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heme/theme2.xml" ContentType="application/vnd.openxmlformats-officedocument.theme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notesSlides/notesSlide1.xml" ContentType="application/vnd.openxmlformats-officedocument.presentationml.notesSlide+xml"/>
  <Override PartName="/ppt/tags/tag67.xml" ContentType="application/vnd.openxmlformats-officedocument.presentationml.tags+xml"/>
  <Override PartName="/ppt/notesSlides/notesSlide2.xml" ContentType="application/vnd.openxmlformats-officedocument.presentationml.notesSlide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7"/>
  </p:notesMasterIdLst>
  <p:sldIdLst>
    <p:sldId id="259" r:id="rId2"/>
    <p:sldId id="260" r:id="rId3"/>
    <p:sldId id="261" r:id="rId4"/>
    <p:sldId id="262" r:id="rId5"/>
    <p:sldId id="272" r:id="rId6"/>
    <p:sldId id="273" r:id="rId7"/>
    <p:sldId id="274" r:id="rId8"/>
    <p:sldId id="276" r:id="rId9"/>
    <p:sldId id="275" r:id="rId10"/>
    <p:sldId id="263" r:id="rId11"/>
    <p:sldId id="283" r:id="rId12"/>
    <p:sldId id="284" r:id="rId13"/>
    <p:sldId id="285" r:id="rId14"/>
    <p:sldId id="286" r:id="rId15"/>
    <p:sldId id="287" r:id="rId16"/>
    <p:sldId id="288" r:id="rId17"/>
    <p:sldId id="289" r:id="rId18"/>
    <p:sldId id="307" r:id="rId19"/>
    <p:sldId id="308" r:id="rId20"/>
    <p:sldId id="297" r:id="rId21"/>
    <p:sldId id="298" r:id="rId22"/>
    <p:sldId id="299" r:id="rId23"/>
    <p:sldId id="300" r:id="rId24"/>
    <p:sldId id="301" r:id="rId25"/>
    <p:sldId id="302" r:id="rId26"/>
    <p:sldId id="303" r:id="rId27"/>
    <p:sldId id="304" r:id="rId28"/>
    <p:sldId id="306" r:id="rId29"/>
    <p:sldId id="305" r:id="rId30"/>
    <p:sldId id="311" r:id="rId31"/>
    <p:sldId id="312" r:id="rId32"/>
    <p:sldId id="316" r:id="rId33"/>
    <p:sldId id="318" r:id="rId34"/>
    <p:sldId id="310" r:id="rId35"/>
    <p:sldId id="317" r:id="rId36"/>
  </p:sldIdLst>
  <p:sldSz cx="12192000" cy="6858000"/>
  <p:notesSz cx="6858000" cy="9144000"/>
  <p:custDataLst>
    <p:tags r:id="rId3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5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张 泽元" initials="张" lastIdx="1" clrIdx="0"/>
  <p:cmAuthor id="7" name="Taylor Hartwell" initials="TH [6]" lastIdx="1" clrIdx="6"/>
  <p:cmAuthor id="1" name="陈宣霖" initials="陈" lastIdx="1" clrIdx="0"/>
  <p:cmAuthor id="2" name="作者" initials="A" lastIdx="1" clrIdx="1"/>
  <p:cmAuthor id="4" name="DTY" initials="D" lastIdx="1" clrIdx="7"/>
  <p:cmAuthor id="5" name="未知用户11" initials="未知用户11" lastIdx="1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8975A"/>
    <a:srgbClr val="58B6E5"/>
    <a:srgbClr val="F49D9D"/>
    <a:srgbClr val="F7B8A9"/>
    <a:srgbClr val="D9D9D9"/>
    <a:srgbClr val="FFFFFF"/>
    <a:srgbClr val="DCDCDC"/>
    <a:srgbClr val="F0F0F0"/>
    <a:srgbClr val="E6E6E6"/>
    <a:srgbClr val="C8C8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75DCB02-9BB8-47FD-8907-85C794F793BA}" styleName="主题样式 1 - 强调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778" autoAdjust="0"/>
    <p:restoredTop sz="94660"/>
  </p:normalViewPr>
  <p:slideViewPr>
    <p:cSldViewPr snapToGrid="0">
      <p:cViewPr varScale="1">
        <p:scale>
          <a:sx n="72" d="100"/>
          <a:sy n="72" d="100"/>
        </p:scale>
        <p:origin x="708" y="66"/>
      </p:cViewPr>
      <p:guideLst>
        <p:guide orient="horz" pos="2185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2022/10/31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10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2.xml"/><Relationship Id="rId4" Type="http://schemas.openxmlformats.org/officeDocument/2006/relationships/tags" Target="../tags/tag1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57.xml"/><Relationship Id="rId2" Type="http://schemas.openxmlformats.org/officeDocument/2006/relationships/tags" Target="../tags/tag56.xml"/><Relationship Id="rId1" Type="http://schemas.openxmlformats.org/officeDocument/2006/relationships/tags" Target="../tags/tag55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58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61.xml"/><Relationship Id="rId2" Type="http://schemas.openxmlformats.org/officeDocument/2006/relationships/tags" Target="../tags/tag60.xml"/><Relationship Id="rId1" Type="http://schemas.openxmlformats.org/officeDocument/2006/relationships/tags" Target="../tags/tag59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63.xml"/><Relationship Id="rId4" Type="http://schemas.openxmlformats.org/officeDocument/2006/relationships/tags" Target="../tags/tag6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7.xml"/><Relationship Id="rId4" Type="http://schemas.openxmlformats.org/officeDocument/2006/relationships/tags" Target="../tags/tag16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20.xml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22.xml"/><Relationship Id="rId4" Type="http://schemas.openxmlformats.org/officeDocument/2006/relationships/tags" Target="../tags/tag2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25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tags" Target="../tags/tag28.xml"/><Relationship Id="rId5" Type="http://schemas.openxmlformats.org/officeDocument/2006/relationships/tags" Target="../tags/tag27.xml"/><Relationship Id="rId4" Type="http://schemas.openxmlformats.org/officeDocument/2006/relationships/tags" Target="../tags/tag26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tags" Target="../tags/tag36.xml"/><Relationship Id="rId3" Type="http://schemas.openxmlformats.org/officeDocument/2006/relationships/tags" Target="../tags/tag31.xml"/><Relationship Id="rId7" Type="http://schemas.openxmlformats.org/officeDocument/2006/relationships/tags" Target="../tags/tag35.xml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6" Type="http://schemas.openxmlformats.org/officeDocument/2006/relationships/tags" Target="../tags/tag34.xml"/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9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39.xml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40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43.xml"/><Relationship Id="rId2" Type="http://schemas.openxmlformats.org/officeDocument/2006/relationships/tags" Target="../tags/tag42.xml"/><Relationship Id="rId1" Type="http://schemas.openxmlformats.org/officeDocument/2006/relationships/tags" Target="../tags/tag41.xml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46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45.xml"/><Relationship Id="rId1" Type="http://schemas.openxmlformats.org/officeDocument/2006/relationships/tags" Target="../tags/tag44.xml"/><Relationship Id="rId6" Type="http://schemas.openxmlformats.org/officeDocument/2006/relationships/tags" Target="../tags/tag49.xml"/><Relationship Id="rId5" Type="http://schemas.openxmlformats.org/officeDocument/2006/relationships/tags" Target="../tags/tag48.xml"/><Relationship Id="rId4" Type="http://schemas.openxmlformats.org/officeDocument/2006/relationships/tags" Target="../tags/tag47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52.xml"/><Relationship Id="rId2" Type="http://schemas.openxmlformats.org/officeDocument/2006/relationships/tags" Target="../tags/tag51.xml"/><Relationship Id="rId1" Type="http://schemas.openxmlformats.org/officeDocument/2006/relationships/tags" Target="../tags/tag50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54.xml"/><Relationship Id="rId4" Type="http://schemas.openxmlformats.org/officeDocument/2006/relationships/tags" Target="../tags/tag5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1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2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2022/10/31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2022/10/31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2022/10/31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/>
              <a:t>单击此处编辑标题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5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2022/10/31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2022/10/31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2022/10/31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2022/10/31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2022/10/31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2022/10/31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1"/>
            </p:custDataLst>
          </p:nvPr>
        </p:nvSpPr>
        <p:spPr>
          <a:xfrm>
            <a:off x="608330" y="1555115"/>
            <a:ext cx="5233035" cy="4608195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2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2022/10/31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1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/>
              <a:t>单击此处编辑标题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2022/10/31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2.xml"/><Relationship Id="rId18" Type="http://schemas.openxmlformats.org/officeDocument/2006/relationships/tags" Target="../tags/tag7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tags" Target="../tags/tag6.xml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5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4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9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4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5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6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2022/10/31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7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8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custDataLst>
      <p:tags r:id="rId13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7" Type="http://schemas.openxmlformats.org/officeDocument/2006/relationships/image" Target="../media/image26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6.xml"/><Relationship Id="rId6" Type="http://schemas.openxmlformats.org/officeDocument/2006/relationships/image" Target="../media/image8.png"/><Relationship Id="rId5" Type="http://schemas.openxmlformats.org/officeDocument/2006/relationships/audio" Target="../media/audio4.wav"/><Relationship Id="rId4" Type="http://schemas.openxmlformats.org/officeDocument/2006/relationships/audio" Target="../media/audio3.wav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7" Type="http://schemas.openxmlformats.org/officeDocument/2006/relationships/image" Target="../media/image26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7.xml"/><Relationship Id="rId6" Type="http://schemas.openxmlformats.org/officeDocument/2006/relationships/image" Target="../media/image8.png"/><Relationship Id="rId5" Type="http://schemas.openxmlformats.org/officeDocument/2006/relationships/audio" Target="../media/audio4.wav"/><Relationship Id="rId4" Type="http://schemas.openxmlformats.org/officeDocument/2006/relationships/audio" Target="../media/audio3.wav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audio" Target="../media/audio2.wav"/><Relationship Id="rId7" Type="http://schemas.openxmlformats.org/officeDocument/2006/relationships/image" Target="../media/image27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8.xml"/><Relationship Id="rId6" Type="http://schemas.openxmlformats.org/officeDocument/2006/relationships/image" Target="../media/image4.png"/><Relationship Id="rId5" Type="http://schemas.openxmlformats.org/officeDocument/2006/relationships/image" Target="../media/image7.png"/><Relationship Id="rId4" Type="http://schemas.openxmlformats.org/officeDocument/2006/relationships/audio" Target="../media/audio5.wav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audio" Target="../media/audio2.wav"/><Relationship Id="rId7" Type="http://schemas.openxmlformats.org/officeDocument/2006/relationships/image" Target="../media/image27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9.xml"/><Relationship Id="rId6" Type="http://schemas.openxmlformats.org/officeDocument/2006/relationships/image" Target="../media/image4.png"/><Relationship Id="rId5" Type="http://schemas.openxmlformats.org/officeDocument/2006/relationships/image" Target="../media/image7.png"/><Relationship Id="rId4" Type="http://schemas.openxmlformats.org/officeDocument/2006/relationships/audio" Target="../media/audio5.wav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audio" Target="../media/audio2.wav"/><Relationship Id="rId7" Type="http://schemas.openxmlformats.org/officeDocument/2006/relationships/image" Target="../media/image27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0.xml"/><Relationship Id="rId6" Type="http://schemas.openxmlformats.org/officeDocument/2006/relationships/image" Target="../media/image4.png"/><Relationship Id="rId5" Type="http://schemas.openxmlformats.org/officeDocument/2006/relationships/image" Target="../media/image7.png"/><Relationship Id="rId4" Type="http://schemas.openxmlformats.org/officeDocument/2006/relationships/audio" Target="../media/audio5.wav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audio" Target="../media/audio2.wav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1.xml"/><Relationship Id="rId6" Type="http://schemas.openxmlformats.org/officeDocument/2006/relationships/image" Target="../media/image4.png"/><Relationship Id="rId5" Type="http://schemas.openxmlformats.org/officeDocument/2006/relationships/image" Target="../media/image7.png"/><Relationship Id="rId4" Type="http://schemas.openxmlformats.org/officeDocument/2006/relationships/audio" Target="../media/audio5.wav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microsoft.com/office/2007/relationships/media" Target="../media/media1.wav"/><Relationship Id="rId7" Type="http://schemas.openxmlformats.org/officeDocument/2006/relationships/image" Target="../media/image2.png"/><Relationship Id="rId2" Type="http://schemas.openxmlformats.org/officeDocument/2006/relationships/audio" Target="NULL" TargetMode="External"/><Relationship Id="rId1" Type="http://schemas.openxmlformats.org/officeDocument/2006/relationships/tags" Target="../tags/tag73.xml"/><Relationship Id="rId6" Type="http://schemas.openxmlformats.org/officeDocument/2006/relationships/audio" Target="../media/audio7.wav"/><Relationship Id="rId5" Type="http://schemas.openxmlformats.org/officeDocument/2006/relationships/audio" Target="../media/audio6.wav"/><Relationship Id="rId10" Type="http://schemas.openxmlformats.org/officeDocument/2006/relationships/image" Target="../media/image30.png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3.png"/><Relationship Id="rId3" Type="http://schemas.openxmlformats.org/officeDocument/2006/relationships/audio" Target="../media/audio5.wav"/><Relationship Id="rId7" Type="http://schemas.openxmlformats.org/officeDocument/2006/relationships/image" Target="../media/image17.png"/><Relationship Id="rId12" Type="http://schemas.openxmlformats.org/officeDocument/2006/relationships/image" Target="../media/image20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4.xml"/><Relationship Id="rId6" Type="http://schemas.openxmlformats.org/officeDocument/2006/relationships/image" Target="../media/image2.png"/><Relationship Id="rId11" Type="http://schemas.openxmlformats.org/officeDocument/2006/relationships/image" Target="../media/image18.png"/><Relationship Id="rId5" Type="http://schemas.openxmlformats.org/officeDocument/2006/relationships/image" Target="../media/image4.png"/><Relationship Id="rId10" Type="http://schemas.openxmlformats.org/officeDocument/2006/relationships/image" Target="../media/image22.png"/><Relationship Id="rId4" Type="http://schemas.openxmlformats.org/officeDocument/2006/relationships/audio" Target="../media/audio1.wav"/><Relationship Id="rId9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.png"/><Relationship Id="rId2" Type="http://schemas.openxmlformats.org/officeDocument/2006/relationships/tags" Target="../tags/tag76.xml"/><Relationship Id="rId1" Type="http://schemas.openxmlformats.org/officeDocument/2006/relationships/tags" Target="../tags/tag75.xml"/><Relationship Id="rId6" Type="http://schemas.openxmlformats.org/officeDocument/2006/relationships/image" Target="../media/image4.png"/><Relationship Id="rId5" Type="http://schemas.openxmlformats.org/officeDocument/2006/relationships/audio" Target="../media/audio4.wav"/><Relationship Id="rId4" Type="http://schemas.openxmlformats.org/officeDocument/2006/relationships/audio" Target="../media/audio5.wav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.png"/><Relationship Id="rId2" Type="http://schemas.openxmlformats.org/officeDocument/2006/relationships/tags" Target="../tags/tag78.xml"/><Relationship Id="rId1" Type="http://schemas.openxmlformats.org/officeDocument/2006/relationships/tags" Target="../tags/tag77.xml"/><Relationship Id="rId6" Type="http://schemas.openxmlformats.org/officeDocument/2006/relationships/image" Target="../media/image4.png"/><Relationship Id="rId5" Type="http://schemas.openxmlformats.org/officeDocument/2006/relationships/audio" Target="../media/audio4.wav"/><Relationship Id="rId4" Type="http://schemas.openxmlformats.org/officeDocument/2006/relationships/audio" Target="../media/audio5.wav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.png"/><Relationship Id="rId2" Type="http://schemas.openxmlformats.org/officeDocument/2006/relationships/tags" Target="../tags/tag80.xml"/><Relationship Id="rId1" Type="http://schemas.openxmlformats.org/officeDocument/2006/relationships/tags" Target="../tags/tag79.xml"/><Relationship Id="rId6" Type="http://schemas.openxmlformats.org/officeDocument/2006/relationships/image" Target="../media/image4.png"/><Relationship Id="rId5" Type="http://schemas.openxmlformats.org/officeDocument/2006/relationships/audio" Target="../media/audio4.wav"/><Relationship Id="rId4" Type="http://schemas.openxmlformats.org/officeDocument/2006/relationships/audio" Target="../media/audio5.wav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audio" Target="../media/audio5.wav"/><Relationship Id="rId7" Type="http://schemas.openxmlformats.org/officeDocument/2006/relationships/image" Target="../media/image3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1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audio" Target="../media/audio4.wav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2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3.xml"/><Relationship Id="rId5" Type="http://schemas.openxmlformats.org/officeDocument/2006/relationships/image" Target="../media/image34.png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jpeg"/><Relationship Id="rId3" Type="http://schemas.openxmlformats.org/officeDocument/2006/relationships/audio" Target="../media/audio8.wav"/><Relationship Id="rId7" Type="http://schemas.openxmlformats.org/officeDocument/2006/relationships/image" Target="../media/image38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4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Relationship Id="rId9" Type="http://schemas.openxmlformats.org/officeDocument/2006/relationships/image" Target="../media/image13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jpeg"/><Relationship Id="rId3" Type="http://schemas.openxmlformats.org/officeDocument/2006/relationships/audio" Target="../media/audio8.wav"/><Relationship Id="rId7" Type="http://schemas.openxmlformats.org/officeDocument/2006/relationships/image" Target="../media/image38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5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Relationship Id="rId9" Type="http://schemas.openxmlformats.org/officeDocument/2006/relationships/image" Target="../media/image13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jpeg"/><Relationship Id="rId3" Type="http://schemas.openxmlformats.org/officeDocument/2006/relationships/audio" Target="../media/audio8.wav"/><Relationship Id="rId7" Type="http://schemas.openxmlformats.org/officeDocument/2006/relationships/image" Target="../media/image38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6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Relationship Id="rId9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audio" Target="../media/audio8.wav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7.xml"/><Relationship Id="rId5" Type="http://schemas.openxmlformats.org/officeDocument/2006/relationships/image" Target="../media/image37.png"/><Relationship Id="rId4" Type="http://schemas.openxmlformats.org/officeDocument/2006/relationships/image" Target="../media/image4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audio" Target="../media/audio4.wav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.jpeg"/><Relationship Id="rId4" Type="http://schemas.openxmlformats.org/officeDocument/2006/relationships/image" Target="../media/image43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audio" Target="../media/audio4.wav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6.png"/><Relationship Id="rId4" Type="http://schemas.openxmlformats.org/officeDocument/2006/relationships/image" Target="../media/image45.jpe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89.xml"/><Relationship Id="rId1" Type="http://schemas.openxmlformats.org/officeDocument/2006/relationships/tags" Target="../tags/tag88.xml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4.xml"/><Relationship Id="rId5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5.xml"/><Relationship Id="rId5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jpeg"/><Relationship Id="rId5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jpeg"/><Relationship Id="rId5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矩形 74"/>
          <p:cNvSpPr/>
          <p:nvPr/>
        </p:nvSpPr>
        <p:spPr>
          <a:xfrm>
            <a:off x="7544336" y="0"/>
            <a:ext cx="4647030" cy="6858000"/>
          </a:xfrm>
          <a:prstGeom prst="rect">
            <a:avLst/>
          </a:prstGeom>
          <a:gradFill flip="none" rotWithShape="1">
            <a:gsLst>
              <a:gs pos="0">
                <a:srgbClr val="E3C982"/>
              </a:gs>
              <a:gs pos="42100">
                <a:srgbClr val="B49256"/>
              </a:gs>
              <a:gs pos="100000">
                <a:srgbClr val="B29054"/>
              </a:gs>
            </a:gsLst>
            <a:lin ang="135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noFill/>
              <a:effectLst/>
              <a:uLnTx/>
              <a:uFillTx/>
              <a:latin typeface="方正兰亭黑简体" panose="02000000000000000000" charset="-122"/>
              <a:ea typeface="方正兰亭黑简体" panose="02000000000000000000" charset="-122"/>
              <a:cs typeface="+mn-cs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905207" y="1"/>
            <a:ext cx="4647030" cy="6858024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4210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lin ang="1350000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Ext-Normal"/>
              <a:ea typeface="OPPOSans B"/>
              <a:cs typeface="+mn-cs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38243" y="367757"/>
            <a:ext cx="267652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教学内容和目标</a:t>
            </a:r>
          </a:p>
        </p:txBody>
      </p:sp>
      <p:grpSp>
        <p:nvGrpSpPr>
          <p:cNvPr id="2" name="组合 45"/>
          <p:cNvGrpSpPr/>
          <p:nvPr/>
        </p:nvGrpSpPr>
        <p:grpSpPr>
          <a:xfrm>
            <a:off x="870791" y="2202348"/>
            <a:ext cx="6681446" cy="2397056"/>
            <a:chOff x="869951" y="2688123"/>
            <a:chExt cx="10718312" cy="2397056"/>
          </a:xfrm>
        </p:grpSpPr>
        <p:cxnSp>
          <p:nvCxnSpPr>
            <p:cNvPr id="104" name="直接连接符 103"/>
            <p:cNvCxnSpPr/>
            <p:nvPr/>
          </p:nvCxnSpPr>
          <p:spPr>
            <a:xfrm>
              <a:off x="869951" y="2688123"/>
              <a:ext cx="10718312" cy="0"/>
            </a:xfrm>
            <a:prstGeom prst="line">
              <a:avLst/>
            </a:prstGeom>
            <a:ln w="12700" cap="rnd"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接连接符 105"/>
            <p:cNvCxnSpPr/>
            <p:nvPr/>
          </p:nvCxnSpPr>
          <p:spPr>
            <a:xfrm>
              <a:off x="869951" y="3886651"/>
              <a:ext cx="10718312" cy="0"/>
            </a:xfrm>
            <a:prstGeom prst="line">
              <a:avLst/>
            </a:prstGeom>
            <a:ln w="12700" cap="rnd"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接连接符 107"/>
            <p:cNvCxnSpPr/>
            <p:nvPr/>
          </p:nvCxnSpPr>
          <p:spPr>
            <a:xfrm>
              <a:off x="869951" y="5085179"/>
              <a:ext cx="10718312" cy="0"/>
            </a:xfrm>
            <a:prstGeom prst="line">
              <a:avLst/>
            </a:prstGeom>
            <a:ln w="12700" cap="rnd"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2" name="直接连接符 111"/>
          <p:cNvCxnSpPr/>
          <p:nvPr/>
        </p:nvCxnSpPr>
        <p:spPr>
          <a:xfrm>
            <a:off x="3469391" y="1496869"/>
            <a:ext cx="8118316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组合 52"/>
          <p:cNvGrpSpPr/>
          <p:nvPr/>
        </p:nvGrpSpPr>
        <p:grpSpPr>
          <a:xfrm>
            <a:off x="745922" y="1726408"/>
            <a:ext cx="10777862" cy="521970"/>
            <a:chOff x="745067" y="2212182"/>
            <a:chExt cx="10779265" cy="521970"/>
          </a:xfrm>
        </p:grpSpPr>
        <p:sp>
          <p:nvSpPr>
            <p:cNvPr id="18" name="文本框 17"/>
            <p:cNvSpPr txBox="1"/>
            <p:nvPr/>
          </p:nvSpPr>
          <p:spPr>
            <a:xfrm>
              <a:off x="745067" y="2212182"/>
              <a:ext cx="1608029" cy="52197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75000"/>
                    </a:prstClr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OPPOSans M" panose="00020600040101010101" pitchFamily="18" charset="-122"/>
                </a:rPr>
                <a:t>重点词语</a:t>
              </a:r>
            </a:p>
          </p:txBody>
        </p:sp>
        <p:sp>
          <p:nvSpPr>
            <p:cNvPr id="58" name="文本框 57"/>
            <p:cNvSpPr txBox="1"/>
            <p:nvPr/>
          </p:nvSpPr>
          <p:spPr>
            <a:xfrm>
              <a:off x="3297471" y="2212182"/>
              <a:ext cx="8226861" cy="36830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学生能够熟练掌握</a:t>
              </a:r>
              <a:r>
                <a:rPr kumimoji="0" lang="en-US" altLang="zh-CN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“</a:t>
              </a:r>
              <a:r>
                <a:rPr kumimoji="0" lang="zh-CN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中午</a:t>
              </a:r>
              <a:r>
                <a:rPr kumimoji="0" lang="en-US" altLang="zh-CN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 </a:t>
              </a: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吃饭</a:t>
              </a:r>
              <a:r>
                <a:rPr kumimoji="0" lang="en-US" altLang="zh-CN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 </a:t>
              </a: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时候</a:t>
              </a:r>
              <a:r>
                <a:rPr kumimoji="0" lang="en-US" altLang="zh-CN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 </a:t>
              </a: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回</a:t>
              </a:r>
              <a:r>
                <a:rPr kumimoji="0" lang="en-US" altLang="zh-CN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 </a:t>
              </a: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我们</a:t>
              </a:r>
              <a:r>
                <a:rPr kumimoji="0" lang="en-US" altLang="zh-CN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 </a:t>
              </a: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电影</a:t>
              </a:r>
              <a:r>
                <a:rPr kumimoji="0" lang="en-US" altLang="zh-CN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 </a:t>
              </a: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住</a:t>
              </a:r>
              <a:r>
                <a:rPr kumimoji="0" lang="en-US" altLang="zh-CN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”</a:t>
              </a: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的词义和用法</a:t>
              </a:r>
            </a:p>
          </p:txBody>
        </p:sp>
      </p:grpSp>
      <p:grpSp>
        <p:nvGrpSpPr>
          <p:cNvPr id="4" name="组合 51"/>
          <p:cNvGrpSpPr/>
          <p:nvPr/>
        </p:nvGrpSpPr>
        <p:grpSpPr>
          <a:xfrm>
            <a:off x="745924" y="2359579"/>
            <a:ext cx="5930922" cy="725272"/>
            <a:chOff x="745067" y="2855231"/>
            <a:chExt cx="5931695" cy="725272"/>
          </a:xfrm>
        </p:grpSpPr>
        <p:sp>
          <p:nvSpPr>
            <p:cNvPr id="19" name="文本框 18"/>
            <p:cNvSpPr txBox="1"/>
            <p:nvPr/>
          </p:nvSpPr>
          <p:spPr>
            <a:xfrm>
              <a:off x="745067" y="3058533"/>
              <a:ext cx="1251748" cy="52197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75000"/>
                    </a:prstClr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OPPOSans M" panose="00020600040101010101" pitchFamily="18" charset="-122"/>
                </a:rPr>
                <a:t>语言点</a:t>
              </a:r>
            </a:p>
          </p:txBody>
        </p:sp>
        <p:sp>
          <p:nvSpPr>
            <p:cNvPr id="59" name="文本框 58"/>
            <p:cNvSpPr txBox="1"/>
            <p:nvPr/>
          </p:nvSpPr>
          <p:spPr>
            <a:xfrm>
              <a:off x="3166660" y="2855231"/>
              <a:ext cx="3510102" cy="36830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（</a:t>
              </a:r>
              <a:r>
                <a:rPr lang="en-US" altLang="zh-CN" dirty="0">
                  <a:solidFill>
                    <a:prstClr val="white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1</a:t>
              </a: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）时间的表达：</a:t>
              </a:r>
              <a:r>
                <a:rPr kumimoji="0" lang="en-US" altLang="zh-CN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……</a:t>
              </a: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点</a:t>
              </a:r>
              <a:r>
                <a:rPr kumimoji="0" lang="en-US" altLang="zh-CN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……</a:t>
              </a: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分</a:t>
              </a:r>
            </a:p>
          </p:txBody>
        </p:sp>
      </p:grpSp>
      <p:sp>
        <p:nvSpPr>
          <p:cNvPr id="60" name="文本框 59"/>
          <p:cNvSpPr txBox="1"/>
          <p:nvPr/>
        </p:nvSpPr>
        <p:spPr>
          <a:xfrm>
            <a:off x="3167380" y="2871470"/>
            <a:ext cx="602424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（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3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）</a:t>
            </a:r>
            <a:r>
              <a:rPr lang="zh-CN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名词</a:t>
            </a:r>
            <a:r>
              <a:rPr lang="en-US" altLang="zh-CN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“</a:t>
            </a:r>
            <a:r>
              <a:rPr lang="zh-CN" altLang="en-US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前</a:t>
            </a:r>
            <a:r>
              <a:rPr lang="en-US" altLang="zh-CN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”</a:t>
            </a:r>
            <a:r>
              <a:rPr lang="zh-CN" altLang="en-US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：表示现在或所说的某个时间以前的时间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grpSp>
        <p:nvGrpSpPr>
          <p:cNvPr id="6" name="组合 49"/>
          <p:cNvGrpSpPr/>
          <p:nvPr/>
        </p:nvGrpSpPr>
        <p:grpSpPr>
          <a:xfrm>
            <a:off x="745923" y="3654216"/>
            <a:ext cx="11417323" cy="716519"/>
            <a:chOff x="745067" y="4169623"/>
            <a:chExt cx="11418812" cy="716519"/>
          </a:xfrm>
        </p:grpSpPr>
        <p:sp>
          <p:nvSpPr>
            <p:cNvPr id="21" name="文本框 20"/>
            <p:cNvSpPr txBox="1"/>
            <p:nvPr/>
          </p:nvSpPr>
          <p:spPr>
            <a:xfrm>
              <a:off x="745067" y="4364172"/>
              <a:ext cx="895467" cy="52197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75000"/>
                    </a:prstClr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OPPOSans M" panose="00020600040101010101" pitchFamily="18" charset="-122"/>
                </a:rPr>
                <a:t>语音</a:t>
              </a:r>
            </a:p>
          </p:txBody>
        </p:sp>
        <p:sp>
          <p:nvSpPr>
            <p:cNvPr id="61" name="文本框 60"/>
            <p:cNvSpPr txBox="1"/>
            <p:nvPr/>
          </p:nvSpPr>
          <p:spPr>
            <a:xfrm>
              <a:off x="3166661" y="4169623"/>
              <a:ext cx="8997218" cy="36830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（</a:t>
              </a:r>
              <a:r>
                <a:rPr kumimoji="0" lang="en-US" altLang="zh-CN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1</a:t>
              </a: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）学生能够理解汉语轻声的功能，理解有无轻声音节时词义的区别，并能正确朗读。</a:t>
              </a:r>
              <a:endPara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endParaRPr>
            </a:p>
          </p:txBody>
        </p:sp>
      </p:grpSp>
      <p:grpSp>
        <p:nvGrpSpPr>
          <p:cNvPr id="10" name="组合 47"/>
          <p:cNvGrpSpPr/>
          <p:nvPr/>
        </p:nvGrpSpPr>
        <p:grpSpPr>
          <a:xfrm>
            <a:off x="745923" y="4859909"/>
            <a:ext cx="7276599" cy="725272"/>
            <a:chOff x="745067" y="5395071"/>
            <a:chExt cx="7277548" cy="725272"/>
          </a:xfrm>
        </p:grpSpPr>
        <p:sp>
          <p:nvSpPr>
            <p:cNvPr id="23" name="文本框 22"/>
            <p:cNvSpPr txBox="1"/>
            <p:nvPr/>
          </p:nvSpPr>
          <p:spPr>
            <a:xfrm>
              <a:off x="745067" y="5598373"/>
              <a:ext cx="895467" cy="52197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75000"/>
                    </a:prstClr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OPPOSans M" panose="00020600040101010101" pitchFamily="18" charset="-122"/>
                </a:rPr>
                <a:t>汉字</a:t>
              </a:r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7712695" y="5395071"/>
              <a:ext cx="309920" cy="36830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endParaRPr>
            </a:p>
          </p:txBody>
        </p:sp>
        <p:sp>
          <p:nvSpPr>
            <p:cNvPr id="63" name="文本框 62"/>
            <p:cNvSpPr txBox="1"/>
            <p:nvPr/>
          </p:nvSpPr>
          <p:spPr>
            <a:xfrm>
              <a:off x="3166660" y="5395071"/>
              <a:ext cx="2595583" cy="36830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（</a:t>
              </a:r>
              <a:r>
                <a:rPr kumimoji="0" lang="en-US" altLang="zh-CN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1</a:t>
              </a: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）熟练认读本课生词</a:t>
              </a:r>
            </a:p>
          </p:txBody>
        </p:sp>
      </p:grpSp>
      <p:sp>
        <p:nvSpPr>
          <p:cNvPr id="64" name="文本框 63"/>
          <p:cNvSpPr txBox="1"/>
          <p:nvPr/>
        </p:nvSpPr>
        <p:spPr>
          <a:xfrm>
            <a:off x="3167201" y="5372117"/>
            <a:ext cx="659574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（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3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）</a:t>
            </a:r>
            <a:r>
              <a:rPr lang="zh-CN" altLang="en-US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了解偏旁“阝（耳刀旁） 、 亻（单人旁）</a:t>
            </a:r>
            <a:r>
              <a:rPr lang="en-US" altLang="zh-CN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”</a:t>
            </a:r>
            <a:r>
              <a:rPr lang="zh-CN" altLang="en-US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所表示的意思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</a:endParaRPr>
          </a:p>
        </p:txBody>
      </p:sp>
      <p:sp>
        <p:nvSpPr>
          <p:cNvPr id="73" name="文本框 72"/>
          <p:cNvSpPr txBox="1"/>
          <p:nvPr/>
        </p:nvSpPr>
        <p:spPr>
          <a:xfrm>
            <a:off x="3395611" y="871523"/>
            <a:ext cx="338328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Bold" panose="020B0800000000000000" charset="-122"/>
                <a:ea typeface="思源黑体 CN Bold" panose="020B0800000000000000" charset="-122"/>
                <a:cs typeface="+mn-cs"/>
              </a:rPr>
              <a:t>学生能够了解并掌握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Bold" panose="020B0800000000000000" charset="-122"/>
              <a:ea typeface="思源黑体 CN Bold" panose="020B0800000000000000" charset="-122"/>
              <a:cs typeface="+mn-cs"/>
            </a:endParaRPr>
          </a:p>
        </p:txBody>
      </p:sp>
      <p:grpSp>
        <p:nvGrpSpPr>
          <p:cNvPr id="13" name="组合 83"/>
          <p:cNvGrpSpPr/>
          <p:nvPr/>
        </p:nvGrpSpPr>
        <p:grpSpPr>
          <a:xfrm>
            <a:off x="7544336" y="2202348"/>
            <a:ext cx="4043371" cy="2397056"/>
            <a:chOff x="869951" y="2688123"/>
            <a:chExt cx="10718312" cy="2397056"/>
          </a:xfrm>
        </p:grpSpPr>
        <p:cxnSp>
          <p:nvCxnSpPr>
            <p:cNvPr id="85" name="直接连接符 84"/>
            <p:cNvCxnSpPr/>
            <p:nvPr/>
          </p:nvCxnSpPr>
          <p:spPr>
            <a:xfrm>
              <a:off x="869951" y="2688123"/>
              <a:ext cx="10718312" cy="0"/>
            </a:xfrm>
            <a:prstGeom prst="line">
              <a:avLst/>
            </a:prstGeom>
            <a:ln w="12700" cap="rnd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接连接符 86"/>
            <p:cNvCxnSpPr/>
            <p:nvPr/>
          </p:nvCxnSpPr>
          <p:spPr>
            <a:xfrm>
              <a:off x="869951" y="3886651"/>
              <a:ext cx="10718312" cy="0"/>
            </a:xfrm>
            <a:prstGeom prst="line">
              <a:avLst/>
            </a:prstGeom>
            <a:ln w="12700" cap="rnd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接连接符 88"/>
            <p:cNvCxnSpPr/>
            <p:nvPr/>
          </p:nvCxnSpPr>
          <p:spPr>
            <a:xfrm>
              <a:off x="869951" y="5085179"/>
              <a:ext cx="10718312" cy="0"/>
            </a:xfrm>
            <a:prstGeom prst="line">
              <a:avLst/>
            </a:prstGeom>
            <a:ln w="12700" cap="rnd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图片 4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7718880" y="4859909"/>
            <a:ext cx="333819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（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2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）独立书写独体字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“</a:t>
            </a:r>
            <a:r>
              <a:rPr kumimoji="0" 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午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 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电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”</a:t>
            </a:r>
          </a:p>
        </p:txBody>
      </p:sp>
      <p:cxnSp>
        <p:nvCxnSpPr>
          <p:cNvPr id="15" name="直接连接符 14"/>
          <p:cNvCxnSpPr/>
          <p:nvPr/>
        </p:nvCxnSpPr>
        <p:spPr>
          <a:xfrm>
            <a:off x="7552055" y="5788025"/>
            <a:ext cx="4043680" cy="0"/>
          </a:xfrm>
          <a:prstGeom prst="line">
            <a:avLst/>
          </a:prstGeom>
          <a:ln w="12700" cap="rnd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 flipV="1">
            <a:off x="805180" y="5797550"/>
            <a:ext cx="6746875" cy="41275"/>
          </a:xfrm>
          <a:prstGeom prst="line">
            <a:avLst/>
          </a:prstGeom>
          <a:ln w="12700" cap="rnd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组合 47"/>
          <p:cNvGrpSpPr/>
          <p:nvPr/>
        </p:nvGrpSpPr>
        <p:grpSpPr>
          <a:xfrm>
            <a:off x="750368" y="5953379"/>
            <a:ext cx="7276599" cy="725272"/>
            <a:chOff x="745067" y="5395071"/>
            <a:chExt cx="7277548" cy="725272"/>
          </a:xfrm>
        </p:grpSpPr>
        <p:sp>
          <p:nvSpPr>
            <p:cNvPr id="25" name="文本框 24"/>
            <p:cNvSpPr txBox="1"/>
            <p:nvPr/>
          </p:nvSpPr>
          <p:spPr>
            <a:xfrm>
              <a:off x="745067" y="5598373"/>
              <a:ext cx="895467" cy="52197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75000"/>
                    </a:prstClr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OPPOSans M" panose="00020600040101010101" pitchFamily="18" charset="-122"/>
                </a:rPr>
                <a:t>功能</a:t>
              </a: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7712695" y="5395071"/>
              <a:ext cx="309920" cy="36830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3166660" y="5395071"/>
              <a:ext cx="2595583" cy="36830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（</a:t>
              </a:r>
              <a:r>
                <a:rPr kumimoji="0" lang="en-US" altLang="zh-CN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1</a:t>
              </a: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）描述具体的时间点</a:t>
              </a:r>
              <a:endParaRPr kumimoji="0" 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endParaRPr>
            </a:p>
          </p:txBody>
        </p:sp>
      </p:grpSp>
      <p:sp>
        <p:nvSpPr>
          <p:cNvPr id="22" name="文本框 21"/>
          <p:cNvSpPr txBox="1"/>
          <p:nvPr/>
        </p:nvSpPr>
        <p:spPr>
          <a:xfrm>
            <a:off x="7782380" y="5956554"/>
            <a:ext cx="442404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（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2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）</a:t>
            </a:r>
            <a:r>
              <a:rPr kumimoji="0" 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询问和回答某个动作行为发生的时间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8409940" y="2367915"/>
            <a:ext cx="213804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（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2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）</a:t>
            </a:r>
            <a:r>
              <a:rPr kumimoji="0" 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时间词做状语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3171645" y="6408674"/>
            <a:ext cx="465264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（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3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）</a:t>
            </a:r>
            <a:r>
              <a:rPr kumimoji="0" 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描述现在或所说的某个时间以前的时间</a:t>
            </a: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流程图: 联系 12"/>
          <p:cNvSpPr/>
          <p:nvPr/>
        </p:nvSpPr>
        <p:spPr>
          <a:xfrm>
            <a:off x="5446713" y="466725"/>
            <a:ext cx="6119813" cy="6119813"/>
          </a:xfrm>
          <a:prstGeom prst="flowChartConnector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68615" name="组合 55"/>
          <p:cNvGrpSpPr/>
          <p:nvPr/>
        </p:nvGrpSpPr>
        <p:grpSpPr>
          <a:xfrm>
            <a:off x="7804150" y="466725"/>
            <a:ext cx="1443038" cy="1439863"/>
            <a:chOff x="5337011" y="1571199"/>
            <a:chExt cx="1441816" cy="1440000"/>
          </a:xfrm>
        </p:grpSpPr>
        <p:sp>
          <p:nvSpPr>
            <p:cNvPr id="17" name="流程图: 联系 16"/>
            <p:cNvSpPr>
              <a:spLocks noChangeAspect="1"/>
            </p:cNvSpPr>
            <p:nvPr/>
          </p:nvSpPr>
          <p:spPr>
            <a:xfrm>
              <a:off x="5337011" y="1571199"/>
              <a:ext cx="1441816" cy="1440000"/>
            </a:xfrm>
            <a:prstGeom prst="flowChartConnector">
              <a:avLst/>
            </a:prstGeom>
            <a:solidFill>
              <a:schemeClr val="accent5">
                <a:lumMod val="60000"/>
                <a:lumOff val="40000"/>
              </a:schemeClr>
            </a:solidFill>
            <a:ln w="38100"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 w="38100">
                  <a:solidFill>
                    <a:sysClr val="windowText" lastClr="000000"/>
                  </a:solidFill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grpSp>
          <p:nvGrpSpPr>
            <p:cNvPr id="68690" name="组合 54"/>
            <p:cNvGrpSpPr/>
            <p:nvPr/>
          </p:nvGrpSpPr>
          <p:grpSpPr>
            <a:xfrm>
              <a:off x="5422055" y="1658754"/>
              <a:ext cx="1260000" cy="1260000"/>
              <a:chOff x="6049869" y="1648085"/>
              <a:chExt cx="1260000" cy="1260000"/>
            </a:xfrm>
          </p:grpSpPr>
          <p:pic>
            <p:nvPicPr>
              <p:cNvPr id="68691" name="Picture 25" descr="C:\Users\caofan\Desktop\图片4.png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049869" y="1648085"/>
                <a:ext cx="1260000" cy="1260000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sp>
            <p:nvSpPr>
              <p:cNvPr id="50" name="流程图: 联系 49"/>
              <p:cNvSpPr>
                <a:spLocks noChangeAspect="1"/>
              </p:cNvSpPr>
              <p:nvPr/>
            </p:nvSpPr>
            <p:spPr>
              <a:xfrm>
                <a:off x="6642114" y="2241633"/>
                <a:ext cx="71376" cy="73032"/>
              </a:xfrm>
              <a:prstGeom prst="flowChartConnector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68616" name="组合 68"/>
          <p:cNvGrpSpPr/>
          <p:nvPr/>
        </p:nvGrpSpPr>
        <p:grpSpPr>
          <a:xfrm>
            <a:off x="8937625" y="4932363"/>
            <a:ext cx="1443038" cy="1439862"/>
            <a:chOff x="5337011" y="1571199"/>
            <a:chExt cx="1441816" cy="1440000"/>
          </a:xfrm>
        </p:grpSpPr>
        <p:sp>
          <p:nvSpPr>
            <p:cNvPr id="70" name="流程图: 联系 69"/>
            <p:cNvSpPr>
              <a:spLocks noChangeAspect="1"/>
            </p:cNvSpPr>
            <p:nvPr/>
          </p:nvSpPr>
          <p:spPr>
            <a:xfrm>
              <a:off x="5337011" y="1571199"/>
              <a:ext cx="1441816" cy="1440000"/>
            </a:xfrm>
            <a:prstGeom prst="flowChartConnector">
              <a:avLst/>
            </a:prstGeom>
            <a:solidFill>
              <a:schemeClr val="accent5">
                <a:lumMod val="60000"/>
                <a:lumOff val="40000"/>
              </a:schemeClr>
            </a:solidFill>
            <a:ln w="38100"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 w="38100">
                  <a:solidFill>
                    <a:sysClr val="windowText" lastClr="000000"/>
                  </a:solidFill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grpSp>
          <p:nvGrpSpPr>
            <p:cNvPr id="68684" name="组合 54"/>
            <p:cNvGrpSpPr/>
            <p:nvPr/>
          </p:nvGrpSpPr>
          <p:grpSpPr>
            <a:xfrm>
              <a:off x="5422055" y="1658754"/>
              <a:ext cx="1260000" cy="1260000"/>
              <a:chOff x="6049869" y="1648085"/>
              <a:chExt cx="1260000" cy="1260000"/>
            </a:xfrm>
          </p:grpSpPr>
          <p:pic>
            <p:nvPicPr>
              <p:cNvPr id="68685" name="Picture 25" descr="C:\Users\caofan\Desktop\图片4.png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049869" y="1648085"/>
                <a:ext cx="1260000" cy="1260000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sp>
            <p:nvSpPr>
              <p:cNvPr id="73" name="流程图: 联系 72"/>
              <p:cNvSpPr>
                <a:spLocks noChangeAspect="1"/>
              </p:cNvSpPr>
              <p:nvPr/>
            </p:nvSpPr>
            <p:spPr>
              <a:xfrm>
                <a:off x="6642114" y="2241632"/>
                <a:ext cx="71376" cy="73032"/>
              </a:xfrm>
              <a:prstGeom prst="flowChartConnector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68617" name="组合 73"/>
          <p:cNvGrpSpPr/>
          <p:nvPr/>
        </p:nvGrpSpPr>
        <p:grpSpPr>
          <a:xfrm>
            <a:off x="6657975" y="4932363"/>
            <a:ext cx="1441450" cy="1439862"/>
            <a:chOff x="5337011" y="1571199"/>
            <a:chExt cx="1441816" cy="1440000"/>
          </a:xfrm>
        </p:grpSpPr>
        <p:sp>
          <p:nvSpPr>
            <p:cNvPr id="75" name="流程图: 联系 74"/>
            <p:cNvSpPr>
              <a:spLocks noChangeAspect="1"/>
            </p:cNvSpPr>
            <p:nvPr/>
          </p:nvSpPr>
          <p:spPr>
            <a:xfrm>
              <a:off x="5337011" y="1571199"/>
              <a:ext cx="1441816" cy="1440000"/>
            </a:xfrm>
            <a:prstGeom prst="flowChartConnector">
              <a:avLst/>
            </a:prstGeom>
            <a:solidFill>
              <a:schemeClr val="accent5">
                <a:lumMod val="60000"/>
                <a:lumOff val="40000"/>
              </a:schemeClr>
            </a:solidFill>
            <a:ln w="38100"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0">
                <a:ln w="38100">
                  <a:solidFill>
                    <a:sysClr val="windowText" lastClr="000000"/>
                  </a:solidFill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grpSp>
          <p:nvGrpSpPr>
            <p:cNvPr id="68678" name="组合 54"/>
            <p:cNvGrpSpPr/>
            <p:nvPr/>
          </p:nvGrpSpPr>
          <p:grpSpPr>
            <a:xfrm>
              <a:off x="5422055" y="1658754"/>
              <a:ext cx="1260000" cy="1260000"/>
              <a:chOff x="6049869" y="1648085"/>
              <a:chExt cx="1260000" cy="1260000"/>
            </a:xfrm>
          </p:grpSpPr>
          <p:pic>
            <p:nvPicPr>
              <p:cNvPr id="68679" name="Picture 25" descr="C:\Users\caofan\Desktop\图片4.png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049869" y="1648085"/>
                <a:ext cx="1260000" cy="1260000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sp>
            <p:nvSpPr>
              <p:cNvPr id="78" name="流程图: 联系 77"/>
              <p:cNvSpPr>
                <a:spLocks noChangeAspect="1"/>
              </p:cNvSpPr>
              <p:nvPr/>
            </p:nvSpPr>
            <p:spPr>
              <a:xfrm>
                <a:off x="6642861" y="2241632"/>
                <a:ext cx="71455" cy="73032"/>
              </a:xfrm>
              <a:prstGeom prst="flowChartConnector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1" i="0" u="none" strike="noStrike" kern="1200" cap="none" spc="0" normalizeH="0" baseline="0" noProof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68618" name="组合 78"/>
          <p:cNvGrpSpPr/>
          <p:nvPr/>
        </p:nvGrpSpPr>
        <p:grpSpPr>
          <a:xfrm>
            <a:off x="5905500" y="1363663"/>
            <a:ext cx="1441450" cy="1439862"/>
            <a:chOff x="5337011" y="1571199"/>
            <a:chExt cx="1441816" cy="1440000"/>
          </a:xfrm>
        </p:grpSpPr>
        <p:sp>
          <p:nvSpPr>
            <p:cNvPr id="80" name="流程图: 联系 79"/>
            <p:cNvSpPr>
              <a:spLocks noChangeAspect="1"/>
            </p:cNvSpPr>
            <p:nvPr/>
          </p:nvSpPr>
          <p:spPr>
            <a:xfrm>
              <a:off x="5337011" y="1571199"/>
              <a:ext cx="1441816" cy="1440000"/>
            </a:xfrm>
            <a:prstGeom prst="flowChartConnector">
              <a:avLst/>
            </a:prstGeom>
            <a:solidFill>
              <a:schemeClr val="accent5">
                <a:lumMod val="60000"/>
                <a:lumOff val="40000"/>
              </a:schemeClr>
            </a:solidFill>
            <a:ln w="38100"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0">
                <a:ln w="38100">
                  <a:solidFill>
                    <a:sysClr val="windowText" lastClr="000000"/>
                  </a:solidFill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grpSp>
          <p:nvGrpSpPr>
            <p:cNvPr id="68672" name="组合 54"/>
            <p:cNvGrpSpPr/>
            <p:nvPr/>
          </p:nvGrpSpPr>
          <p:grpSpPr>
            <a:xfrm>
              <a:off x="5422055" y="1658754"/>
              <a:ext cx="1260000" cy="1260000"/>
              <a:chOff x="6049869" y="1648085"/>
              <a:chExt cx="1260000" cy="1260000"/>
            </a:xfrm>
          </p:grpSpPr>
          <p:pic>
            <p:nvPicPr>
              <p:cNvPr id="68673" name="Picture 25" descr="C:\Users\caofan\Desktop\图片4.png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049869" y="1648085"/>
                <a:ext cx="1260000" cy="1260000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sp>
            <p:nvSpPr>
              <p:cNvPr id="83" name="流程图: 联系 82"/>
              <p:cNvSpPr>
                <a:spLocks noChangeAspect="1"/>
              </p:cNvSpPr>
              <p:nvPr/>
            </p:nvSpPr>
            <p:spPr>
              <a:xfrm>
                <a:off x="6642861" y="2241632"/>
                <a:ext cx="71455" cy="73032"/>
              </a:xfrm>
              <a:prstGeom prst="flowChartConnector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1" i="0" u="none" strike="noStrike" kern="1200" cap="none" spc="0" normalizeH="0" baseline="0" noProof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68619" name="组合 83"/>
          <p:cNvGrpSpPr/>
          <p:nvPr/>
        </p:nvGrpSpPr>
        <p:grpSpPr>
          <a:xfrm>
            <a:off x="9745663" y="1403350"/>
            <a:ext cx="1441450" cy="1439863"/>
            <a:chOff x="5337011" y="1571199"/>
            <a:chExt cx="1441816" cy="1440000"/>
          </a:xfrm>
        </p:grpSpPr>
        <p:sp>
          <p:nvSpPr>
            <p:cNvPr id="85" name="流程图: 联系 84"/>
            <p:cNvSpPr>
              <a:spLocks noChangeAspect="1"/>
            </p:cNvSpPr>
            <p:nvPr/>
          </p:nvSpPr>
          <p:spPr>
            <a:xfrm>
              <a:off x="5337011" y="1571199"/>
              <a:ext cx="1441816" cy="1440000"/>
            </a:xfrm>
            <a:prstGeom prst="flowChartConnector">
              <a:avLst/>
            </a:prstGeom>
            <a:solidFill>
              <a:schemeClr val="accent5">
                <a:lumMod val="60000"/>
                <a:lumOff val="40000"/>
              </a:schemeClr>
            </a:solidFill>
            <a:ln w="38100"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0">
                <a:ln w="38100">
                  <a:solidFill>
                    <a:sysClr val="windowText" lastClr="000000"/>
                  </a:solidFill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grpSp>
          <p:nvGrpSpPr>
            <p:cNvPr id="68666" name="组合 54"/>
            <p:cNvGrpSpPr/>
            <p:nvPr/>
          </p:nvGrpSpPr>
          <p:grpSpPr>
            <a:xfrm>
              <a:off x="5422055" y="1658754"/>
              <a:ext cx="1260000" cy="1260000"/>
              <a:chOff x="6049869" y="1648085"/>
              <a:chExt cx="1260000" cy="1260000"/>
            </a:xfrm>
          </p:grpSpPr>
          <p:pic>
            <p:nvPicPr>
              <p:cNvPr id="68667" name="Picture 25" descr="C:\Users\caofan\Desktop\图片4.png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049869" y="1648085"/>
                <a:ext cx="1260000" cy="1260000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sp>
            <p:nvSpPr>
              <p:cNvPr id="88" name="流程图: 联系 87"/>
              <p:cNvSpPr>
                <a:spLocks noChangeAspect="1"/>
              </p:cNvSpPr>
              <p:nvPr/>
            </p:nvSpPr>
            <p:spPr>
              <a:xfrm>
                <a:off x="6642860" y="2241633"/>
                <a:ext cx="71456" cy="73032"/>
              </a:xfrm>
              <a:prstGeom prst="flowChartConnector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1" i="0" u="none" strike="noStrike" kern="1200" cap="none" spc="0" normalizeH="0" baseline="0" noProof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68620" name="组合 88"/>
          <p:cNvGrpSpPr/>
          <p:nvPr/>
        </p:nvGrpSpPr>
        <p:grpSpPr>
          <a:xfrm>
            <a:off x="10163175" y="3302000"/>
            <a:ext cx="1441450" cy="1439863"/>
            <a:chOff x="5337011" y="1571199"/>
            <a:chExt cx="1441816" cy="1440000"/>
          </a:xfrm>
        </p:grpSpPr>
        <p:sp>
          <p:nvSpPr>
            <p:cNvPr id="90" name="流程图: 联系 89"/>
            <p:cNvSpPr>
              <a:spLocks noChangeAspect="1"/>
            </p:cNvSpPr>
            <p:nvPr/>
          </p:nvSpPr>
          <p:spPr>
            <a:xfrm>
              <a:off x="5337011" y="1571199"/>
              <a:ext cx="1441816" cy="1440000"/>
            </a:xfrm>
            <a:prstGeom prst="flowChartConnector">
              <a:avLst/>
            </a:prstGeom>
            <a:solidFill>
              <a:schemeClr val="accent5">
                <a:lumMod val="60000"/>
                <a:lumOff val="40000"/>
              </a:schemeClr>
            </a:solidFill>
            <a:ln w="38100"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 w="38100">
                  <a:solidFill>
                    <a:sysClr val="windowText" lastClr="000000"/>
                  </a:solidFill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grpSp>
          <p:nvGrpSpPr>
            <p:cNvPr id="68660" name="组合 54"/>
            <p:cNvGrpSpPr/>
            <p:nvPr/>
          </p:nvGrpSpPr>
          <p:grpSpPr>
            <a:xfrm>
              <a:off x="5422055" y="1658754"/>
              <a:ext cx="1260000" cy="1260000"/>
              <a:chOff x="6049869" y="1648085"/>
              <a:chExt cx="1260000" cy="1260000"/>
            </a:xfrm>
          </p:grpSpPr>
          <p:pic>
            <p:nvPicPr>
              <p:cNvPr id="68661" name="Picture 25" descr="C:\Users\caofan\Desktop\图片4.png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049869" y="1648085"/>
                <a:ext cx="1260000" cy="1260000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sp>
            <p:nvSpPr>
              <p:cNvPr id="93" name="流程图: 联系 92"/>
              <p:cNvSpPr>
                <a:spLocks noChangeAspect="1"/>
              </p:cNvSpPr>
              <p:nvPr/>
            </p:nvSpPr>
            <p:spPr>
              <a:xfrm>
                <a:off x="6642861" y="2241633"/>
                <a:ext cx="71455" cy="73032"/>
              </a:xfrm>
              <a:prstGeom prst="flowChartConnector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68621" name="组合 93"/>
          <p:cNvGrpSpPr/>
          <p:nvPr/>
        </p:nvGrpSpPr>
        <p:grpSpPr>
          <a:xfrm>
            <a:off x="5454650" y="3284538"/>
            <a:ext cx="1441450" cy="1441450"/>
            <a:chOff x="5337011" y="1571199"/>
            <a:chExt cx="1441816" cy="1440000"/>
          </a:xfrm>
        </p:grpSpPr>
        <p:sp>
          <p:nvSpPr>
            <p:cNvPr id="95" name="流程图: 联系 94"/>
            <p:cNvSpPr>
              <a:spLocks noChangeAspect="1"/>
            </p:cNvSpPr>
            <p:nvPr/>
          </p:nvSpPr>
          <p:spPr>
            <a:xfrm>
              <a:off x="5337011" y="1571199"/>
              <a:ext cx="1441816" cy="1440000"/>
            </a:xfrm>
            <a:prstGeom prst="flowChartConnector">
              <a:avLst/>
            </a:prstGeom>
            <a:solidFill>
              <a:schemeClr val="accent5">
                <a:lumMod val="60000"/>
                <a:lumOff val="40000"/>
              </a:schemeClr>
            </a:solidFill>
            <a:ln w="38100"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 w="38100">
                  <a:solidFill>
                    <a:sysClr val="windowText" lastClr="000000"/>
                  </a:solidFill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grpSp>
          <p:nvGrpSpPr>
            <p:cNvPr id="68654" name="组合 54"/>
            <p:cNvGrpSpPr/>
            <p:nvPr/>
          </p:nvGrpSpPr>
          <p:grpSpPr>
            <a:xfrm>
              <a:off x="5422055" y="1658754"/>
              <a:ext cx="1260000" cy="1260000"/>
              <a:chOff x="6049869" y="1648085"/>
              <a:chExt cx="1260000" cy="1260000"/>
            </a:xfrm>
          </p:grpSpPr>
          <p:pic>
            <p:nvPicPr>
              <p:cNvPr id="68655" name="Picture 25" descr="C:\Users\caofan\Desktop\图片4.png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049869" y="1648085"/>
                <a:ext cx="1260000" cy="1260000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sp>
            <p:nvSpPr>
              <p:cNvPr id="98" name="流程图: 联系 97"/>
              <p:cNvSpPr>
                <a:spLocks noChangeAspect="1"/>
              </p:cNvSpPr>
              <p:nvPr/>
            </p:nvSpPr>
            <p:spPr>
              <a:xfrm>
                <a:off x="6642861" y="2242468"/>
                <a:ext cx="71455" cy="71365"/>
              </a:xfrm>
              <a:prstGeom prst="flowChartConnector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</p:grpSp>
      </p:grpSp>
      <p:pic>
        <p:nvPicPr>
          <p:cNvPr id="68622" name="Picture 26" descr="C:\Users\caofan\Desktop\图片6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0888" y="733425"/>
            <a:ext cx="285750" cy="4794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8623" name="Picture 27" descr="C:\Users\caofan\Desktop\图片5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05813" y="649288"/>
            <a:ext cx="231775" cy="57943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8624" name="Picture 28" descr="C:\Users\caofan\Desktop\图片5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-1678583">
            <a:off x="6550025" y="1854200"/>
            <a:ext cx="579438" cy="2317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8625" name="Picture 29" descr="C:\Users\caofan\Desktop\图片6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-8658790">
            <a:off x="6205538" y="1822450"/>
            <a:ext cx="481012" cy="2857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8626" name="Picture 28" descr="C:\Users\caofan\Desktop\图片5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22925" y="3890963"/>
            <a:ext cx="579438" cy="2317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8627" name="Picture 29" descr="C:\Users\caofan\Desktop\图片6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-9434451">
            <a:off x="5734050" y="3776663"/>
            <a:ext cx="481013" cy="2857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8628" name="Picture 27" descr="C:\Users\caofan\Desktop\图片5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42563" y="1593850"/>
            <a:ext cx="231775" cy="57943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8629" name="Picture 27" descr="C:\Users\caofan\Desktop\图片5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29763" y="5132388"/>
            <a:ext cx="231775" cy="57943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8630" name="Picture 27" descr="C:\Users\caofan\Desktop\图片5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58050" y="5599113"/>
            <a:ext cx="231775" cy="57943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8631" name="Picture 27" descr="C:\Users\caofan\Desktop\图片5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-3459266">
            <a:off x="10709275" y="3708400"/>
            <a:ext cx="579438" cy="2317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8632" name="Picture 29" descr="C:\Users\caofan\Desktop\图片6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-361152">
            <a:off x="10890250" y="3854450"/>
            <a:ext cx="427038" cy="2857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8633" name="Picture 29" descr="C:\Users\caofan\Desktop\图片6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-1548896">
            <a:off x="10439400" y="1879600"/>
            <a:ext cx="463550" cy="2857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8634" name="Picture 29" descr="C:\Users\caofan\Desktop\图片6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6516884">
            <a:off x="7099300" y="5702300"/>
            <a:ext cx="395288" cy="2857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8635" name="Picture 29" descr="C:\Users\caofan\Desktop\图片6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3636237">
            <a:off x="9564688" y="5699125"/>
            <a:ext cx="395287" cy="2857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8637" name="TextBox 28"/>
          <p:cNvSpPr txBox="1"/>
          <p:nvPr/>
        </p:nvSpPr>
        <p:spPr>
          <a:xfrm flipH="1">
            <a:off x="6788150" y="6126163"/>
            <a:ext cx="839788" cy="461962"/>
          </a:xfrm>
          <a:prstGeom prst="rect">
            <a:avLst/>
          </a:prstGeom>
          <a:noFill/>
          <a:ln w="12700">
            <a:noFill/>
          </a:ln>
        </p:spPr>
        <p:txBody>
          <a:bodyPr>
            <a:spAutoFit/>
          </a:bodyPr>
          <a:lstStyle/>
          <a:p>
            <a:r>
              <a:rPr lang="en-US" altLang="zh-CN" sz="2400" b="1" dirty="0">
                <a:solidFill>
                  <a:srgbClr val="B8975A"/>
                </a:solidFill>
                <a:latin typeface="Arial" panose="020B0604020202020204" pitchFamily="34" charset="0"/>
              </a:rPr>
              <a:t>E</a:t>
            </a:r>
          </a:p>
        </p:txBody>
      </p:sp>
      <p:sp>
        <p:nvSpPr>
          <p:cNvPr id="68639" name="TextBox 29"/>
          <p:cNvSpPr txBox="1"/>
          <p:nvPr/>
        </p:nvSpPr>
        <p:spPr>
          <a:xfrm>
            <a:off x="5229225" y="4108450"/>
            <a:ext cx="1323975" cy="461963"/>
          </a:xfrm>
          <a:prstGeom prst="rect">
            <a:avLst/>
          </a:prstGeom>
          <a:noFill/>
          <a:ln w="12700">
            <a:noFill/>
          </a:ln>
        </p:spPr>
        <p:txBody>
          <a:bodyPr>
            <a:spAutoFit/>
          </a:bodyPr>
          <a:lstStyle/>
          <a:p>
            <a:r>
              <a:rPr lang="en-US" altLang="zh-CN" sz="2400" b="1" dirty="0">
                <a:solidFill>
                  <a:srgbClr val="B8975A"/>
                </a:solidFill>
                <a:latin typeface="Arial" panose="020B0604020202020204" pitchFamily="34" charset="0"/>
              </a:rPr>
              <a:t>F</a:t>
            </a:r>
          </a:p>
        </p:txBody>
      </p:sp>
      <p:sp>
        <p:nvSpPr>
          <p:cNvPr id="68641" name="TextBox 31"/>
          <p:cNvSpPr txBox="1"/>
          <p:nvPr/>
        </p:nvSpPr>
        <p:spPr>
          <a:xfrm>
            <a:off x="8251825" y="103188"/>
            <a:ext cx="1320800" cy="461962"/>
          </a:xfrm>
          <a:prstGeom prst="rect">
            <a:avLst/>
          </a:prstGeom>
          <a:noFill/>
          <a:ln w="12700">
            <a:noFill/>
          </a:ln>
        </p:spPr>
        <p:txBody>
          <a:bodyPr>
            <a:spAutoFit/>
          </a:bodyPr>
          <a:lstStyle/>
          <a:p>
            <a:r>
              <a:rPr lang="en-US" altLang="zh-CN" sz="2400" b="1" dirty="0">
                <a:solidFill>
                  <a:srgbClr val="B8975A"/>
                </a:solidFill>
                <a:latin typeface="Arial" panose="020B0604020202020204" pitchFamily="34" charset="0"/>
              </a:rPr>
              <a:t> A</a:t>
            </a:r>
          </a:p>
        </p:txBody>
      </p:sp>
      <p:sp>
        <p:nvSpPr>
          <p:cNvPr id="68642" name="TextBox 29"/>
          <p:cNvSpPr txBox="1"/>
          <p:nvPr/>
        </p:nvSpPr>
        <p:spPr>
          <a:xfrm>
            <a:off x="5707063" y="1397000"/>
            <a:ext cx="1323975" cy="461963"/>
          </a:xfrm>
          <a:prstGeom prst="rect">
            <a:avLst/>
          </a:prstGeom>
          <a:noFill/>
          <a:ln w="12700">
            <a:noFill/>
          </a:ln>
        </p:spPr>
        <p:txBody>
          <a:bodyPr>
            <a:spAutoFit/>
          </a:bodyPr>
          <a:lstStyle/>
          <a:p>
            <a:r>
              <a:rPr lang="en-US" altLang="zh-CN" sz="2400" b="1" dirty="0">
                <a:solidFill>
                  <a:srgbClr val="B8975A"/>
                </a:solidFill>
                <a:latin typeface="Arial" panose="020B0604020202020204" pitchFamily="34" charset="0"/>
              </a:rPr>
              <a:t>G</a:t>
            </a:r>
          </a:p>
        </p:txBody>
      </p:sp>
      <p:sp>
        <p:nvSpPr>
          <p:cNvPr id="68643" name="TextBox 27"/>
          <p:cNvSpPr txBox="1"/>
          <p:nvPr/>
        </p:nvSpPr>
        <p:spPr>
          <a:xfrm>
            <a:off x="9832975" y="6124575"/>
            <a:ext cx="1541463" cy="461963"/>
          </a:xfrm>
          <a:prstGeom prst="rect">
            <a:avLst/>
          </a:prstGeom>
          <a:noFill/>
          <a:ln w="12700">
            <a:noFill/>
          </a:ln>
        </p:spPr>
        <p:txBody>
          <a:bodyPr>
            <a:spAutoFit/>
          </a:bodyPr>
          <a:lstStyle/>
          <a:p>
            <a:r>
              <a:rPr lang="en-US" altLang="zh-CN" sz="2400" b="1" dirty="0">
                <a:solidFill>
                  <a:srgbClr val="B8975A"/>
                </a:solidFill>
                <a:latin typeface="Arial" panose="020B0604020202020204" pitchFamily="34" charset="0"/>
              </a:rPr>
              <a:t>D</a:t>
            </a:r>
          </a:p>
        </p:txBody>
      </p:sp>
      <p:sp>
        <p:nvSpPr>
          <p:cNvPr id="19" name="文本框 7"/>
          <p:cNvSpPr txBox="1"/>
          <p:nvPr/>
        </p:nvSpPr>
        <p:spPr>
          <a:xfrm>
            <a:off x="165735" y="2139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热身</a:t>
            </a:r>
          </a:p>
        </p:txBody>
      </p:sp>
      <p:sp>
        <p:nvSpPr>
          <p:cNvPr id="28" name="文本框 7"/>
          <p:cNvSpPr txBox="1"/>
          <p:nvPr/>
        </p:nvSpPr>
        <p:spPr>
          <a:xfrm>
            <a:off x="237490" y="702310"/>
            <a:ext cx="115760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warm-up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68638" name="TextBox 32"/>
          <p:cNvSpPr txBox="1"/>
          <p:nvPr/>
        </p:nvSpPr>
        <p:spPr>
          <a:xfrm>
            <a:off x="10922000" y="1393825"/>
            <a:ext cx="1320800" cy="461963"/>
          </a:xfrm>
          <a:prstGeom prst="rect">
            <a:avLst/>
          </a:prstGeom>
          <a:noFill/>
          <a:ln w="12700">
            <a:noFill/>
          </a:ln>
        </p:spPr>
        <p:txBody>
          <a:bodyPr>
            <a:spAutoFit/>
          </a:bodyPr>
          <a:lstStyle/>
          <a:p>
            <a:r>
              <a:rPr lang="en-US" altLang="zh-CN" sz="2400" b="1" dirty="0">
                <a:solidFill>
                  <a:srgbClr val="B8975A"/>
                </a:solidFill>
                <a:latin typeface="Arial" panose="020B0604020202020204" pitchFamily="34" charset="0"/>
              </a:rPr>
              <a:t>B</a:t>
            </a:r>
          </a:p>
        </p:txBody>
      </p:sp>
      <p:sp>
        <p:nvSpPr>
          <p:cNvPr id="68640" name="TextBox 30"/>
          <p:cNvSpPr txBox="1"/>
          <p:nvPr/>
        </p:nvSpPr>
        <p:spPr>
          <a:xfrm>
            <a:off x="11412538" y="4029075"/>
            <a:ext cx="1196975" cy="461963"/>
          </a:xfrm>
          <a:prstGeom prst="rect">
            <a:avLst/>
          </a:prstGeom>
          <a:noFill/>
          <a:ln w="12700">
            <a:noFill/>
          </a:ln>
        </p:spPr>
        <p:txBody>
          <a:bodyPr>
            <a:spAutoFit/>
          </a:bodyPr>
          <a:lstStyle/>
          <a:p>
            <a:r>
              <a:rPr lang="en-US" altLang="zh-CN" sz="2400" b="1" dirty="0">
                <a:solidFill>
                  <a:srgbClr val="B8975A"/>
                </a:solidFill>
                <a:latin typeface="Arial" panose="020B0604020202020204" pitchFamily="34" charset="0"/>
              </a:rPr>
              <a:t>C</a:t>
            </a:r>
          </a:p>
        </p:txBody>
      </p:sp>
      <p:pic>
        <p:nvPicPr>
          <p:cNvPr id="31" name="图片 30" descr="我压缩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62470" y="2044700"/>
            <a:ext cx="2927350" cy="2927350"/>
          </a:xfrm>
          <a:prstGeom prst="rect">
            <a:avLst/>
          </a:prstGeom>
        </p:spPr>
      </p:pic>
      <p:sp>
        <p:nvSpPr>
          <p:cNvPr id="126" name="TextBox 28"/>
          <p:cNvSpPr txBox="1">
            <a:spLocks noChangeArrowheads="1"/>
          </p:cNvSpPr>
          <p:nvPr/>
        </p:nvSpPr>
        <p:spPr bwMode="auto">
          <a:xfrm>
            <a:off x="644525" y="1184910"/>
            <a:ext cx="3232785" cy="526224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anchor="ctr">
            <a:spAutoFit/>
          </a:bodyPr>
          <a:lstStyle/>
          <a:p>
            <a:pPr marR="0" defTabSz="914400" eaLnBrk="0" fontAlgn="auto" hangingPunct="0">
              <a:lnSpc>
                <a:spcPct val="200000"/>
              </a:lnSpc>
              <a:buClrTx/>
              <a:buSzTx/>
              <a:buFontTx/>
              <a:buNone/>
              <a:defRPr/>
            </a:pPr>
            <a:r>
              <a:rPr kumimoji="0" lang="zh-CN" altLang="en-US" sz="2400" b="1" kern="1200" cap="none" spc="0" normalizeH="0" baseline="0" noProof="0" dirty="0">
                <a:latin typeface="+mn-ea"/>
                <a:ea typeface="+mn-ea"/>
                <a:cs typeface="+mn-cs"/>
              </a:rPr>
              <a:t>① </a:t>
            </a:r>
            <a:r>
              <a:rPr kumimoji="0" lang="en-US" altLang="zh-CN" sz="2400" b="1" kern="1200" cap="none" spc="0" normalizeH="0" baseline="0" noProof="0" dirty="0">
                <a:latin typeface="+mn-ea"/>
                <a:ea typeface="+mn-ea"/>
                <a:cs typeface="+mn-cs"/>
              </a:rPr>
              <a:t>5:00    _______</a:t>
            </a:r>
          </a:p>
          <a:p>
            <a:pPr marR="0" defTabSz="914400" eaLnBrk="0" fontAlgn="auto" hangingPunct="0">
              <a:lnSpc>
                <a:spcPct val="200000"/>
              </a:lnSpc>
              <a:buClrTx/>
              <a:buSzTx/>
              <a:buFontTx/>
              <a:buNone/>
              <a:defRPr/>
            </a:pPr>
            <a:r>
              <a:rPr kumimoji="0" lang="zh-CN" altLang="en-US" sz="2400" b="1" kern="1200" cap="none" spc="0" normalizeH="0" baseline="0" noProof="0" dirty="0">
                <a:latin typeface="+mn-ea"/>
                <a:ea typeface="+mn-ea"/>
                <a:cs typeface="Times New Roman" panose="02020603050405020304" pitchFamily="18" charset="0"/>
              </a:rPr>
              <a:t>② </a:t>
            </a:r>
            <a:r>
              <a:rPr kumimoji="0" lang="en-US" altLang="zh-CN" sz="2400" b="1" kern="1200" cap="none" spc="0" normalizeH="0" baseline="0" noProof="0" dirty="0">
                <a:latin typeface="+mn-ea"/>
                <a:ea typeface="+mn-ea"/>
                <a:cs typeface="+mn-cs"/>
              </a:rPr>
              <a:t>2:00    _______</a:t>
            </a:r>
          </a:p>
          <a:p>
            <a:pPr marR="0" defTabSz="914400" eaLnBrk="0" fontAlgn="auto" hangingPunct="0">
              <a:lnSpc>
                <a:spcPct val="200000"/>
              </a:lnSpc>
              <a:buClrTx/>
              <a:buSzTx/>
              <a:buFontTx/>
              <a:buNone/>
              <a:defRPr/>
            </a:pPr>
            <a:r>
              <a:rPr kumimoji="0" lang="zh-CN" altLang="en-US" sz="2400" b="1" kern="1200" cap="none" spc="0" normalizeH="0" baseline="0" noProof="0" dirty="0">
                <a:latin typeface="+mn-ea"/>
                <a:ea typeface="+mn-ea"/>
                <a:cs typeface="+mn-cs"/>
              </a:rPr>
              <a:t>③ </a:t>
            </a:r>
            <a:r>
              <a:rPr kumimoji="0" lang="en-US" altLang="zh-CN" sz="2400" b="1" kern="1200" cap="none" spc="0" normalizeH="0" baseline="0" noProof="0" dirty="0">
                <a:latin typeface="+mn-ea"/>
                <a:ea typeface="+mn-ea"/>
                <a:cs typeface="+mn-cs"/>
              </a:rPr>
              <a:t>9:45    _______</a:t>
            </a:r>
          </a:p>
          <a:p>
            <a:pPr marR="0" defTabSz="914400" eaLnBrk="0" fontAlgn="auto" hangingPunct="0">
              <a:lnSpc>
                <a:spcPct val="200000"/>
              </a:lnSpc>
              <a:buClrTx/>
              <a:buSzTx/>
              <a:buFontTx/>
              <a:buNone/>
              <a:defRPr/>
            </a:pPr>
            <a:r>
              <a:rPr kumimoji="0" lang="zh-CN" altLang="en-US" sz="2400" b="1" kern="1200" cap="none" spc="0" normalizeH="0" baseline="0" noProof="0" dirty="0">
                <a:latin typeface="+mn-ea"/>
                <a:ea typeface="+mn-ea"/>
                <a:cs typeface="Times New Roman" panose="02020603050405020304" pitchFamily="18" charset="0"/>
              </a:rPr>
              <a:t>④ </a:t>
            </a:r>
            <a:r>
              <a:rPr kumimoji="0" lang="en-US" altLang="zh-CN" sz="2400" b="1" kern="1200" cap="none" spc="0" normalizeH="0" baseline="0" noProof="0" dirty="0">
                <a:latin typeface="+mn-ea"/>
                <a:ea typeface="+mn-ea"/>
                <a:cs typeface="+mn-cs"/>
              </a:rPr>
              <a:t>12:00  _______</a:t>
            </a:r>
          </a:p>
          <a:p>
            <a:pPr marR="0" defTabSz="914400" eaLnBrk="0" fontAlgn="auto" hangingPunct="0">
              <a:lnSpc>
                <a:spcPct val="200000"/>
              </a:lnSpc>
              <a:buClrTx/>
              <a:buSzTx/>
              <a:buFontTx/>
              <a:buNone/>
              <a:defRPr/>
            </a:pPr>
            <a:r>
              <a:rPr kumimoji="0" lang="zh-CN" altLang="en-US" sz="2400" b="1" kern="1200" cap="none" spc="0" normalizeH="0" baseline="0" noProof="0" dirty="0">
                <a:latin typeface="+mn-ea"/>
                <a:ea typeface="+mn-ea"/>
                <a:cs typeface="+mn-cs"/>
              </a:rPr>
              <a:t>⑤ </a:t>
            </a:r>
            <a:r>
              <a:rPr kumimoji="0" lang="en-US" altLang="zh-CN" sz="2400" b="1" kern="1200" cap="none" spc="0" normalizeH="0" baseline="0" noProof="0" dirty="0">
                <a:latin typeface="+mn-ea"/>
                <a:ea typeface="+mn-ea"/>
                <a:cs typeface="Times New Roman" panose="02020603050405020304" pitchFamily="18" charset="0"/>
              </a:rPr>
              <a:t>3:05    _______</a:t>
            </a:r>
          </a:p>
          <a:p>
            <a:pPr marR="0" defTabSz="914400" eaLnBrk="0" fontAlgn="auto" hangingPunct="0">
              <a:lnSpc>
                <a:spcPct val="200000"/>
              </a:lnSpc>
              <a:buClrTx/>
              <a:buSzTx/>
              <a:buFontTx/>
              <a:buNone/>
              <a:defRPr/>
            </a:pPr>
            <a:r>
              <a:rPr kumimoji="0" lang="zh-CN" altLang="en-US" sz="2400" b="1" kern="1200" cap="none" spc="0" normalizeH="0" baseline="0" noProof="0" dirty="0">
                <a:latin typeface="+mn-ea"/>
                <a:ea typeface="+mn-ea"/>
                <a:cs typeface="+mn-cs"/>
              </a:rPr>
              <a:t>⑥ </a:t>
            </a:r>
            <a:r>
              <a:rPr kumimoji="0" lang="en-US" altLang="zh-CN" sz="2400" b="1" kern="1200" cap="none" spc="0" normalizeH="0" baseline="0" noProof="0" dirty="0">
                <a:latin typeface="+mn-ea"/>
                <a:ea typeface="+mn-ea"/>
                <a:cs typeface="+mn-cs"/>
              </a:rPr>
              <a:t>6:30    _______</a:t>
            </a:r>
          </a:p>
          <a:p>
            <a:pPr marR="0" defTabSz="914400" eaLnBrk="0" fontAlgn="auto" hangingPunct="0">
              <a:lnSpc>
                <a:spcPct val="200000"/>
              </a:lnSpc>
              <a:buClrTx/>
              <a:buSzTx/>
              <a:buFontTx/>
              <a:buNone/>
              <a:defRPr/>
            </a:pPr>
            <a:r>
              <a:rPr kumimoji="0" lang="en-US" altLang="zh-CN" sz="2400" b="1" kern="1200" cap="none" spc="0" normalizeH="0" baseline="0" noProof="0" dirty="0">
                <a:latin typeface="+mn-ea"/>
                <a:ea typeface="+mn-ea"/>
                <a:cs typeface="+mn-cs"/>
              </a:rPr>
              <a:t>⑦ 10:10  _______</a:t>
            </a:r>
            <a:r>
              <a:rPr kumimoji="0" lang="zh-CN" altLang="en-US" sz="2400" b="1" kern="1200" cap="none" spc="0" normalizeH="0" baseline="0" noProof="0" dirty="0">
                <a:latin typeface="+mn-ea"/>
                <a:ea typeface="+mn-ea"/>
                <a:cs typeface="+mn-cs"/>
              </a:rPr>
              <a:t> </a:t>
            </a:r>
          </a:p>
        </p:txBody>
      </p:sp>
      <p:sp>
        <p:nvSpPr>
          <p:cNvPr id="41" name="圆角矩形 40"/>
          <p:cNvSpPr/>
          <p:nvPr/>
        </p:nvSpPr>
        <p:spPr>
          <a:xfrm>
            <a:off x="438150" y="1314450"/>
            <a:ext cx="3479800" cy="5213350"/>
          </a:xfrm>
          <a:prstGeom prst="roundRect">
            <a:avLst/>
          </a:prstGeom>
          <a:noFill/>
          <a:ln w="19050">
            <a:solidFill>
              <a:srgbClr val="B8975A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TextBox 27"/>
          <p:cNvSpPr txBox="1"/>
          <p:nvPr/>
        </p:nvSpPr>
        <p:spPr>
          <a:xfrm>
            <a:off x="2460625" y="1521143"/>
            <a:ext cx="1541463" cy="461962"/>
          </a:xfrm>
          <a:prstGeom prst="rect">
            <a:avLst/>
          </a:prstGeom>
          <a:noFill/>
          <a:ln w="12700">
            <a:noFill/>
          </a:ln>
        </p:spPr>
        <p:txBody>
          <a:bodyPr>
            <a:spAutoFit/>
          </a:bodyPr>
          <a:lstStyle/>
          <a:p>
            <a:r>
              <a:rPr lang="en-US" altLang="zh-CN" sz="2400" b="1" dirty="0">
                <a:solidFill>
                  <a:srgbClr val="F49D9D"/>
                </a:solidFill>
                <a:latin typeface="Arial" panose="020B0604020202020204" pitchFamily="34" charset="0"/>
              </a:rPr>
              <a:t>D</a:t>
            </a:r>
          </a:p>
        </p:txBody>
      </p:sp>
      <p:sp>
        <p:nvSpPr>
          <p:cNvPr id="67" name="TextBox 27"/>
          <p:cNvSpPr txBox="1"/>
          <p:nvPr/>
        </p:nvSpPr>
        <p:spPr>
          <a:xfrm>
            <a:off x="2471738" y="2256155"/>
            <a:ext cx="1541462" cy="461963"/>
          </a:xfrm>
          <a:prstGeom prst="rect">
            <a:avLst/>
          </a:prstGeom>
          <a:noFill/>
          <a:ln w="12700">
            <a:noFill/>
          </a:ln>
        </p:spPr>
        <p:txBody>
          <a:bodyPr>
            <a:spAutoFit/>
          </a:bodyPr>
          <a:lstStyle/>
          <a:p>
            <a:r>
              <a:rPr lang="en-US" altLang="zh-CN" sz="2400" b="1" dirty="0">
                <a:solidFill>
                  <a:srgbClr val="F49D9D"/>
                </a:solidFill>
                <a:latin typeface="Arial" panose="020B0604020202020204" pitchFamily="34" charset="0"/>
              </a:rPr>
              <a:t>B</a:t>
            </a:r>
          </a:p>
        </p:txBody>
      </p:sp>
      <p:sp>
        <p:nvSpPr>
          <p:cNvPr id="68" name="TextBox 27"/>
          <p:cNvSpPr txBox="1"/>
          <p:nvPr/>
        </p:nvSpPr>
        <p:spPr>
          <a:xfrm>
            <a:off x="2503488" y="2949893"/>
            <a:ext cx="1541462" cy="461962"/>
          </a:xfrm>
          <a:prstGeom prst="rect">
            <a:avLst/>
          </a:prstGeom>
          <a:noFill/>
          <a:ln w="12700">
            <a:noFill/>
          </a:ln>
        </p:spPr>
        <p:txBody>
          <a:bodyPr>
            <a:spAutoFit/>
          </a:bodyPr>
          <a:lstStyle/>
          <a:p>
            <a:r>
              <a:rPr lang="en-US" altLang="zh-CN" sz="2400" b="1" dirty="0">
                <a:solidFill>
                  <a:srgbClr val="F49D9D"/>
                </a:solidFill>
                <a:latin typeface="Arial" panose="020B0604020202020204" pitchFamily="34" charset="0"/>
              </a:rPr>
              <a:t>F</a:t>
            </a:r>
          </a:p>
        </p:txBody>
      </p:sp>
      <p:sp>
        <p:nvSpPr>
          <p:cNvPr id="69" name="TextBox 27"/>
          <p:cNvSpPr txBox="1"/>
          <p:nvPr/>
        </p:nvSpPr>
        <p:spPr>
          <a:xfrm>
            <a:off x="2484438" y="3689668"/>
            <a:ext cx="1541462" cy="461962"/>
          </a:xfrm>
          <a:prstGeom prst="rect">
            <a:avLst/>
          </a:prstGeom>
          <a:noFill/>
          <a:ln w="12700">
            <a:noFill/>
          </a:ln>
        </p:spPr>
        <p:txBody>
          <a:bodyPr>
            <a:spAutoFit/>
          </a:bodyPr>
          <a:lstStyle/>
          <a:p>
            <a:r>
              <a:rPr lang="en-US" altLang="zh-CN" sz="2400" b="1" dirty="0">
                <a:solidFill>
                  <a:srgbClr val="F49D9D"/>
                </a:solidFill>
                <a:latin typeface="Arial" panose="020B0604020202020204" pitchFamily="34" charset="0"/>
              </a:rPr>
              <a:t>A</a:t>
            </a:r>
          </a:p>
        </p:txBody>
      </p:sp>
      <p:sp>
        <p:nvSpPr>
          <p:cNvPr id="71" name="TextBox 27"/>
          <p:cNvSpPr txBox="1"/>
          <p:nvPr/>
        </p:nvSpPr>
        <p:spPr>
          <a:xfrm>
            <a:off x="2479675" y="4446905"/>
            <a:ext cx="1541463" cy="461963"/>
          </a:xfrm>
          <a:prstGeom prst="rect">
            <a:avLst/>
          </a:prstGeom>
          <a:noFill/>
          <a:ln w="12700">
            <a:noFill/>
          </a:ln>
        </p:spPr>
        <p:txBody>
          <a:bodyPr>
            <a:spAutoFit/>
          </a:bodyPr>
          <a:lstStyle/>
          <a:p>
            <a:r>
              <a:rPr lang="en-US" altLang="zh-CN" sz="2400" b="1" dirty="0">
                <a:solidFill>
                  <a:srgbClr val="F49D9D"/>
                </a:solidFill>
                <a:latin typeface="Arial" panose="020B0604020202020204" pitchFamily="34" charset="0"/>
              </a:rPr>
              <a:t>C</a:t>
            </a:r>
          </a:p>
        </p:txBody>
      </p:sp>
      <p:sp>
        <p:nvSpPr>
          <p:cNvPr id="72" name="TextBox 27"/>
          <p:cNvSpPr txBox="1"/>
          <p:nvPr/>
        </p:nvSpPr>
        <p:spPr>
          <a:xfrm>
            <a:off x="2511425" y="5159693"/>
            <a:ext cx="1541463" cy="461962"/>
          </a:xfrm>
          <a:prstGeom prst="rect">
            <a:avLst/>
          </a:prstGeom>
          <a:noFill/>
          <a:ln w="12700">
            <a:noFill/>
          </a:ln>
        </p:spPr>
        <p:txBody>
          <a:bodyPr>
            <a:spAutoFit/>
          </a:bodyPr>
          <a:lstStyle/>
          <a:p>
            <a:r>
              <a:rPr lang="en-US" altLang="zh-CN" sz="2400" b="1" dirty="0">
                <a:solidFill>
                  <a:srgbClr val="F49D9D"/>
                </a:solidFill>
                <a:latin typeface="Arial" panose="020B0604020202020204" pitchFamily="34" charset="0"/>
              </a:rPr>
              <a:t>E</a:t>
            </a:r>
          </a:p>
        </p:txBody>
      </p:sp>
      <p:sp>
        <p:nvSpPr>
          <p:cNvPr id="74" name="TextBox 27"/>
          <p:cNvSpPr txBox="1"/>
          <p:nvPr/>
        </p:nvSpPr>
        <p:spPr>
          <a:xfrm>
            <a:off x="2495550" y="5904230"/>
            <a:ext cx="1541463" cy="461963"/>
          </a:xfrm>
          <a:prstGeom prst="rect">
            <a:avLst/>
          </a:prstGeom>
          <a:noFill/>
          <a:ln w="12700">
            <a:noFill/>
          </a:ln>
        </p:spPr>
        <p:txBody>
          <a:bodyPr>
            <a:spAutoFit/>
          </a:bodyPr>
          <a:lstStyle/>
          <a:p>
            <a:r>
              <a:rPr lang="en-US" altLang="zh-CN" sz="2400" b="1" dirty="0">
                <a:solidFill>
                  <a:srgbClr val="F49D9D"/>
                </a:solidFill>
                <a:latin typeface="Arial" panose="020B0604020202020204" pitchFamily="34" charset="0"/>
              </a:rPr>
              <a:t>G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blinds/>
      </p:transition>
    </mc:Choice>
    <mc:Fallback xmlns="">
      <p:transition spd="med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hamm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hamm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hamm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hamm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hamm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hamm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hamm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/>
      <p:bldP spid="67" grpId="0"/>
      <p:bldP spid="68" grpId="0"/>
      <p:bldP spid="69" grpId="0"/>
      <p:bldP spid="71" grpId="0"/>
      <p:bldP spid="72" grpId="0"/>
      <p:bldP spid="7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回"/>
          <p:cNvGrpSpPr/>
          <p:nvPr/>
        </p:nvGrpSpPr>
        <p:grpSpPr>
          <a:xfrm>
            <a:off x="6114733" y="735965"/>
            <a:ext cx="4739005" cy="5817235"/>
            <a:chOff x="9628" y="1159"/>
            <a:chExt cx="7463" cy="9161"/>
          </a:xfrm>
          <a:solidFill>
            <a:srgbClr val="E2AEAB"/>
          </a:solidFill>
        </p:grpSpPr>
        <p:sp>
          <p:nvSpPr>
            <p:cNvPr id="71" name="圆角矩形 70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rgbClr val="E2AE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文本框 71"/>
            <p:cNvSpPr txBox="1"/>
            <p:nvPr/>
          </p:nvSpPr>
          <p:spPr>
            <a:xfrm>
              <a:off x="9628" y="3587"/>
              <a:ext cx="7429" cy="4603"/>
            </a:xfrm>
            <a:prstGeom prst="rect">
              <a:avLst/>
            </a:prstGeom>
            <a:grpFill/>
            <a:ln>
              <a:solidFill>
                <a:srgbClr val="E2AEAB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huí</a:t>
              </a:r>
            </a:p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回</a:t>
              </a: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return</a:t>
              </a:r>
            </a:p>
          </p:txBody>
        </p:sp>
      </p:grpSp>
      <p:grpSp>
        <p:nvGrpSpPr>
          <p:cNvPr id="64" name="时候"/>
          <p:cNvGrpSpPr/>
          <p:nvPr/>
        </p:nvGrpSpPr>
        <p:grpSpPr>
          <a:xfrm>
            <a:off x="6114733" y="735965"/>
            <a:ext cx="4739005" cy="5817235"/>
            <a:chOff x="9628" y="1159"/>
            <a:chExt cx="7463" cy="9161"/>
          </a:xfrm>
          <a:solidFill>
            <a:schemeClr val="accent1"/>
          </a:solidFill>
        </p:grpSpPr>
        <p:sp>
          <p:nvSpPr>
            <p:cNvPr id="65" name="圆角矩形 64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文本框 65"/>
            <p:cNvSpPr txBox="1"/>
            <p:nvPr/>
          </p:nvSpPr>
          <p:spPr>
            <a:xfrm>
              <a:off x="9628" y="3587"/>
              <a:ext cx="7429" cy="4603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shí hou</a:t>
              </a:r>
            </a:p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时</a:t>
              </a:r>
              <a:r>
                <a:rPr lang="en-US" alt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候</a:t>
              </a: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华文细黑" panose="02010600040101010101" pitchFamily="2" charset="-122"/>
                  <a:sym typeface="+mn-ea"/>
                </a:rPr>
                <a:t>time</a:t>
              </a:r>
            </a:p>
          </p:txBody>
        </p:sp>
      </p:grpSp>
      <p:grpSp>
        <p:nvGrpSpPr>
          <p:cNvPr id="58" name="吃饭"/>
          <p:cNvGrpSpPr/>
          <p:nvPr/>
        </p:nvGrpSpPr>
        <p:grpSpPr>
          <a:xfrm>
            <a:off x="6114733" y="735965"/>
            <a:ext cx="4739005" cy="5817235"/>
            <a:chOff x="9628" y="1159"/>
            <a:chExt cx="7463" cy="9161"/>
          </a:xfrm>
          <a:solidFill>
            <a:schemeClr val="accent3"/>
          </a:solidFill>
        </p:grpSpPr>
        <p:sp>
          <p:nvSpPr>
            <p:cNvPr id="59" name="圆角矩形 58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文本框 59"/>
            <p:cNvSpPr txBox="1"/>
            <p:nvPr/>
          </p:nvSpPr>
          <p:spPr>
            <a:xfrm>
              <a:off x="9628" y="3587"/>
              <a:ext cx="7429" cy="4603"/>
            </a:xfrm>
            <a:prstGeom prst="rect">
              <a:avLst/>
            </a:prstGeom>
            <a:grpFill/>
            <a:ln>
              <a:solidFill>
                <a:schemeClr val="accent3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chī fàn</a:t>
              </a:r>
            </a:p>
            <a:p>
              <a:pPr algn="ctr"/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吃</a:t>
              </a:r>
              <a:r>
                <a:rPr lang="en-US" alt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饭</a:t>
              </a:r>
              <a:endParaRPr lang="zh-CN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华文细黑" panose="02010600040101010101" pitchFamily="2" charset="-122"/>
                  <a:sym typeface="+mn-ea"/>
                </a:rPr>
                <a:t>have dinner</a:t>
              </a:r>
            </a:p>
          </p:txBody>
        </p:sp>
      </p:grpSp>
      <p:grpSp>
        <p:nvGrpSpPr>
          <p:cNvPr id="34" name="中午"/>
          <p:cNvGrpSpPr/>
          <p:nvPr/>
        </p:nvGrpSpPr>
        <p:grpSpPr>
          <a:xfrm>
            <a:off x="6114733" y="735965"/>
            <a:ext cx="4739005" cy="5817235"/>
            <a:chOff x="9628" y="1159"/>
            <a:chExt cx="7463" cy="9161"/>
          </a:xfrm>
          <a:solidFill>
            <a:schemeClr val="accent5"/>
          </a:solidFill>
        </p:grpSpPr>
        <p:sp>
          <p:nvSpPr>
            <p:cNvPr id="35" name="圆角矩形 34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9628" y="3587"/>
              <a:ext cx="7429" cy="4263"/>
            </a:xfrm>
            <a:prstGeom prst="rect">
              <a:avLst/>
            </a:prstGeom>
            <a:grpFill/>
            <a:ln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6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zhōng wǔ</a:t>
              </a:r>
            </a:p>
            <a:p>
              <a:pPr algn="ctr"/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中</a:t>
              </a:r>
              <a:r>
                <a:rPr lang="en-US" alt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午</a:t>
              </a: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noon</a:t>
              </a:r>
            </a:p>
          </p:txBody>
        </p:sp>
      </p:grpSp>
      <p:grpSp>
        <p:nvGrpSpPr>
          <p:cNvPr id="16" name="分"/>
          <p:cNvGrpSpPr/>
          <p:nvPr/>
        </p:nvGrpSpPr>
        <p:grpSpPr>
          <a:xfrm>
            <a:off x="6114733" y="735965"/>
            <a:ext cx="4739005" cy="5817235"/>
            <a:chOff x="9628" y="1159"/>
            <a:chExt cx="7463" cy="9161"/>
          </a:xfrm>
          <a:solidFill>
            <a:srgbClr val="E2AEAB"/>
          </a:solidFill>
        </p:grpSpPr>
        <p:sp>
          <p:nvSpPr>
            <p:cNvPr id="18" name="圆角矩形 17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ln>
              <a:solidFill>
                <a:schemeClr val="accent3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9628" y="3587"/>
              <a:ext cx="7429" cy="4603"/>
            </a:xfrm>
            <a:prstGeom prst="rect">
              <a:avLst/>
            </a:prstGeom>
            <a:ln>
              <a:solidFill>
                <a:schemeClr val="accent3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fēn</a:t>
              </a:r>
            </a:p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分</a:t>
              </a: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time</a:t>
              </a:r>
              <a:endParaRPr lang="zh-CN" altLang="en-US" sz="24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29" name="点"/>
          <p:cNvGrpSpPr/>
          <p:nvPr/>
        </p:nvGrpSpPr>
        <p:grpSpPr>
          <a:xfrm>
            <a:off x="6114733" y="735965"/>
            <a:ext cx="4739005" cy="5817235"/>
            <a:chOff x="9628" y="1159"/>
            <a:chExt cx="7463" cy="9161"/>
          </a:xfrm>
          <a:solidFill>
            <a:srgbClr val="E2AEAB"/>
          </a:solidFill>
        </p:grpSpPr>
        <p:sp>
          <p:nvSpPr>
            <p:cNvPr id="30" name="圆角矩形 29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rgbClr val="E2AE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9628" y="3587"/>
              <a:ext cx="7429" cy="4603"/>
            </a:xfrm>
            <a:prstGeom prst="rect">
              <a:avLst/>
            </a:prstGeom>
            <a:grpFill/>
            <a:ln>
              <a:solidFill>
                <a:srgbClr val="E2AEAB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diǎn</a:t>
              </a:r>
            </a:p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点</a:t>
              </a: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spot</a:t>
              </a:r>
            </a:p>
          </p:txBody>
        </p:sp>
      </p:grpSp>
      <p:grpSp>
        <p:nvGrpSpPr>
          <p:cNvPr id="2" name="现在"/>
          <p:cNvGrpSpPr/>
          <p:nvPr/>
        </p:nvGrpSpPr>
        <p:grpSpPr>
          <a:xfrm>
            <a:off x="6114733" y="735965"/>
            <a:ext cx="4739005" cy="5817235"/>
            <a:chOff x="9628" y="1159"/>
            <a:chExt cx="7463" cy="9161"/>
          </a:xfrm>
          <a:solidFill>
            <a:srgbClr val="E2AEAB"/>
          </a:solidFill>
        </p:grpSpPr>
        <p:sp>
          <p:nvSpPr>
            <p:cNvPr id="3" name="圆角矩形 2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rgbClr val="E2AE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9628" y="3587"/>
              <a:ext cx="7429" cy="4603"/>
            </a:xfrm>
            <a:prstGeom prst="rect">
              <a:avLst/>
            </a:prstGeom>
            <a:grpFill/>
            <a:ln>
              <a:solidFill>
                <a:srgbClr val="E2AEAB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xiàn zài</a:t>
              </a:r>
            </a:p>
            <a:p>
              <a:pPr algn="ctr"/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现</a:t>
              </a:r>
              <a:r>
                <a:rPr lang="en-US" alt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在</a:t>
              </a:r>
              <a:r>
                <a:rPr lang="en-US" alt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endParaRPr lang="zh-CN" altLang="en-US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华文细黑" panose="02010600040101010101" pitchFamily="2" charset="-122"/>
                  <a:sym typeface="+mn-ea"/>
                </a:rPr>
                <a:t>now</a:t>
              </a:r>
            </a:p>
          </p:txBody>
        </p:sp>
      </p:grpSp>
      <p:grpSp>
        <p:nvGrpSpPr>
          <p:cNvPr id="23" name="说"/>
          <p:cNvGrpSpPr/>
          <p:nvPr/>
        </p:nvGrpSpPr>
        <p:grpSpPr>
          <a:xfrm>
            <a:off x="1338263" y="735965"/>
            <a:ext cx="4717415" cy="5817235"/>
            <a:chOff x="2106" y="1159"/>
            <a:chExt cx="7429" cy="9161"/>
          </a:xfrm>
        </p:grpSpPr>
        <p:sp>
          <p:nvSpPr>
            <p:cNvPr id="5" name="圆角矩形 4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solidFill>
              <a:srgbClr val="558ED5"/>
            </a:solidFill>
            <a:ln>
              <a:solidFill>
                <a:srgbClr val="558E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2106" y="3587"/>
              <a:ext cx="7429" cy="46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diǎn</a:t>
              </a:r>
            </a:p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点</a:t>
              </a: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spot</a:t>
              </a:r>
            </a:p>
          </p:txBody>
        </p:sp>
      </p:grpSp>
      <p:grpSp>
        <p:nvGrpSpPr>
          <p:cNvPr id="6" name="北京"/>
          <p:cNvGrpSpPr/>
          <p:nvPr/>
        </p:nvGrpSpPr>
        <p:grpSpPr>
          <a:xfrm>
            <a:off x="1338263" y="735965"/>
            <a:ext cx="4717415" cy="5817235"/>
            <a:chOff x="2106" y="1159"/>
            <a:chExt cx="7429" cy="9161"/>
          </a:xfrm>
          <a:solidFill>
            <a:srgbClr val="558ED5"/>
          </a:solidFill>
        </p:grpSpPr>
        <p:sp>
          <p:nvSpPr>
            <p:cNvPr id="9" name="圆角矩形 8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grpFill/>
            <a:ln>
              <a:solidFill>
                <a:srgbClr val="558E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2106" y="3587"/>
              <a:ext cx="7429" cy="4603"/>
            </a:xfrm>
            <a:prstGeom prst="rect">
              <a:avLst/>
            </a:prstGeom>
            <a:grpFill/>
            <a:ln>
              <a:solidFill>
                <a:srgbClr val="558ED5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běi jīng</a:t>
              </a:r>
            </a:p>
            <a:p>
              <a:pPr algn="ctr"/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北</a:t>
              </a:r>
              <a:r>
                <a:rPr lang="en-US" alt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京</a:t>
              </a: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Bei Jing</a:t>
              </a:r>
              <a:endParaRPr lang="zh-CN" altLang="en-US" sz="24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21" name="前"/>
          <p:cNvGrpSpPr/>
          <p:nvPr/>
        </p:nvGrpSpPr>
        <p:grpSpPr>
          <a:xfrm>
            <a:off x="1338263" y="735965"/>
            <a:ext cx="4717415" cy="5817235"/>
            <a:chOff x="2106" y="1159"/>
            <a:chExt cx="7429" cy="9161"/>
          </a:xfrm>
          <a:solidFill>
            <a:srgbClr val="558ED5"/>
          </a:solidFill>
        </p:grpSpPr>
        <p:sp>
          <p:nvSpPr>
            <p:cNvPr id="32" name="圆角矩形 31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ln>
              <a:solidFill>
                <a:srgbClr val="58B6E5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2106" y="3587"/>
              <a:ext cx="7429" cy="4603"/>
            </a:xfrm>
            <a:prstGeom prst="rect">
              <a:avLst/>
            </a:prstGeom>
            <a:ln>
              <a:solidFill>
                <a:srgbClr val="58B6E5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qián</a:t>
              </a:r>
            </a:p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前</a:t>
              </a: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front</a:t>
              </a:r>
            </a:p>
          </p:txBody>
        </p:sp>
      </p:grpSp>
      <p:grpSp>
        <p:nvGrpSpPr>
          <p:cNvPr id="37" name="住"/>
          <p:cNvGrpSpPr/>
          <p:nvPr/>
        </p:nvGrpSpPr>
        <p:grpSpPr>
          <a:xfrm>
            <a:off x="1337628" y="728206"/>
            <a:ext cx="4717415" cy="5817235"/>
            <a:chOff x="2106" y="1159"/>
            <a:chExt cx="7429" cy="9161"/>
          </a:xfrm>
          <a:solidFill>
            <a:schemeClr val="tx2">
              <a:lumMod val="60000"/>
              <a:lumOff val="40000"/>
            </a:schemeClr>
          </a:solidFill>
        </p:grpSpPr>
        <p:sp>
          <p:nvSpPr>
            <p:cNvPr id="38" name="圆角矩形 37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grpFill/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2106" y="3587"/>
              <a:ext cx="7429" cy="4603"/>
            </a:xfrm>
            <a:prstGeom prst="rect">
              <a:avLst/>
            </a:prstGeom>
            <a:grpFill/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zhù </a:t>
              </a:r>
            </a:p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住</a:t>
              </a: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华文细黑" panose="02010600040101010101" pitchFamily="2" charset="-122"/>
                  <a:sym typeface="+mn-ea"/>
                </a:rPr>
                <a:t>live</a:t>
              </a:r>
            </a:p>
          </p:txBody>
        </p:sp>
      </p:grpSp>
      <p:grpSp>
        <p:nvGrpSpPr>
          <p:cNvPr id="61" name="电影"/>
          <p:cNvGrpSpPr/>
          <p:nvPr/>
        </p:nvGrpSpPr>
        <p:grpSpPr>
          <a:xfrm>
            <a:off x="1337628" y="728206"/>
            <a:ext cx="4717415" cy="5817235"/>
            <a:chOff x="2106" y="1159"/>
            <a:chExt cx="7429" cy="9161"/>
          </a:xfrm>
          <a:solidFill>
            <a:schemeClr val="accent5"/>
          </a:solidFill>
        </p:grpSpPr>
        <p:sp>
          <p:nvSpPr>
            <p:cNvPr id="62" name="圆角矩形 61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grpFill/>
            <a:ln>
              <a:solidFill>
                <a:schemeClr val="accent5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文本框 62"/>
            <p:cNvSpPr txBox="1"/>
            <p:nvPr/>
          </p:nvSpPr>
          <p:spPr>
            <a:xfrm>
              <a:off x="2106" y="3587"/>
              <a:ext cx="7429" cy="4603"/>
            </a:xfrm>
            <a:prstGeom prst="rect">
              <a:avLst/>
            </a:prstGeom>
            <a:grpFill/>
            <a:ln>
              <a:solidFill>
                <a:schemeClr val="accent5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diàn yǐng </a:t>
              </a:r>
            </a:p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电</a:t>
              </a:r>
              <a:r>
                <a:rPr lang="en-US" alt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影</a:t>
              </a: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华文细黑" panose="02010600040101010101" pitchFamily="2" charset="-122"/>
                  <a:sym typeface="+mn-ea"/>
                </a:rPr>
                <a:t>movie</a:t>
              </a:r>
            </a:p>
          </p:txBody>
        </p:sp>
      </p:grpSp>
      <p:grpSp>
        <p:nvGrpSpPr>
          <p:cNvPr id="67" name="我们"/>
          <p:cNvGrpSpPr/>
          <p:nvPr/>
        </p:nvGrpSpPr>
        <p:grpSpPr>
          <a:xfrm>
            <a:off x="1337628" y="728206"/>
            <a:ext cx="4717415" cy="5817235"/>
            <a:chOff x="2106" y="1159"/>
            <a:chExt cx="7429" cy="9161"/>
          </a:xfrm>
          <a:solidFill>
            <a:srgbClr val="C00000"/>
          </a:solidFill>
        </p:grpSpPr>
        <p:sp>
          <p:nvSpPr>
            <p:cNvPr id="68" name="圆角矩形 67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文本框 68"/>
            <p:cNvSpPr txBox="1"/>
            <p:nvPr/>
          </p:nvSpPr>
          <p:spPr>
            <a:xfrm>
              <a:off x="2106" y="3587"/>
              <a:ext cx="7429" cy="4603"/>
            </a:xfrm>
            <a:prstGeom prst="rect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wǒ men </a:t>
              </a:r>
            </a:p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我</a:t>
              </a:r>
              <a:r>
                <a:rPr lang="en-US" alt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们</a:t>
              </a: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华文细黑" panose="02010600040101010101" pitchFamily="2" charset="-122"/>
                  <a:sym typeface="+mn-ea"/>
                </a:rPr>
                <a:t>we</a:t>
              </a:r>
            </a:p>
          </p:txBody>
        </p:sp>
      </p:grpSp>
      <p:grpSp>
        <p:nvGrpSpPr>
          <p:cNvPr id="76" name="组合 75"/>
          <p:cNvGrpSpPr/>
          <p:nvPr/>
        </p:nvGrpSpPr>
        <p:grpSpPr>
          <a:xfrm>
            <a:off x="1337945" y="702310"/>
            <a:ext cx="4716780" cy="5816600"/>
            <a:chOff x="2107" y="1159"/>
            <a:chExt cx="7428" cy="9160"/>
          </a:xfrm>
        </p:grpSpPr>
        <p:sp>
          <p:nvSpPr>
            <p:cNvPr id="74" name="圆角矩形 73"/>
            <p:cNvSpPr/>
            <p:nvPr/>
          </p:nvSpPr>
          <p:spPr>
            <a:xfrm>
              <a:off x="2107" y="1159"/>
              <a:ext cx="7428" cy="9161"/>
            </a:xfrm>
            <a:prstGeom prst="round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9" name="图片 18" descr="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72" y="3070"/>
              <a:ext cx="4898" cy="4898"/>
            </a:xfrm>
            <a:prstGeom prst="rect">
              <a:avLst/>
            </a:prstGeom>
          </p:spPr>
        </p:pic>
      </p:grpSp>
      <p:grpSp>
        <p:nvGrpSpPr>
          <p:cNvPr id="15" name="组合 14"/>
          <p:cNvGrpSpPr/>
          <p:nvPr/>
        </p:nvGrpSpPr>
        <p:grpSpPr>
          <a:xfrm>
            <a:off x="5628323" y="1699260"/>
            <a:ext cx="935990" cy="4041140"/>
            <a:chOff x="8862" y="2676"/>
            <a:chExt cx="1474" cy="6364"/>
          </a:xfrm>
        </p:grpSpPr>
        <p:sp>
          <p:nvSpPr>
            <p:cNvPr id="10" name="空心弧 9"/>
            <p:cNvSpPr/>
            <p:nvPr/>
          </p:nvSpPr>
          <p:spPr>
            <a:xfrm>
              <a:off x="8862" y="2676"/>
              <a:ext cx="1474" cy="793"/>
            </a:xfrm>
            <a:prstGeom prst="blockArc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2" name="空心弧 11"/>
            <p:cNvSpPr/>
            <p:nvPr/>
          </p:nvSpPr>
          <p:spPr>
            <a:xfrm>
              <a:off x="8862" y="4571"/>
              <a:ext cx="1474" cy="793"/>
            </a:xfrm>
            <a:prstGeom prst="blockArc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空心弧 12"/>
            <p:cNvSpPr/>
            <p:nvPr/>
          </p:nvSpPr>
          <p:spPr>
            <a:xfrm>
              <a:off x="8862" y="6466"/>
              <a:ext cx="1474" cy="793"/>
            </a:xfrm>
            <a:prstGeom prst="blockArc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空心弧 13"/>
            <p:cNvSpPr/>
            <p:nvPr/>
          </p:nvSpPr>
          <p:spPr>
            <a:xfrm>
              <a:off x="8862" y="8248"/>
              <a:ext cx="1474" cy="793"/>
            </a:xfrm>
            <a:prstGeom prst="blockArc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7" name="文本框 7"/>
          <p:cNvSpPr txBox="1"/>
          <p:nvPr/>
        </p:nvSpPr>
        <p:spPr>
          <a:xfrm>
            <a:off x="165735" y="2139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生词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24" name="文本框 7"/>
          <p:cNvSpPr txBox="1"/>
          <p:nvPr/>
        </p:nvSpPr>
        <p:spPr>
          <a:xfrm>
            <a:off x="237490" y="702310"/>
            <a:ext cx="138938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New Words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1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7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1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3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4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6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2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7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7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500"/>
                            </p:stCondLst>
                            <p:childTnLst>
                              <p:par>
                                <p:cTn id="93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9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2" dur="5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500"/>
                            </p:stCondLst>
                            <p:childTnLst>
                              <p:par>
                                <p:cTn id="108" presetID="17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9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1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7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11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055495" y="138430"/>
            <a:ext cx="2499995" cy="3194050"/>
            <a:chOff x="93" y="2028"/>
            <a:chExt cx="3937" cy="5030"/>
          </a:xfrm>
        </p:grpSpPr>
        <p:grpSp>
          <p:nvGrpSpPr>
            <p:cNvPr id="43" name="组合 42"/>
            <p:cNvGrpSpPr/>
            <p:nvPr/>
          </p:nvGrpSpPr>
          <p:grpSpPr>
            <a:xfrm>
              <a:off x="330" y="2028"/>
              <a:ext cx="3465" cy="5030"/>
              <a:chOff x="1486086" y="120403"/>
              <a:chExt cx="2200089" cy="3194297"/>
            </a:xfrm>
          </p:grpSpPr>
          <p:sp>
            <p:nvSpPr>
              <p:cNvPr id="44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45" name="图片 44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9" name="文本框 7"/>
            <p:cNvSpPr txBox="1"/>
            <p:nvPr/>
          </p:nvSpPr>
          <p:spPr>
            <a:xfrm>
              <a:off x="93" y="4252"/>
              <a:ext cx="3937" cy="17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66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+mn-ea"/>
                </a:rPr>
                <a:t>现在</a:t>
              </a:r>
            </a:p>
          </p:txBody>
        </p:sp>
      </p:grpSp>
      <p:sp>
        <p:nvSpPr>
          <p:cNvPr id="10" name="文本框 7"/>
          <p:cNvSpPr txBox="1"/>
          <p:nvPr/>
        </p:nvSpPr>
        <p:spPr>
          <a:xfrm>
            <a:off x="2096770" y="874395"/>
            <a:ext cx="2568575" cy="7067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algn="ctr" defTabSz="914400" rtl="0" eaLnBrk="1" fontAlgn="base" latinLnBrk="0" hangingPunct="1">
              <a:lnSpc>
                <a:spcPct val="100000"/>
              </a:lnSpc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4000" b="1" dirty="0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宋体" panose="02010600030101010101" pitchFamily="2" charset="-122"/>
              </a:rPr>
              <a:t>xi</a:t>
            </a:r>
            <a:r>
              <a:rPr lang="en-US" sz="4000" b="1" dirty="0">
                <a:latin typeface="华文细黑" panose="02010600040101010101" pitchFamily="2" charset="-122"/>
                <a:ea typeface="华文细黑" panose="02010600040101010101" pitchFamily="2" charset="-122"/>
                <a:sym typeface="宋体" panose="02010600030101010101" pitchFamily="2" charset="-122"/>
              </a:rPr>
              <a:t>à</a:t>
            </a:r>
            <a:r>
              <a:rPr lang="en-US" sz="4000" b="1" dirty="0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宋体" panose="02010600030101010101" pitchFamily="2" charset="-122"/>
              </a:rPr>
              <a:t>n z</a:t>
            </a:r>
            <a:r>
              <a:rPr lang="en-US" sz="4000" b="1" dirty="0">
                <a:latin typeface="华文细黑" panose="02010600040101010101" pitchFamily="2" charset="-122"/>
                <a:ea typeface="华文细黑" panose="02010600040101010101" pitchFamily="2" charset="-122"/>
                <a:sym typeface="宋体" panose="02010600030101010101" pitchFamily="2" charset="-122"/>
              </a:rPr>
              <a:t>à</a:t>
            </a:r>
            <a:r>
              <a:rPr lang="en-US" sz="4000" b="1" dirty="0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宋体" panose="02010600030101010101" pitchFamily="2" charset="-122"/>
              </a:rPr>
              <a:t>i</a:t>
            </a:r>
            <a:endParaRPr lang="en-US" sz="4000" b="1" dirty="0">
              <a:solidFill>
                <a:schemeClr val="tx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165735" y="213995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79" name="组合 78"/>
          <p:cNvGrpSpPr/>
          <p:nvPr/>
        </p:nvGrpSpPr>
        <p:grpSpPr>
          <a:xfrm>
            <a:off x="2199191" y="138183"/>
            <a:ext cx="2200089" cy="3194297"/>
            <a:chOff x="1486086" y="120403"/>
            <a:chExt cx="2200089" cy="3194297"/>
          </a:xfrm>
        </p:grpSpPr>
        <p:sp>
          <p:nvSpPr>
            <p:cNvPr id="36" name="矩形: 圆角 24"/>
            <p:cNvSpPr/>
            <p:nvPr/>
          </p:nvSpPr>
          <p:spPr>
            <a:xfrm>
              <a:off x="1486086" y="120403"/>
              <a:ext cx="2200089" cy="3194297"/>
            </a:xfrm>
            <a:prstGeom prst="roundRect">
              <a:avLst/>
            </a:prstGeom>
            <a:solidFill>
              <a:srgbClr val="E2AEAB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41" name="图片 4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14281" y="196147"/>
              <a:ext cx="2124195" cy="3004708"/>
            </a:xfrm>
            <a:prstGeom prst="rect">
              <a:avLst/>
            </a:prstGeom>
          </p:spPr>
        </p:pic>
        <p:pic>
          <p:nvPicPr>
            <p:cNvPr id="61" name="图片 60" descr="C:\Users\Administrator\Desktop\小红书\对外汉语战略搞钱计划\教学素材\图片素材\我1压缩 (1).png我1压缩 (1)"/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>
            <a:xfrm>
              <a:off x="1520387" y="557273"/>
              <a:ext cx="2124075" cy="2124075"/>
            </a:xfrm>
            <a:prstGeom prst="rect">
              <a:avLst/>
            </a:prstGeom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3" name="组合 2"/>
          <p:cNvGrpSpPr/>
          <p:nvPr/>
        </p:nvGrpSpPr>
        <p:grpSpPr>
          <a:xfrm>
            <a:off x="8843010" y="3632200"/>
            <a:ext cx="2200275" cy="3194050"/>
            <a:chOff x="4718" y="1909"/>
            <a:chExt cx="3465" cy="5030"/>
          </a:xfrm>
        </p:grpSpPr>
        <p:grpSp>
          <p:nvGrpSpPr>
            <p:cNvPr id="48" name="组合 47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49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50" name="图片 49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51" name="文本框 7"/>
            <p:cNvSpPr txBox="1"/>
            <p:nvPr/>
          </p:nvSpPr>
          <p:spPr>
            <a:xfrm>
              <a:off x="5164" y="4133"/>
              <a:ext cx="2573" cy="17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6600" b="1" noProof="0" dirty="0">
                  <a:ln>
                    <a:noFill/>
                  </a:ln>
                  <a:effectLst/>
                  <a:uLnTx/>
                  <a:uFillTx/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+mn-ea"/>
                </a:rPr>
                <a:t>住</a:t>
              </a:r>
              <a:endParaRPr kumimoji="0" lang="zh-CN" altLang="en-US" sz="6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endParaRPr>
            </a:p>
          </p:txBody>
        </p:sp>
      </p:grpSp>
      <p:sp>
        <p:nvSpPr>
          <p:cNvPr id="52" name="文本框 7"/>
          <p:cNvSpPr txBox="1"/>
          <p:nvPr/>
        </p:nvSpPr>
        <p:spPr>
          <a:xfrm>
            <a:off x="9126220" y="4368165"/>
            <a:ext cx="1633855" cy="7067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algn="ctr" defTabSz="914400" rtl="0" eaLnBrk="1" fontAlgn="base" latinLnBrk="0" hangingPunct="1">
              <a:lnSpc>
                <a:spcPct val="100000"/>
              </a:lnSpc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4000" b="1" dirty="0">
                <a:latin typeface="华文细黑" panose="02010600040101010101" pitchFamily="2" charset="-122"/>
                <a:ea typeface="华文细黑" panose="02010600040101010101" pitchFamily="2" charset="-122"/>
                <a:sym typeface="宋体" panose="02010600030101010101" pitchFamily="2" charset="-122"/>
              </a:rPr>
              <a:t>zhù</a:t>
            </a:r>
            <a:endParaRPr lang="en-US" sz="4000" b="1" dirty="0">
              <a:solidFill>
                <a:schemeClr val="tx1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53" name="组合 52"/>
          <p:cNvGrpSpPr/>
          <p:nvPr/>
        </p:nvGrpSpPr>
        <p:grpSpPr>
          <a:xfrm>
            <a:off x="8842561" y="3628143"/>
            <a:ext cx="2200089" cy="3194297"/>
            <a:chOff x="1486086" y="120403"/>
            <a:chExt cx="2200089" cy="3194297"/>
          </a:xfrm>
        </p:grpSpPr>
        <p:sp>
          <p:nvSpPr>
            <p:cNvPr id="54" name="矩形: 圆角 24"/>
            <p:cNvSpPr/>
            <p:nvPr/>
          </p:nvSpPr>
          <p:spPr>
            <a:xfrm>
              <a:off x="1486086" y="120403"/>
              <a:ext cx="2200089" cy="3194297"/>
            </a:xfrm>
            <a:prstGeom prst="roundRect">
              <a:avLst/>
            </a:prstGeom>
            <a:solidFill>
              <a:srgbClr val="E2AEAB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55" name="图片 5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14281" y="196147"/>
              <a:ext cx="2124195" cy="3004708"/>
            </a:xfrm>
            <a:prstGeom prst="rect">
              <a:avLst/>
            </a:prstGeom>
          </p:spPr>
        </p:pic>
        <p:pic>
          <p:nvPicPr>
            <p:cNvPr id="56" name="图片 55" descr="C:\Users\Administrator\Desktop\小红书\对外汉语战略搞钱计划\教学素材\图片素材\我1压缩 (1).png我1压缩 (1)"/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>
            <a:xfrm>
              <a:off x="1520387" y="557273"/>
              <a:ext cx="2124075" cy="2124075"/>
            </a:xfrm>
            <a:prstGeom prst="rect">
              <a:avLst/>
            </a:prstGeom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4" name="组合 3"/>
          <p:cNvGrpSpPr/>
          <p:nvPr/>
        </p:nvGrpSpPr>
        <p:grpSpPr>
          <a:xfrm>
            <a:off x="8844280" y="165100"/>
            <a:ext cx="2200275" cy="3194050"/>
            <a:chOff x="9330" y="2028"/>
            <a:chExt cx="3465" cy="5030"/>
          </a:xfrm>
        </p:grpSpPr>
        <p:grpSp>
          <p:nvGrpSpPr>
            <p:cNvPr id="57" name="组合 5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5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59" name="图片 58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60" name="文本框 7"/>
            <p:cNvSpPr txBox="1"/>
            <p:nvPr/>
          </p:nvSpPr>
          <p:spPr>
            <a:xfrm>
              <a:off x="9385" y="4252"/>
              <a:ext cx="3353" cy="15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sz="6000" b="1" noProof="0" dirty="0">
                  <a:ln>
                    <a:noFill/>
                  </a:ln>
                  <a:effectLst/>
                  <a:uLnTx/>
                  <a:uFillTx/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+mn-ea"/>
                </a:rPr>
                <a:t>点</a:t>
              </a:r>
              <a:endParaRPr kumimoji="0" lang="zh-CN" sz="6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endParaRPr>
            </a:p>
          </p:txBody>
        </p:sp>
      </p:grpSp>
      <p:sp>
        <p:nvSpPr>
          <p:cNvPr id="62" name="文本框 7"/>
          <p:cNvSpPr txBox="1"/>
          <p:nvPr/>
        </p:nvSpPr>
        <p:spPr>
          <a:xfrm>
            <a:off x="8865235" y="901065"/>
            <a:ext cx="214376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2800" b="1" dirty="0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宋体" panose="02010600030101010101" pitchFamily="2" charset="-122"/>
              </a:rPr>
              <a:t>diǎn</a:t>
            </a:r>
          </a:p>
        </p:txBody>
      </p:sp>
      <p:grpSp>
        <p:nvGrpSpPr>
          <p:cNvPr id="63" name="组合 62"/>
          <p:cNvGrpSpPr/>
          <p:nvPr/>
        </p:nvGrpSpPr>
        <p:grpSpPr>
          <a:xfrm>
            <a:off x="8844466" y="164853"/>
            <a:ext cx="2200089" cy="3194297"/>
            <a:chOff x="1486086" y="120403"/>
            <a:chExt cx="2200089" cy="3194297"/>
          </a:xfrm>
        </p:grpSpPr>
        <p:sp>
          <p:nvSpPr>
            <p:cNvPr id="64" name="矩形: 圆角 24"/>
            <p:cNvSpPr/>
            <p:nvPr/>
          </p:nvSpPr>
          <p:spPr>
            <a:xfrm>
              <a:off x="1486086" y="120403"/>
              <a:ext cx="2200089" cy="3194297"/>
            </a:xfrm>
            <a:prstGeom prst="roundRect">
              <a:avLst/>
            </a:prstGeom>
            <a:solidFill>
              <a:srgbClr val="E2AEAB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65" name="图片 6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14281" y="196147"/>
              <a:ext cx="2124195" cy="3004708"/>
            </a:xfrm>
            <a:prstGeom prst="rect">
              <a:avLst/>
            </a:prstGeom>
          </p:spPr>
        </p:pic>
        <p:pic>
          <p:nvPicPr>
            <p:cNvPr id="66" name="图片 65" descr="C:\Users\Administrator\Desktop\小红书\对外汉语战略搞钱计划\教学素材\图片素材\我1压缩 (1).png我1压缩 (1)"/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>
            <a:xfrm>
              <a:off x="1520387" y="557273"/>
              <a:ext cx="2124075" cy="2124075"/>
            </a:xfrm>
            <a:prstGeom prst="rect">
              <a:avLst/>
            </a:prstGeom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6" name="组合 5"/>
          <p:cNvGrpSpPr/>
          <p:nvPr/>
        </p:nvGrpSpPr>
        <p:grpSpPr>
          <a:xfrm>
            <a:off x="5496560" y="127635"/>
            <a:ext cx="2200275" cy="3194050"/>
            <a:chOff x="9330" y="2028"/>
            <a:chExt cx="3465" cy="5030"/>
          </a:xfrm>
        </p:grpSpPr>
        <p:grpSp>
          <p:nvGrpSpPr>
            <p:cNvPr id="7" name="组合 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12" name="文本框 7"/>
            <p:cNvSpPr txBox="1"/>
            <p:nvPr/>
          </p:nvSpPr>
          <p:spPr>
            <a:xfrm>
              <a:off x="9776" y="4252"/>
              <a:ext cx="2573" cy="14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+mn-ea"/>
                </a:rPr>
                <a:t>北京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endParaRPr>
            </a:p>
          </p:txBody>
        </p:sp>
      </p:grpSp>
      <p:sp>
        <p:nvSpPr>
          <p:cNvPr id="13" name="文本框 7"/>
          <p:cNvSpPr txBox="1"/>
          <p:nvPr/>
        </p:nvSpPr>
        <p:spPr>
          <a:xfrm>
            <a:off x="5255895" y="863600"/>
            <a:ext cx="274383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3600" b="1" dirty="0">
                <a:latin typeface="华文细黑" panose="02010600040101010101" pitchFamily="2" charset="-122"/>
                <a:ea typeface="华文细黑" panose="02010600040101010101" pitchFamily="2" charset="-122"/>
                <a:sym typeface="宋体" panose="02010600030101010101" pitchFamily="2" charset="-122"/>
              </a:rPr>
              <a:t>běi jīng</a:t>
            </a:r>
            <a:endParaRPr lang="en-US" sz="3600" b="1" dirty="0">
              <a:sym typeface="宋体" panose="02010600030101010101" pitchFamily="2" charset="-122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5496746" y="127388"/>
            <a:ext cx="2200089" cy="3194297"/>
            <a:chOff x="1486086" y="120403"/>
            <a:chExt cx="2200089" cy="3194297"/>
          </a:xfrm>
        </p:grpSpPr>
        <p:sp>
          <p:nvSpPr>
            <p:cNvPr id="22" name="矩形: 圆角 24"/>
            <p:cNvSpPr/>
            <p:nvPr/>
          </p:nvSpPr>
          <p:spPr>
            <a:xfrm>
              <a:off x="1486086" y="120403"/>
              <a:ext cx="2200089" cy="3194297"/>
            </a:xfrm>
            <a:prstGeom prst="roundRect">
              <a:avLst/>
            </a:prstGeom>
            <a:solidFill>
              <a:srgbClr val="E2AEAB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3" name="图片 2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14281" y="196147"/>
              <a:ext cx="2124195" cy="3004708"/>
            </a:xfrm>
            <a:prstGeom prst="rect">
              <a:avLst/>
            </a:prstGeom>
          </p:spPr>
        </p:pic>
        <p:pic>
          <p:nvPicPr>
            <p:cNvPr id="24" name="图片 23" descr="C:\Users\Administrator\Desktop\小红书\对外汉语战略搞钱计划\教学素材\图片素材\我1压缩 (1).png我1压缩 (1)"/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>
            <a:xfrm>
              <a:off x="1520387" y="557273"/>
              <a:ext cx="2124075" cy="2124075"/>
            </a:xfrm>
            <a:prstGeom prst="rect">
              <a:avLst/>
            </a:prstGeom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25" name="组合 24"/>
          <p:cNvGrpSpPr/>
          <p:nvPr/>
        </p:nvGrpSpPr>
        <p:grpSpPr>
          <a:xfrm>
            <a:off x="2188845" y="3610610"/>
            <a:ext cx="2217420" cy="3194050"/>
            <a:chOff x="9329" y="2028"/>
            <a:chExt cx="3492" cy="5030"/>
          </a:xfrm>
        </p:grpSpPr>
        <p:grpSp>
          <p:nvGrpSpPr>
            <p:cNvPr id="26" name="组合 25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7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28" name="图片 27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9" name="文本框 7"/>
            <p:cNvSpPr txBox="1"/>
            <p:nvPr/>
          </p:nvSpPr>
          <p:spPr>
            <a:xfrm>
              <a:off x="9329" y="4252"/>
              <a:ext cx="3492" cy="14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sz="5400" b="1" noProof="0" dirty="0">
                  <a:ln>
                    <a:noFill/>
                  </a:ln>
                  <a:effectLst/>
                  <a:uLnTx/>
                  <a:uFillTx/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+mn-ea"/>
                </a:rPr>
                <a:t>前</a:t>
              </a:r>
              <a:endParaRPr kumimoji="0" lang="zh-CN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endParaRPr>
            </a:p>
          </p:txBody>
        </p:sp>
      </p:grpSp>
      <p:sp>
        <p:nvSpPr>
          <p:cNvPr id="37" name="文本框 7"/>
          <p:cNvSpPr txBox="1"/>
          <p:nvPr/>
        </p:nvSpPr>
        <p:spPr>
          <a:xfrm>
            <a:off x="2472690" y="4346575"/>
            <a:ext cx="163385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2800" b="1" dirty="0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宋体" panose="02010600030101010101" pitchFamily="2" charset="-122"/>
              </a:rPr>
              <a:t>qián</a:t>
            </a:r>
          </a:p>
        </p:txBody>
      </p:sp>
      <p:grpSp>
        <p:nvGrpSpPr>
          <p:cNvPr id="38" name="组合 37"/>
          <p:cNvGrpSpPr/>
          <p:nvPr/>
        </p:nvGrpSpPr>
        <p:grpSpPr>
          <a:xfrm>
            <a:off x="2183316" y="3590043"/>
            <a:ext cx="2200089" cy="3194297"/>
            <a:chOff x="1486086" y="120403"/>
            <a:chExt cx="2200089" cy="3194297"/>
          </a:xfrm>
        </p:grpSpPr>
        <p:sp>
          <p:nvSpPr>
            <p:cNvPr id="39" name="矩形: 圆角 24"/>
            <p:cNvSpPr/>
            <p:nvPr/>
          </p:nvSpPr>
          <p:spPr>
            <a:xfrm>
              <a:off x="1486086" y="120403"/>
              <a:ext cx="2200089" cy="3194297"/>
            </a:xfrm>
            <a:prstGeom prst="roundRect">
              <a:avLst/>
            </a:prstGeom>
            <a:solidFill>
              <a:srgbClr val="E2AEAB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40" name="图片 39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14281" y="196147"/>
              <a:ext cx="2124195" cy="3004708"/>
            </a:xfrm>
            <a:prstGeom prst="rect">
              <a:avLst/>
            </a:prstGeom>
          </p:spPr>
        </p:pic>
        <p:pic>
          <p:nvPicPr>
            <p:cNvPr id="42" name="图片 41" descr="C:\Users\Administrator\Desktop\小红书\对外汉语战略搞钱计划\教学素材\图片素材\我1压缩 (1).png我1压缩 (1)"/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>
            <a:xfrm>
              <a:off x="1520387" y="557273"/>
              <a:ext cx="2124075" cy="2124075"/>
            </a:xfrm>
            <a:prstGeom prst="rect">
              <a:avLst/>
            </a:prstGeom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14" name="组合 13"/>
          <p:cNvGrpSpPr/>
          <p:nvPr/>
        </p:nvGrpSpPr>
        <p:grpSpPr>
          <a:xfrm>
            <a:off x="5473700" y="3628390"/>
            <a:ext cx="2229485" cy="3194050"/>
            <a:chOff x="4717" y="1909"/>
            <a:chExt cx="3511" cy="5030"/>
          </a:xfrm>
        </p:grpSpPr>
        <p:grpSp>
          <p:nvGrpSpPr>
            <p:cNvPr id="15" name="组合 14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1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9" name="图片 18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0" name="文本框 7"/>
            <p:cNvSpPr txBox="1"/>
            <p:nvPr/>
          </p:nvSpPr>
          <p:spPr>
            <a:xfrm>
              <a:off x="4717" y="4133"/>
              <a:ext cx="3511" cy="17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6600" b="1" noProof="0" dirty="0">
                  <a:ln>
                    <a:noFill/>
                  </a:ln>
                  <a:effectLst/>
                  <a:uLnTx/>
                  <a:uFillTx/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+mn-ea"/>
                </a:rPr>
                <a:t>分</a:t>
              </a:r>
              <a:endParaRPr kumimoji="0" lang="zh-CN" altLang="en-US" sz="6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endParaRPr>
            </a:p>
          </p:txBody>
        </p:sp>
      </p:grpSp>
      <p:sp>
        <p:nvSpPr>
          <p:cNvPr id="21" name="文本框 7"/>
          <p:cNvSpPr txBox="1"/>
          <p:nvPr/>
        </p:nvSpPr>
        <p:spPr>
          <a:xfrm>
            <a:off x="5473700" y="4364355"/>
            <a:ext cx="222948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algn="ctr" defTabSz="914400" rtl="0" eaLnBrk="1" fontAlgn="base" latinLnBrk="0" hangingPunct="1">
              <a:lnSpc>
                <a:spcPct val="100000"/>
              </a:lnSpc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2800" b="1" dirty="0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宋体" panose="02010600030101010101" pitchFamily="2" charset="-122"/>
              </a:rPr>
              <a:t>fēn</a:t>
            </a:r>
            <a:endParaRPr lang="en-US" sz="2800" b="1" dirty="0">
              <a:solidFill>
                <a:schemeClr val="tx1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5490396" y="3610363"/>
            <a:ext cx="2200089" cy="3194297"/>
            <a:chOff x="1486086" y="120403"/>
            <a:chExt cx="2200089" cy="3194297"/>
          </a:xfrm>
        </p:grpSpPr>
        <p:sp>
          <p:nvSpPr>
            <p:cNvPr id="31" name="矩形: 圆角 24"/>
            <p:cNvSpPr/>
            <p:nvPr/>
          </p:nvSpPr>
          <p:spPr>
            <a:xfrm>
              <a:off x="1486086" y="120403"/>
              <a:ext cx="2200089" cy="3194297"/>
            </a:xfrm>
            <a:prstGeom prst="roundRect">
              <a:avLst/>
            </a:prstGeom>
            <a:solidFill>
              <a:srgbClr val="E2AEAB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2" name="图片 31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14281" y="196147"/>
              <a:ext cx="2124195" cy="3004708"/>
            </a:xfrm>
            <a:prstGeom prst="rect">
              <a:avLst/>
            </a:prstGeom>
          </p:spPr>
        </p:pic>
        <p:pic>
          <p:nvPicPr>
            <p:cNvPr id="33" name="图片 32" descr="C:\Users\Administrator\Desktop\小红书\对外汉语战略搞钱计划\教学素材\图片素材\我1压缩 (1).png我1压缩 (1)"/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>
            <a:xfrm>
              <a:off x="1520387" y="557273"/>
              <a:ext cx="2124075" cy="2124075"/>
            </a:xfrm>
            <a:prstGeom prst="rect">
              <a:avLst/>
            </a:prstGeom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</p:spPr>
        </p:pic>
      </p:grp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split orient="vert" dir="in"/>
      </p:transition>
    </mc:Choice>
    <mc:Fallback xmlns="">
      <p:transition spd="slow">
        <p:split orient="vert" dir="in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翻书声压缩了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9"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5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7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9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翻书声压缩了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3"/>
                  </p:tgtEl>
                </p:cond>
              </p:nextCondLst>
            </p:seq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6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7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2" dur="50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3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翻书声压缩了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3"/>
                  </p:tgtEl>
                </p:cond>
              </p:nextCondLst>
            </p:seq>
            <p:seq concurrent="1" nextAc="seek">
              <p:cTn id="41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2" fill="hold">
                      <p:stCondLst>
                        <p:cond delay="0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seq concurrent="1" nextAc="seek">
              <p:cTn id="4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8" fill="hold">
                      <p:stCondLst>
                        <p:cond delay="0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5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4" fill="hold">
                      <p:stCondLst>
                        <p:cond delay="0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59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0" fill="hold">
                      <p:stCondLst>
                        <p:cond delay="0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7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3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翻书声压缩了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seq concurrent="1" nextAc="seek">
              <p:cTn id="7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3" fill="hold">
                      <p:stCondLst>
                        <p:cond delay="0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78" restart="whenNotActive" fill="hold" evtFilter="cancelBubble" nodeType="interactiveSeq">
                <p:stCondLst>
                  <p:cond evt="onClick" delay="0">
                    <p:tgtEl>
                      <p:spTgt spid="3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9" fill="hold">
                      <p:stCondLst>
                        <p:cond delay="0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7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82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8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翻书声压缩了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500"/>
                            </p:stCondLst>
                            <p:childTnLst>
                              <p:par>
                                <p:cTn id="86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8"/>
                  </p:tgtEl>
                </p:cond>
              </p:nextCondLst>
            </p:seq>
            <p:seq concurrent="1" nextAc="seek">
              <p:cTn id="91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2" fill="hold">
                      <p:stCondLst>
                        <p:cond delay="0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9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seq concurrent="1" nextAc="seek">
              <p:cTn id="97" restart="whenNotActive" fill="hold" evtFilter="cancelBubble" nodeType="interactiveSeq">
                <p:stCondLst>
                  <p:cond evt="onClick" delay="0">
                    <p:tgtEl>
                      <p:spTgt spid="3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8" fill="hold">
                      <p:stCondLst>
                        <p:cond delay="0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7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1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0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翻书声压缩了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500"/>
                            </p:stCondLst>
                            <p:childTnLst>
                              <p:par>
                                <p:cTn id="10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0"/>
                  </p:tgtEl>
                </p:cond>
              </p:nextCondLst>
            </p:seq>
            <p:seq concurrent="1" nextAc="seek">
              <p:cTn id="110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1" fill="hold">
                      <p:stCondLst>
                        <p:cond delay="0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1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  <p:bldLst>
      <p:bldP spid="10" grpId="0"/>
      <p:bldP spid="52" grpId="0"/>
      <p:bldP spid="62" grpId="0"/>
      <p:bldP spid="13" grpId="0"/>
      <p:bldP spid="37" grpId="0"/>
      <p:bldP spid="2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055495" y="138430"/>
            <a:ext cx="2499995" cy="3194050"/>
            <a:chOff x="93" y="2028"/>
            <a:chExt cx="3937" cy="5030"/>
          </a:xfrm>
        </p:grpSpPr>
        <p:grpSp>
          <p:nvGrpSpPr>
            <p:cNvPr id="43" name="组合 42"/>
            <p:cNvGrpSpPr/>
            <p:nvPr/>
          </p:nvGrpSpPr>
          <p:grpSpPr>
            <a:xfrm>
              <a:off x="330" y="2028"/>
              <a:ext cx="3465" cy="5030"/>
              <a:chOff x="1486086" y="120403"/>
              <a:chExt cx="2200089" cy="3194297"/>
            </a:xfrm>
          </p:grpSpPr>
          <p:sp>
            <p:nvSpPr>
              <p:cNvPr id="44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45" name="图片 44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9" name="文本框 7"/>
            <p:cNvSpPr txBox="1"/>
            <p:nvPr/>
          </p:nvSpPr>
          <p:spPr>
            <a:xfrm>
              <a:off x="93" y="4252"/>
              <a:ext cx="3937" cy="17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6600" b="1" noProof="0" dirty="0">
                  <a:ln>
                    <a:noFill/>
                  </a:ln>
                  <a:effectLst/>
                  <a:uLnTx/>
                  <a:uFillTx/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+mn-ea"/>
                </a:rPr>
                <a:t>中午</a:t>
              </a:r>
              <a:endParaRPr kumimoji="0" lang="zh-CN" altLang="en-US" sz="6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endParaRPr>
            </a:p>
          </p:txBody>
        </p:sp>
      </p:grpSp>
      <p:sp>
        <p:nvSpPr>
          <p:cNvPr id="10" name="文本框 7"/>
          <p:cNvSpPr txBox="1"/>
          <p:nvPr/>
        </p:nvSpPr>
        <p:spPr>
          <a:xfrm>
            <a:off x="2096770" y="874395"/>
            <a:ext cx="249428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algn="ctr" defTabSz="914400" rtl="0" eaLnBrk="1" fontAlgn="base" latinLnBrk="0" hangingPunct="1">
              <a:lnSpc>
                <a:spcPct val="100000"/>
              </a:lnSpc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3600" b="1" dirty="0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宋体" panose="02010600030101010101" pitchFamily="2" charset="-122"/>
              </a:rPr>
              <a:t>zhōng wǔ</a:t>
            </a:r>
          </a:p>
        </p:txBody>
      </p:sp>
      <p:sp>
        <p:nvSpPr>
          <p:cNvPr id="5" name="文本框 7"/>
          <p:cNvSpPr txBox="1"/>
          <p:nvPr/>
        </p:nvSpPr>
        <p:spPr>
          <a:xfrm>
            <a:off x="165735" y="213995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79" name="组合 78"/>
          <p:cNvGrpSpPr/>
          <p:nvPr/>
        </p:nvGrpSpPr>
        <p:grpSpPr>
          <a:xfrm>
            <a:off x="2215701" y="127388"/>
            <a:ext cx="2200089" cy="3194297"/>
            <a:chOff x="1486086" y="120403"/>
            <a:chExt cx="2200089" cy="3194297"/>
          </a:xfrm>
        </p:grpSpPr>
        <p:sp>
          <p:nvSpPr>
            <p:cNvPr id="36" name="矩形: 圆角 24"/>
            <p:cNvSpPr/>
            <p:nvPr/>
          </p:nvSpPr>
          <p:spPr>
            <a:xfrm>
              <a:off x="1486086" y="120403"/>
              <a:ext cx="2200089" cy="3194297"/>
            </a:xfrm>
            <a:prstGeom prst="roundRect">
              <a:avLst/>
            </a:prstGeom>
            <a:solidFill>
              <a:srgbClr val="E2AEAB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41" name="图片 4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14281" y="196147"/>
              <a:ext cx="2124195" cy="3004708"/>
            </a:xfrm>
            <a:prstGeom prst="rect">
              <a:avLst/>
            </a:prstGeom>
          </p:spPr>
        </p:pic>
        <p:pic>
          <p:nvPicPr>
            <p:cNvPr id="61" name="图片 60" descr="C:\Users\Administrator\Desktop\小红书\对外汉语战略搞钱计划\教学素材\图片素材\我1压缩 (1).png我1压缩 (1)"/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>
            <a:xfrm>
              <a:off x="1520387" y="557273"/>
              <a:ext cx="2124075" cy="2124075"/>
            </a:xfrm>
            <a:prstGeom prst="rect">
              <a:avLst/>
            </a:prstGeom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3" name="组合 2"/>
          <p:cNvGrpSpPr/>
          <p:nvPr/>
        </p:nvGrpSpPr>
        <p:grpSpPr>
          <a:xfrm>
            <a:off x="8843010" y="3632200"/>
            <a:ext cx="2200275" cy="3194050"/>
            <a:chOff x="4718" y="1909"/>
            <a:chExt cx="3465" cy="5030"/>
          </a:xfrm>
        </p:grpSpPr>
        <p:grpSp>
          <p:nvGrpSpPr>
            <p:cNvPr id="48" name="组合 47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49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50" name="图片 49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51" name="文本框 7"/>
            <p:cNvSpPr txBox="1"/>
            <p:nvPr/>
          </p:nvSpPr>
          <p:spPr>
            <a:xfrm>
              <a:off x="5164" y="4133"/>
              <a:ext cx="2573" cy="17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6600" b="1" noProof="0" dirty="0">
                  <a:ln>
                    <a:noFill/>
                  </a:ln>
                  <a:effectLst/>
                  <a:uLnTx/>
                  <a:uFillTx/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+mn-ea"/>
                </a:rPr>
                <a:t>回</a:t>
              </a:r>
              <a:endParaRPr kumimoji="0" lang="zh-CN" altLang="en-US" sz="6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endParaRPr>
            </a:p>
          </p:txBody>
        </p:sp>
      </p:grpSp>
      <p:sp>
        <p:nvSpPr>
          <p:cNvPr id="52" name="文本框 7"/>
          <p:cNvSpPr txBox="1"/>
          <p:nvPr/>
        </p:nvSpPr>
        <p:spPr>
          <a:xfrm>
            <a:off x="9126220" y="4368165"/>
            <a:ext cx="1633855" cy="7067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algn="ctr" defTabSz="914400" rtl="0" eaLnBrk="1" fontAlgn="base" latinLnBrk="0" hangingPunct="1">
              <a:lnSpc>
                <a:spcPct val="100000"/>
              </a:lnSpc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4000" b="1" dirty="0">
                <a:latin typeface="华文细黑" panose="02010600040101010101" pitchFamily="2" charset="-122"/>
                <a:ea typeface="华文细黑" panose="02010600040101010101" pitchFamily="2" charset="-122"/>
                <a:sym typeface="宋体" panose="02010600030101010101" pitchFamily="2" charset="-122"/>
              </a:rPr>
              <a:t>huí</a:t>
            </a:r>
          </a:p>
        </p:txBody>
      </p:sp>
      <p:grpSp>
        <p:nvGrpSpPr>
          <p:cNvPr id="53" name="组合 52"/>
          <p:cNvGrpSpPr/>
          <p:nvPr/>
        </p:nvGrpSpPr>
        <p:grpSpPr>
          <a:xfrm>
            <a:off x="8856531" y="3610363"/>
            <a:ext cx="2200089" cy="3194297"/>
            <a:chOff x="1486086" y="120403"/>
            <a:chExt cx="2200089" cy="3194297"/>
          </a:xfrm>
        </p:grpSpPr>
        <p:sp>
          <p:nvSpPr>
            <p:cNvPr id="54" name="矩形: 圆角 24"/>
            <p:cNvSpPr/>
            <p:nvPr/>
          </p:nvSpPr>
          <p:spPr>
            <a:xfrm>
              <a:off x="1486086" y="120403"/>
              <a:ext cx="2200089" cy="3194297"/>
            </a:xfrm>
            <a:prstGeom prst="roundRect">
              <a:avLst/>
            </a:prstGeom>
            <a:solidFill>
              <a:srgbClr val="E2AEAB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55" name="图片 5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14281" y="196147"/>
              <a:ext cx="2124195" cy="3004708"/>
            </a:xfrm>
            <a:prstGeom prst="rect">
              <a:avLst/>
            </a:prstGeom>
          </p:spPr>
        </p:pic>
        <p:pic>
          <p:nvPicPr>
            <p:cNvPr id="56" name="图片 55" descr="C:\Users\Administrator\Desktop\小红书\对外汉语战略搞钱计划\教学素材\图片素材\我1压缩 (1).png我1压缩 (1)"/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>
            <a:xfrm>
              <a:off x="1520387" y="557273"/>
              <a:ext cx="2124075" cy="2124075"/>
            </a:xfrm>
            <a:prstGeom prst="rect">
              <a:avLst/>
            </a:prstGeom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4" name="组合 3"/>
          <p:cNvGrpSpPr/>
          <p:nvPr/>
        </p:nvGrpSpPr>
        <p:grpSpPr>
          <a:xfrm>
            <a:off x="8844280" y="165100"/>
            <a:ext cx="2200275" cy="3194050"/>
            <a:chOff x="9330" y="2028"/>
            <a:chExt cx="3465" cy="5030"/>
          </a:xfrm>
        </p:grpSpPr>
        <p:grpSp>
          <p:nvGrpSpPr>
            <p:cNvPr id="57" name="组合 5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5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59" name="图片 58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60" name="文本框 7"/>
            <p:cNvSpPr txBox="1"/>
            <p:nvPr/>
          </p:nvSpPr>
          <p:spPr>
            <a:xfrm>
              <a:off x="9385" y="4252"/>
              <a:ext cx="3353" cy="15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sz="6000" b="1" noProof="0" dirty="0">
                  <a:ln>
                    <a:noFill/>
                  </a:ln>
                  <a:effectLst/>
                  <a:uLnTx/>
                  <a:uFillTx/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+mn-ea"/>
                </a:rPr>
                <a:t>吃饭</a:t>
              </a:r>
              <a:endParaRPr kumimoji="0" lang="zh-CN" sz="6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endParaRPr>
            </a:p>
          </p:txBody>
        </p:sp>
      </p:grpSp>
      <p:sp>
        <p:nvSpPr>
          <p:cNvPr id="62" name="文本框 7"/>
          <p:cNvSpPr txBox="1"/>
          <p:nvPr/>
        </p:nvSpPr>
        <p:spPr>
          <a:xfrm>
            <a:off x="8865235" y="901065"/>
            <a:ext cx="214376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2800" b="1" dirty="0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宋体" panose="02010600030101010101" pitchFamily="2" charset="-122"/>
              </a:rPr>
              <a:t>chī fàn</a:t>
            </a:r>
          </a:p>
        </p:txBody>
      </p:sp>
      <p:grpSp>
        <p:nvGrpSpPr>
          <p:cNvPr id="63" name="组合 62"/>
          <p:cNvGrpSpPr/>
          <p:nvPr/>
        </p:nvGrpSpPr>
        <p:grpSpPr>
          <a:xfrm>
            <a:off x="8843196" y="183903"/>
            <a:ext cx="2200089" cy="3194297"/>
            <a:chOff x="1486086" y="120403"/>
            <a:chExt cx="2200089" cy="3194297"/>
          </a:xfrm>
        </p:grpSpPr>
        <p:sp>
          <p:nvSpPr>
            <p:cNvPr id="64" name="矩形: 圆角 24"/>
            <p:cNvSpPr/>
            <p:nvPr/>
          </p:nvSpPr>
          <p:spPr>
            <a:xfrm>
              <a:off x="1486086" y="120403"/>
              <a:ext cx="2200089" cy="3194297"/>
            </a:xfrm>
            <a:prstGeom prst="roundRect">
              <a:avLst/>
            </a:prstGeom>
            <a:solidFill>
              <a:srgbClr val="E2AEAB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65" name="图片 6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14281" y="196147"/>
              <a:ext cx="2124195" cy="3004708"/>
            </a:xfrm>
            <a:prstGeom prst="rect">
              <a:avLst/>
            </a:prstGeom>
          </p:spPr>
        </p:pic>
        <p:pic>
          <p:nvPicPr>
            <p:cNvPr id="66" name="图片 65" descr="C:\Users\Administrator\Desktop\小红书\对外汉语战略搞钱计划\教学素材\图片素材\我1压缩 (1).png我1压缩 (1)"/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>
            <a:xfrm>
              <a:off x="1520387" y="557273"/>
              <a:ext cx="2124075" cy="2124075"/>
            </a:xfrm>
            <a:prstGeom prst="rect">
              <a:avLst/>
            </a:prstGeom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6" name="组合 5"/>
          <p:cNvGrpSpPr/>
          <p:nvPr/>
        </p:nvGrpSpPr>
        <p:grpSpPr>
          <a:xfrm>
            <a:off x="5496560" y="127635"/>
            <a:ext cx="2200275" cy="3194050"/>
            <a:chOff x="9330" y="2028"/>
            <a:chExt cx="3465" cy="5030"/>
          </a:xfrm>
        </p:grpSpPr>
        <p:grpSp>
          <p:nvGrpSpPr>
            <p:cNvPr id="7" name="组合 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12" name="文本框 7"/>
            <p:cNvSpPr txBox="1"/>
            <p:nvPr/>
          </p:nvSpPr>
          <p:spPr>
            <a:xfrm>
              <a:off x="9776" y="4252"/>
              <a:ext cx="2573" cy="14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+mn-ea"/>
                </a:rPr>
                <a:t>电影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endParaRPr>
            </a:p>
          </p:txBody>
        </p:sp>
      </p:grpSp>
      <p:sp>
        <p:nvSpPr>
          <p:cNvPr id="13" name="文本框 7"/>
          <p:cNvSpPr txBox="1"/>
          <p:nvPr/>
        </p:nvSpPr>
        <p:spPr>
          <a:xfrm>
            <a:off x="5255895" y="863600"/>
            <a:ext cx="274383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3600" b="1" dirty="0">
                <a:latin typeface="华文细黑" panose="02010600040101010101" pitchFamily="2" charset="-122"/>
                <a:ea typeface="华文细黑" panose="02010600040101010101" pitchFamily="2" charset="-122"/>
                <a:sym typeface="宋体" panose="02010600030101010101" pitchFamily="2" charset="-122"/>
              </a:rPr>
              <a:t>diàn yǐng</a:t>
            </a:r>
          </a:p>
        </p:txBody>
      </p:sp>
      <p:grpSp>
        <p:nvGrpSpPr>
          <p:cNvPr id="17" name="组合 16"/>
          <p:cNvGrpSpPr/>
          <p:nvPr/>
        </p:nvGrpSpPr>
        <p:grpSpPr>
          <a:xfrm>
            <a:off x="5506271" y="127388"/>
            <a:ext cx="2200089" cy="3194297"/>
            <a:chOff x="1486086" y="120403"/>
            <a:chExt cx="2200089" cy="3194297"/>
          </a:xfrm>
        </p:grpSpPr>
        <p:sp>
          <p:nvSpPr>
            <p:cNvPr id="22" name="矩形: 圆角 24"/>
            <p:cNvSpPr/>
            <p:nvPr/>
          </p:nvSpPr>
          <p:spPr>
            <a:xfrm>
              <a:off x="1486086" y="120403"/>
              <a:ext cx="2200089" cy="3194297"/>
            </a:xfrm>
            <a:prstGeom prst="roundRect">
              <a:avLst/>
            </a:prstGeom>
            <a:solidFill>
              <a:srgbClr val="E2AEAB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3" name="图片 2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14281" y="196147"/>
              <a:ext cx="2124195" cy="3004708"/>
            </a:xfrm>
            <a:prstGeom prst="rect">
              <a:avLst/>
            </a:prstGeom>
          </p:spPr>
        </p:pic>
        <p:pic>
          <p:nvPicPr>
            <p:cNvPr id="24" name="图片 23" descr="C:\Users\Administrator\Desktop\小红书\对外汉语战略搞钱计划\教学素材\图片素材\我1压缩 (1).png我1压缩 (1)"/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>
            <a:xfrm>
              <a:off x="1520387" y="557273"/>
              <a:ext cx="2124075" cy="2124075"/>
            </a:xfrm>
            <a:prstGeom prst="rect">
              <a:avLst/>
            </a:prstGeom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25" name="组合 24"/>
          <p:cNvGrpSpPr/>
          <p:nvPr/>
        </p:nvGrpSpPr>
        <p:grpSpPr>
          <a:xfrm>
            <a:off x="2188845" y="3610610"/>
            <a:ext cx="2217420" cy="3194050"/>
            <a:chOff x="9329" y="2028"/>
            <a:chExt cx="3492" cy="5030"/>
          </a:xfrm>
        </p:grpSpPr>
        <p:grpSp>
          <p:nvGrpSpPr>
            <p:cNvPr id="26" name="组合 25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7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28" name="图片 27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9" name="文本框 7"/>
            <p:cNvSpPr txBox="1"/>
            <p:nvPr/>
          </p:nvSpPr>
          <p:spPr>
            <a:xfrm>
              <a:off x="9329" y="4252"/>
              <a:ext cx="3492" cy="14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sz="5400" b="1" noProof="0" dirty="0">
                  <a:ln>
                    <a:noFill/>
                  </a:ln>
                  <a:effectLst/>
                  <a:uLnTx/>
                  <a:uFillTx/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+mn-ea"/>
                </a:rPr>
                <a:t>我们</a:t>
              </a:r>
              <a:endParaRPr kumimoji="0" lang="zh-CN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endParaRPr>
            </a:p>
          </p:txBody>
        </p:sp>
      </p:grpSp>
      <p:sp>
        <p:nvSpPr>
          <p:cNvPr id="37" name="文本框 7"/>
          <p:cNvSpPr txBox="1"/>
          <p:nvPr/>
        </p:nvSpPr>
        <p:spPr>
          <a:xfrm>
            <a:off x="2472690" y="4346575"/>
            <a:ext cx="163385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2800" b="1" dirty="0">
                <a:sym typeface="宋体" panose="02010600030101010101" pitchFamily="2" charset="-122"/>
              </a:rPr>
              <a:t>wǒ men</a:t>
            </a:r>
          </a:p>
        </p:txBody>
      </p:sp>
      <p:grpSp>
        <p:nvGrpSpPr>
          <p:cNvPr id="38" name="组合 37"/>
          <p:cNvGrpSpPr/>
          <p:nvPr/>
        </p:nvGrpSpPr>
        <p:grpSpPr>
          <a:xfrm>
            <a:off x="2199191" y="3631953"/>
            <a:ext cx="2200089" cy="3194297"/>
            <a:chOff x="1486086" y="120403"/>
            <a:chExt cx="2200089" cy="3194297"/>
          </a:xfrm>
        </p:grpSpPr>
        <p:sp>
          <p:nvSpPr>
            <p:cNvPr id="39" name="矩形: 圆角 24"/>
            <p:cNvSpPr/>
            <p:nvPr/>
          </p:nvSpPr>
          <p:spPr>
            <a:xfrm>
              <a:off x="1486086" y="120403"/>
              <a:ext cx="2200089" cy="3194297"/>
            </a:xfrm>
            <a:prstGeom prst="roundRect">
              <a:avLst/>
            </a:prstGeom>
            <a:solidFill>
              <a:srgbClr val="E2AEAB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40" name="图片 39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14281" y="196147"/>
              <a:ext cx="2124195" cy="3004708"/>
            </a:xfrm>
            <a:prstGeom prst="rect">
              <a:avLst/>
            </a:prstGeom>
          </p:spPr>
        </p:pic>
        <p:pic>
          <p:nvPicPr>
            <p:cNvPr id="42" name="图片 41" descr="C:\Users\Administrator\Desktop\小红书\对外汉语战略搞钱计划\教学素材\图片素材\我1压缩 (1).png我1压缩 (1)"/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>
            <a:xfrm>
              <a:off x="1520387" y="557273"/>
              <a:ext cx="2124075" cy="2124075"/>
            </a:xfrm>
            <a:prstGeom prst="rect">
              <a:avLst/>
            </a:prstGeom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14" name="组合 13"/>
          <p:cNvGrpSpPr/>
          <p:nvPr/>
        </p:nvGrpSpPr>
        <p:grpSpPr>
          <a:xfrm>
            <a:off x="5473700" y="3628390"/>
            <a:ext cx="2229485" cy="3194050"/>
            <a:chOff x="4717" y="1909"/>
            <a:chExt cx="3511" cy="5030"/>
          </a:xfrm>
        </p:grpSpPr>
        <p:grpSp>
          <p:nvGrpSpPr>
            <p:cNvPr id="15" name="组合 14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1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9" name="图片 18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0" name="文本框 7"/>
            <p:cNvSpPr txBox="1"/>
            <p:nvPr/>
          </p:nvSpPr>
          <p:spPr>
            <a:xfrm>
              <a:off x="4717" y="4133"/>
              <a:ext cx="3511" cy="17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6600" b="1" noProof="0" dirty="0">
                  <a:ln>
                    <a:noFill/>
                  </a:ln>
                  <a:effectLst/>
                  <a:uLnTx/>
                  <a:uFillTx/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+mn-ea"/>
                </a:rPr>
                <a:t>时候</a:t>
              </a:r>
              <a:endParaRPr kumimoji="0" lang="zh-CN" altLang="en-US" sz="6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endParaRPr>
            </a:p>
          </p:txBody>
        </p:sp>
      </p:grpSp>
      <p:sp>
        <p:nvSpPr>
          <p:cNvPr id="21" name="文本框 7"/>
          <p:cNvSpPr txBox="1"/>
          <p:nvPr/>
        </p:nvSpPr>
        <p:spPr>
          <a:xfrm>
            <a:off x="5473700" y="4364355"/>
            <a:ext cx="222948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algn="ctr" defTabSz="914400" rtl="0" eaLnBrk="1" fontAlgn="base" latinLnBrk="0" hangingPunct="1">
              <a:lnSpc>
                <a:spcPct val="100000"/>
              </a:lnSpc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2800" b="1" dirty="0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宋体" panose="02010600030101010101" pitchFamily="2" charset="-122"/>
              </a:rPr>
              <a:t>shí hou</a:t>
            </a:r>
          </a:p>
        </p:txBody>
      </p:sp>
      <p:grpSp>
        <p:nvGrpSpPr>
          <p:cNvPr id="30" name="组合 29"/>
          <p:cNvGrpSpPr/>
          <p:nvPr/>
        </p:nvGrpSpPr>
        <p:grpSpPr>
          <a:xfrm>
            <a:off x="5468171" y="3610363"/>
            <a:ext cx="2200089" cy="3194297"/>
            <a:chOff x="1486086" y="120403"/>
            <a:chExt cx="2200089" cy="3194297"/>
          </a:xfrm>
        </p:grpSpPr>
        <p:sp>
          <p:nvSpPr>
            <p:cNvPr id="31" name="矩形: 圆角 24"/>
            <p:cNvSpPr/>
            <p:nvPr/>
          </p:nvSpPr>
          <p:spPr>
            <a:xfrm>
              <a:off x="1486086" y="120403"/>
              <a:ext cx="2200089" cy="3194297"/>
            </a:xfrm>
            <a:prstGeom prst="roundRect">
              <a:avLst/>
            </a:prstGeom>
            <a:solidFill>
              <a:srgbClr val="E2AEAB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2" name="图片 31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14281" y="196147"/>
              <a:ext cx="2124195" cy="3004708"/>
            </a:xfrm>
            <a:prstGeom prst="rect">
              <a:avLst/>
            </a:prstGeom>
          </p:spPr>
        </p:pic>
        <p:pic>
          <p:nvPicPr>
            <p:cNvPr id="33" name="图片 32" descr="C:\Users\Administrator\Desktop\小红书\对外汉语战略搞钱计划\教学素材\图片素材\我1压缩 (1).png我1压缩 (1)"/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>
            <a:xfrm>
              <a:off x="1520387" y="557273"/>
              <a:ext cx="2124075" cy="2124075"/>
            </a:xfrm>
            <a:prstGeom prst="rect">
              <a:avLst/>
            </a:prstGeom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</p:spPr>
        </p:pic>
      </p:grp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split orient="vert" dir="in"/>
      </p:transition>
    </mc:Choice>
    <mc:Fallback xmlns="">
      <p:transition spd="slow">
        <p:split orient="vert" dir="in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翻书声压缩了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9"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5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7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9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翻书声压缩了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3"/>
                  </p:tgtEl>
                </p:cond>
              </p:nextCondLst>
            </p:seq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6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7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2" dur="50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3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翻书声压缩了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3"/>
                  </p:tgtEl>
                </p:cond>
              </p:nextCondLst>
            </p:seq>
            <p:seq concurrent="1" nextAc="seek">
              <p:cTn id="41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2" fill="hold">
                      <p:stCondLst>
                        <p:cond delay="0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seq concurrent="1" nextAc="seek">
              <p:cTn id="4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8" fill="hold">
                      <p:stCondLst>
                        <p:cond delay="0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5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4" fill="hold">
                      <p:stCondLst>
                        <p:cond delay="0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59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0" fill="hold">
                      <p:stCondLst>
                        <p:cond delay="0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7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3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翻书声压缩了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seq concurrent="1" nextAc="seek">
              <p:cTn id="7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3" fill="hold">
                      <p:stCondLst>
                        <p:cond delay="0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78" restart="whenNotActive" fill="hold" evtFilter="cancelBubble" nodeType="interactiveSeq">
                <p:stCondLst>
                  <p:cond evt="onClick" delay="0">
                    <p:tgtEl>
                      <p:spTgt spid="3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9" fill="hold">
                      <p:stCondLst>
                        <p:cond delay="0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7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82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8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翻书声压缩了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500"/>
                            </p:stCondLst>
                            <p:childTnLst>
                              <p:par>
                                <p:cTn id="86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8"/>
                  </p:tgtEl>
                </p:cond>
              </p:nextCondLst>
            </p:seq>
            <p:seq concurrent="1" nextAc="seek">
              <p:cTn id="91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2" fill="hold">
                      <p:stCondLst>
                        <p:cond delay="0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9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seq concurrent="1" nextAc="seek">
              <p:cTn id="97" restart="whenNotActive" fill="hold" evtFilter="cancelBubble" nodeType="interactiveSeq">
                <p:stCondLst>
                  <p:cond evt="onClick" delay="0">
                    <p:tgtEl>
                      <p:spTgt spid="3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8" fill="hold">
                      <p:stCondLst>
                        <p:cond delay="0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7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1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0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翻书声压缩了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500"/>
                            </p:stCondLst>
                            <p:childTnLst>
                              <p:par>
                                <p:cTn id="10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0"/>
                  </p:tgtEl>
                </p:cond>
              </p:nextCondLst>
            </p:seq>
            <p:seq concurrent="1" nextAc="seek">
              <p:cTn id="110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1" fill="hold">
                      <p:stCondLst>
                        <p:cond delay="0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1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  <p:bldLst>
      <p:bldP spid="10" grpId="0"/>
      <p:bldP spid="52" grpId="0"/>
      <p:bldP spid="62" grpId="0"/>
      <p:bldP spid="13" grpId="0"/>
      <p:bldP spid="37" grpId="0"/>
      <p:bldP spid="2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组合 36"/>
          <p:cNvGrpSpPr/>
          <p:nvPr/>
        </p:nvGrpSpPr>
        <p:grpSpPr>
          <a:xfrm>
            <a:off x="73067" y="1068705"/>
            <a:ext cx="2206616" cy="2725420"/>
            <a:chOff x="2843" y="705"/>
            <a:chExt cx="4214" cy="5203"/>
          </a:xfrm>
        </p:grpSpPr>
        <p:grpSp>
          <p:nvGrpSpPr>
            <p:cNvPr id="29" name="组合 28"/>
            <p:cNvGrpSpPr/>
            <p:nvPr/>
          </p:nvGrpSpPr>
          <p:grpSpPr>
            <a:xfrm>
              <a:off x="3157" y="705"/>
              <a:ext cx="3638" cy="5203"/>
              <a:chOff x="3157" y="705"/>
              <a:chExt cx="3638" cy="5203"/>
            </a:xfrm>
          </p:grpSpPr>
          <p:pic>
            <p:nvPicPr>
              <p:cNvPr id="28" name="图片 27" descr="扑克牌外层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157" y="705"/>
                <a:ext cx="3638" cy="5203"/>
              </a:xfrm>
              <a:prstGeom prst="rect">
                <a:avLst/>
              </a:prstGeom>
            </p:spPr>
          </p:pic>
          <p:sp>
            <p:nvSpPr>
              <p:cNvPr id="51" name="文本框 7"/>
              <p:cNvSpPr txBox="1"/>
              <p:nvPr/>
            </p:nvSpPr>
            <p:spPr>
              <a:xfrm>
                <a:off x="3192" y="2865"/>
                <a:ext cx="3492" cy="17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lang="zh-CN" altLang="en-US" sz="5400" b="1" noProof="0" dirty="0">
                    <a:ln>
                      <a:noFill/>
                    </a:ln>
                    <a:effectLst/>
                    <a:uLnTx/>
                    <a:uFillTx/>
                    <a:latin typeface="思源黑体 CN Heavy" panose="020B0A00000000000000" pitchFamily="34" charset="-122"/>
                    <a:ea typeface="思源黑体 CN Heavy" panose="020B0A00000000000000" pitchFamily="34" charset="-122"/>
                    <a:sym typeface="+mn-ea"/>
                  </a:rPr>
                  <a:t>中午</a:t>
                </a:r>
                <a:endPara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+mn-ea"/>
                </a:endParaRPr>
              </a:p>
            </p:txBody>
          </p:sp>
        </p:grpSp>
        <p:sp>
          <p:nvSpPr>
            <p:cNvPr id="52" name="文本框 7"/>
            <p:cNvSpPr txBox="1"/>
            <p:nvPr/>
          </p:nvSpPr>
          <p:spPr>
            <a:xfrm>
              <a:off x="2843" y="1701"/>
              <a:ext cx="4214" cy="111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algn="ctr" defTabSz="914400" rtl="0" eaLnBrk="1" fontAlgn="base" latinLnBrk="0" hangingPunct="1">
                <a:lnSpc>
                  <a:spcPct val="100000"/>
                </a:lnSpc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en-US" sz="3200" b="1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zhōng wǔ</a:t>
              </a:r>
              <a:endParaRPr lang="en-US" sz="3200" b="1" dirty="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宋体" panose="02010600030101010101" pitchFamily="2" charset="-122"/>
              </a:endParaRPr>
            </a:p>
          </p:txBody>
        </p:sp>
      </p:grpSp>
      <p:sp>
        <p:nvSpPr>
          <p:cNvPr id="3" name="圆角矩形 2"/>
          <p:cNvSpPr/>
          <p:nvPr/>
        </p:nvSpPr>
        <p:spPr>
          <a:xfrm>
            <a:off x="2475865" y="1532890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圆角矩形 11"/>
          <p:cNvSpPr/>
          <p:nvPr/>
        </p:nvSpPr>
        <p:spPr>
          <a:xfrm>
            <a:off x="2475865" y="1535430"/>
            <a:ext cx="9486265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2" name="组合 21"/>
          <p:cNvGrpSpPr/>
          <p:nvPr/>
        </p:nvGrpSpPr>
        <p:grpSpPr>
          <a:xfrm>
            <a:off x="2475865" y="1535430"/>
            <a:ext cx="852170" cy="889000"/>
            <a:chOff x="584" y="3246"/>
            <a:chExt cx="1342" cy="1400"/>
          </a:xfrm>
        </p:grpSpPr>
        <p:sp>
          <p:nvSpPr>
            <p:cNvPr id="26" name="椭圆 25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7" name="图片 26" descr="我卡通1压缩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31" name="文本框 7"/>
          <p:cNvSpPr txBox="1"/>
          <p:nvPr/>
        </p:nvSpPr>
        <p:spPr>
          <a:xfrm>
            <a:off x="3241040" y="1574800"/>
            <a:ext cx="8296275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今天中午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明天中午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昨天中午</a:t>
            </a:r>
          </a:p>
        </p:txBody>
      </p:sp>
      <p:sp>
        <p:nvSpPr>
          <p:cNvPr id="56" name="圆角矩形 55"/>
          <p:cNvSpPr/>
          <p:nvPr/>
        </p:nvSpPr>
        <p:spPr>
          <a:xfrm>
            <a:off x="2475865" y="2579370"/>
            <a:ext cx="6717665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圆角矩形 56"/>
          <p:cNvSpPr/>
          <p:nvPr/>
        </p:nvSpPr>
        <p:spPr>
          <a:xfrm>
            <a:off x="2475865" y="2576830"/>
            <a:ext cx="6717665" cy="85725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8" name="组合 57"/>
          <p:cNvGrpSpPr/>
          <p:nvPr/>
        </p:nvGrpSpPr>
        <p:grpSpPr>
          <a:xfrm>
            <a:off x="2475865" y="2581910"/>
            <a:ext cx="852170" cy="889000"/>
            <a:chOff x="584" y="3246"/>
            <a:chExt cx="1342" cy="1400"/>
          </a:xfrm>
        </p:grpSpPr>
        <p:sp>
          <p:nvSpPr>
            <p:cNvPr id="59" name="椭圆 58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60" name="图片 59" descr="我卡通1压缩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61" name="文本框 7"/>
          <p:cNvSpPr txBox="1"/>
          <p:nvPr/>
        </p:nvSpPr>
        <p:spPr>
          <a:xfrm>
            <a:off x="3241040" y="2621280"/>
            <a:ext cx="5952490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下午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早上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晚上</a:t>
            </a:r>
          </a:p>
        </p:txBody>
      </p:sp>
      <p:grpSp>
        <p:nvGrpSpPr>
          <p:cNvPr id="70" name="组合 69"/>
          <p:cNvGrpSpPr/>
          <p:nvPr/>
        </p:nvGrpSpPr>
        <p:grpSpPr>
          <a:xfrm>
            <a:off x="72816" y="4076065"/>
            <a:ext cx="2206788" cy="2759075"/>
            <a:chOff x="3184" y="218"/>
            <a:chExt cx="4026" cy="5030"/>
          </a:xfrm>
        </p:grpSpPr>
        <p:grpSp>
          <p:nvGrpSpPr>
            <p:cNvPr id="71" name="组合 70"/>
            <p:cNvGrpSpPr/>
            <p:nvPr/>
          </p:nvGrpSpPr>
          <p:grpSpPr>
            <a:xfrm>
              <a:off x="3474" y="218"/>
              <a:ext cx="3465" cy="5030"/>
              <a:chOff x="1486086" y="120403"/>
              <a:chExt cx="2200089" cy="3194297"/>
            </a:xfrm>
          </p:grpSpPr>
          <p:sp>
            <p:nvSpPr>
              <p:cNvPr id="72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73" name="图片 72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74" name="文本框 7"/>
            <p:cNvSpPr txBox="1"/>
            <p:nvPr/>
          </p:nvSpPr>
          <p:spPr>
            <a:xfrm>
              <a:off x="3639" y="2503"/>
              <a:ext cx="3097" cy="168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+mn-ea"/>
                </a:rPr>
                <a:t>吃饭</a:t>
              </a:r>
              <a:endParaRPr kumimoji="0" lang="en-US" altLang="zh-CN" sz="5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endParaRPr>
            </a:p>
          </p:txBody>
        </p:sp>
        <p:sp>
          <p:nvSpPr>
            <p:cNvPr id="75" name="文本框 7"/>
            <p:cNvSpPr txBox="1"/>
            <p:nvPr/>
          </p:nvSpPr>
          <p:spPr>
            <a:xfrm>
              <a:off x="3184" y="1627"/>
              <a:ext cx="4026" cy="117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en-US" sz="3600" b="1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chī fàn</a:t>
              </a:r>
              <a:endParaRPr lang="en-US" sz="3600" b="1" dirty="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宋体" panose="02010600030101010101" pitchFamily="2" charset="-122"/>
              </a:endParaRPr>
            </a:p>
          </p:txBody>
        </p:sp>
      </p:grpSp>
      <p:sp>
        <p:nvSpPr>
          <p:cNvPr id="94" name="圆角矩形 93"/>
          <p:cNvSpPr/>
          <p:nvPr/>
        </p:nvSpPr>
        <p:spPr>
          <a:xfrm>
            <a:off x="2478405" y="3988435"/>
            <a:ext cx="8145145" cy="852170"/>
          </a:xfrm>
          <a:prstGeom prst="roundRect">
            <a:avLst>
              <a:gd name="adj" fmla="val 47532"/>
            </a:avLst>
          </a:prstGeom>
          <a:solidFill>
            <a:srgbClr val="CE7A77"/>
          </a:solidFill>
          <a:ln>
            <a:gradFill>
              <a:gsLst>
                <a:gs pos="0">
                  <a:srgbClr val="E19B93"/>
                </a:gs>
                <a:gs pos="100000">
                  <a:srgbClr val="C86E6E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圆角矩形 94"/>
          <p:cNvSpPr/>
          <p:nvPr/>
        </p:nvSpPr>
        <p:spPr>
          <a:xfrm>
            <a:off x="2478405" y="3990975"/>
            <a:ext cx="8145780" cy="852170"/>
          </a:xfrm>
          <a:prstGeom prst="roundRect">
            <a:avLst>
              <a:gd name="adj" fmla="val 47532"/>
            </a:avLst>
          </a:prstGeom>
          <a:solidFill>
            <a:srgbClr val="E2A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6" name="组合 95"/>
          <p:cNvGrpSpPr/>
          <p:nvPr/>
        </p:nvGrpSpPr>
        <p:grpSpPr>
          <a:xfrm>
            <a:off x="2478405" y="3990975"/>
            <a:ext cx="852170" cy="889000"/>
            <a:chOff x="584" y="3246"/>
            <a:chExt cx="1342" cy="1400"/>
          </a:xfrm>
        </p:grpSpPr>
        <p:sp>
          <p:nvSpPr>
            <p:cNvPr id="97" name="椭圆 96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E2AEAB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98" name="图片 97" descr="我卡通1压缩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99" name="文本框 7"/>
          <p:cNvSpPr txBox="1"/>
          <p:nvPr/>
        </p:nvSpPr>
        <p:spPr>
          <a:xfrm>
            <a:off x="3243580" y="4030345"/>
            <a:ext cx="7986395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吃早饭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吃午饭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吃晚饭</a:t>
            </a:r>
          </a:p>
        </p:txBody>
      </p:sp>
      <p:sp>
        <p:nvSpPr>
          <p:cNvPr id="100" name="圆角矩形 99"/>
          <p:cNvSpPr/>
          <p:nvPr/>
        </p:nvSpPr>
        <p:spPr>
          <a:xfrm>
            <a:off x="2478405" y="4980305"/>
            <a:ext cx="5290185" cy="852170"/>
          </a:xfrm>
          <a:prstGeom prst="roundRect">
            <a:avLst>
              <a:gd name="adj" fmla="val 47532"/>
            </a:avLst>
          </a:prstGeom>
          <a:solidFill>
            <a:srgbClr val="CE7A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1" name="圆角矩形 100"/>
          <p:cNvSpPr/>
          <p:nvPr/>
        </p:nvSpPr>
        <p:spPr>
          <a:xfrm>
            <a:off x="2478405" y="4982845"/>
            <a:ext cx="5289550" cy="852170"/>
          </a:xfrm>
          <a:prstGeom prst="roundRect">
            <a:avLst>
              <a:gd name="adj" fmla="val 47532"/>
            </a:avLst>
          </a:prstGeom>
          <a:solidFill>
            <a:srgbClr val="E2A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2" name="组合 101"/>
          <p:cNvGrpSpPr/>
          <p:nvPr/>
        </p:nvGrpSpPr>
        <p:grpSpPr>
          <a:xfrm>
            <a:off x="2475865" y="4982845"/>
            <a:ext cx="854710" cy="880745"/>
            <a:chOff x="580" y="3246"/>
            <a:chExt cx="1346" cy="1387"/>
          </a:xfrm>
        </p:grpSpPr>
        <p:sp>
          <p:nvSpPr>
            <p:cNvPr id="103" name="椭圆 102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E2AEAB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04" name="图片 103" descr="我卡通1压缩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0" y="3295"/>
              <a:ext cx="1338" cy="1338"/>
            </a:xfrm>
            <a:prstGeom prst="rect">
              <a:avLst/>
            </a:prstGeom>
          </p:spPr>
        </p:pic>
      </p:grpSp>
      <p:sp>
        <p:nvSpPr>
          <p:cNvPr id="105" name="文本框 7"/>
          <p:cNvSpPr txBox="1"/>
          <p:nvPr/>
        </p:nvSpPr>
        <p:spPr>
          <a:xfrm>
            <a:off x="3243580" y="5022215"/>
            <a:ext cx="3315970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在哪儿吃饭？</a:t>
            </a:r>
          </a:p>
        </p:txBody>
      </p:sp>
      <p:sp>
        <p:nvSpPr>
          <p:cNvPr id="106" name="圆角矩形 105"/>
          <p:cNvSpPr/>
          <p:nvPr/>
        </p:nvSpPr>
        <p:spPr>
          <a:xfrm>
            <a:off x="2478405" y="5972175"/>
            <a:ext cx="5947410" cy="852170"/>
          </a:xfrm>
          <a:prstGeom prst="roundRect">
            <a:avLst>
              <a:gd name="adj" fmla="val 47532"/>
            </a:avLst>
          </a:prstGeom>
          <a:solidFill>
            <a:srgbClr val="CE7A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7" name="圆角矩形 106"/>
          <p:cNvSpPr/>
          <p:nvPr/>
        </p:nvSpPr>
        <p:spPr>
          <a:xfrm>
            <a:off x="2478405" y="5969635"/>
            <a:ext cx="5944235" cy="857250"/>
          </a:xfrm>
          <a:prstGeom prst="roundRect">
            <a:avLst>
              <a:gd name="adj" fmla="val 47532"/>
            </a:avLst>
          </a:prstGeom>
          <a:solidFill>
            <a:srgbClr val="E2A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8" name="组合 107"/>
          <p:cNvGrpSpPr/>
          <p:nvPr/>
        </p:nvGrpSpPr>
        <p:grpSpPr>
          <a:xfrm>
            <a:off x="2478405" y="5974715"/>
            <a:ext cx="852170" cy="901700"/>
            <a:chOff x="584" y="3246"/>
            <a:chExt cx="1342" cy="1420"/>
          </a:xfrm>
        </p:grpSpPr>
        <p:sp>
          <p:nvSpPr>
            <p:cNvPr id="109" name="椭圆 108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E2AEAB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10" name="图片 109" descr="我卡通1压缩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8" y="3328"/>
              <a:ext cx="1338" cy="1338"/>
            </a:xfrm>
            <a:prstGeom prst="rect">
              <a:avLst/>
            </a:prstGeom>
          </p:spPr>
        </p:pic>
      </p:grpSp>
      <p:sp>
        <p:nvSpPr>
          <p:cNvPr id="111" name="文本框 7"/>
          <p:cNvSpPr txBox="1"/>
          <p:nvPr/>
        </p:nvSpPr>
        <p:spPr>
          <a:xfrm>
            <a:off x="3243580" y="6014085"/>
            <a:ext cx="5179060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在家吃饭。</a:t>
            </a:r>
          </a:p>
        </p:txBody>
      </p:sp>
      <p:sp>
        <p:nvSpPr>
          <p:cNvPr id="112" name="文本框 7"/>
          <p:cNvSpPr txBox="1"/>
          <p:nvPr/>
        </p:nvSpPr>
        <p:spPr>
          <a:xfrm>
            <a:off x="165735" y="213995"/>
            <a:ext cx="160782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生词拓展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13" name="文本框 7"/>
          <p:cNvSpPr txBox="1"/>
          <p:nvPr/>
        </p:nvSpPr>
        <p:spPr>
          <a:xfrm>
            <a:off x="237490" y="702310"/>
            <a:ext cx="243395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New Word Expansion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7083 -0.005 L 0.706875 -0.00305556 " pathEditMode="relative" rAng="0" ptsTypes="">
                                      <p:cBhvr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9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101852 L 0.482708 -0.0062963 " pathEditMode="relative" rAng="0" ptsTypes="">
                                      <p:cBhvr>
                                        <p:cTn id="29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8" y="-2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3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0833 0 L 0.597812 -0.00787037 " pathEditMode="relative" rAng="0" ptsTypes="">
                                      <p:cBhvr>
                                        <p:cTn id="39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4" y="-2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4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372292 -0.00101852 " pathEditMode="relative" rAng="0" ptsTypes="">
                                      <p:cBhvr>
                                        <p:cTn id="49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0" y="0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5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1901 -0.00277778 " pathEditMode="relative" rAng="0" ptsTypes="">
                                      <p:cBhvr>
                                        <p:cTn id="59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7" y="0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6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1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  <p:bldP spid="57" grpId="0" bldLvl="0" animBg="1"/>
      <p:bldP spid="95" grpId="0" bldLvl="0" animBg="1"/>
      <p:bldP spid="101" grpId="0" bldLvl="0" animBg="1"/>
      <p:bldP spid="107" grpId="0" bldLvl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组合 36"/>
          <p:cNvGrpSpPr/>
          <p:nvPr/>
        </p:nvGrpSpPr>
        <p:grpSpPr>
          <a:xfrm>
            <a:off x="73067" y="1068705"/>
            <a:ext cx="2206616" cy="2725420"/>
            <a:chOff x="2843" y="705"/>
            <a:chExt cx="4214" cy="5203"/>
          </a:xfrm>
        </p:grpSpPr>
        <p:grpSp>
          <p:nvGrpSpPr>
            <p:cNvPr id="29" name="组合 28"/>
            <p:cNvGrpSpPr/>
            <p:nvPr/>
          </p:nvGrpSpPr>
          <p:grpSpPr>
            <a:xfrm>
              <a:off x="3157" y="705"/>
              <a:ext cx="3638" cy="5203"/>
              <a:chOff x="3157" y="705"/>
              <a:chExt cx="3638" cy="5203"/>
            </a:xfrm>
          </p:grpSpPr>
          <p:pic>
            <p:nvPicPr>
              <p:cNvPr id="28" name="图片 27" descr="扑克牌外层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157" y="705"/>
                <a:ext cx="3638" cy="5203"/>
              </a:xfrm>
              <a:prstGeom prst="rect">
                <a:avLst/>
              </a:prstGeom>
            </p:spPr>
          </p:pic>
          <p:sp>
            <p:nvSpPr>
              <p:cNvPr id="51" name="文本框 7"/>
              <p:cNvSpPr txBox="1"/>
              <p:nvPr/>
            </p:nvSpPr>
            <p:spPr>
              <a:xfrm>
                <a:off x="3192" y="2865"/>
                <a:ext cx="3492" cy="17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lang="zh-CN" altLang="en-US" sz="5400" b="1" noProof="0" dirty="0">
                    <a:ln>
                      <a:noFill/>
                    </a:ln>
                    <a:effectLst/>
                    <a:uLnTx/>
                    <a:uFillTx/>
                    <a:latin typeface="思源黑体 CN Heavy" panose="020B0A00000000000000" pitchFamily="34" charset="-122"/>
                    <a:ea typeface="思源黑体 CN Heavy" panose="020B0A00000000000000" pitchFamily="34" charset="-122"/>
                    <a:sym typeface="+mn-ea"/>
                  </a:rPr>
                  <a:t>时候</a:t>
                </a:r>
                <a:endPara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+mn-ea"/>
                </a:endParaRPr>
              </a:p>
            </p:txBody>
          </p:sp>
        </p:grpSp>
        <p:sp>
          <p:nvSpPr>
            <p:cNvPr id="52" name="文本框 7"/>
            <p:cNvSpPr txBox="1"/>
            <p:nvPr/>
          </p:nvSpPr>
          <p:spPr>
            <a:xfrm>
              <a:off x="2843" y="1701"/>
              <a:ext cx="4214" cy="12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algn="ctr" defTabSz="914400" rtl="0" eaLnBrk="1" fontAlgn="base" latinLnBrk="0" hangingPunct="1">
                <a:lnSpc>
                  <a:spcPct val="100000"/>
                </a:lnSpc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en-US" sz="3600" b="1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shí hou</a:t>
              </a:r>
              <a:endParaRPr lang="en-US" sz="3600" b="1" dirty="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宋体" panose="02010600030101010101" pitchFamily="2" charset="-122"/>
              </a:endParaRPr>
            </a:p>
          </p:txBody>
        </p:sp>
      </p:grpSp>
      <p:sp>
        <p:nvSpPr>
          <p:cNvPr id="3" name="圆角矩形 2"/>
          <p:cNvSpPr/>
          <p:nvPr/>
        </p:nvSpPr>
        <p:spPr>
          <a:xfrm>
            <a:off x="2475865" y="955675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圆角矩形 11"/>
          <p:cNvSpPr/>
          <p:nvPr/>
        </p:nvSpPr>
        <p:spPr>
          <a:xfrm>
            <a:off x="2475865" y="958215"/>
            <a:ext cx="9486265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2" name="组合 21"/>
          <p:cNvGrpSpPr/>
          <p:nvPr/>
        </p:nvGrpSpPr>
        <p:grpSpPr>
          <a:xfrm>
            <a:off x="2475865" y="958215"/>
            <a:ext cx="852170" cy="889000"/>
            <a:chOff x="584" y="3246"/>
            <a:chExt cx="1342" cy="1400"/>
          </a:xfrm>
        </p:grpSpPr>
        <p:sp>
          <p:nvSpPr>
            <p:cNvPr id="26" name="椭圆 25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7" name="图片 26" descr="我卡通1压缩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31" name="文本框 7"/>
          <p:cNvSpPr txBox="1"/>
          <p:nvPr/>
        </p:nvSpPr>
        <p:spPr>
          <a:xfrm>
            <a:off x="3241040" y="997585"/>
            <a:ext cx="8296275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什么时候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什么时候吃饭</a:t>
            </a:r>
          </a:p>
        </p:txBody>
      </p:sp>
      <p:sp>
        <p:nvSpPr>
          <p:cNvPr id="36" name="圆角矩形 35"/>
          <p:cNvSpPr/>
          <p:nvPr/>
        </p:nvSpPr>
        <p:spPr>
          <a:xfrm>
            <a:off x="2475865" y="1947545"/>
            <a:ext cx="5290185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圆角矩形 37"/>
          <p:cNvSpPr/>
          <p:nvPr/>
        </p:nvSpPr>
        <p:spPr>
          <a:xfrm>
            <a:off x="2475865" y="1950085"/>
            <a:ext cx="5289550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9" name="组合 38"/>
          <p:cNvGrpSpPr/>
          <p:nvPr/>
        </p:nvGrpSpPr>
        <p:grpSpPr>
          <a:xfrm>
            <a:off x="2475865" y="1950085"/>
            <a:ext cx="852170" cy="889000"/>
            <a:chOff x="584" y="3246"/>
            <a:chExt cx="1342" cy="1400"/>
          </a:xfrm>
        </p:grpSpPr>
        <p:sp>
          <p:nvSpPr>
            <p:cNvPr id="40" name="椭圆 39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41" name="图片 40" descr="我卡通1压缩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42" name="文本框 7"/>
          <p:cNvSpPr txBox="1"/>
          <p:nvPr/>
        </p:nvSpPr>
        <p:spPr>
          <a:xfrm>
            <a:off x="3241040" y="1989455"/>
            <a:ext cx="4758690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什么时候学习</a:t>
            </a:r>
            <a:endParaRPr lang="zh-CN" sz="44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56" name="圆角矩形 55"/>
          <p:cNvSpPr/>
          <p:nvPr/>
        </p:nvSpPr>
        <p:spPr>
          <a:xfrm>
            <a:off x="2475865" y="2939415"/>
            <a:ext cx="6717665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圆角矩形 56"/>
          <p:cNvSpPr/>
          <p:nvPr/>
        </p:nvSpPr>
        <p:spPr>
          <a:xfrm>
            <a:off x="2475865" y="2936875"/>
            <a:ext cx="6717665" cy="85725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8" name="组合 57"/>
          <p:cNvGrpSpPr/>
          <p:nvPr/>
        </p:nvGrpSpPr>
        <p:grpSpPr>
          <a:xfrm>
            <a:off x="2475865" y="2941955"/>
            <a:ext cx="852170" cy="889000"/>
            <a:chOff x="584" y="3246"/>
            <a:chExt cx="1342" cy="1400"/>
          </a:xfrm>
        </p:grpSpPr>
        <p:sp>
          <p:nvSpPr>
            <p:cNvPr id="59" name="椭圆 58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60" name="图片 59" descr="我卡通1压缩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61" name="文本框 7"/>
          <p:cNvSpPr txBox="1"/>
          <p:nvPr/>
        </p:nvSpPr>
        <p:spPr>
          <a:xfrm>
            <a:off x="3241040" y="2981325"/>
            <a:ext cx="5952490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什么时候工作</a:t>
            </a:r>
          </a:p>
        </p:txBody>
      </p:sp>
      <p:grpSp>
        <p:nvGrpSpPr>
          <p:cNvPr id="70" name="组合 69"/>
          <p:cNvGrpSpPr/>
          <p:nvPr/>
        </p:nvGrpSpPr>
        <p:grpSpPr>
          <a:xfrm>
            <a:off x="72816" y="4076065"/>
            <a:ext cx="2206788" cy="2759075"/>
            <a:chOff x="3184" y="218"/>
            <a:chExt cx="4026" cy="5030"/>
          </a:xfrm>
        </p:grpSpPr>
        <p:grpSp>
          <p:nvGrpSpPr>
            <p:cNvPr id="71" name="组合 70"/>
            <p:cNvGrpSpPr/>
            <p:nvPr/>
          </p:nvGrpSpPr>
          <p:grpSpPr>
            <a:xfrm>
              <a:off x="3474" y="218"/>
              <a:ext cx="3465" cy="5030"/>
              <a:chOff x="1486086" y="120403"/>
              <a:chExt cx="2200089" cy="3194297"/>
            </a:xfrm>
          </p:grpSpPr>
          <p:sp>
            <p:nvSpPr>
              <p:cNvPr id="72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73" name="图片 72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74" name="文本框 7"/>
            <p:cNvSpPr txBox="1"/>
            <p:nvPr/>
          </p:nvSpPr>
          <p:spPr>
            <a:xfrm>
              <a:off x="3639" y="2503"/>
              <a:ext cx="3097" cy="168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+mn-ea"/>
                </a:rPr>
                <a:t>回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endParaRPr>
            </a:p>
          </p:txBody>
        </p:sp>
        <p:sp>
          <p:nvSpPr>
            <p:cNvPr id="75" name="文本框 7"/>
            <p:cNvSpPr txBox="1"/>
            <p:nvPr/>
          </p:nvSpPr>
          <p:spPr>
            <a:xfrm>
              <a:off x="3184" y="1627"/>
              <a:ext cx="4026" cy="117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fontAlgn="base"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en-US" sz="3600" b="1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huí</a:t>
              </a:r>
              <a:endParaRPr lang="en-US" sz="3600" b="1" dirty="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宋体" panose="02010600030101010101" pitchFamily="2" charset="-122"/>
              </a:endParaRPr>
            </a:p>
          </p:txBody>
        </p:sp>
      </p:grpSp>
      <p:sp>
        <p:nvSpPr>
          <p:cNvPr id="94" name="圆角矩形 93"/>
          <p:cNvSpPr/>
          <p:nvPr/>
        </p:nvSpPr>
        <p:spPr>
          <a:xfrm>
            <a:off x="2478405" y="3988435"/>
            <a:ext cx="5652770" cy="852170"/>
          </a:xfrm>
          <a:prstGeom prst="roundRect">
            <a:avLst>
              <a:gd name="adj" fmla="val 47532"/>
            </a:avLst>
          </a:prstGeom>
          <a:solidFill>
            <a:srgbClr val="CE7A77"/>
          </a:solidFill>
          <a:ln>
            <a:gradFill>
              <a:gsLst>
                <a:gs pos="0">
                  <a:srgbClr val="E19B93"/>
                </a:gs>
                <a:gs pos="100000">
                  <a:srgbClr val="C86E6E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圆角矩形 94"/>
          <p:cNvSpPr/>
          <p:nvPr/>
        </p:nvSpPr>
        <p:spPr>
          <a:xfrm>
            <a:off x="2478405" y="3990975"/>
            <a:ext cx="5652135" cy="852170"/>
          </a:xfrm>
          <a:prstGeom prst="roundRect">
            <a:avLst>
              <a:gd name="adj" fmla="val 47532"/>
            </a:avLst>
          </a:prstGeom>
          <a:solidFill>
            <a:srgbClr val="E2A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6" name="组合 95"/>
          <p:cNvGrpSpPr/>
          <p:nvPr/>
        </p:nvGrpSpPr>
        <p:grpSpPr>
          <a:xfrm>
            <a:off x="2478405" y="3990975"/>
            <a:ext cx="852170" cy="889000"/>
            <a:chOff x="584" y="3246"/>
            <a:chExt cx="1342" cy="1400"/>
          </a:xfrm>
        </p:grpSpPr>
        <p:sp>
          <p:nvSpPr>
            <p:cNvPr id="97" name="椭圆 96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E2AEAB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98" name="图片 97" descr="我卡通1压缩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99" name="文本框 7"/>
          <p:cNvSpPr txBox="1"/>
          <p:nvPr/>
        </p:nvSpPr>
        <p:spPr>
          <a:xfrm>
            <a:off x="3243580" y="4030345"/>
            <a:ext cx="4525645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回家</a:t>
            </a:r>
          </a:p>
        </p:txBody>
      </p:sp>
      <p:sp>
        <p:nvSpPr>
          <p:cNvPr id="100" name="圆角矩形 99"/>
          <p:cNvSpPr/>
          <p:nvPr/>
        </p:nvSpPr>
        <p:spPr>
          <a:xfrm>
            <a:off x="2478405" y="4980305"/>
            <a:ext cx="5654040" cy="852170"/>
          </a:xfrm>
          <a:prstGeom prst="roundRect">
            <a:avLst>
              <a:gd name="adj" fmla="val 47532"/>
            </a:avLst>
          </a:prstGeom>
          <a:solidFill>
            <a:srgbClr val="CE7A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1" name="圆角矩形 100"/>
          <p:cNvSpPr/>
          <p:nvPr/>
        </p:nvSpPr>
        <p:spPr>
          <a:xfrm>
            <a:off x="2478405" y="4982845"/>
            <a:ext cx="5656580" cy="852170"/>
          </a:xfrm>
          <a:prstGeom prst="roundRect">
            <a:avLst>
              <a:gd name="adj" fmla="val 47532"/>
            </a:avLst>
          </a:prstGeom>
          <a:solidFill>
            <a:srgbClr val="E2A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2" name="组合 101"/>
          <p:cNvGrpSpPr/>
          <p:nvPr/>
        </p:nvGrpSpPr>
        <p:grpSpPr>
          <a:xfrm>
            <a:off x="2475865" y="4982845"/>
            <a:ext cx="854710" cy="880745"/>
            <a:chOff x="580" y="3246"/>
            <a:chExt cx="1346" cy="1387"/>
          </a:xfrm>
        </p:grpSpPr>
        <p:sp>
          <p:nvSpPr>
            <p:cNvPr id="103" name="椭圆 102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E2AEAB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04" name="图片 103" descr="我卡通1压缩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0" y="3295"/>
              <a:ext cx="1338" cy="1338"/>
            </a:xfrm>
            <a:prstGeom prst="rect">
              <a:avLst/>
            </a:prstGeom>
          </p:spPr>
        </p:pic>
      </p:grpSp>
      <p:sp>
        <p:nvSpPr>
          <p:cNvPr id="105" name="文本框 7"/>
          <p:cNvSpPr txBox="1"/>
          <p:nvPr/>
        </p:nvSpPr>
        <p:spPr>
          <a:xfrm>
            <a:off x="3243580" y="5022215"/>
            <a:ext cx="5106035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回学校</a:t>
            </a:r>
          </a:p>
        </p:txBody>
      </p:sp>
      <p:sp>
        <p:nvSpPr>
          <p:cNvPr id="106" name="圆角矩形 105"/>
          <p:cNvSpPr/>
          <p:nvPr/>
        </p:nvSpPr>
        <p:spPr>
          <a:xfrm>
            <a:off x="2478405" y="5972175"/>
            <a:ext cx="5947410" cy="852170"/>
          </a:xfrm>
          <a:prstGeom prst="roundRect">
            <a:avLst>
              <a:gd name="adj" fmla="val 47532"/>
            </a:avLst>
          </a:prstGeom>
          <a:solidFill>
            <a:srgbClr val="CE7A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7" name="圆角矩形 106"/>
          <p:cNvSpPr/>
          <p:nvPr/>
        </p:nvSpPr>
        <p:spPr>
          <a:xfrm>
            <a:off x="2478405" y="5969635"/>
            <a:ext cx="5944235" cy="857250"/>
          </a:xfrm>
          <a:prstGeom prst="roundRect">
            <a:avLst>
              <a:gd name="adj" fmla="val 47532"/>
            </a:avLst>
          </a:prstGeom>
          <a:solidFill>
            <a:srgbClr val="E2A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8" name="组合 107"/>
          <p:cNvGrpSpPr/>
          <p:nvPr/>
        </p:nvGrpSpPr>
        <p:grpSpPr>
          <a:xfrm>
            <a:off x="2478405" y="5974715"/>
            <a:ext cx="852170" cy="901700"/>
            <a:chOff x="584" y="3246"/>
            <a:chExt cx="1342" cy="1420"/>
          </a:xfrm>
        </p:grpSpPr>
        <p:sp>
          <p:nvSpPr>
            <p:cNvPr id="109" name="椭圆 108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E2AEAB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10" name="图片 109" descr="我卡通1压缩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8" y="3328"/>
              <a:ext cx="1338" cy="1338"/>
            </a:xfrm>
            <a:prstGeom prst="rect">
              <a:avLst/>
            </a:prstGeom>
          </p:spPr>
        </p:pic>
      </p:grpSp>
      <p:sp>
        <p:nvSpPr>
          <p:cNvPr id="111" name="文本框 7"/>
          <p:cNvSpPr txBox="1"/>
          <p:nvPr/>
        </p:nvSpPr>
        <p:spPr>
          <a:xfrm>
            <a:off x="3243580" y="6014085"/>
            <a:ext cx="5179060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回宿舍</a:t>
            </a:r>
          </a:p>
        </p:txBody>
      </p:sp>
      <p:sp>
        <p:nvSpPr>
          <p:cNvPr id="112" name="文本框 7"/>
          <p:cNvSpPr txBox="1"/>
          <p:nvPr/>
        </p:nvSpPr>
        <p:spPr>
          <a:xfrm>
            <a:off x="165735" y="213995"/>
            <a:ext cx="160782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生词拓展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13" name="文本框 7"/>
          <p:cNvSpPr txBox="1"/>
          <p:nvPr/>
        </p:nvSpPr>
        <p:spPr>
          <a:xfrm>
            <a:off x="237490" y="702310"/>
            <a:ext cx="243395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New Word Expansion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7083 -0.005 L 0.700833 -0.00462963 " pathEditMode="relative" rAng="0" ptsTypes="">
                                      <p:cBhvr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1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101852 L 0.362917 -0.00407407 " pathEditMode="relative" rAng="0" ptsTypes="">
                                      <p:cBhvr>
                                        <p:cTn id="2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1" y="-2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3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101852 L 0.482708 -0.0062963 " pathEditMode="relative" rAng="0" ptsTypes="">
                                      <p:cBhvr>
                                        <p:cTn id="39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8" y="-2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4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0833 0 L 0.400104 -0.00546296 " pathEditMode="relative" rAng="0" ptsTypes="">
                                      <p:cBhvr>
                                        <p:cTn id="49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6" y="0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5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394948 0.00259259 " pathEditMode="relative" rAng="0" ptsTypes="">
                                      <p:cBhvr>
                                        <p:cTn id="59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5" y="0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6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1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1901 -0.00277778 " pathEditMode="relative" rAng="0" ptsTypes="">
                                      <p:cBhvr>
                                        <p:cTn id="69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7" y="0"/>
                                    </p:animMotion>
                                  </p:childTnLst>
                                </p:cTn>
                              </p:par>
                              <p:par>
                                <p:cTn id="7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1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  <p:bldP spid="38" grpId="0" bldLvl="0" animBg="1"/>
      <p:bldP spid="57" grpId="0" bldLvl="0" animBg="1"/>
      <p:bldP spid="95" grpId="0" bldLvl="0" animBg="1"/>
      <p:bldP spid="101" grpId="0" bldLvl="0" animBg="1"/>
      <p:bldP spid="107" grpId="0" bldLvl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组合 36"/>
          <p:cNvGrpSpPr/>
          <p:nvPr/>
        </p:nvGrpSpPr>
        <p:grpSpPr>
          <a:xfrm>
            <a:off x="73067" y="1068705"/>
            <a:ext cx="2206616" cy="2725420"/>
            <a:chOff x="2843" y="705"/>
            <a:chExt cx="4214" cy="5203"/>
          </a:xfrm>
        </p:grpSpPr>
        <p:grpSp>
          <p:nvGrpSpPr>
            <p:cNvPr id="29" name="组合 28"/>
            <p:cNvGrpSpPr/>
            <p:nvPr/>
          </p:nvGrpSpPr>
          <p:grpSpPr>
            <a:xfrm>
              <a:off x="3157" y="705"/>
              <a:ext cx="3638" cy="5203"/>
              <a:chOff x="3157" y="705"/>
              <a:chExt cx="3638" cy="5203"/>
            </a:xfrm>
          </p:grpSpPr>
          <p:pic>
            <p:nvPicPr>
              <p:cNvPr id="28" name="图片 27" descr="扑克牌外层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157" y="705"/>
                <a:ext cx="3638" cy="5203"/>
              </a:xfrm>
              <a:prstGeom prst="rect">
                <a:avLst/>
              </a:prstGeom>
            </p:spPr>
          </p:pic>
          <p:sp>
            <p:nvSpPr>
              <p:cNvPr id="51" name="文本框 7"/>
              <p:cNvSpPr txBox="1"/>
              <p:nvPr/>
            </p:nvSpPr>
            <p:spPr>
              <a:xfrm>
                <a:off x="3192" y="2865"/>
                <a:ext cx="3492" cy="17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lang="zh-CN" altLang="en-US" sz="5400" b="1" noProof="0" dirty="0">
                    <a:ln>
                      <a:noFill/>
                    </a:ln>
                    <a:effectLst/>
                    <a:uLnTx/>
                    <a:uFillTx/>
                    <a:latin typeface="思源黑体 CN Heavy" panose="020B0A00000000000000" pitchFamily="34" charset="-122"/>
                    <a:ea typeface="思源黑体 CN Heavy" panose="020B0A00000000000000" pitchFamily="34" charset="-122"/>
                    <a:sym typeface="+mn-ea"/>
                  </a:rPr>
                  <a:t>我们</a:t>
                </a:r>
                <a:endPara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+mn-ea"/>
                </a:endParaRPr>
              </a:p>
            </p:txBody>
          </p:sp>
        </p:grpSp>
        <p:sp>
          <p:nvSpPr>
            <p:cNvPr id="52" name="文本框 7"/>
            <p:cNvSpPr txBox="1"/>
            <p:nvPr/>
          </p:nvSpPr>
          <p:spPr>
            <a:xfrm>
              <a:off x="2843" y="1701"/>
              <a:ext cx="4214" cy="12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algn="ctr" defTabSz="914400" rtl="0" eaLnBrk="1" fontAlgn="base" latinLnBrk="0" hangingPunct="1">
                <a:lnSpc>
                  <a:spcPct val="100000"/>
                </a:lnSpc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en-US" sz="3600" b="1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wǒ men</a:t>
              </a:r>
              <a:endParaRPr lang="en-US" sz="3600" b="1" dirty="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宋体" panose="02010600030101010101" pitchFamily="2" charset="-122"/>
              </a:endParaRPr>
            </a:p>
          </p:txBody>
        </p:sp>
      </p:grpSp>
      <p:sp>
        <p:nvSpPr>
          <p:cNvPr id="3" name="圆角矩形 2"/>
          <p:cNvSpPr/>
          <p:nvPr/>
        </p:nvSpPr>
        <p:spPr>
          <a:xfrm>
            <a:off x="2475865" y="1858645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圆角矩形 11"/>
          <p:cNvSpPr/>
          <p:nvPr/>
        </p:nvSpPr>
        <p:spPr>
          <a:xfrm>
            <a:off x="2475865" y="1861185"/>
            <a:ext cx="9486265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2" name="组合 21"/>
          <p:cNvGrpSpPr/>
          <p:nvPr/>
        </p:nvGrpSpPr>
        <p:grpSpPr>
          <a:xfrm>
            <a:off x="2475865" y="1861185"/>
            <a:ext cx="852170" cy="889000"/>
            <a:chOff x="584" y="3246"/>
            <a:chExt cx="1342" cy="1400"/>
          </a:xfrm>
        </p:grpSpPr>
        <p:sp>
          <p:nvSpPr>
            <p:cNvPr id="26" name="椭圆 25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7" name="图片 26" descr="我卡通1压缩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31" name="文本框 7"/>
          <p:cNvSpPr txBox="1"/>
          <p:nvPr/>
        </p:nvSpPr>
        <p:spPr>
          <a:xfrm>
            <a:off x="3241040" y="1900555"/>
            <a:ext cx="8296275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你们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他们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她们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它们</a:t>
            </a:r>
          </a:p>
        </p:txBody>
      </p:sp>
      <p:grpSp>
        <p:nvGrpSpPr>
          <p:cNvPr id="70" name="组合 69"/>
          <p:cNvGrpSpPr/>
          <p:nvPr/>
        </p:nvGrpSpPr>
        <p:grpSpPr>
          <a:xfrm>
            <a:off x="72816" y="4076065"/>
            <a:ext cx="2206788" cy="2759075"/>
            <a:chOff x="3184" y="218"/>
            <a:chExt cx="4026" cy="5030"/>
          </a:xfrm>
        </p:grpSpPr>
        <p:grpSp>
          <p:nvGrpSpPr>
            <p:cNvPr id="71" name="组合 70"/>
            <p:cNvGrpSpPr/>
            <p:nvPr/>
          </p:nvGrpSpPr>
          <p:grpSpPr>
            <a:xfrm>
              <a:off x="3474" y="218"/>
              <a:ext cx="3465" cy="5030"/>
              <a:chOff x="1486086" y="120403"/>
              <a:chExt cx="2200089" cy="3194297"/>
            </a:xfrm>
          </p:grpSpPr>
          <p:sp>
            <p:nvSpPr>
              <p:cNvPr id="72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73" name="图片 72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74" name="文本框 7"/>
            <p:cNvSpPr txBox="1"/>
            <p:nvPr/>
          </p:nvSpPr>
          <p:spPr>
            <a:xfrm>
              <a:off x="3639" y="2503"/>
              <a:ext cx="3097" cy="168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+mn-ea"/>
                </a:rPr>
                <a:t>电影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endParaRPr>
            </a:p>
          </p:txBody>
        </p:sp>
        <p:sp>
          <p:nvSpPr>
            <p:cNvPr id="75" name="文本框 7"/>
            <p:cNvSpPr txBox="1"/>
            <p:nvPr/>
          </p:nvSpPr>
          <p:spPr>
            <a:xfrm>
              <a:off x="3184" y="1627"/>
              <a:ext cx="4026" cy="117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fontAlgn="base"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en-US" sz="3600" b="1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diàn yǐng</a:t>
              </a:r>
              <a:endParaRPr lang="en-US" sz="3600" b="1" dirty="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宋体" panose="02010600030101010101" pitchFamily="2" charset="-122"/>
              </a:endParaRPr>
            </a:p>
          </p:txBody>
        </p:sp>
      </p:grpSp>
      <p:sp>
        <p:nvSpPr>
          <p:cNvPr id="94" name="圆角矩形 93"/>
          <p:cNvSpPr/>
          <p:nvPr/>
        </p:nvSpPr>
        <p:spPr>
          <a:xfrm>
            <a:off x="2478405" y="4491355"/>
            <a:ext cx="6770370" cy="852170"/>
          </a:xfrm>
          <a:prstGeom prst="roundRect">
            <a:avLst>
              <a:gd name="adj" fmla="val 47532"/>
            </a:avLst>
          </a:prstGeom>
          <a:solidFill>
            <a:srgbClr val="CE7A77"/>
          </a:solidFill>
          <a:ln>
            <a:gradFill>
              <a:gsLst>
                <a:gs pos="0">
                  <a:srgbClr val="E19B93"/>
                </a:gs>
                <a:gs pos="100000">
                  <a:srgbClr val="C86E6E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圆角矩形 94"/>
          <p:cNvSpPr/>
          <p:nvPr/>
        </p:nvSpPr>
        <p:spPr>
          <a:xfrm>
            <a:off x="2478405" y="4493895"/>
            <a:ext cx="6770370" cy="852170"/>
          </a:xfrm>
          <a:prstGeom prst="roundRect">
            <a:avLst>
              <a:gd name="adj" fmla="val 47532"/>
            </a:avLst>
          </a:prstGeom>
          <a:solidFill>
            <a:srgbClr val="E2A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6" name="组合 95"/>
          <p:cNvGrpSpPr/>
          <p:nvPr/>
        </p:nvGrpSpPr>
        <p:grpSpPr>
          <a:xfrm>
            <a:off x="2478405" y="4493895"/>
            <a:ext cx="852170" cy="889000"/>
            <a:chOff x="584" y="3246"/>
            <a:chExt cx="1342" cy="1400"/>
          </a:xfrm>
        </p:grpSpPr>
        <p:sp>
          <p:nvSpPr>
            <p:cNvPr id="97" name="椭圆 96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E2AEAB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98" name="图片 97" descr="我卡通1压缩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99" name="文本框 7"/>
          <p:cNvSpPr txBox="1"/>
          <p:nvPr/>
        </p:nvSpPr>
        <p:spPr>
          <a:xfrm>
            <a:off x="3243580" y="4533265"/>
            <a:ext cx="5106035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看电影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看中国电影</a:t>
            </a:r>
          </a:p>
        </p:txBody>
      </p:sp>
      <p:sp>
        <p:nvSpPr>
          <p:cNvPr id="100" name="圆角矩形 99"/>
          <p:cNvSpPr/>
          <p:nvPr/>
        </p:nvSpPr>
        <p:spPr>
          <a:xfrm>
            <a:off x="2478405" y="5483225"/>
            <a:ext cx="5654040" cy="852170"/>
          </a:xfrm>
          <a:prstGeom prst="roundRect">
            <a:avLst>
              <a:gd name="adj" fmla="val 47532"/>
            </a:avLst>
          </a:prstGeom>
          <a:solidFill>
            <a:srgbClr val="CE7A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1" name="圆角矩形 100"/>
          <p:cNvSpPr/>
          <p:nvPr/>
        </p:nvSpPr>
        <p:spPr>
          <a:xfrm>
            <a:off x="2478405" y="5485765"/>
            <a:ext cx="5656580" cy="852170"/>
          </a:xfrm>
          <a:prstGeom prst="roundRect">
            <a:avLst>
              <a:gd name="adj" fmla="val 47532"/>
            </a:avLst>
          </a:prstGeom>
          <a:solidFill>
            <a:srgbClr val="E2A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2" name="组合 101"/>
          <p:cNvGrpSpPr/>
          <p:nvPr/>
        </p:nvGrpSpPr>
        <p:grpSpPr>
          <a:xfrm>
            <a:off x="2475865" y="5485765"/>
            <a:ext cx="854710" cy="880745"/>
            <a:chOff x="580" y="3246"/>
            <a:chExt cx="1346" cy="1387"/>
          </a:xfrm>
        </p:grpSpPr>
        <p:sp>
          <p:nvSpPr>
            <p:cNvPr id="103" name="椭圆 102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E2AEAB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04" name="图片 103" descr="我卡通1压缩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0" y="3295"/>
              <a:ext cx="1338" cy="1338"/>
            </a:xfrm>
            <a:prstGeom prst="rect">
              <a:avLst/>
            </a:prstGeom>
          </p:spPr>
        </p:pic>
      </p:grpSp>
      <p:sp>
        <p:nvSpPr>
          <p:cNvPr id="105" name="文本框 7"/>
          <p:cNvSpPr txBox="1"/>
          <p:nvPr/>
        </p:nvSpPr>
        <p:spPr>
          <a:xfrm>
            <a:off x="3243580" y="5525135"/>
            <a:ext cx="5106035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电视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电话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电脑</a:t>
            </a:r>
          </a:p>
        </p:txBody>
      </p:sp>
      <p:sp>
        <p:nvSpPr>
          <p:cNvPr id="112" name="文本框 7"/>
          <p:cNvSpPr txBox="1"/>
          <p:nvPr/>
        </p:nvSpPr>
        <p:spPr>
          <a:xfrm>
            <a:off x="165735" y="213995"/>
            <a:ext cx="160782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生词拓展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13" name="文本框 7"/>
          <p:cNvSpPr txBox="1"/>
          <p:nvPr/>
        </p:nvSpPr>
        <p:spPr>
          <a:xfrm>
            <a:off x="237490" y="702310"/>
            <a:ext cx="243395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New Word Expansion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7083 -0.005 L 0.700833 -0.00462963 " pathEditMode="relative" rAng="0" ptsTypes="">
                                      <p:cBhvr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1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6042 -0.000833333 L 0.491354 -0.00722222 " pathEditMode="relative" rAng="0" ptsTypes="">
                                      <p:cBhvr>
                                        <p:cTn id="29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9" y="-2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3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394948 0.00259259 " pathEditMode="relative" rAng="0" ptsTypes="">
                                      <p:cBhvr>
                                        <p:cTn id="39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5" y="0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4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  <p:bldP spid="95" grpId="0" bldLvl="0" animBg="1"/>
      <p:bldP spid="101" grpId="0" bldLvl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组合 36"/>
          <p:cNvGrpSpPr/>
          <p:nvPr/>
        </p:nvGrpSpPr>
        <p:grpSpPr>
          <a:xfrm>
            <a:off x="73067" y="2280285"/>
            <a:ext cx="2206616" cy="2725420"/>
            <a:chOff x="2843" y="705"/>
            <a:chExt cx="4214" cy="5203"/>
          </a:xfrm>
        </p:grpSpPr>
        <p:grpSp>
          <p:nvGrpSpPr>
            <p:cNvPr id="29" name="组合 28"/>
            <p:cNvGrpSpPr/>
            <p:nvPr/>
          </p:nvGrpSpPr>
          <p:grpSpPr>
            <a:xfrm>
              <a:off x="3157" y="705"/>
              <a:ext cx="3638" cy="5203"/>
              <a:chOff x="3157" y="705"/>
              <a:chExt cx="3638" cy="5203"/>
            </a:xfrm>
          </p:grpSpPr>
          <p:pic>
            <p:nvPicPr>
              <p:cNvPr id="28" name="图片 27" descr="扑克牌外层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157" y="705"/>
                <a:ext cx="3638" cy="5203"/>
              </a:xfrm>
              <a:prstGeom prst="rect">
                <a:avLst/>
              </a:prstGeom>
            </p:spPr>
          </p:pic>
          <p:sp>
            <p:nvSpPr>
              <p:cNvPr id="51" name="文本框 7"/>
              <p:cNvSpPr txBox="1"/>
              <p:nvPr/>
            </p:nvSpPr>
            <p:spPr>
              <a:xfrm>
                <a:off x="3192" y="2865"/>
                <a:ext cx="3492" cy="17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lang="zh-CN" altLang="en-US" sz="5400" b="1" noProof="0" dirty="0">
                    <a:ln>
                      <a:noFill/>
                    </a:ln>
                    <a:effectLst/>
                    <a:uLnTx/>
                    <a:uFillTx/>
                    <a:latin typeface="思源黑体 CN Heavy" panose="020B0A00000000000000" pitchFamily="34" charset="-122"/>
                    <a:ea typeface="思源黑体 CN Heavy" panose="020B0A00000000000000" pitchFamily="34" charset="-122"/>
                    <a:sym typeface="+mn-ea"/>
                  </a:rPr>
                  <a:t>住</a:t>
                </a:r>
                <a:endPara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+mn-ea"/>
                </a:endParaRPr>
              </a:p>
            </p:txBody>
          </p:sp>
        </p:grpSp>
        <p:sp>
          <p:nvSpPr>
            <p:cNvPr id="52" name="文本框 7"/>
            <p:cNvSpPr txBox="1"/>
            <p:nvPr/>
          </p:nvSpPr>
          <p:spPr>
            <a:xfrm>
              <a:off x="2843" y="1701"/>
              <a:ext cx="4214" cy="99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algn="ctr" defTabSz="914400" rtl="0" eaLnBrk="1" fontAlgn="base" latinLnBrk="0" hangingPunct="1">
                <a:lnSpc>
                  <a:spcPct val="100000"/>
                </a:lnSpc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en-US" sz="2800" b="1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zhù</a:t>
              </a:r>
              <a:endParaRPr lang="en-US" sz="2800" b="1" dirty="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宋体" panose="02010600030101010101" pitchFamily="2" charset="-122"/>
              </a:endParaRPr>
            </a:p>
          </p:txBody>
        </p:sp>
      </p:grpSp>
      <p:sp>
        <p:nvSpPr>
          <p:cNvPr id="3" name="圆角矩形 2"/>
          <p:cNvSpPr/>
          <p:nvPr/>
        </p:nvSpPr>
        <p:spPr>
          <a:xfrm>
            <a:off x="2475865" y="1618615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圆角矩形 11"/>
          <p:cNvSpPr/>
          <p:nvPr/>
        </p:nvSpPr>
        <p:spPr>
          <a:xfrm>
            <a:off x="2475865" y="1621155"/>
            <a:ext cx="9486265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2" name="组合 21"/>
          <p:cNvGrpSpPr/>
          <p:nvPr/>
        </p:nvGrpSpPr>
        <p:grpSpPr>
          <a:xfrm>
            <a:off x="2475865" y="1621155"/>
            <a:ext cx="852170" cy="889000"/>
            <a:chOff x="584" y="3246"/>
            <a:chExt cx="1342" cy="1400"/>
          </a:xfrm>
        </p:grpSpPr>
        <p:sp>
          <p:nvSpPr>
            <p:cNvPr id="26" name="椭圆 25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7" name="图片 26" descr="我卡通1压缩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31" name="文本框 7"/>
          <p:cNvSpPr txBox="1"/>
          <p:nvPr/>
        </p:nvSpPr>
        <p:spPr>
          <a:xfrm>
            <a:off x="3241040" y="1660525"/>
            <a:ext cx="8296275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在哪儿住？在学校住。</a:t>
            </a:r>
          </a:p>
        </p:txBody>
      </p:sp>
      <p:sp>
        <p:nvSpPr>
          <p:cNvPr id="36" name="圆角矩形 35"/>
          <p:cNvSpPr/>
          <p:nvPr/>
        </p:nvSpPr>
        <p:spPr>
          <a:xfrm>
            <a:off x="2475865" y="2610485"/>
            <a:ext cx="9486265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圆角矩形 37"/>
          <p:cNvSpPr/>
          <p:nvPr/>
        </p:nvSpPr>
        <p:spPr>
          <a:xfrm>
            <a:off x="2475865" y="2613025"/>
            <a:ext cx="9486265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9" name="组合 38"/>
          <p:cNvGrpSpPr/>
          <p:nvPr/>
        </p:nvGrpSpPr>
        <p:grpSpPr>
          <a:xfrm>
            <a:off x="2475865" y="2613025"/>
            <a:ext cx="852170" cy="889000"/>
            <a:chOff x="584" y="3246"/>
            <a:chExt cx="1342" cy="1400"/>
          </a:xfrm>
        </p:grpSpPr>
        <p:sp>
          <p:nvSpPr>
            <p:cNvPr id="40" name="椭圆 39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41" name="图片 40" descr="我卡通1压缩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42" name="文本框 7"/>
          <p:cNvSpPr txBox="1"/>
          <p:nvPr/>
        </p:nvSpPr>
        <p:spPr>
          <a:xfrm>
            <a:off x="3241040" y="2652395"/>
            <a:ext cx="7065645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在北京住。</a:t>
            </a:r>
          </a:p>
        </p:txBody>
      </p:sp>
      <p:sp>
        <p:nvSpPr>
          <p:cNvPr id="56" name="圆角矩形 55"/>
          <p:cNvSpPr/>
          <p:nvPr/>
        </p:nvSpPr>
        <p:spPr>
          <a:xfrm>
            <a:off x="2475865" y="3602355"/>
            <a:ext cx="9486265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圆角矩形 56"/>
          <p:cNvSpPr/>
          <p:nvPr/>
        </p:nvSpPr>
        <p:spPr>
          <a:xfrm>
            <a:off x="2475865" y="3599815"/>
            <a:ext cx="9486265" cy="85725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8" name="组合 57"/>
          <p:cNvGrpSpPr/>
          <p:nvPr/>
        </p:nvGrpSpPr>
        <p:grpSpPr>
          <a:xfrm>
            <a:off x="2475865" y="3604895"/>
            <a:ext cx="852170" cy="889000"/>
            <a:chOff x="584" y="3246"/>
            <a:chExt cx="1342" cy="1400"/>
          </a:xfrm>
        </p:grpSpPr>
        <p:sp>
          <p:nvSpPr>
            <p:cNvPr id="59" name="椭圆 58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60" name="图片 59" descr="我卡通1压缩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61" name="文本框 7"/>
          <p:cNvSpPr txBox="1"/>
          <p:nvPr/>
        </p:nvSpPr>
        <p:spPr>
          <a:xfrm>
            <a:off x="3241040" y="3644265"/>
            <a:ext cx="7684770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住几天？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--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住三天。</a:t>
            </a:r>
          </a:p>
        </p:txBody>
      </p:sp>
      <p:sp>
        <p:nvSpPr>
          <p:cNvPr id="112" name="文本框 7"/>
          <p:cNvSpPr txBox="1"/>
          <p:nvPr/>
        </p:nvSpPr>
        <p:spPr>
          <a:xfrm>
            <a:off x="165735" y="213995"/>
            <a:ext cx="160782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生词拓展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13" name="文本框 7"/>
          <p:cNvSpPr txBox="1"/>
          <p:nvPr/>
        </p:nvSpPr>
        <p:spPr>
          <a:xfrm>
            <a:off x="237490" y="702310"/>
            <a:ext cx="243395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New Word Expansion</a:t>
            </a:r>
          </a:p>
        </p:txBody>
      </p:sp>
      <p:sp>
        <p:nvSpPr>
          <p:cNvPr id="4" name="圆角矩形 3"/>
          <p:cNvSpPr/>
          <p:nvPr/>
        </p:nvSpPr>
        <p:spPr>
          <a:xfrm>
            <a:off x="2475865" y="4631055"/>
            <a:ext cx="5290185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圆角矩形 4"/>
          <p:cNvSpPr/>
          <p:nvPr/>
        </p:nvSpPr>
        <p:spPr>
          <a:xfrm>
            <a:off x="2475865" y="4633595"/>
            <a:ext cx="5289550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/>
          <p:cNvGrpSpPr/>
          <p:nvPr/>
        </p:nvGrpSpPr>
        <p:grpSpPr>
          <a:xfrm>
            <a:off x="2475865" y="4633595"/>
            <a:ext cx="852170" cy="889000"/>
            <a:chOff x="584" y="3246"/>
            <a:chExt cx="1342" cy="1400"/>
          </a:xfrm>
        </p:grpSpPr>
        <p:sp>
          <p:nvSpPr>
            <p:cNvPr id="7" name="椭圆 6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8" name="图片 7" descr="我卡通1压缩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9" name="文本框 7"/>
          <p:cNvSpPr txBox="1"/>
          <p:nvPr/>
        </p:nvSpPr>
        <p:spPr>
          <a:xfrm>
            <a:off x="3241040" y="4672965"/>
            <a:ext cx="4758690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住一个星期。</a:t>
            </a:r>
            <a:endParaRPr lang="zh-CN" sz="44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7083 -0.005 L 0.707812 -9.25926e-05 " pathEditMode="relative" rAng="0" ptsTypes="">
                                      <p:cBhvr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9" y="2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101852 L 0.70875 0.00222222 " pathEditMode="relative" rAng="0" ptsTypes="">
                                      <p:cBhvr>
                                        <p:cTn id="2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2" y="0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101852 L 0.709687 -0.00296296 " pathEditMode="relative" rAng="0" ptsTypes="">
                                      <p:cBhvr>
                                        <p:cTn id="3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9" y="-4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3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7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101852 L 0.362917 -0.00407407 " pathEditMode="relative" rAng="0" ptsTypes="">
                                      <p:cBhvr>
                                        <p:cTn id="4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1" y="-2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47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  <p:bldP spid="38" grpId="0" bldLvl="0" animBg="1"/>
      <p:bldP spid="57" grpId="0" bldLvl="0" animBg="1"/>
      <p:bldP spid="5" grpId="0" bldLvl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6" name="文本框 7"/>
          <p:cNvSpPr txBox="1"/>
          <p:nvPr/>
        </p:nvSpPr>
        <p:spPr>
          <a:xfrm>
            <a:off x="165735" y="213995"/>
            <a:ext cx="303276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拼音：轻声的功能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7490" y="702310"/>
            <a:ext cx="46469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algn="l" defTabSz="914400" eaLnBrk="0" hangingPunct="0">
              <a:buClrTx/>
              <a:buSzTx/>
              <a:buFontTx/>
              <a:buNone/>
              <a:defRPr/>
            </a:pPr>
            <a:r>
              <a:rPr lang="en-US" altLang="zh-CN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Pinyin: Function of Neutral-Tone Syllables</a:t>
            </a:r>
            <a:endParaRPr kumimoji="0" lang="en-US" altLang="zh-CN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aphicFrame>
        <p:nvGraphicFramePr>
          <p:cNvPr id="29" name="表格 28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516255" y="1451610"/>
          <a:ext cx="11162665" cy="5238115"/>
        </p:xfrm>
        <a:graphic>
          <a:graphicData uri="http://schemas.openxmlformats.org/drawingml/2006/table">
            <a:tbl>
              <a:tblPr firstRow="1" bandRow="1">
                <a:tableStyleId>{775DCB02-9BB8-47FD-8907-85C794F793BA}</a:tableStyleId>
              </a:tblPr>
              <a:tblGrid>
                <a:gridCol w="2806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96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663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77482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4800" dirty="0"/>
                        <a:t>老子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ClrTx/>
                        <a:buSzTx/>
                        <a:buNone/>
                      </a:pPr>
                      <a:r>
                        <a:rPr lang="it-IT" altLang="zh-CN" sz="3200" b="0" dirty="0">
                          <a:solidFill>
                            <a:schemeClr val="dk1"/>
                          </a:solidFill>
                        </a:rPr>
                        <a:t>lǎozi</a:t>
                      </a:r>
                    </a:p>
                    <a:p>
                      <a:pPr algn="l">
                        <a:buClrTx/>
                        <a:buSzTx/>
                        <a:buNone/>
                      </a:pPr>
                      <a:r>
                        <a:rPr lang="it-IT" altLang="zh-CN" sz="2400" b="0" i="1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(slang)father(n.)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 altLang="zh-CN" sz="3200" b="0" kern="1200" dirty="0">
                          <a:solidFill>
                            <a:schemeClr val="dk1"/>
                          </a:solidFill>
                        </a:rPr>
                        <a:t>lǎozǐ</a:t>
                      </a:r>
                    </a:p>
                    <a:p>
                      <a:r>
                        <a:rPr lang="it-IT" altLang="zh-CN" sz="2400" b="0" i="1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Lao-tzu,an</a:t>
                      </a:r>
                      <a:r>
                        <a:rPr lang="it-IT" altLang="zh-CN" sz="2400" b="0" i="1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 ancient Chinese thinker(p,n.)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89735"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</a:pPr>
                      <a:r>
                        <a:rPr lang="zh-CN" altLang="en-US" sz="4800" b="1" dirty="0">
                          <a:solidFill>
                            <a:schemeClr val="lt1"/>
                          </a:solidFill>
                        </a:rPr>
                        <a:t>买卖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it-IT" altLang="zh-CN" sz="3200" kern="1200" dirty="0"/>
                        <a:t>mǎimɑi</a:t>
                      </a:r>
                    </a:p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it-IT" altLang="zh-CN" sz="2400" i="1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business(n.)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buClrTx/>
                        <a:buSzTx/>
                        <a:buFontTx/>
                        <a:buNone/>
                      </a:pPr>
                      <a:r>
                        <a:rPr lang="it-IT" altLang="zh-CN" sz="3200" kern="1200" dirty="0"/>
                        <a:t>mǎimài</a:t>
                      </a:r>
                    </a:p>
                    <a:p>
                      <a:pPr algn="l">
                        <a:buClrTx/>
                        <a:buSzTx/>
                        <a:buFontTx/>
                      </a:pPr>
                      <a:r>
                        <a:rPr lang="it-IT" altLang="zh-CN" sz="2400" i="1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to</a:t>
                      </a:r>
                      <a:r>
                        <a:rPr lang="it-IT" altLang="zh-CN" sz="2400" i="1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 buy and sell(v.)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73555"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</a:pPr>
                      <a:r>
                        <a:rPr lang="zh-CN" altLang="en-US" sz="4800" b="1" dirty="0">
                          <a:solidFill>
                            <a:schemeClr val="lt1"/>
                          </a:solidFill>
                        </a:rPr>
                        <a:t>大意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buClrTx/>
                        <a:buSzTx/>
                        <a:buFontTx/>
                        <a:buNone/>
                      </a:pPr>
                      <a:r>
                        <a:rPr lang="it-IT" altLang="zh-CN" sz="3200" kern="1200" dirty="0"/>
                        <a:t>dàyi</a:t>
                      </a:r>
                    </a:p>
                    <a:p>
                      <a:pPr marL="0" marR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buClrTx/>
                        <a:buSzTx/>
                        <a:buFontTx/>
                        <a:buNone/>
                      </a:pPr>
                      <a:r>
                        <a:rPr lang="it-IT" altLang="zh-CN" sz="2400" i="1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careless(n.)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buClrTx/>
                        <a:buSzTx/>
                        <a:buFontTx/>
                        <a:buNone/>
                      </a:pPr>
                      <a:r>
                        <a:rPr lang="it-IT" altLang="zh-CN" sz="3200" kern="1200" dirty="0"/>
                        <a:t>dàyì </a:t>
                      </a:r>
                    </a:p>
                    <a:p>
                      <a:pPr algn="l">
                        <a:buClrTx/>
                        <a:buSzTx/>
                        <a:buFontTx/>
                      </a:pPr>
                      <a:r>
                        <a:rPr lang="it-IT" altLang="zh-CN" sz="2400" i="1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Rough</a:t>
                      </a:r>
                      <a:r>
                        <a:rPr lang="it-IT" altLang="zh-CN" sz="2400" i="1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 idea(n.)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wipe/>
      </p:transition>
    </mc:Choice>
    <mc:Fallback xmlns="">
      <p:transition>
        <p:wip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圆角矩形 30"/>
          <p:cNvSpPr/>
          <p:nvPr/>
        </p:nvSpPr>
        <p:spPr>
          <a:xfrm>
            <a:off x="869315" y="1244600"/>
            <a:ext cx="9691370" cy="559435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 descr="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5" name="文本框 7"/>
          <p:cNvSpPr txBox="1"/>
          <p:nvPr/>
        </p:nvSpPr>
        <p:spPr>
          <a:xfrm>
            <a:off x="165735" y="213995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72" name="图片 71" descr="微笑压缩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05480" y="1743075"/>
            <a:ext cx="882650" cy="882650"/>
          </a:xfrm>
          <a:prstGeom prst="rect">
            <a:avLst/>
          </a:prstGeom>
        </p:spPr>
      </p:pic>
      <p:grpSp>
        <p:nvGrpSpPr>
          <p:cNvPr id="71" name="组合 70"/>
          <p:cNvGrpSpPr/>
          <p:nvPr/>
        </p:nvGrpSpPr>
        <p:grpSpPr>
          <a:xfrm>
            <a:off x="2282825" y="1282065"/>
            <a:ext cx="2931795" cy="1877060"/>
            <a:chOff x="6861" y="2467"/>
            <a:chExt cx="4617" cy="2956"/>
          </a:xfrm>
        </p:grpSpPr>
        <p:pic>
          <p:nvPicPr>
            <p:cNvPr id="68" name="图片 67" descr="礼物1压缩再压缩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484" y="2467"/>
              <a:ext cx="2956" cy="2956"/>
            </a:xfrm>
            <a:prstGeom prst="rect">
              <a:avLst/>
            </a:prstGeom>
          </p:spPr>
        </p:pic>
        <p:sp>
          <p:nvSpPr>
            <p:cNvPr id="69" name="圆角矩形 68"/>
            <p:cNvSpPr/>
            <p:nvPr/>
          </p:nvSpPr>
          <p:spPr>
            <a:xfrm>
              <a:off x="6981" y="3498"/>
              <a:ext cx="4281" cy="783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文本框 69"/>
            <p:cNvSpPr txBox="1"/>
            <p:nvPr/>
          </p:nvSpPr>
          <p:spPr>
            <a:xfrm>
              <a:off x="6861" y="3353"/>
              <a:ext cx="4617" cy="1016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</a:bodyPr>
            <a:lstStyle/>
            <a:p>
              <a:pPr algn="ctr"/>
              <a:r>
                <a:rPr lang="en-US" altLang="zh-CN" sz="3600" b="1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chemeClr val="tx1"/>
                  </a:solidFill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Tw Cen MT" panose="020B0602020104020603" charset="0"/>
                </a:rPr>
                <a:t>gū gu</a:t>
              </a:r>
              <a:endParaRPr lang="en-US" altLang="zh-CN" sz="3600" b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Tw Cen MT" panose="020B0602020104020603" charset="0"/>
              </a:endParaRPr>
            </a:p>
          </p:txBody>
        </p:sp>
      </p:grpSp>
      <p:grpSp>
        <p:nvGrpSpPr>
          <p:cNvPr id="84" name="组合 83"/>
          <p:cNvGrpSpPr/>
          <p:nvPr/>
        </p:nvGrpSpPr>
        <p:grpSpPr>
          <a:xfrm>
            <a:off x="5240020" y="1242060"/>
            <a:ext cx="2326640" cy="2068830"/>
            <a:chOff x="6301" y="2422"/>
            <a:chExt cx="3664" cy="3258"/>
          </a:xfrm>
        </p:grpSpPr>
        <p:pic>
          <p:nvPicPr>
            <p:cNvPr id="85" name="图片 84" descr="礼物1压缩再压缩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301" y="2422"/>
              <a:ext cx="3258" cy="3258"/>
            </a:xfrm>
            <a:prstGeom prst="rect">
              <a:avLst/>
            </a:prstGeom>
          </p:spPr>
        </p:pic>
        <p:sp>
          <p:nvSpPr>
            <p:cNvPr id="86" name="圆角矩形 85"/>
            <p:cNvSpPr/>
            <p:nvPr/>
          </p:nvSpPr>
          <p:spPr>
            <a:xfrm>
              <a:off x="6360" y="3498"/>
              <a:ext cx="3605" cy="783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" name="文本框 86"/>
            <p:cNvSpPr txBox="1"/>
            <p:nvPr/>
          </p:nvSpPr>
          <p:spPr>
            <a:xfrm>
              <a:off x="6424" y="3371"/>
              <a:ext cx="3523" cy="1016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</a:bodyPr>
            <a:lstStyle/>
            <a:p>
              <a:pPr algn="ctr"/>
              <a:r>
                <a:rPr lang="en-US" altLang="zh-CN" sz="3600" b="1">
                  <a:ln w="9525">
                    <a:solidFill>
                      <a:schemeClr val="bg1"/>
                    </a:solidFill>
                    <a:prstDash val="solid"/>
                  </a:ln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Tw Cen MT" panose="020B0602020104020603" charset="0"/>
                  <a:sym typeface="+mn-ea"/>
                </a:rPr>
                <a:t>gǔ gǔ</a:t>
              </a:r>
              <a:endParaRPr lang="en-US" altLang="zh-CN" sz="3600" b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Tw Cen MT" panose="020B0602020104020603" charset="0"/>
              </a:endParaRPr>
            </a:p>
          </p:txBody>
        </p:sp>
      </p:grpSp>
      <p:pic>
        <p:nvPicPr>
          <p:cNvPr id="2" name="图片 1" descr="微笑压缩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07055" y="3703320"/>
            <a:ext cx="942340" cy="94234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2507615" y="3310890"/>
            <a:ext cx="2569845" cy="1989455"/>
            <a:chOff x="6467" y="2548"/>
            <a:chExt cx="4047" cy="3133"/>
          </a:xfrm>
        </p:grpSpPr>
        <p:pic>
          <p:nvPicPr>
            <p:cNvPr id="6" name="图片 5" descr="礼物1压缩再压缩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571" y="2548"/>
              <a:ext cx="3133" cy="3133"/>
            </a:xfrm>
            <a:prstGeom prst="rect">
              <a:avLst/>
            </a:prstGeom>
          </p:spPr>
        </p:pic>
        <p:sp>
          <p:nvSpPr>
            <p:cNvPr id="7" name="圆角矩形 6"/>
            <p:cNvSpPr/>
            <p:nvPr/>
          </p:nvSpPr>
          <p:spPr>
            <a:xfrm>
              <a:off x="6546" y="3530"/>
              <a:ext cx="3726" cy="783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6467" y="3376"/>
              <a:ext cx="4047" cy="1016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</a:bodyPr>
            <a:lstStyle/>
            <a:p>
              <a:pPr algn="ctr"/>
              <a:r>
                <a:rPr lang="en-US" altLang="zh-CN" sz="3600" b="1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chemeClr val="tx1"/>
                  </a:solidFill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Tw Cen MT" panose="020B0602020104020603" charset="0"/>
                </a:rPr>
                <a:t>tiān shàng</a:t>
              </a: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5234305" y="3268980"/>
            <a:ext cx="2629535" cy="1945640"/>
            <a:chOff x="6292" y="2548"/>
            <a:chExt cx="4141" cy="3064"/>
          </a:xfrm>
        </p:grpSpPr>
        <p:pic>
          <p:nvPicPr>
            <p:cNvPr id="10" name="图片 9" descr="礼物1压缩再压缩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571" y="2548"/>
              <a:ext cx="3064" cy="3064"/>
            </a:xfrm>
            <a:prstGeom prst="rect">
              <a:avLst/>
            </a:prstGeom>
          </p:spPr>
        </p:pic>
        <p:sp>
          <p:nvSpPr>
            <p:cNvPr id="19" name="圆角矩形 18"/>
            <p:cNvSpPr/>
            <p:nvPr/>
          </p:nvSpPr>
          <p:spPr>
            <a:xfrm>
              <a:off x="6662" y="3509"/>
              <a:ext cx="3255" cy="783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文本框 58"/>
            <p:cNvSpPr txBox="1"/>
            <p:nvPr/>
          </p:nvSpPr>
          <p:spPr>
            <a:xfrm>
              <a:off x="6292" y="3342"/>
              <a:ext cx="4141" cy="1016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</a:bodyPr>
            <a:lstStyle/>
            <a:p>
              <a:pPr algn="ctr"/>
              <a:r>
                <a:rPr lang="en-US" altLang="zh-CN" sz="3600" b="1">
                  <a:ln w="9525">
                    <a:solidFill>
                      <a:schemeClr val="bg1"/>
                    </a:solidFill>
                    <a:prstDash val="solid"/>
                  </a:ln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Tw Cen MT" panose="020B0602020104020603" charset="0"/>
                  <a:sym typeface="+mn-ea"/>
                </a:rPr>
                <a:t>Tiān Shān</a:t>
              </a:r>
              <a:endParaRPr lang="en-US" altLang="zh-CN" sz="3600" b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cs typeface="Tw Cen MT" panose="020B0602020104020603" charset="0"/>
              </a:endParaRPr>
            </a:p>
          </p:txBody>
        </p:sp>
      </p:grpSp>
      <p:grpSp>
        <p:nvGrpSpPr>
          <p:cNvPr id="60" name="组合 59"/>
          <p:cNvGrpSpPr/>
          <p:nvPr/>
        </p:nvGrpSpPr>
        <p:grpSpPr>
          <a:xfrm>
            <a:off x="2557145" y="5129530"/>
            <a:ext cx="2124710" cy="1923415"/>
            <a:chOff x="7313" y="2536"/>
            <a:chExt cx="3346" cy="3029"/>
          </a:xfrm>
        </p:grpSpPr>
        <p:pic>
          <p:nvPicPr>
            <p:cNvPr id="61" name="图片 60" descr="礼物1压缩再压缩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409" y="2536"/>
              <a:ext cx="3029" cy="3029"/>
            </a:xfrm>
            <a:prstGeom prst="rect">
              <a:avLst/>
            </a:prstGeom>
          </p:spPr>
        </p:pic>
        <p:sp>
          <p:nvSpPr>
            <p:cNvPr id="62" name="圆角矩形 61"/>
            <p:cNvSpPr/>
            <p:nvPr/>
          </p:nvSpPr>
          <p:spPr>
            <a:xfrm>
              <a:off x="7313" y="3531"/>
              <a:ext cx="3346" cy="783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文本框 62"/>
            <p:cNvSpPr txBox="1"/>
            <p:nvPr/>
          </p:nvSpPr>
          <p:spPr>
            <a:xfrm>
              <a:off x="7657" y="3423"/>
              <a:ext cx="3001" cy="1016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</a:bodyPr>
            <a:lstStyle/>
            <a:p>
              <a:pPr algn="ctr"/>
              <a:r>
                <a:rPr lang="en-US" altLang="zh-CN" sz="3600" b="1">
                  <a:ln w="9525">
                    <a:solidFill>
                      <a:schemeClr val="bg1"/>
                    </a:solidFill>
                    <a:prstDash val="solid"/>
                  </a:ln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Tw Cen MT" panose="020B0602020104020603" charset="0"/>
                  <a:sym typeface="+mn-ea"/>
                </a:rPr>
                <a:t>kàn le</a:t>
              </a:r>
              <a:endParaRPr lang="en-US" altLang="zh-CN" sz="3600" b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cs typeface="Tw Cen MT" panose="020B0602020104020603" charset="0"/>
              </a:endParaRPr>
            </a:p>
          </p:txBody>
        </p:sp>
      </p:grpSp>
      <p:pic>
        <p:nvPicPr>
          <p:cNvPr id="77" name="图片 76" descr="微笑压缩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14365" y="5378450"/>
            <a:ext cx="981710" cy="981710"/>
          </a:xfrm>
          <a:prstGeom prst="rect">
            <a:avLst/>
          </a:prstGeom>
        </p:spPr>
      </p:pic>
      <p:grpSp>
        <p:nvGrpSpPr>
          <p:cNvPr id="73" name="组合 72"/>
          <p:cNvGrpSpPr/>
          <p:nvPr/>
        </p:nvGrpSpPr>
        <p:grpSpPr>
          <a:xfrm>
            <a:off x="5411470" y="5116195"/>
            <a:ext cx="2125345" cy="2004060"/>
            <a:chOff x="6571" y="2515"/>
            <a:chExt cx="3347" cy="3156"/>
          </a:xfrm>
        </p:grpSpPr>
        <p:pic>
          <p:nvPicPr>
            <p:cNvPr id="74" name="图片 73" descr="礼物1压缩再压缩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571" y="2515"/>
              <a:ext cx="3156" cy="3156"/>
            </a:xfrm>
            <a:prstGeom prst="rect">
              <a:avLst/>
            </a:prstGeom>
          </p:spPr>
        </p:pic>
        <p:sp>
          <p:nvSpPr>
            <p:cNvPr id="75" name="圆角矩形 74"/>
            <p:cNvSpPr/>
            <p:nvPr/>
          </p:nvSpPr>
          <p:spPr>
            <a:xfrm>
              <a:off x="6981" y="3498"/>
              <a:ext cx="2937" cy="783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" name="文本框 75"/>
            <p:cNvSpPr txBox="1"/>
            <p:nvPr/>
          </p:nvSpPr>
          <p:spPr>
            <a:xfrm>
              <a:off x="6915" y="3340"/>
              <a:ext cx="2937" cy="1016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</a:bodyPr>
            <a:lstStyle/>
            <a:p>
              <a:pPr algn="ctr"/>
              <a:r>
                <a:rPr lang="en-US" altLang="zh-CN" sz="3600" b="1">
                  <a:ln w="9525">
                    <a:solidFill>
                      <a:schemeClr val="bg1"/>
                    </a:solidFill>
                    <a:prstDash val="solid"/>
                  </a:ln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Tw Cen MT" panose="020B0602020104020603" charset="0"/>
                  <a:sym typeface="+mn-ea"/>
                </a:rPr>
                <a:t>kàn kan</a:t>
              </a:r>
              <a:endParaRPr lang="en-US" altLang="zh-CN" sz="3600" b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cs typeface="Tw Cen MT" panose="020B0602020104020603" charset="0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8065770" y="1242060"/>
            <a:ext cx="2326640" cy="2068830"/>
            <a:chOff x="6301" y="2422"/>
            <a:chExt cx="3664" cy="3258"/>
          </a:xfrm>
        </p:grpSpPr>
        <p:pic>
          <p:nvPicPr>
            <p:cNvPr id="12" name="图片 11" descr="礼物1压缩再压缩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301" y="2422"/>
              <a:ext cx="3258" cy="3258"/>
            </a:xfrm>
            <a:prstGeom prst="rect">
              <a:avLst/>
            </a:prstGeom>
          </p:spPr>
        </p:pic>
        <p:sp>
          <p:nvSpPr>
            <p:cNvPr id="13" name="圆角矩形 12"/>
            <p:cNvSpPr/>
            <p:nvPr/>
          </p:nvSpPr>
          <p:spPr>
            <a:xfrm>
              <a:off x="6360" y="3498"/>
              <a:ext cx="3605" cy="783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6424" y="3371"/>
              <a:ext cx="3523" cy="1016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</a:bodyPr>
            <a:lstStyle/>
            <a:p>
              <a:pPr algn="ctr"/>
              <a:r>
                <a:rPr lang="en-US" altLang="zh-CN" sz="3600" b="1">
                  <a:ln w="9525">
                    <a:solidFill>
                      <a:schemeClr val="bg1"/>
                    </a:solidFill>
                    <a:prstDash val="solid"/>
                  </a:ln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Tw Cen MT" panose="020B0602020104020603" charset="0"/>
                  <a:sym typeface="+mn-ea"/>
                </a:rPr>
                <a:t>fù gǔ</a:t>
              </a:r>
              <a:endParaRPr lang="en-US" altLang="zh-CN" sz="3600" b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Tw Cen MT" panose="020B0602020104020603" charset="0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8060055" y="3268980"/>
            <a:ext cx="2629535" cy="1945640"/>
            <a:chOff x="6292" y="2548"/>
            <a:chExt cx="4141" cy="3064"/>
          </a:xfrm>
        </p:grpSpPr>
        <p:pic>
          <p:nvPicPr>
            <p:cNvPr id="21" name="图片 20" descr="礼物1压缩再压缩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571" y="2548"/>
              <a:ext cx="3064" cy="3064"/>
            </a:xfrm>
            <a:prstGeom prst="rect">
              <a:avLst/>
            </a:prstGeom>
          </p:spPr>
        </p:pic>
        <p:sp>
          <p:nvSpPr>
            <p:cNvPr id="22" name="圆角矩形 21"/>
            <p:cNvSpPr/>
            <p:nvPr/>
          </p:nvSpPr>
          <p:spPr>
            <a:xfrm>
              <a:off x="6662" y="3509"/>
              <a:ext cx="3255" cy="783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6292" y="3342"/>
              <a:ext cx="4141" cy="1016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</a:bodyPr>
            <a:lstStyle/>
            <a:p>
              <a:pPr algn="ctr"/>
              <a:r>
                <a:rPr lang="en-US" altLang="zh-CN" sz="3600" b="1">
                  <a:ln w="9525">
                    <a:solidFill>
                      <a:schemeClr val="bg1"/>
                    </a:solidFill>
                    <a:prstDash val="solid"/>
                  </a:ln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Tw Cen MT" panose="020B0602020104020603" charset="0"/>
                  <a:sym typeface="+mn-ea"/>
                </a:rPr>
                <a:t>tiān shang</a:t>
              </a:r>
              <a:endParaRPr lang="en-US" altLang="zh-CN" sz="3600" b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cs typeface="Tw Cen MT" panose="020B0602020104020603" charset="0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8150225" y="5214620"/>
            <a:ext cx="2124710" cy="1923415"/>
            <a:chOff x="7313" y="2536"/>
            <a:chExt cx="3346" cy="3029"/>
          </a:xfrm>
        </p:grpSpPr>
        <p:pic>
          <p:nvPicPr>
            <p:cNvPr id="30" name="图片 29" descr="礼物1压缩再压缩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409" y="2536"/>
              <a:ext cx="3029" cy="3029"/>
            </a:xfrm>
            <a:prstGeom prst="rect">
              <a:avLst/>
            </a:prstGeom>
          </p:spPr>
        </p:pic>
        <p:sp>
          <p:nvSpPr>
            <p:cNvPr id="32" name="圆角矩形 31"/>
            <p:cNvSpPr/>
            <p:nvPr/>
          </p:nvSpPr>
          <p:spPr>
            <a:xfrm>
              <a:off x="7313" y="3531"/>
              <a:ext cx="3346" cy="783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7657" y="3423"/>
              <a:ext cx="3001" cy="1016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</a:bodyPr>
            <a:lstStyle/>
            <a:p>
              <a:pPr algn="ctr"/>
              <a:r>
                <a:rPr lang="en-US" altLang="zh-CN" sz="3600" b="1">
                  <a:ln w="9525">
                    <a:solidFill>
                      <a:schemeClr val="bg1"/>
                    </a:solidFill>
                    <a:prstDash val="solid"/>
                  </a:ln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Tw Cen MT" panose="020B0602020104020603" charset="0"/>
                  <a:sym typeface="+mn-ea"/>
                </a:rPr>
                <a:t>kàn kè</a:t>
              </a:r>
              <a:endParaRPr lang="en-US" altLang="zh-CN" sz="3600" b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cs typeface="Tw Cen MT" panose="020B0602020104020603" charset="0"/>
              </a:endParaRPr>
            </a:p>
          </p:txBody>
        </p:sp>
      </p:grpSp>
      <p:pic>
        <p:nvPicPr>
          <p:cNvPr id="35" name="天安云谷1期3栋B座 31">
            <a:hlinkClick r:id="" action="ppaction://media"/>
          </p:cNvPr>
          <p:cNvPicPr/>
          <p:nvPr>
            <a:audioFile r:link="rId2"/>
            <p:extLst>
              <p:ext uri="{DAA4B4D4-6D71-4841-9C94-3DE7FCFB9230}">
                <p14:media xmlns:p14="http://schemas.microsoft.com/office/powerpoint/2010/main" r:embed="rId3">
                  <p14:trim st="1170" end="9212"/>
                </p14:media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30935" y="1725930"/>
            <a:ext cx="950595" cy="950595"/>
          </a:xfrm>
          <a:prstGeom prst="rect">
            <a:avLst/>
          </a:prstGeom>
        </p:spPr>
      </p:pic>
      <p:pic>
        <p:nvPicPr>
          <p:cNvPr id="36" name="天安云谷1期3栋B座 31">
            <a:hlinkClick r:id="" action="ppaction://media"/>
          </p:cNvPr>
          <p:cNvPicPr/>
          <p:nvPr>
            <a:audioFile r:link="rId2"/>
            <p:extLst>
              <p:ext uri="{DAA4B4D4-6D71-4841-9C94-3DE7FCFB9230}">
                <p14:media xmlns:p14="http://schemas.microsoft.com/office/powerpoint/2010/main" r:embed="rId3">
                  <p14:trim st="5285" end="4531"/>
                </p14:media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223010" y="3700780"/>
            <a:ext cx="950595" cy="950595"/>
          </a:xfrm>
          <a:prstGeom prst="rect">
            <a:avLst/>
          </a:prstGeom>
        </p:spPr>
      </p:pic>
      <p:pic>
        <p:nvPicPr>
          <p:cNvPr id="37" name="天安云谷1期3栋B座 31">
            <a:hlinkClick r:id="" action="ppaction://media"/>
          </p:cNvPr>
          <p:cNvPicPr/>
          <p:nvPr>
            <a:audioFile r:link="rId2"/>
            <p:extLst>
              <p:ext uri="{DAA4B4D4-6D71-4841-9C94-3DE7FCFB9230}">
                <p14:media xmlns:p14="http://schemas.microsoft.com/office/powerpoint/2010/main" r:embed="rId3">
                  <p14:trim st="9702" end="38"/>
                </p14:media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277620" y="5513705"/>
            <a:ext cx="950595" cy="95059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great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1"/>
                  </p:tgtEl>
                </p:cond>
              </p:nextCondLst>
            </p:seq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8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voltag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4"/>
                  </p:tgtEl>
                </p:cond>
              </p:nextCondLst>
            </p:seq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great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voltag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6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 tmFilter="0, 0; .2, .5; .8, .5; 1, 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1" dur="250" autoRev="1" fill="hold"/>
                                        <p:tgtEl>
                                          <p:spTgt spid="6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voltag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0"/>
                  </p:tgtEl>
                </p:cond>
              </p:nextCondLst>
            </p:seq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7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3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great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3"/>
                  </p:tgtEl>
                </p:cond>
              </p:nextCondLst>
            </p:seq>
            <p:seq concurrent="1" nextAc="seek">
              <p:cTn id="3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" fill="hold">
                      <p:stCondLst>
                        <p:cond delay="0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3" dur="25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voltag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seq concurrent="1" nextAc="seek">
              <p:cTn id="44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5" fill="hold">
                      <p:stCondLst>
                        <p:cond delay="0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 tmFilter="0, 0; .2, .5; .8, .5; 1, 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9" dur="250" autoRev="1" fill="hold"/>
                                        <p:tgtEl>
                                          <p:spTgt spid="2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voltag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  <p:seq concurrent="1" nextAc="seek">
              <p:cTn id="50" restart="whenNotActive" fill="hold" evtFilter="cancelBubble" nodeType="interactiveSeq">
                <p:stCondLst>
                  <p:cond evt="onClick" delay="0">
                    <p:tgtEl>
                      <p:spTgt spid="2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1" fill="hold">
                      <p:stCondLst>
                        <p:cond delay="0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 tmFilter="0, 0; .2, .5; .8, .5; 1, 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5" dur="250" autoRev="1" fill="hold"/>
                                        <p:tgtEl>
                                          <p:spTgt spid="2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voltag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9"/>
                  </p:tgtEl>
                </p:cond>
              </p:nextCondLst>
            </p:seq>
            <p:audio>
              <p:cMediaNode>
                <p:cTn id="56" fill="hold" display="1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5"/>
                </p:tgtEl>
              </p:cMediaNode>
            </p:audio>
            <p:seq concurrent="1" nextAc="seek">
              <p:cTn id="57" restart="whenNotActive" fill="hold" evtFilter="cancelBubble" nodeType="interactiveSeq">
                <p:stCondLst>
                  <p:cond evt="onClick" delay="0">
                    <p:tgtEl>
                      <p:spTgt spid="3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8" fill="hold">
                      <p:stCondLst>
                        <p:cond delay="0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1" dur="13553" fill="hold"/>
                                        <p:tgtEl>
                                          <p:spTgt spid="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5"/>
                  </p:tgtEl>
                </p:cond>
              </p:nextCondLst>
            </p:seq>
            <p:audio>
              <p:cMediaNode>
                <p:cTn id="62" fill="hold" display="1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6"/>
                </p:tgtEl>
              </p:cMediaNode>
            </p:audio>
            <p:seq concurrent="1" nextAc="seek">
              <p:cTn id="63" restart="whenNotActive" fill="hold" evtFilter="cancelBubble" nodeType="interactiveSeq">
                <p:stCondLst>
                  <p:cond evt="onClick" delay="0">
                    <p:tgtEl>
                      <p:spTgt spid="3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4" fill="hold">
                      <p:stCondLst>
                        <p:cond delay="0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7" dur="13553" fill="hold"/>
                                        <p:tgtEl>
                                          <p:spTgt spid="3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6"/>
                  </p:tgtEl>
                </p:cond>
              </p:nextCondLst>
            </p:seq>
            <p:audio>
              <p:cMediaNode>
                <p:cTn id="68" fill="hold" display="1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7"/>
                </p:tgtEl>
              </p:cMediaNode>
            </p:audio>
            <p:seq concurrent="1" nextAc="seek">
              <p:cTn id="69" restart="whenNotActive" fill="hold" evtFilter="cancelBubble" nodeType="interactiveSeq">
                <p:stCondLst>
                  <p:cond evt="onClick" delay="0">
                    <p:tgtEl>
                      <p:spTgt spid="3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0" fill="hold">
                      <p:stCondLst>
                        <p:cond delay="0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73" dur="13553" fill="hold"/>
                                        <p:tgtEl>
                                          <p:spTgt spid="3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7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同侧圆角矩形 34"/>
          <p:cNvSpPr/>
          <p:nvPr/>
        </p:nvSpPr>
        <p:spPr>
          <a:xfrm>
            <a:off x="200343" y="751840"/>
            <a:ext cx="11791950" cy="791845"/>
          </a:xfrm>
          <a:prstGeom prst="round2SameRect">
            <a:avLst>
              <a:gd name="adj1" fmla="val 37426"/>
              <a:gd name="adj2" fmla="val 0"/>
            </a:avLst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4210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lin ang="1350000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Ext-Normal"/>
              <a:ea typeface="OPPOSans B"/>
              <a:cs typeface="+mn-cs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00978" y="847090"/>
            <a:ext cx="11834495" cy="583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Bold" panose="020B0800000000000000" charset="-122"/>
                <a:ea typeface="思源黑体 CN Bold" panose="020B0800000000000000" charset="-122"/>
                <a:cs typeface="+mn-cs"/>
              </a:rPr>
              <a:t>HSK1 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Bold" panose="020B0800000000000000" charset="-122"/>
                <a:ea typeface="思源黑体 CN Bold" panose="020B0800000000000000" charset="-122"/>
                <a:cs typeface="+mn-cs"/>
              </a:rPr>
              <a:t>第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Bold" panose="020B0800000000000000" charset="-122"/>
                <a:ea typeface="思源黑体 CN Bold" panose="020B0800000000000000" charset="-122"/>
                <a:cs typeface="+mn-cs"/>
              </a:rPr>
              <a:t>11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Bold" panose="020B0800000000000000" charset="-122"/>
                <a:ea typeface="思源黑体 CN Bold" panose="020B0800000000000000" charset="-122"/>
                <a:cs typeface="+mn-cs"/>
              </a:rPr>
              <a:t>课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Bold" panose="020B0800000000000000" charset="-122"/>
                <a:ea typeface="思源黑体 CN Bold" panose="020B0800000000000000" charset="-122"/>
                <a:cs typeface="+mn-cs"/>
              </a:rPr>
              <a:t> 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Bold" panose="020B0800000000000000" charset="-122"/>
                <a:ea typeface="思源黑体 CN Bold" panose="020B0800000000000000" charset="-122"/>
                <a:cs typeface="+mn-cs"/>
              </a:rPr>
              <a:t>教学课堂中老师涉及的英语句子</a:t>
            </a:r>
          </a:p>
        </p:txBody>
      </p:sp>
      <p:sp>
        <p:nvSpPr>
          <p:cNvPr id="75" name="矩形 74"/>
          <p:cNvSpPr/>
          <p:nvPr/>
        </p:nvSpPr>
        <p:spPr>
          <a:xfrm>
            <a:off x="186055" y="1628140"/>
            <a:ext cx="11793855" cy="2218055"/>
          </a:xfrm>
          <a:prstGeom prst="rect">
            <a:avLst/>
          </a:prstGeom>
          <a:gradFill flip="none" rotWithShape="1">
            <a:gsLst>
              <a:gs pos="0">
                <a:srgbClr val="E3C982"/>
              </a:gs>
              <a:gs pos="42100">
                <a:srgbClr val="B49256"/>
              </a:gs>
              <a:gs pos="100000">
                <a:srgbClr val="B29054"/>
              </a:gs>
            </a:gsLst>
            <a:lin ang="135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noFill/>
              <a:effectLst/>
              <a:uLnTx/>
              <a:uFillTx/>
              <a:latin typeface="方正兰亭黑简体" panose="02000000000000000000" charset="-122"/>
              <a:ea typeface="方正兰亭黑简体" panose="02000000000000000000" charset="-122"/>
              <a:cs typeface="+mn-cs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200343" y="1779270"/>
            <a:ext cx="11791950" cy="20662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fontAlgn="auto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Bold" panose="020B0800000000000000" charset="-122"/>
                <a:ea typeface="思源黑体 CN Bold" panose="020B0800000000000000" charset="-122"/>
                <a:cs typeface="+mn-cs"/>
              </a:rPr>
              <a:t>P22-23. 时间的表达</a:t>
            </a:r>
          </a:p>
          <a:p>
            <a:pPr marL="0" marR="0" lvl="0" indent="0" algn="l" defTabSz="914400" rtl="0" fontAlgn="auto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  <a:p>
            <a:pPr marL="0" marR="0" lvl="0" indent="0" algn="l" defTabSz="914400" rtl="0" fontAlgn="auto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注意:在表达2oclock时，我们说两点(liǎngdiǎn)，不说二点(èrdiǎn)。</a:t>
            </a:r>
          </a:p>
          <a:p>
            <a:pPr marL="0" marR="0" lvl="0" indent="0" algn="l" defTabSz="914400" rtl="0" fontAlgn="auto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Note:The counterpart of 2 o’clock in Chineseis“两点(liǎngdiǎn)”insteadof“二点(èrdiǎn)”.</a:t>
            </a:r>
          </a:p>
          <a:p>
            <a:pPr marL="0" marR="0" lvl="0" indent="0" algn="l" defTabSz="914400" rtl="0" fontAlgn="auto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  <a:p>
            <a:pPr marL="0" marR="0" lvl="0" indent="0" algn="l" defTabSz="914400" rtl="0" fontAlgn="auto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当不是整点的时候要用到“分”，格式是“……点……分”。</a:t>
            </a:r>
          </a:p>
          <a:p>
            <a:pPr marL="0" marR="0" lvl="0" indent="0" algn="l" defTabSz="914400" rtl="0" fontAlgn="auto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If it is not a “whole-hour”time“分”is used.Thepatternis“……点……分”.</a:t>
            </a:r>
          </a:p>
        </p:txBody>
      </p:sp>
      <p:pic>
        <p:nvPicPr>
          <p:cNvPr id="2" name="图片 1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85420" y="3914775"/>
            <a:ext cx="11793855" cy="2402840"/>
          </a:xfrm>
          <a:prstGeom prst="rect">
            <a:avLst/>
          </a:prstGeom>
          <a:gradFill flip="none" rotWithShape="1">
            <a:gsLst>
              <a:gs pos="0">
                <a:srgbClr val="E3C982"/>
              </a:gs>
              <a:gs pos="42100">
                <a:srgbClr val="B49256"/>
              </a:gs>
              <a:gs pos="100000">
                <a:srgbClr val="B29054"/>
              </a:gs>
            </a:gsLst>
            <a:lin ang="135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noFill/>
              <a:effectLst/>
              <a:uLnTx/>
              <a:uFillTx/>
              <a:latin typeface="方正兰亭黑简体" panose="02000000000000000000" charset="-122"/>
              <a:ea typeface="方正兰亭黑简体" panose="02000000000000000000" charset="-122"/>
              <a:cs typeface="+mn-cs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99708" y="4065905"/>
            <a:ext cx="11791950" cy="20662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fontAlgn="auto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Bold" panose="020B0800000000000000" charset="-122"/>
                <a:ea typeface="思源黑体 CN Bold" panose="020B0800000000000000" charset="-122"/>
                <a:cs typeface="+mn-cs"/>
              </a:rPr>
              <a:t>P20. 轻声的功能</a:t>
            </a:r>
          </a:p>
          <a:p>
            <a:pPr marL="0" marR="0" lvl="0" indent="0" algn="l" defTabSz="914400" rtl="0" fontAlgn="auto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Bold" panose="020B0800000000000000" charset="-122"/>
              <a:ea typeface="思源黑体 CN Bold" panose="020B0800000000000000" charset="-122"/>
              <a:cs typeface="+mn-cs"/>
            </a:endParaRPr>
          </a:p>
          <a:p>
            <a:pPr marL="0" marR="0" lvl="0" indent="0" algn="l" defTabSz="914400" rtl="0" fontAlgn="auto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汉语中轻声不仅是一种音变现象，而且还能区分词义。比如:东西，读作“dōngxī”指方向，读作“döngxi”指物品。</a:t>
            </a:r>
          </a:p>
          <a:p>
            <a:pPr marL="0" marR="0" lvl="0" indent="0" algn="l" defTabSz="914400" rtl="0" fontAlgn="auto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  <a:p>
            <a:pPr marL="0" marR="0" lvl="0" indent="0" algn="l" defTabSz="914400" rtl="0" fontAlgn="auto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The neutral tone in Chinese is not only a phonological phenomenon, but also a way to distinguish meanings. For example,the word“东西”refers to the directions east and west when read as “dongxi”, but when read as “dongxi”, it means“thing/stuff”.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圆角矩形 12"/>
          <p:cNvSpPr/>
          <p:nvPr/>
        </p:nvSpPr>
        <p:spPr>
          <a:xfrm>
            <a:off x="356870" y="1555750"/>
            <a:ext cx="4841875" cy="852170"/>
          </a:xfrm>
          <a:prstGeom prst="roundRect">
            <a:avLst>
              <a:gd name="adj" fmla="val 47532"/>
            </a:avLst>
          </a:prstGeom>
          <a:solidFill>
            <a:srgbClr val="4E98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356870" y="1558290"/>
            <a:ext cx="4841875" cy="852170"/>
          </a:xfrm>
          <a:prstGeom prst="roundRect">
            <a:avLst>
              <a:gd name="adj" fmla="val 4753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356870" y="1558290"/>
            <a:ext cx="852170" cy="889000"/>
            <a:chOff x="584" y="3246"/>
            <a:chExt cx="1342" cy="1400"/>
          </a:xfrm>
        </p:grpSpPr>
        <p:sp>
          <p:nvSpPr>
            <p:cNvPr id="7" name="椭圆 6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58B6E5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0" name="图片 9" descr="我卡通1压缩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11" name="文本框 7"/>
          <p:cNvSpPr txBox="1"/>
          <p:nvPr/>
        </p:nvSpPr>
        <p:spPr>
          <a:xfrm>
            <a:off x="575945" y="1692910"/>
            <a:ext cx="4002405" cy="107632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en-US" altLang="zh-CN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 ……点</a:t>
            </a:r>
            <a:endParaRPr kumimoji="0" lang="en-US" altLang="zh-CN" sz="3200" b="1" kern="1200" cap="none" spc="0" normalizeH="0" baseline="0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  <a:cs typeface="+mn-cs"/>
            </a:endParaRPr>
          </a:p>
          <a:p>
            <a:pPr marR="0" defTabSz="914400">
              <a:buClrTx/>
              <a:buSzTx/>
              <a:buFontTx/>
              <a:buNone/>
              <a:defRPr/>
            </a:pPr>
            <a:endParaRPr kumimoji="0" lang="en-US" altLang="zh-CN" sz="3200" b="1" i="0" u="none" strike="noStrike" kern="1200" cap="none" spc="0" normalizeH="0" baseline="0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24" name="圆角矩形 23"/>
          <p:cNvSpPr/>
          <p:nvPr/>
        </p:nvSpPr>
        <p:spPr>
          <a:xfrm>
            <a:off x="6169025" y="1558290"/>
            <a:ext cx="5630545" cy="852170"/>
          </a:xfrm>
          <a:prstGeom prst="roundRect">
            <a:avLst>
              <a:gd name="adj" fmla="val 47532"/>
            </a:avLst>
          </a:prstGeom>
          <a:solidFill>
            <a:srgbClr val="4E98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圆角矩形 24"/>
          <p:cNvSpPr/>
          <p:nvPr/>
        </p:nvSpPr>
        <p:spPr>
          <a:xfrm>
            <a:off x="6169025" y="1560830"/>
            <a:ext cx="5630545" cy="852170"/>
          </a:xfrm>
          <a:prstGeom prst="roundRect">
            <a:avLst>
              <a:gd name="adj" fmla="val 4753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6" name="组合 25"/>
          <p:cNvGrpSpPr/>
          <p:nvPr/>
        </p:nvGrpSpPr>
        <p:grpSpPr>
          <a:xfrm>
            <a:off x="6169025" y="1560830"/>
            <a:ext cx="852170" cy="889000"/>
            <a:chOff x="584" y="3246"/>
            <a:chExt cx="1342" cy="1400"/>
          </a:xfrm>
        </p:grpSpPr>
        <p:sp>
          <p:nvSpPr>
            <p:cNvPr id="27" name="椭圆 26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58B6E5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8" name="图片 27" descr="我卡通1压缩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29" name="文本框 7"/>
          <p:cNvSpPr txBox="1"/>
          <p:nvPr/>
        </p:nvSpPr>
        <p:spPr>
          <a:xfrm>
            <a:off x="6934200" y="1701800"/>
            <a:ext cx="5271770" cy="58356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en-US" altLang="zh-CN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……点……分</a:t>
            </a:r>
            <a:endParaRPr kumimoji="0" lang="en-US" altLang="zh-CN" sz="3200" b="1" i="0" u="none" strike="noStrike" kern="1200" cap="none" spc="0" normalizeH="0" baseline="0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pic>
        <p:nvPicPr>
          <p:cNvPr id="3" name="图片 2" descr="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4" name="文本框 7"/>
          <p:cNvSpPr txBox="1"/>
          <p:nvPr/>
        </p:nvSpPr>
        <p:spPr>
          <a:xfrm>
            <a:off x="165735" y="213995"/>
            <a:ext cx="633222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语言点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1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：时间的表达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6" name="文本框 7"/>
          <p:cNvSpPr txBox="1"/>
          <p:nvPr/>
        </p:nvSpPr>
        <p:spPr>
          <a:xfrm>
            <a:off x="237490" y="702310"/>
            <a:ext cx="432435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Language Point 1</a:t>
            </a:r>
            <a:r>
              <a:rPr lang="zh-CN" alt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：</a:t>
            </a: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 Expression of Time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874395" y="4771390"/>
            <a:ext cx="1441450" cy="1440180"/>
            <a:chOff x="429" y="4223"/>
            <a:chExt cx="2270" cy="2268"/>
          </a:xfrm>
        </p:grpSpPr>
        <p:grpSp>
          <p:nvGrpSpPr>
            <p:cNvPr id="68619" name="组合 83"/>
            <p:cNvGrpSpPr/>
            <p:nvPr/>
          </p:nvGrpSpPr>
          <p:grpSpPr>
            <a:xfrm>
              <a:off x="429" y="4223"/>
              <a:ext cx="2270" cy="2268"/>
              <a:chOff x="5337011" y="1571199"/>
              <a:chExt cx="1441816" cy="1440000"/>
            </a:xfrm>
          </p:grpSpPr>
          <p:sp>
            <p:nvSpPr>
              <p:cNvPr id="85" name="流程图: 联系 84"/>
              <p:cNvSpPr>
                <a:spLocks noChangeAspect="1"/>
              </p:cNvSpPr>
              <p:nvPr/>
            </p:nvSpPr>
            <p:spPr>
              <a:xfrm>
                <a:off x="5337011" y="1571199"/>
                <a:ext cx="1441816" cy="1440000"/>
              </a:xfrm>
              <a:prstGeom prst="flowChartConnector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38100"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1" i="0" u="none" strike="noStrike" kern="1200" cap="none" spc="0" normalizeH="0" baseline="0" noProof="0">
                  <a:ln w="38100">
                    <a:solidFill>
                      <a:sysClr val="windowText" lastClr="000000"/>
                    </a:solidFill>
                  </a:ln>
                  <a:solidFill>
                    <a:schemeClr val="lt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grpSp>
            <p:nvGrpSpPr>
              <p:cNvPr id="68666" name="组合 54"/>
              <p:cNvGrpSpPr/>
              <p:nvPr/>
            </p:nvGrpSpPr>
            <p:grpSpPr>
              <a:xfrm>
                <a:off x="5422055" y="1658754"/>
                <a:ext cx="1260000" cy="1260000"/>
                <a:chOff x="6049869" y="1648085"/>
                <a:chExt cx="1260000" cy="1260000"/>
              </a:xfrm>
            </p:grpSpPr>
            <p:pic>
              <p:nvPicPr>
                <p:cNvPr id="68667" name="Picture 25" descr="C:\Users\caofan\Desktop\图片4.png"/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049869" y="1648085"/>
                  <a:ext cx="1260000" cy="126000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</p:pic>
            <p:sp>
              <p:nvSpPr>
                <p:cNvPr id="88" name="流程图: 联系 87"/>
                <p:cNvSpPr>
                  <a:spLocks noChangeAspect="1"/>
                </p:cNvSpPr>
                <p:nvPr/>
              </p:nvSpPr>
              <p:spPr>
                <a:xfrm>
                  <a:off x="6642860" y="2241633"/>
                  <a:ext cx="71456" cy="73032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chemeClr val="lt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</p:grpSp>
        </p:grpSp>
        <p:pic>
          <p:nvPicPr>
            <p:cNvPr id="68628" name="Picture 27" descr="C:\Users\caofan\Desktop\图片5.png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369" y="4523"/>
              <a:ext cx="365" cy="913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68633" name="Picture 29" descr="C:\Users\caofan\Desktop\图片6.png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 rot="-1548896">
              <a:off x="1521" y="4973"/>
              <a:ext cx="730" cy="450"/>
            </a:xfrm>
            <a:prstGeom prst="rect">
              <a:avLst/>
            </a:prstGeom>
            <a:noFill/>
            <a:ln w="9525">
              <a:noFill/>
            </a:ln>
          </p:spPr>
        </p:pic>
      </p:grpSp>
      <p:grpSp>
        <p:nvGrpSpPr>
          <p:cNvPr id="14" name="组合 13"/>
          <p:cNvGrpSpPr/>
          <p:nvPr/>
        </p:nvGrpSpPr>
        <p:grpSpPr>
          <a:xfrm>
            <a:off x="886460" y="2632075"/>
            <a:ext cx="1442720" cy="1438910"/>
            <a:chOff x="14075" y="7768"/>
            <a:chExt cx="2272" cy="2266"/>
          </a:xfrm>
        </p:grpSpPr>
        <p:grpSp>
          <p:nvGrpSpPr>
            <p:cNvPr id="68616" name="组合 68"/>
            <p:cNvGrpSpPr/>
            <p:nvPr/>
          </p:nvGrpSpPr>
          <p:grpSpPr>
            <a:xfrm>
              <a:off x="14075" y="7768"/>
              <a:ext cx="2273" cy="2267"/>
              <a:chOff x="5337011" y="1571199"/>
              <a:chExt cx="1441816" cy="1440000"/>
            </a:xfrm>
          </p:grpSpPr>
          <p:sp>
            <p:nvSpPr>
              <p:cNvPr id="70" name="流程图: 联系 69"/>
              <p:cNvSpPr>
                <a:spLocks noChangeAspect="1"/>
              </p:cNvSpPr>
              <p:nvPr/>
            </p:nvSpPr>
            <p:spPr>
              <a:xfrm>
                <a:off x="5337011" y="1571199"/>
                <a:ext cx="1441816" cy="1440000"/>
              </a:xfrm>
              <a:prstGeom prst="flowChartConnector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38100"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 w="38100">
                    <a:solidFill>
                      <a:sysClr val="windowText" lastClr="000000"/>
                    </a:solidFill>
                  </a:ln>
                  <a:solidFill>
                    <a:schemeClr val="lt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grpSp>
            <p:nvGrpSpPr>
              <p:cNvPr id="68684" name="组合 54"/>
              <p:cNvGrpSpPr/>
              <p:nvPr/>
            </p:nvGrpSpPr>
            <p:grpSpPr>
              <a:xfrm>
                <a:off x="5422055" y="1658754"/>
                <a:ext cx="1260000" cy="1260000"/>
                <a:chOff x="6049869" y="1648085"/>
                <a:chExt cx="1260000" cy="1260000"/>
              </a:xfrm>
            </p:grpSpPr>
            <p:pic>
              <p:nvPicPr>
                <p:cNvPr id="68685" name="Picture 25" descr="C:\Users\caofan\Desktop\图片4.png"/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049869" y="1648085"/>
                  <a:ext cx="1260000" cy="126000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</p:pic>
            <p:sp>
              <p:nvSpPr>
                <p:cNvPr id="73" name="流程图: 联系 72"/>
                <p:cNvSpPr>
                  <a:spLocks noChangeAspect="1"/>
                </p:cNvSpPr>
                <p:nvPr/>
              </p:nvSpPr>
              <p:spPr>
                <a:xfrm>
                  <a:off x="6642114" y="2241632"/>
                  <a:ext cx="71376" cy="73032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lt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</p:grpSp>
        </p:grpSp>
        <p:pic>
          <p:nvPicPr>
            <p:cNvPr id="68629" name="Picture 27" descr="C:\Users\caofan\Desktop\图片5.png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5008" y="8083"/>
              <a:ext cx="365" cy="912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68635" name="Picture 29" descr="C:\Users\caofan\Desktop\图片6.png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 rot="3636237">
              <a:off x="15063" y="8975"/>
              <a:ext cx="622" cy="450"/>
            </a:xfrm>
            <a:prstGeom prst="rect">
              <a:avLst/>
            </a:prstGeom>
            <a:noFill/>
            <a:ln w="9525">
              <a:noFill/>
            </a:ln>
          </p:spPr>
        </p:pic>
      </p:grpSp>
      <p:grpSp>
        <p:nvGrpSpPr>
          <p:cNvPr id="15" name="组合 14"/>
          <p:cNvGrpSpPr/>
          <p:nvPr/>
        </p:nvGrpSpPr>
        <p:grpSpPr>
          <a:xfrm>
            <a:off x="3266440" y="2633980"/>
            <a:ext cx="1441450" cy="1441450"/>
            <a:chOff x="8590" y="5173"/>
            <a:chExt cx="2270" cy="2270"/>
          </a:xfrm>
        </p:grpSpPr>
        <p:grpSp>
          <p:nvGrpSpPr>
            <p:cNvPr id="68621" name="组合 93"/>
            <p:cNvGrpSpPr/>
            <p:nvPr/>
          </p:nvGrpSpPr>
          <p:grpSpPr>
            <a:xfrm>
              <a:off x="8590" y="5173"/>
              <a:ext cx="2270" cy="2270"/>
              <a:chOff x="5337011" y="1571199"/>
              <a:chExt cx="1441816" cy="1440000"/>
            </a:xfrm>
          </p:grpSpPr>
          <p:sp>
            <p:nvSpPr>
              <p:cNvPr id="95" name="流程图: 联系 94"/>
              <p:cNvSpPr>
                <a:spLocks noChangeAspect="1"/>
              </p:cNvSpPr>
              <p:nvPr/>
            </p:nvSpPr>
            <p:spPr>
              <a:xfrm>
                <a:off x="5337011" y="1571199"/>
                <a:ext cx="1441816" cy="1440000"/>
              </a:xfrm>
              <a:prstGeom prst="flowChartConnector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38100"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 w="38100">
                    <a:solidFill>
                      <a:sysClr val="windowText" lastClr="000000"/>
                    </a:solidFill>
                  </a:ln>
                  <a:solidFill>
                    <a:schemeClr val="lt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grpSp>
            <p:nvGrpSpPr>
              <p:cNvPr id="68654" name="组合 54"/>
              <p:cNvGrpSpPr/>
              <p:nvPr/>
            </p:nvGrpSpPr>
            <p:grpSpPr>
              <a:xfrm>
                <a:off x="5422055" y="1658754"/>
                <a:ext cx="1260000" cy="1260000"/>
                <a:chOff x="6049869" y="1648085"/>
                <a:chExt cx="1260000" cy="1260000"/>
              </a:xfrm>
            </p:grpSpPr>
            <p:pic>
              <p:nvPicPr>
                <p:cNvPr id="68655" name="Picture 25" descr="C:\Users\caofan\Desktop\图片4.png"/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049869" y="1648085"/>
                  <a:ext cx="1260000" cy="126000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</p:pic>
            <p:sp>
              <p:nvSpPr>
                <p:cNvPr id="98" name="流程图: 联系 97"/>
                <p:cNvSpPr>
                  <a:spLocks noChangeAspect="1"/>
                </p:cNvSpPr>
                <p:nvPr/>
              </p:nvSpPr>
              <p:spPr>
                <a:xfrm>
                  <a:off x="6642861" y="2242468"/>
                  <a:ext cx="71455" cy="71365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lt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</p:grpSp>
        </p:grpSp>
        <p:pic>
          <p:nvPicPr>
            <p:cNvPr id="68626" name="Picture 28" descr="C:\Users\caofan\Desktop\图片5.png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855" y="6128"/>
              <a:ext cx="913" cy="365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68627" name="Picture 29" descr="C:\Users\caofan\Desktop\图片6.png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 rot="-9434451">
              <a:off x="9030" y="5948"/>
              <a:ext cx="758" cy="450"/>
            </a:xfrm>
            <a:prstGeom prst="rect">
              <a:avLst/>
            </a:prstGeom>
            <a:noFill/>
            <a:ln w="9525">
              <a:noFill/>
            </a:ln>
          </p:spPr>
        </p:pic>
      </p:grpSp>
      <p:grpSp>
        <p:nvGrpSpPr>
          <p:cNvPr id="16" name="组合 15"/>
          <p:cNvGrpSpPr/>
          <p:nvPr/>
        </p:nvGrpSpPr>
        <p:grpSpPr>
          <a:xfrm>
            <a:off x="3271520" y="4771390"/>
            <a:ext cx="1442720" cy="1440180"/>
            <a:chOff x="12290" y="735"/>
            <a:chExt cx="2272" cy="2268"/>
          </a:xfrm>
        </p:grpSpPr>
        <p:grpSp>
          <p:nvGrpSpPr>
            <p:cNvPr id="68615" name="组合 55"/>
            <p:cNvGrpSpPr/>
            <p:nvPr/>
          </p:nvGrpSpPr>
          <p:grpSpPr>
            <a:xfrm>
              <a:off x="12290" y="735"/>
              <a:ext cx="2273" cy="2268"/>
              <a:chOff x="5337011" y="1571199"/>
              <a:chExt cx="1441816" cy="1440000"/>
            </a:xfrm>
          </p:grpSpPr>
          <p:sp>
            <p:nvSpPr>
              <p:cNvPr id="17" name="流程图: 联系 16"/>
              <p:cNvSpPr>
                <a:spLocks noChangeAspect="1"/>
              </p:cNvSpPr>
              <p:nvPr/>
            </p:nvSpPr>
            <p:spPr>
              <a:xfrm>
                <a:off x="5337011" y="1571199"/>
                <a:ext cx="1441816" cy="1440000"/>
              </a:xfrm>
              <a:prstGeom prst="flowChartConnector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38100"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 w="38100">
                    <a:solidFill>
                      <a:sysClr val="windowText" lastClr="000000"/>
                    </a:solidFill>
                  </a:ln>
                  <a:solidFill>
                    <a:schemeClr val="lt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grpSp>
            <p:nvGrpSpPr>
              <p:cNvPr id="68690" name="组合 54"/>
              <p:cNvGrpSpPr/>
              <p:nvPr/>
            </p:nvGrpSpPr>
            <p:grpSpPr>
              <a:xfrm>
                <a:off x="5422055" y="1658754"/>
                <a:ext cx="1260000" cy="1260000"/>
                <a:chOff x="6049869" y="1648085"/>
                <a:chExt cx="1260000" cy="1260000"/>
              </a:xfrm>
            </p:grpSpPr>
            <p:pic>
              <p:nvPicPr>
                <p:cNvPr id="68691" name="Picture 25" descr="C:\Users\caofan\Desktop\图片4.png"/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049869" y="1648085"/>
                  <a:ext cx="1260000" cy="126000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</p:pic>
            <p:sp>
              <p:nvSpPr>
                <p:cNvPr id="50" name="流程图: 联系 49"/>
                <p:cNvSpPr>
                  <a:spLocks noChangeAspect="1"/>
                </p:cNvSpPr>
                <p:nvPr/>
              </p:nvSpPr>
              <p:spPr>
                <a:xfrm>
                  <a:off x="6642114" y="2241633"/>
                  <a:ext cx="71376" cy="73032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lt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</p:grpSp>
        </p:grpSp>
        <p:pic>
          <p:nvPicPr>
            <p:cNvPr id="68622" name="Picture 26" descr="C:\Users\caofan\Desktop\图片6.png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3183" y="1155"/>
              <a:ext cx="450" cy="755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68623" name="Picture 27" descr="C:\Users\caofan\Desktop\图片5.png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3238" y="1023"/>
              <a:ext cx="365" cy="912"/>
            </a:xfrm>
            <a:prstGeom prst="rect">
              <a:avLst/>
            </a:prstGeom>
            <a:noFill/>
            <a:ln w="9525">
              <a:noFill/>
            </a:ln>
          </p:spPr>
        </p:pic>
      </p:grpSp>
      <p:sp>
        <p:nvSpPr>
          <p:cNvPr id="18" name="文本框 17"/>
          <p:cNvSpPr txBox="1"/>
          <p:nvPr/>
        </p:nvSpPr>
        <p:spPr>
          <a:xfrm>
            <a:off x="1157605" y="4012565"/>
            <a:ext cx="89535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2800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五点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2783205" y="4011930"/>
            <a:ext cx="303276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2800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九点四十五（分）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1157605" y="6136005"/>
            <a:ext cx="89535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2800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两点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3383280" y="6135370"/>
            <a:ext cx="1251585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2800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十二点</a:t>
            </a:r>
          </a:p>
        </p:txBody>
      </p:sp>
      <p:grpSp>
        <p:nvGrpSpPr>
          <p:cNvPr id="22" name="组合 21"/>
          <p:cNvGrpSpPr/>
          <p:nvPr/>
        </p:nvGrpSpPr>
        <p:grpSpPr>
          <a:xfrm>
            <a:off x="6993255" y="2631440"/>
            <a:ext cx="1441450" cy="1440180"/>
            <a:chOff x="16005" y="5200"/>
            <a:chExt cx="2270" cy="2268"/>
          </a:xfrm>
        </p:grpSpPr>
        <p:grpSp>
          <p:nvGrpSpPr>
            <p:cNvPr id="68620" name="组合 88"/>
            <p:cNvGrpSpPr/>
            <p:nvPr/>
          </p:nvGrpSpPr>
          <p:grpSpPr>
            <a:xfrm>
              <a:off x="16005" y="5200"/>
              <a:ext cx="2270" cy="2268"/>
              <a:chOff x="5337011" y="1571199"/>
              <a:chExt cx="1441816" cy="1440000"/>
            </a:xfrm>
          </p:grpSpPr>
          <p:sp>
            <p:nvSpPr>
              <p:cNvPr id="90" name="流程图: 联系 89"/>
              <p:cNvSpPr>
                <a:spLocks noChangeAspect="1"/>
              </p:cNvSpPr>
              <p:nvPr/>
            </p:nvSpPr>
            <p:spPr>
              <a:xfrm>
                <a:off x="5337011" y="1571199"/>
                <a:ext cx="1441816" cy="1440000"/>
              </a:xfrm>
              <a:prstGeom prst="flowChartConnector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38100"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 w="38100">
                    <a:solidFill>
                      <a:sysClr val="windowText" lastClr="000000"/>
                    </a:solidFill>
                  </a:ln>
                  <a:solidFill>
                    <a:schemeClr val="lt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grpSp>
            <p:nvGrpSpPr>
              <p:cNvPr id="68660" name="组合 54"/>
              <p:cNvGrpSpPr/>
              <p:nvPr/>
            </p:nvGrpSpPr>
            <p:grpSpPr>
              <a:xfrm>
                <a:off x="5422055" y="1658754"/>
                <a:ext cx="1260000" cy="1260000"/>
                <a:chOff x="6049869" y="1648085"/>
                <a:chExt cx="1260000" cy="1260000"/>
              </a:xfrm>
            </p:grpSpPr>
            <p:pic>
              <p:nvPicPr>
                <p:cNvPr id="68661" name="Picture 25" descr="C:\Users\caofan\Desktop\图片4.png"/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049869" y="1648085"/>
                  <a:ext cx="1260000" cy="126000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</p:pic>
            <p:sp>
              <p:nvSpPr>
                <p:cNvPr id="93" name="流程图: 联系 92"/>
                <p:cNvSpPr>
                  <a:spLocks noChangeAspect="1"/>
                </p:cNvSpPr>
                <p:nvPr/>
              </p:nvSpPr>
              <p:spPr>
                <a:xfrm>
                  <a:off x="6642861" y="2241633"/>
                  <a:ext cx="71455" cy="73032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lt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</p:grpSp>
        </p:grpSp>
        <p:pic>
          <p:nvPicPr>
            <p:cNvPr id="68631" name="Picture 27" descr="C:\Users\caofan\Desktop\图片5.png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 rot="-3459266">
              <a:off x="16865" y="5840"/>
              <a:ext cx="913" cy="365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68632" name="Picture 29" descr="C:\Users\caofan\Desktop\图片6.png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 rot="-361152">
              <a:off x="17150" y="6070"/>
              <a:ext cx="673" cy="450"/>
            </a:xfrm>
            <a:prstGeom prst="rect">
              <a:avLst/>
            </a:prstGeom>
            <a:noFill/>
            <a:ln w="9525">
              <a:noFill/>
            </a:ln>
          </p:spPr>
        </p:pic>
      </p:grpSp>
      <p:sp>
        <p:nvSpPr>
          <p:cNvPr id="23" name="文本框 22"/>
          <p:cNvSpPr txBox="1"/>
          <p:nvPr/>
        </p:nvSpPr>
        <p:spPr>
          <a:xfrm>
            <a:off x="6546850" y="4012565"/>
            <a:ext cx="2676525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2800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三点零五（分）</a:t>
            </a:r>
          </a:p>
        </p:txBody>
      </p:sp>
      <p:grpSp>
        <p:nvGrpSpPr>
          <p:cNvPr id="30" name="组合 29"/>
          <p:cNvGrpSpPr/>
          <p:nvPr/>
        </p:nvGrpSpPr>
        <p:grpSpPr>
          <a:xfrm>
            <a:off x="9695180" y="2632075"/>
            <a:ext cx="1441450" cy="1438910"/>
            <a:chOff x="10485" y="7768"/>
            <a:chExt cx="2270" cy="2266"/>
          </a:xfrm>
        </p:grpSpPr>
        <p:grpSp>
          <p:nvGrpSpPr>
            <p:cNvPr id="68617" name="组合 73"/>
            <p:cNvGrpSpPr/>
            <p:nvPr/>
          </p:nvGrpSpPr>
          <p:grpSpPr>
            <a:xfrm>
              <a:off x="10485" y="7768"/>
              <a:ext cx="2270" cy="2267"/>
              <a:chOff x="5337011" y="1571199"/>
              <a:chExt cx="1441816" cy="1440000"/>
            </a:xfrm>
          </p:grpSpPr>
          <p:sp>
            <p:nvSpPr>
              <p:cNvPr id="75" name="流程图: 联系 74"/>
              <p:cNvSpPr>
                <a:spLocks noChangeAspect="1"/>
              </p:cNvSpPr>
              <p:nvPr/>
            </p:nvSpPr>
            <p:spPr>
              <a:xfrm>
                <a:off x="5337011" y="1571199"/>
                <a:ext cx="1441816" cy="1440000"/>
              </a:xfrm>
              <a:prstGeom prst="flowChartConnector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38100"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1" i="0" u="none" strike="noStrike" kern="1200" cap="none" spc="0" normalizeH="0" baseline="0" noProof="0">
                  <a:ln w="38100">
                    <a:solidFill>
                      <a:sysClr val="windowText" lastClr="000000"/>
                    </a:solidFill>
                  </a:ln>
                  <a:solidFill>
                    <a:schemeClr val="lt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grpSp>
            <p:nvGrpSpPr>
              <p:cNvPr id="68678" name="组合 54"/>
              <p:cNvGrpSpPr/>
              <p:nvPr/>
            </p:nvGrpSpPr>
            <p:grpSpPr>
              <a:xfrm>
                <a:off x="5422055" y="1658754"/>
                <a:ext cx="1260000" cy="1260000"/>
                <a:chOff x="6049869" y="1648085"/>
                <a:chExt cx="1260000" cy="1260000"/>
              </a:xfrm>
            </p:grpSpPr>
            <p:pic>
              <p:nvPicPr>
                <p:cNvPr id="68679" name="Picture 25" descr="C:\Users\caofan\Desktop\图片4.png"/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049869" y="1648085"/>
                  <a:ext cx="1260000" cy="126000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</p:pic>
            <p:sp>
              <p:nvSpPr>
                <p:cNvPr id="78" name="流程图: 联系 77"/>
                <p:cNvSpPr>
                  <a:spLocks noChangeAspect="1"/>
                </p:cNvSpPr>
                <p:nvPr/>
              </p:nvSpPr>
              <p:spPr>
                <a:xfrm>
                  <a:off x="6642861" y="2241632"/>
                  <a:ext cx="71455" cy="73032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chemeClr val="lt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</p:grpSp>
        </p:grpSp>
        <p:pic>
          <p:nvPicPr>
            <p:cNvPr id="68630" name="Picture 27" descr="C:\Users\caofan\Desktop\图片5.png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1430" y="8818"/>
              <a:ext cx="365" cy="912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68634" name="Picture 29" descr="C:\Users\caofan\Desktop\图片6.png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 rot="6516884">
              <a:off x="11180" y="8980"/>
              <a:ext cx="623" cy="450"/>
            </a:xfrm>
            <a:prstGeom prst="rect">
              <a:avLst/>
            </a:prstGeom>
            <a:noFill/>
            <a:ln w="9525">
              <a:noFill/>
            </a:ln>
          </p:spPr>
        </p:pic>
      </p:grpSp>
      <p:sp>
        <p:nvSpPr>
          <p:cNvPr id="31" name="文本框 30"/>
          <p:cNvSpPr txBox="1"/>
          <p:nvPr/>
        </p:nvSpPr>
        <p:spPr>
          <a:xfrm>
            <a:off x="9344660" y="4011930"/>
            <a:ext cx="2676525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2800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六点三十（分）</a:t>
            </a:r>
          </a:p>
        </p:txBody>
      </p:sp>
      <p:grpSp>
        <p:nvGrpSpPr>
          <p:cNvPr id="32" name="组合 31"/>
          <p:cNvGrpSpPr/>
          <p:nvPr/>
        </p:nvGrpSpPr>
        <p:grpSpPr>
          <a:xfrm>
            <a:off x="8535670" y="4684395"/>
            <a:ext cx="1441450" cy="1438910"/>
            <a:chOff x="11590" y="7142"/>
            <a:chExt cx="2270" cy="2266"/>
          </a:xfrm>
        </p:grpSpPr>
        <p:grpSp>
          <p:nvGrpSpPr>
            <p:cNvPr id="68618" name="组合 78"/>
            <p:cNvGrpSpPr/>
            <p:nvPr/>
          </p:nvGrpSpPr>
          <p:grpSpPr>
            <a:xfrm>
              <a:off x="11590" y="7142"/>
              <a:ext cx="2270" cy="2267"/>
              <a:chOff x="5337011" y="1571199"/>
              <a:chExt cx="1441816" cy="1440000"/>
            </a:xfrm>
          </p:grpSpPr>
          <p:sp>
            <p:nvSpPr>
              <p:cNvPr id="80" name="流程图: 联系 79"/>
              <p:cNvSpPr>
                <a:spLocks noChangeAspect="1"/>
              </p:cNvSpPr>
              <p:nvPr/>
            </p:nvSpPr>
            <p:spPr>
              <a:xfrm>
                <a:off x="5337011" y="1571199"/>
                <a:ext cx="1441816" cy="1440000"/>
              </a:xfrm>
              <a:prstGeom prst="flowChartConnector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38100"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1" i="0" u="none" strike="noStrike" kern="1200" cap="none" spc="0" normalizeH="0" baseline="0" noProof="0">
                  <a:ln w="38100">
                    <a:solidFill>
                      <a:sysClr val="windowText" lastClr="000000"/>
                    </a:solidFill>
                  </a:ln>
                  <a:solidFill>
                    <a:schemeClr val="lt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grpSp>
            <p:nvGrpSpPr>
              <p:cNvPr id="68672" name="组合 54"/>
              <p:cNvGrpSpPr/>
              <p:nvPr/>
            </p:nvGrpSpPr>
            <p:grpSpPr>
              <a:xfrm>
                <a:off x="5422055" y="1658754"/>
                <a:ext cx="1260000" cy="1260000"/>
                <a:chOff x="6049869" y="1648085"/>
                <a:chExt cx="1260000" cy="1260000"/>
              </a:xfrm>
            </p:grpSpPr>
            <p:pic>
              <p:nvPicPr>
                <p:cNvPr id="68673" name="Picture 25" descr="C:\Users\caofan\Desktop\图片4.png"/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049869" y="1648085"/>
                  <a:ext cx="1260000" cy="126000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</p:pic>
            <p:sp>
              <p:nvSpPr>
                <p:cNvPr id="83" name="流程图: 联系 82"/>
                <p:cNvSpPr>
                  <a:spLocks noChangeAspect="1"/>
                </p:cNvSpPr>
                <p:nvPr/>
              </p:nvSpPr>
              <p:spPr>
                <a:xfrm>
                  <a:off x="6642861" y="2241632"/>
                  <a:ext cx="71455" cy="73032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chemeClr val="lt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</p:grpSp>
        </p:grpSp>
        <p:pic>
          <p:nvPicPr>
            <p:cNvPr id="68624" name="Picture 28" descr="C:\Users\caofan\Desktop\图片5.png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 rot="-1678583">
              <a:off x="12605" y="7914"/>
              <a:ext cx="913" cy="365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68625" name="Picture 29" descr="C:\Users\caofan\Desktop\图片6.png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 rot="-8658790">
              <a:off x="12063" y="7864"/>
              <a:ext cx="757" cy="450"/>
            </a:xfrm>
            <a:prstGeom prst="rect">
              <a:avLst/>
            </a:prstGeom>
            <a:noFill/>
            <a:ln w="9525">
              <a:noFill/>
            </a:ln>
          </p:spPr>
        </p:pic>
      </p:grpSp>
      <p:sp>
        <p:nvSpPr>
          <p:cNvPr id="33" name="文本框 32"/>
          <p:cNvSpPr txBox="1"/>
          <p:nvPr/>
        </p:nvSpPr>
        <p:spPr>
          <a:xfrm>
            <a:off x="8484235" y="6031230"/>
            <a:ext cx="160782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2800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十点十分</a:t>
            </a:r>
          </a:p>
        </p:txBody>
      </p:sp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326458 -9.25926e-05 " pathEditMode="relative" rAng="0" ptsTypes="">
                                      <p:cBhvr>
                                        <p:cTn id="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4" y="-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hamm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hamm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hamm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3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hamm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3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hamm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hamm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hamm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hamm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388958 -0.0012037 " pathEditMode="relative" rAng="0" ptsTypes="">
                                      <p:cBhvr>
                                        <p:cTn id="5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3" y="0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6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hamm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hamm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hamm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8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hamm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8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hamm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9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hamm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  <p:bldP spid="25" grpId="0" bldLvl="0" animBg="1"/>
      <p:bldP spid="18" grpId="0"/>
      <p:bldP spid="19" grpId="0"/>
      <p:bldP spid="20" grpId="0"/>
      <p:bldP spid="21" grpId="0"/>
      <p:bldP spid="23" grpId="0"/>
      <p:bldP spid="31" grpId="0"/>
      <p:bldP spid="3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圆角矩形 12"/>
          <p:cNvSpPr/>
          <p:nvPr/>
        </p:nvSpPr>
        <p:spPr>
          <a:xfrm>
            <a:off x="356870" y="1555750"/>
            <a:ext cx="4841875" cy="852170"/>
          </a:xfrm>
          <a:prstGeom prst="roundRect">
            <a:avLst>
              <a:gd name="adj" fmla="val 47532"/>
            </a:avLst>
          </a:prstGeom>
          <a:solidFill>
            <a:srgbClr val="4E98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356870" y="1558290"/>
            <a:ext cx="4841875" cy="852170"/>
          </a:xfrm>
          <a:prstGeom prst="roundRect">
            <a:avLst>
              <a:gd name="adj" fmla="val 4753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356870" y="1558290"/>
            <a:ext cx="852170" cy="889000"/>
            <a:chOff x="584" y="3246"/>
            <a:chExt cx="1342" cy="1400"/>
          </a:xfrm>
        </p:grpSpPr>
        <p:sp>
          <p:nvSpPr>
            <p:cNvPr id="7" name="椭圆 6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58B6E5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0" name="图片 9" descr="我卡通1压缩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11" name="文本框 7"/>
          <p:cNvSpPr txBox="1"/>
          <p:nvPr/>
        </p:nvSpPr>
        <p:spPr>
          <a:xfrm>
            <a:off x="575945" y="1692910"/>
            <a:ext cx="4002405" cy="15684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en-US" altLang="zh-CN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上午……点(……分)</a:t>
            </a:r>
            <a:endParaRPr kumimoji="0" lang="en-US" altLang="zh-CN" sz="3200" b="1" kern="1200" cap="none" spc="0" normalizeH="0" baseline="0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  <a:cs typeface="+mn-cs"/>
            </a:endParaRPr>
          </a:p>
          <a:p>
            <a:pPr marR="0" defTabSz="914400">
              <a:buClrTx/>
              <a:buSzTx/>
              <a:buFontTx/>
              <a:buNone/>
              <a:defRPr/>
            </a:pPr>
            <a:endParaRPr kumimoji="0" lang="en-US" altLang="zh-CN" sz="3200" b="1" kern="1200" cap="none" spc="0" normalizeH="0" baseline="0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  <a:cs typeface="+mn-cs"/>
            </a:endParaRPr>
          </a:p>
          <a:p>
            <a:pPr marR="0" defTabSz="914400">
              <a:buClrTx/>
              <a:buSzTx/>
              <a:buFontTx/>
              <a:buNone/>
              <a:defRPr/>
            </a:pPr>
            <a:endParaRPr kumimoji="0" lang="en-US" altLang="zh-CN" sz="3200" b="1" i="0" u="none" strike="noStrike" kern="1200" cap="none" spc="0" normalizeH="0" baseline="0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24" name="圆角矩形 23"/>
          <p:cNvSpPr/>
          <p:nvPr/>
        </p:nvSpPr>
        <p:spPr>
          <a:xfrm>
            <a:off x="6169025" y="1558290"/>
            <a:ext cx="5630545" cy="852170"/>
          </a:xfrm>
          <a:prstGeom prst="roundRect">
            <a:avLst>
              <a:gd name="adj" fmla="val 47532"/>
            </a:avLst>
          </a:prstGeom>
          <a:solidFill>
            <a:srgbClr val="4E98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圆角矩形 24"/>
          <p:cNvSpPr/>
          <p:nvPr/>
        </p:nvSpPr>
        <p:spPr>
          <a:xfrm>
            <a:off x="6169025" y="1560830"/>
            <a:ext cx="5630545" cy="852170"/>
          </a:xfrm>
          <a:prstGeom prst="roundRect">
            <a:avLst>
              <a:gd name="adj" fmla="val 4753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6" name="组合 25"/>
          <p:cNvGrpSpPr/>
          <p:nvPr/>
        </p:nvGrpSpPr>
        <p:grpSpPr>
          <a:xfrm>
            <a:off x="6169025" y="1560830"/>
            <a:ext cx="852170" cy="889000"/>
            <a:chOff x="584" y="3246"/>
            <a:chExt cx="1342" cy="1400"/>
          </a:xfrm>
        </p:grpSpPr>
        <p:sp>
          <p:nvSpPr>
            <p:cNvPr id="27" name="椭圆 26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58B6E5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8" name="图片 27" descr="我卡通1压缩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29" name="文本框 7"/>
          <p:cNvSpPr txBox="1"/>
          <p:nvPr/>
        </p:nvSpPr>
        <p:spPr>
          <a:xfrm>
            <a:off x="6934200" y="1701800"/>
            <a:ext cx="5271770" cy="58356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en-US" altLang="zh-CN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下午……点（……分）</a:t>
            </a:r>
            <a:endParaRPr kumimoji="0" lang="en-US" altLang="zh-CN" sz="3200" b="1" i="0" u="none" strike="noStrike" kern="1200" cap="none" spc="0" normalizeH="0" baseline="0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pic>
        <p:nvPicPr>
          <p:cNvPr id="3" name="图片 2" descr="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4" name="文本框 7"/>
          <p:cNvSpPr txBox="1"/>
          <p:nvPr/>
        </p:nvSpPr>
        <p:spPr>
          <a:xfrm>
            <a:off x="165735" y="213995"/>
            <a:ext cx="633222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语言点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1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：时间的表达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6" name="文本框 7"/>
          <p:cNvSpPr txBox="1"/>
          <p:nvPr/>
        </p:nvSpPr>
        <p:spPr>
          <a:xfrm>
            <a:off x="237490" y="702310"/>
            <a:ext cx="432435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Language Point 1</a:t>
            </a:r>
            <a:r>
              <a:rPr lang="zh-CN" alt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：</a:t>
            </a: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 Expression of Time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custDataLst>
              <p:tags r:id="rId2"/>
            </p:custDataLst>
          </p:nvPr>
        </p:nvGraphicFramePr>
        <p:xfrm>
          <a:off x="466090" y="2794635"/>
          <a:ext cx="10896600" cy="38042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48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48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23265">
                <a:tc gridSpan="2">
                  <a:txBody>
                    <a:bodyPr/>
                    <a:lstStyle/>
                    <a:p>
                      <a:pPr marL="0" marR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2800" b="1" dirty="0">
                          <a:solidFill>
                            <a:schemeClr val="bg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</a:rPr>
                        <a:t>For examples</a:t>
                      </a:r>
                      <a:endParaRPr lang="en-US" altLang="zh-CN" sz="2800" dirty="0">
                        <a:solidFill>
                          <a:schemeClr val="bg1"/>
                        </a:solidFill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  <a:sym typeface="+mn-ea"/>
                      </a:endParaRPr>
                    </a:p>
                  </a:txBody>
                  <a:tcPr anchor="ctr"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BF9F6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BF9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6310"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</a:pPr>
                      <a:r>
                        <a:rPr lang="en-US" altLang="zh-CN" sz="2400" b="1" dirty="0">
                          <a:solidFill>
                            <a:schemeClr val="tx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</a:rPr>
                        <a:t>8:00 am</a:t>
                      </a:r>
                    </a:p>
                  </a:txBody>
                  <a:tcPr anchor="ctr">
                    <a:solidFill>
                      <a:srgbClr val="58B6E5">
                        <a:alpha val="22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</a:pPr>
                      <a:r>
                        <a:rPr lang="en-US" altLang="zh-CN" sz="2400" b="1" dirty="0">
                          <a:solidFill>
                            <a:schemeClr val="tx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</a:rPr>
                        <a:t>shàng wǔ bā diǎn</a:t>
                      </a:r>
                    </a:p>
                    <a:p>
                      <a:pPr algn="ctr">
                        <a:buClrTx/>
                        <a:buSzTx/>
                        <a:buFontTx/>
                      </a:pPr>
                      <a:r>
                        <a:rPr lang="zh-CN" sz="2400" b="1" dirty="0">
                          <a:solidFill>
                            <a:schemeClr val="tx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</a:rPr>
                        <a:t>上午八点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58B6E5">
                        <a:alpha val="22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62355"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</a:pPr>
                      <a:r>
                        <a:rPr lang="en-US" altLang="zh-CN" sz="2400" b="1" dirty="0">
                          <a:solidFill>
                            <a:schemeClr val="tx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</a:rPr>
                        <a:t>3:10 pm</a:t>
                      </a:r>
                    </a:p>
                  </a:txBody>
                  <a:tcPr anchor="ctr">
                    <a:solidFill>
                      <a:srgbClr val="E2AEAB">
                        <a:alpha val="22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</a:pPr>
                      <a:r>
                        <a:rPr lang="zh-CN" altLang="en-US" sz="2400" b="1" dirty="0">
                          <a:solidFill>
                            <a:schemeClr val="tx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sym typeface="+mn-ea"/>
                        </a:rPr>
                        <a:t>xià wǔ sān diǎn shí f</a:t>
                      </a:r>
                      <a:r>
                        <a:rPr lang="en-US" altLang="zh-CN" sz="2400" b="1" dirty="0">
                          <a:solidFill>
                            <a:schemeClr val="tx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sym typeface="+mn-ea"/>
                        </a:rPr>
                        <a:t>ē</a:t>
                      </a:r>
                      <a:r>
                        <a:rPr lang="zh-CN" altLang="en-US" sz="2400" b="1" dirty="0">
                          <a:solidFill>
                            <a:schemeClr val="tx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sym typeface="+mn-ea"/>
                        </a:rPr>
                        <a:t>n</a:t>
                      </a:r>
                    </a:p>
                    <a:p>
                      <a:pPr algn="ctr">
                        <a:buClrTx/>
                        <a:buSzTx/>
                        <a:buFontTx/>
                      </a:pPr>
                      <a:r>
                        <a:rPr lang="zh-CN" altLang="en-US" sz="2400" b="1" dirty="0">
                          <a:solidFill>
                            <a:schemeClr val="tx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</a:rPr>
                        <a:t>下午三点十分</a:t>
                      </a:r>
                    </a:p>
                  </a:txBody>
                  <a:tcPr anchor="ctr">
                    <a:solidFill>
                      <a:srgbClr val="E2AEAB">
                        <a:alpha val="22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62355"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</a:pPr>
                      <a:r>
                        <a:rPr lang="en-US" altLang="zh-CN" sz="2400" b="1" dirty="0">
                          <a:solidFill>
                            <a:schemeClr val="tx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</a:rPr>
                        <a:t>5:25 pm</a:t>
                      </a:r>
                    </a:p>
                  </a:txBody>
                  <a:tcPr anchor="ctr">
                    <a:solidFill>
                      <a:srgbClr val="D3EAF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</a:pPr>
                      <a:r>
                        <a:rPr lang="en-US" altLang="zh-CN" sz="2400" b="1" dirty="0">
                          <a:solidFill>
                            <a:schemeClr val="tx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</a:rPr>
                        <a:t>xià wǔ wǔ diǎn èr shí wǔ f</a:t>
                      </a:r>
                      <a:r>
                        <a:rPr lang="en-US" altLang="zh-CN" sz="2400" b="1" dirty="0">
                          <a:solidFill>
                            <a:schemeClr val="tx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sym typeface="+mn-ea"/>
                        </a:rPr>
                        <a:t>ē</a:t>
                      </a:r>
                      <a:r>
                        <a:rPr lang="en-US" altLang="zh-CN" sz="2400" b="1" dirty="0">
                          <a:solidFill>
                            <a:schemeClr val="tx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</a:rPr>
                        <a:t>n </a:t>
                      </a:r>
                    </a:p>
                    <a:p>
                      <a:pPr algn="ctr">
                        <a:buClrTx/>
                        <a:buSzTx/>
                        <a:buFontTx/>
                      </a:pPr>
                      <a:r>
                        <a:rPr lang="zh-CN" sz="2400" b="1" dirty="0">
                          <a:solidFill>
                            <a:schemeClr val="tx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</a:rPr>
                        <a:t>下午五点二十五分</a:t>
                      </a:r>
                    </a:p>
                  </a:txBody>
                  <a:tcPr anchor="ctr">
                    <a:solidFill>
                      <a:srgbClr val="D3EA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326458 -9.25926e-05 " pathEditMode="relative" rAng="0" ptsTypes="">
                                      <p:cBhvr>
                                        <p:cTn id="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4" y="-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388958 -0.0012037 " pathEditMode="relative" rAng="0" ptsTypes="">
                                      <p:cBhvr>
                                        <p:cTn id="1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3" y="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  <p:bldP spid="25" grpId="0" bldLvl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圆角矩形 12"/>
          <p:cNvSpPr/>
          <p:nvPr/>
        </p:nvSpPr>
        <p:spPr>
          <a:xfrm>
            <a:off x="356870" y="1555750"/>
            <a:ext cx="4453890" cy="852170"/>
          </a:xfrm>
          <a:prstGeom prst="roundRect">
            <a:avLst>
              <a:gd name="adj" fmla="val 47532"/>
            </a:avLst>
          </a:prstGeom>
          <a:solidFill>
            <a:srgbClr val="4E98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356870" y="1558290"/>
            <a:ext cx="4453255" cy="852170"/>
          </a:xfrm>
          <a:prstGeom prst="roundRect">
            <a:avLst>
              <a:gd name="adj" fmla="val 4753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356870" y="1558290"/>
            <a:ext cx="852170" cy="889000"/>
            <a:chOff x="584" y="3246"/>
            <a:chExt cx="1342" cy="1400"/>
          </a:xfrm>
        </p:grpSpPr>
        <p:sp>
          <p:nvSpPr>
            <p:cNvPr id="7" name="椭圆 6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58B6E5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0" name="图片 9" descr="我卡通1压缩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11" name="文本框 7"/>
          <p:cNvSpPr txBox="1"/>
          <p:nvPr/>
        </p:nvSpPr>
        <p:spPr>
          <a:xfrm>
            <a:off x="524510" y="1692910"/>
            <a:ext cx="4819650" cy="58356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en-US" altLang="zh-CN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主语+时间词+动词。</a:t>
            </a:r>
            <a:endParaRPr kumimoji="0" lang="en-US" altLang="zh-CN" sz="3200" b="1" i="0" u="none" strike="noStrike" kern="1200" cap="none" spc="0" normalizeH="0" baseline="0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24" name="圆角矩形 23"/>
          <p:cNvSpPr/>
          <p:nvPr/>
        </p:nvSpPr>
        <p:spPr>
          <a:xfrm>
            <a:off x="5426075" y="1558290"/>
            <a:ext cx="6609715" cy="852170"/>
          </a:xfrm>
          <a:prstGeom prst="roundRect">
            <a:avLst>
              <a:gd name="adj" fmla="val 47532"/>
            </a:avLst>
          </a:prstGeom>
          <a:solidFill>
            <a:srgbClr val="4E98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圆角矩形 24"/>
          <p:cNvSpPr/>
          <p:nvPr/>
        </p:nvSpPr>
        <p:spPr>
          <a:xfrm>
            <a:off x="5426075" y="1560830"/>
            <a:ext cx="6609715" cy="852170"/>
          </a:xfrm>
          <a:prstGeom prst="roundRect">
            <a:avLst>
              <a:gd name="adj" fmla="val 4753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6" name="组合 25"/>
          <p:cNvGrpSpPr/>
          <p:nvPr/>
        </p:nvGrpSpPr>
        <p:grpSpPr>
          <a:xfrm>
            <a:off x="5426075" y="1560830"/>
            <a:ext cx="852170" cy="889000"/>
            <a:chOff x="584" y="3246"/>
            <a:chExt cx="1342" cy="1400"/>
          </a:xfrm>
        </p:grpSpPr>
        <p:sp>
          <p:nvSpPr>
            <p:cNvPr id="27" name="椭圆 26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58B6E5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8" name="图片 27" descr="我卡通1压缩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29" name="文本框 7"/>
          <p:cNvSpPr txBox="1"/>
          <p:nvPr/>
        </p:nvSpPr>
        <p:spPr>
          <a:xfrm>
            <a:off x="6008370" y="1701800"/>
            <a:ext cx="5706745" cy="58356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en-US" altLang="zh-CN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主语+几点/什么时候+动词？</a:t>
            </a:r>
            <a:endParaRPr kumimoji="0" lang="en-US" altLang="zh-CN" sz="3200" b="1" i="0" u="none" strike="noStrike" kern="1200" cap="none" spc="0" normalizeH="0" baseline="0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pic>
        <p:nvPicPr>
          <p:cNvPr id="3" name="图片 2" descr="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4" name="文本框 7"/>
          <p:cNvSpPr txBox="1"/>
          <p:nvPr/>
        </p:nvSpPr>
        <p:spPr>
          <a:xfrm>
            <a:off x="165735" y="213995"/>
            <a:ext cx="633222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语言点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2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：时间词做状语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6" name="文本框 7"/>
          <p:cNvSpPr txBox="1"/>
          <p:nvPr/>
        </p:nvSpPr>
        <p:spPr>
          <a:xfrm>
            <a:off x="237490" y="702310"/>
            <a:ext cx="574675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Language Point 2</a:t>
            </a:r>
            <a:r>
              <a:rPr lang="zh-CN" alt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：</a:t>
            </a: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 Time Word Used as an Adverbial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custDataLst>
              <p:tags r:id="rId2"/>
            </p:custDataLst>
          </p:nvPr>
        </p:nvGraphicFramePr>
        <p:xfrm>
          <a:off x="466090" y="2794635"/>
          <a:ext cx="11259820" cy="40373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44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239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5631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2800" b="1" dirty="0">
                          <a:solidFill>
                            <a:schemeClr val="bg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</a:rPr>
                        <a:t>Subject</a:t>
                      </a:r>
                    </a:p>
                  </a:txBody>
                  <a:tcPr anchor="ctr">
                    <a:solidFill>
                      <a:srgbClr val="B8975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2800" b="1" dirty="0">
                          <a:solidFill>
                            <a:schemeClr val="bg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</a:rPr>
                        <a:t>Time(adverbial)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B8975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2800" b="1" dirty="0">
                          <a:solidFill>
                            <a:schemeClr val="bg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</a:rPr>
                        <a:t>Predicate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B8975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6310"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</a:pPr>
                      <a:r>
                        <a:rPr lang="en-US" altLang="zh-CN" sz="2400" b="1" dirty="0">
                          <a:solidFill>
                            <a:schemeClr val="tx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</a:rPr>
                        <a:t>mā ma</a:t>
                      </a:r>
                    </a:p>
                    <a:p>
                      <a:pPr algn="ctr">
                        <a:buClrTx/>
                        <a:buSzTx/>
                        <a:buFontTx/>
                      </a:pPr>
                      <a:r>
                        <a:rPr lang="en-US" altLang="zh-CN" sz="2400" b="1" dirty="0">
                          <a:solidFill>
                            <a:schemeClr val="tx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</a:rPr>
                        <a:t>妈妈</a:t>
                      </a:r>
                    </a:p>
                  </a:txBody>
                  <a:tcPr anchor="ctr">
                    <a:solidFill>
                      <a:srgbClr val="58B6E5">
                        <a:alpha val="22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</a:pPr>
                      <a:r>
                        <a:rPr lang="en-US" altLang="zh-CN" sz="2400" b="1" dirty="0">
                          <a:solidFill>
                            <a:schemeClr val="tx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</a:rPr>
                        <a:t>liù diǎn </a:t>
                      </a:r>
                    </a:p>
                    <a:p>
                      <a:pPr algn="ctr">
                        <a:buClrTx/>
                        <a:buSzTx/>
                        <a:buFontTx/>
                      </a:pPr>
                      <a:r>
                        <a:rPr lang="en-US" altLang="zh-CN" sz="2400" b="1" dirty="0">
                          <a:solidFill>
                            <a:schemeClr val="tx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</a:rPr>
                        <a:t>六点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58B6E5">
                        <a:alpha val="22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</a:pPr>
                      <a:r>
                        <a:rPr lang="en-US" altLang="zh-CN" sz="2400" b="1" dirty="0">
                          <a:solidFill>
                            <a:schemeClr val="tx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</a:rPr>
                        <a:t>zuò fàn</a:t>
                      </a:r>
                    </a:p>
                    <a:p>
                      <a:pPr algn="ctr">
                        <a:buClrTx/>
                        <a:buSzTx/>
                        <a:buFontTx/>
                      </a:pPr>
                      <a:r>
                        <a:rPr lang="en-US" altLang="zh-CN" sz="2400" b="1" dirty="0">
                          <a:solidFill>
                            <a:schemeClr val="tx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</a:rPr>
                        <a:t>    做 饭。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58B6E5">
                        <a:alpha val="22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62355"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</a:pPr>
                      <a:r>
                        <a:rPr lang="en-US" altLang="zh-CN" sz="2400" b="1" dirty="0">
                          <a:solidFill>
                            <a:schemeClr val="tx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</a:rPr>
                        <a:t>lǐ lǎo shī </a:t>
                      </a:r>
                    </a:p>
                    <a:p>
                      <a:pPr algn="ctr">
                        <a:buClrTx/>
                        <a:buSzTx/>
                        <a:buFontTx/>
                      </a:pPr>
                      <a:r>
                        <a:rPr lang="en-US" altLang="zh-CN" sz="2400" b="1" dirty="0">
                          <a:solidFill>
                            <a:schemeClr val="tx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</a:rPr>
                        <a:t>李老师</a:t>
                      </a:r>
                    </a:p>
                  </a:txBody>
                  <a:tcPr anchor="ctr">
                    <a:solidFill>
                      <a:srgbClr val="E2AEAB">
                        <a:alpha val="22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</a:pPr>
                      <a:r>
                        <a:rPr lang="en-US" altLang="zh-CN" sz="2400" b="1" dirty="0">
                          <a:solidFill>
                            <a:schemeClr val="tx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</a:rPr>
                        <a:t>shàng wǔ bā diǎn </a:t>
                      </a:r>
                    </a:p>
                    <a:p>
                      <a:pPr algn="ctr">
                        <a:buClrTx/>
                        <a:buSzTx/>
                        <a:buFontTx/>
                      </a:pPr>
                      <a:r>
                        <a:rPr lang="en-US" altLang="zh-CN" sz="2400" b="1" dirty="0">
                          <a:solidFill>
                            <a:schemeClr val="tx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</a:rPr>
                        <a:t>上午八点</a:t>
                      </a:r>
                    </a:p>
                  </a:txBody>
                  <a:tcPr anchor="ctr">
                    <a:solidFill>
                      <a:srgbClr val="E2AEAB">
                        <a:alpha val="22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</a:pPr>
                      <a:r>
                        <a:rPr lang="en-US" altLang="zh-CN" sz="2400" b="1" dirty="0">
                          <a:solidFill>
                            <a:schemeClr val="tx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</a:rPr>
                        <a:t>qù xué xiào </a:t>
                      </a:r>
                    </a:p>
                    <a:p>
                      <a:pPr algn="ctr">
                        <a:buClrTx/>
                        <a:buSzTx/>
                        <a:buFontTx/>
                      </a:pPr>
                      <a:r>
                        <a:rPr lang="en-US" altLang="zh-CN" sz="2400" b="1" dirty="0">
                          <a:solidFill>
                            <a:schemeClr val="tx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</a:rPr>
                        <a:t>  去 学 校。</a:t>
                      </a:r>
                    </a:p>
                  </a:txBody>
                  <a:tcPr anchor="ctr">
                    <a:solidFill>
                      <a:srgbClr val="E2AEAB">
                        <a:alpha val="22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6235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 dirty="0">
                          <a:solidFill>
                            <a:srgbClr val="C00000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</a:rPr>
                        <a:t>wǒ </a:t>
                      </a:r>
                    </a:p>
                    <a:p>
                      <a:pPr algn="ctr"/>
                      <a:r>
                        <a:rPr lang="zh-CN" altLang="en-US" sz="2400" b="1" dirty="0">
                          <a:solidFill>
                            <a:srgbClr val="C00000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</a:rPr>
                        <a:t>我</a:t>
                      </a:r>
                    </a:p>
                  </a:txBody>
                  <a:tcPr anchor="ctr">
                    <a:solidFill>
                      <a:srgbClr val="D3EAF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 dirty="0">
                          <a:solidFill>
                            <a:srgbClr val="C00000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</a:rPr>
                        <a:t>xīng qī yī </a:t>
                      </a:r>
                    </a:p>
                    <a:p>
                      <a:pPr algn="ctr"/>
                      <a:r>
                        <a:rPr lang="zh-CN" altLang="en-US" sz="2400" b="1" dirty="0">
                          <a:solidFill>
                            <a:srgbClr val="C00000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</a:rPr>
                        <a:t>星期一</a:t>
                      </a:r>
                    </a:p>
                  </a:txBody>
                  <a:tcPr anchor="ctr">
                    <a:solidFill>
                      <a:srgbClr val="D3EAF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 dirty="0">
                          <a:solidFill>
                            <a:srgbClr val="C00000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</a:rPr>
                        <a:t>qù běi jīng </a:t>
                      </a:r>
                    </a:p>
                    <a:p>
                      <a:pPr algn="ctr"/>
                      <a:r>
                        <a:rPr lang="en-US" altLang="zh-CN" sz="2400" b="1" dirty="0">
                          <a:solidFill>
                            <a:srgbClr val="C00000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</a:rPr>
                        <a:t>  </a:t>
                      </a:r>
                      <a:r>
                        <a:rPr lang="zh-CN" altLang="en-US" sz="2400" b="1" dirty="0">
                          <a:solidFill>
                            <a:srgbClr val="C00000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</a:rPr>
                        <a:t>去</a:t>
                      </a:r>
                      <a:r>
                        <a:rPr lang="en-US" altLang="zh-CN" sz="2400" b="1" dirty="0">
                          <a:solidFill>
                            <a:srgbClr val="C00000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</a:rPr>
                        <a:t> </a:t>
                      </a:r>
                      <a:r>
                        <a:rPr lang="zh-CN" altLang="en-US" sz="2400" b="1" dirty="0">
                          <a:solidFill>
                            <a:srgbClr val="C00000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</a:rPr>
                        <a:t>北</a:t>
                      </a:r>
                      <a:r>
                        <a:rPr lang="en-US" altLang="zh-CN" sz="2400" b="1" dirty="0">
                          <a:solidFill>
                            <a:srgbClr val="C00000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</a:rPr>
                        <a:t> </a:t>
                      </a:r>
                      <a:r>
                        <a:rPr lang="zh-CN" altLang="en-US" sz="2400" b="1" dirty="0">
                          <a:solidFill>
                            <a:srgbClr val="C00000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</a:rPr>
                        <a:t>京。</a:t>
                      </a:r>
                    </a:p>
                  </a:txBody>
                  <a:tcPr anchor="ctr">
                    <a:solidFill>
                      <a:srgbClr val="D3EA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98438 -0.00324074 " pathEditMode="relative" rAng="0" ptsTypes="">
                                      <p:cBhvr>
                                        <p:cTn id="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7" y="-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69896 -0.00194444 " pathEditMode="relative" rAng="0" ptsTypes="">
                                      <p:cBhvr>
                                        <p:cTn id="1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4" y="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  <p:bldP spid="25" grpId="0" bldLvl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圆角矩形 12"/>
          <p:cNvSpPr/>
          <p:nvPr/>
        </p:nvSpPr>
        <p:spPr>
          <a:xfrm>
            <a:off x="356870" y="1555750"/>
            <a:ext cx="4453890" cy="852170"/>
          </a:xfrm>
          <a:prstGeom prst="roundRect">
            <a:avLst>
              <a:gd name="adj" fmla="val 47532"/>
            </a:avLst>
          </a:prstGeom>
          <a:solidFill>
            <a:srgbClr val="4E98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356870" y="1558290"/>
            <a:ext cx="4453255" cy="852170"/>
          </a:xfrm>
          <a:prstGeom prst="roundRect">
            <a:avLst>
              <a:gd name="adj" fmla="val 4753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356870" y="1558290"/>
            <a:ext cx="852170" cy="889000"/>
            <a:chOff x="584" y="3246"/>
            <a:chExt cx="1342" cy="1400"/>
          </a:xfrm>
        </p:grpSpPr>
        <p:sp>
          <p:nvSpPr>
            <p:cNvPr id="7" name="椭圆 6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58B6E5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0" name="图片 9" descr="我卡通1压缩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11" name="文本框 7"/>
          <p:cNvSpPr txBox="1"/>
          <p:nvPr/>
        </p:nvSpPr>
        <p:spPr>
          <a:xfrm>
            <a:off x="524510" y="1692910"/>
            <a:ext cx="4819650" cy="58356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algn="l" defTabSz="914400">
              <a:buClrTx/>
              <a:buSzTx/>
              <a:buFontTx/>
              <a:buNone/>
              <a:defRPr/>
            </a:pPr>
            <a:r>
              <a:rPr lang="zh-CN" altLang="en-US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时</a:t>
            </a:r>
            <a:r>
              <a:rPr lang="en-US" altLang="zh-CN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间词+主语+动词。</a:t>
            </a:r>
            <a:endParaRPr kumimoji="0" lang="en-US" altLang="zh-CN" sz="3200" b="1" i="0" u="none" strike="noStrike" kern="1200" cap="none" spc="0" normalizeH="0" baseline="0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24" name="圆角矩形 23"/>
          <p:cNvSpPr/>
          <p:nvPr/>
        </p:nvSpPr>
        <p:spPr>
          <a:xfrm>
            <a:off x="5426075" y="1558290"/>
            <a:ext cx="6609715" cy="852170"/>
          </a:xfrm>
          <a:prstGeom prst="roundRect">
            <a:avLst>
              <a:gd name="adj" fmla="val 47532"/>
            </a:avLst>
          </a:prstGeom>
          <a:solidFill>
            <a:srgbClr val="4E98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圆角矩形 24"/>
          <p:cNvSpPr/>
          <p:nvPr/>
        </p:nvSpPr>
        <p:spPr>
          <a:xfrm>
            <a:off x="5426075" y="1560830"/>
            <a:ext cx="6609715" cy="852170"/>
          </a:xfrm>
          <a:prstGeom prst="roundRect">
            <a:avLst>
              <a:gd name="adj" fmla="val 4753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6" name="组合 25"/>
          <p:cNvGrpSpPr/>
          <p:nvPr/>
        </p:nvGrpSpPr>
        <p:grpSpPr>
          <a:xfrm>
            <a:off x="5426075" y="1560830"/>
            <a:ext cx="852170" cy="889000"/>
            <a:chOff x="584" y="3246"/>
            <a:chExt cx="1342" cy="1400"/>
          </a:xfrm>
        </p:grpSpPr>
        <p:sp>
          <p:nvSpPr>
            <p:cNvPr id="27" name="椭圆 26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58B6E5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8" name="图片 27" descr="我卡通1压缩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29" name="文本框 7"/>
          <p:cNvSpPr txBox="1"/>
          <p:nvPr/>
        </p:nvSpPr>
        <p:spPr>
          <a:xfrm>
            <a:off x="6008370" y="1701800"/>
            <a:ext cx="5706745" cy="58356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en-US" altLang="zh-CN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主语+几点/什么时候+动词？</a:t>
            </a:r>
            <a:endParaRPr kumimoji="0" lang="en-US" altLang="zh-CN" sz="3200" b="1" i="0" u="none" strike="noStrike" kern="1200" cap="none" spc="0" normalizeH="0" baseline="0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pic>
        <p:nvPicPr>
          <p:cNvPr id="3" name="图片 2" descr="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4" name="文本框 7"/>
          <p:cNvSpPr txBox="1"/>
          <p:nvPr/>
        </p:nvSpPr>
        <p:spPr>
          <a:xfrm>
            <a:off x="165735" y="213995"/>
            <a:ext cx="633222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语言点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2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：时间词做状语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6" name="文本框 7"/>
          <p:cNvSpPr txBox="1"/>
          <p:nvPr/>
        </p:nvSpPr>
        <p:spPr>
          <a:xfrm>
            <a:off x="237490" y="702310"/>
            <a:ext cx="574675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Language Point 2</a:t>
            </a:r>
            <a:r>
              <a:rPr lang="zh-CN" alt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：</a:t>
            </a: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 Time Word Used as an Adverbial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custDataLst>
              <p:tags r:id="rId2"/>
            </p:custDataLst>
          </p:nvPr>
        </p:nvGraphicFramePr>
        <p:xfrm>
          <a:off x="466090" y="2794635"/>
          <a:ext cx="11259820" cy="40373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6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619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5631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sym typeface="+mn-ea"/>
                        </a:rPr>
                        <a:t>Time(adverbial)</a:t>
                      </a:r>
                      <a:endParaRPr lang="en-US" altLang="zh-CN" sz="2800" b="1" dirty="0">
                        <a:solidFill>
                          <a:schemeClr val="bg1"/>
                        </a:solidFill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</a:endParaRPr>
                    </a:p>
                  </a:txBody>
                  <a:tcPr anchor="ctr">
                    <a:solidFill>
                      <a:srgbClr val="B8975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sym typeface="+mn-ea"/>
                        </a:rPr>
                        <a:t>Subject</a:t>
                      </a:r>
                      <a:endParaRPr lang="en-US" altLang="zh-CN" sz="2800" b="1" dirty="0">
                        <a:solidFill>
                          <a:schemeClr val="bg1"/>
                        </a:solidFill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</a:endParaRPr>
                    </a:p>
                  </a:txBody>
                  <a:tcPr anchor="ctr"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B8975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2800" b="1" dirty="0">
                          <a:solidFill>
                            <a:schemeClr val="bg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</a:rPr>
                        <a:t>Predicate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B8975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631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 dirty="0"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</a:rPr>
                        <a:t>qī diǎn </a:t>
                      </a:r>
                    </a:p>
                    <a:p>
                      <a:pPr algn="ctr"/>
                      <a:r>
                        <a:rPr lang="zh-CN" altLang="en-US" sz="2400" b="1" dirty="0"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</a:rPr>
                        <a:t>七点</a:t>
                      </a:r>
                    </a:p>
                  </a:txBody>
                  <a:tcPr anchor="ctr">
                    <a:solidFill>
                      <a:srgbClr val="58B6E5">
                        <a:alpha val="22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 dirty="0"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</a:rPr>
                        <a:t>wǒ</a:t>
                      </a:r>
                    </a:p>
                    <a:p>
                      <a:pPr algn="ctr"/>
                      <a:r>
                        <a:rPr lang="zh-CN" altLang="en-US" sz="2400" b="1" dirty="0"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</a:rPr>
                        <a:t>我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58B6E5">
                        <a:alpha val="22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 dirty="0"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</a:rPr>
                        <a:t>chī fàn </a:t>
                      </a:r>
                    </a:p>
                    <a:p>
                      <a:pPr algn="ctr"/>
                      <a:r>
                        <a:rPr lang="en-US" altLang="zh-CN" sz="2400" b="1" dirty="0"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</a:rPr>
                        <a:t>   </a:t>
                      </a:r>
                      <a:r>
                        <a:rPr lang="zh-CN" altLang="en-US" sz="2400" b="1" dirty="0"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</a:rPr>
                        <a:t>吃</a:t>
                      </a:r>
                      <a:r>
                        <a:rPr lang="en-US" altLang="zh-CN" sz="2400" b="1" dirty="0"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</a:rPr>
                        <a:t> </a:t>
                      </a:r>
                      <a:r>
                        <a:rPr lang="zh-CN" altLang="en-US" sz="2400" b="1" dirty="0"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</a:rPr>
                        <a:t>饭。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58B6E5">
                        <a:alpha val="22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6235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 dirty="0"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</a:rPr>
                        <a:t>zhōng wǔ shí èr diǎn 中午十二点</a:t>
                      </a:r>
                    </a:p>
                  </a:txBody>
                  <a:tcPr anchor="ctr">
                    <a:solidFill>
                      <a:srgbClr val="E2AEAB">
                        <a:alpha val="22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 dirty="0"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</a:rPr>
                        <a:t>wǒ men </a:t>
                      </a:r>
                    </a:p>
                    <a:p>
                      <a:pPr algn="ctr"/>
                      <a:r>
                        <a:rPr lang="zh-CN" altLang="en-US" sz="2400" b="1" dirty="0"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</a:rPr>
                        <a:t>我们</a:t>
                      </a:r>
                    </a:p>
                  </a:txBody>
                  <a:tcPr anchor="ctr">
                    <a:solidFill>
                      <a:srgbClr val="E2AEAB">
                        <a:alpha val="22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 dirty="0"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</a:rPr>
                        <a:t>huí jiā </a:t>
                      </a:r>
                    </a:p>
                    <a:p>
                      <a:pPr algn="ctr"/>
                      <a:r>
                        <a:rPr lang="zh-CN" altLang="en-US" sz="2400" b="1" dirty="0"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</a:rPr>
                        <a:t> </a:t>
                      </a:r>
                      <a:r>
                        <a:rPr lang="en-US" altLang="zh-CN" sz="2400" b="1" dirty="0"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</a:rPr>
                        <a:t>   </a:t>
                      </a:r>
                      <a:r>
                        <a:rPr lang="zh-CN" altLang="en-US" sz="2400" b="1" dirty="0"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</a:rPr>
                        <a:t>回</a:t>
                      </a:r>
                      <a:r>
                        <a:rPr lang="en-US" altLang="zh-CN" sz="2400" b="1" dirty="0"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</a:rPr>
                        <a:t> </a:t>
                      </a:r>
                      <a:r>
                        <a:rPr lang="zh-CN" altLang="en-US" sz="2400" b="1" dirty="0"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</a:rPr>
                        <a:t>家。</a:t>
                      </a:r>
                    </a:p>
                  </a:txBody>
                  <a:tcPr anchor="ctr">
                    <a:solidFill>
                      <a:srgbClr val="E2AEAB">
                        <a:alpha val="22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6235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 dirty="0">
                          <a:solidFill>
                            <a:srgbClr val="C00000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</a:rPr>
                        <a:t>xià wǔ wǔ diǎn</a:t>
                      </a:r>
                    </a:p>
                    <a:p>
                      <a:pPr algn="ctr"/>
                      <a:r>
                        <a:rPr lang="zh-CN" altLang="en-US" sz="2400" b="1" dirty="0">
                          <a:solidFill>
                            <a:srgbClr val="C00000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</a:rPr>
                        <a:t>下午五点</a:t>
                      </a:r>
                    </a:p>
                  </a:txBody>
                  <a:tcPr anchor="ctr">
                    <a:solidFill>
                      <a:srgbClr val="D3EAF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 dirty="0">
                          <a:solidFill>
                            <a:srgbClr val="C00000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</a:rPr>
                        <a:t>tā men </a:t>
                      </a:r>
                    </a:p>
                    <a:p>
                      <a:pPr algn="ctr"/>
                      <a:r>
                        <a:rPr lang="zh-CN" altLang="en-US" sz="2400" b="1" dirty="0">
                          <a:solidFill>
                            <a:srgbClr val="C00000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</a:rPr>
                        <a:t>他们</a:t>
                      </a:r>
                    </a:p>
                  </a:txBody>
                  <a:tcPr anchor="ctr">
                    <a:solidFill>
                      <a:srgbClr val="D3EAF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 dirty="0">
                          <a:solidFill>
                            <a:srgbClr val="C00000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</a:rPr>
                        <a:t>qù kàn diàn yǐng</a:t>
                      </a:r>
                    </a:p>
                    <a:p>
                      <a:pPr algn="ctr"/>
                      <a:r>
                        <a:rPr lang="zh-CN" altLang="en-US" sz="2400" b="1" dirty="0">
                          <a:solidFill>
                            <a:srgbClr val="C00000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</a:rPr>
                        <a:t>去看电影。</a:t>
                      </a:r>
                    </a:p>
                  </a:txBody>
                  <a:tcPr anchor="ctr">
                    <a:solidFill>
                      <a:srgbClr val="D3EA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98438 -0.00324074 " pathEditMode="relative" rAng="0" ptsTypes="">
                                      <p:cBhvr>
                                        <p:cTn id="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7" y="-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69896 -0.00194444 " pathEditMode="relative" rAng="0" ptsTypes="">
                                      <p:cBhvr>
                                        <p:cTn id="1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4" y="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  <p:bldP spid="25" grpId="0" bldLvl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圆角矩形 12"/>
          <p:cNvSpPr/>
          <p:nvPr/>
        </p:nvSpPr>
        <p:spPr>
          <a:xfrm>
            <a:off x="356870" y="1558290"/>
            <a:ext cx="8283575" cy="852170"/>
          </a:xfrm>
          <a:prstGeom prst="roundRect">
            <a:avLst>
              <a:gd name="adj" fmla="val 47532"/>
            </a:avLst>
          </a:prstGeom>
          <a:solidFill>
            <a:srgbClr val="4E98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356870" y="1558290"/>
            <a:ext cx="8282940" cy="852170"/>
          </a:xfrm>
          <a:prstGeom prst="roundRect">
            <a:avLst>
              <a:gd name="adj" fmla="val 47532"/>
            </a:avLst>
          </a:prstGeom>
          <a:solidFill>
            <a:srgbClr val="58B6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7"/>
          <p:cNvSpPr txBox="1"/>
          <p:nvPr/>
        </p:nvSpPr>
        <p:spPr>
          <a:xfrm>
            <a:off x="165735" y="213995"/>
            <a:ext cx="633222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语言点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3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：名词“前”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403987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Language Point 3</a:t>
            </a:r>
            <a:r>
              <a:rPr lang="zh-CN" alt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：</a:t>
            </a: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 The Noun“前”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356870" y="1558290"/>
            <a:ext cx="852170" cy="889000"/>
            <a:chOff x="584" y="3246"/>
            <a:chExt cx="1342" cy="1400"/>
          </a:xfrm>
        </p:grpSpPr>
        <p:sp>
          <p:nvSpPr>
            <p:cNvPr id="7" name="椭圆 6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58B6E5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0" name="图片 9" descr="我卡通1压缩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11" name="文本框 7"/>
          <p:cNvSpPr txBox="1"/>
          <p:nvPr/>
        </p:nvSpPr>
        <p:spPr>
          <a:xfrm>
            <a:off x="1122045" y="1666240"/>
            <a:ext cx="8626475" cy="64516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en-US" altLang="zh-CN" sz="36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什么时候/多长时间+前</a:t>
            </a:r>
            <a:endParaRPr kumimoji="0" lang="en-US" altLang="zh-CN" sz="3600" b="1" i="0" u="none" strike="noStrike" kern="1200" cap="none" spc="0" normalizeH="0" baseline="0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pic>
        <p:nvPicPr>
          <p:cNvPr id="3" name="图片 2" descr="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pic>
        <p:nvPicPr>
          <p:cNvPr id="2" name="图片 1" descr="男同学压缩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96660" y="4680585"/>
            <a:ext cx="1473200" cy="2158365"/>
          </a:xfrm>
          <a:prstGeom prst="rect">
            <a:avLst/>
          </a:prstGeom>
        </p:spPr>
      </p:pic>
      <p:pic>
        <p:nvPicPr>
          <p:cNvPr id="9" name="图片 8" descr="奶奶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H="1">
            <a:off x="4411980" y="4607560"/>
            <a:ext cx="1363345" cy="2231390"/>
          </a:xfrm>
          <a:prstGeom prst="rect">
            <a:avLst/>
          </a:prstGeom>
        </p:spPr>
      </p:pic>
      <p:grpSp>
        <p:nvGrpSpPr>
          <p:cNvPr id="17" name="组合 16"/>
          <p:cNvGrpSpPr/>
          <p:nvPr/>
        </p:nvGrpSpPr>
        <p:grpSpPr>
          <a:xfrm>
            <a:off x="2860675" y="2609850"/>
            <a:ext cx="6470650" cy="838200"/>
            <a:chOff x="562" y="4110"/>
            <a:chExt cx="10190" cy="1320"/>
          </a:xfrm>
        </p:grpSpPr>
        <p:sp>
          <p:nvSpPr>
            <p:cNvPr id="14" name="文本框 13"/>
            <p:cNvSpPr txBox="1"/>
            <p:nvPr/>
          </p:nvSpPr>
          <p:spPr>
            <a:xfrm>
              <a:off x="754" y="4362"/>
              <a:ext cx="9837" cy="82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pPr marL="0" marR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800" b="1" dirty="0">
                  <a:solidFill>
                    <a:srgbClr val="B8975A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+mn-ea"/>
                </a:rPr>
                <a:t>三天前   一个星期前   四点前   星期五前</a:t>
              </a:r>
            </a:p>
          </p:txBody>
        </p:sp>
        <p:sp>
          <p:nvSpPr>
            <p:cNvPr id="15" name="圆角矩形 14"/>
            <p:cNvSpPr/>
            <p:nvPr/>
          </p:nvSpPr>
          <p:spPr>
            <a:xfrm>
              <a:off x="562" y="4110"/>
              <a:ext cx="10190" cy="1320"/>
            </a:xfrm>
            <a:prstGeom prst="roundRect">
              <a:avLst/>
            </a:prstGeom>
            <a:noFill/>
            <a:ln w="19050">
              <a:solidFill>
                <a:srgbClr val="B8975A"/>
              </a:solidFill>
              <a:prstDash val="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3" name="圆角矩形标注 22"/>
          <p:cNvSpPr/>
          <p:nvPr/>
        </p:nvSpPr>
        <p:spPr>
          <a:xfrm>
            <a:off x="320040" y="3746500"/>
            <a:ext cx="4306570" cy="1016635"/>
          </a:xfrm>
          <a:prstGeom prst="wedgeRoundRectCallout">
            <a:avLst>
              <a:gd name="adj1" fmla="val 43733"/>
              <a:gd name="adj2" fmla="val 99906"/>
              <a:gd name="adj3" fmla="val 16667"/>
            </a:avLst>
          </a:prstGeom>
          <a:solidFill>
            <a:srgbClr val="FECA66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buClrTx/>
              <a:buSzTx/>
              <a:buFontTx/>
            </a:pPr>
            <a:r>
              <a:rPr lang="en-US" altLang="zh-CN" sz="24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mic Sans MS" panose="030F0702030302020204" pitchFamily="66" charset="0"/>
                <a:ea typeface="华光粗圆_CNKI" panose="02000500000000000000" charset="-122"/>
                <a:cs typeface="Comic Sans MS" panose="030F0702030302020204" pitchFamily="66" charset="0"/>
                <a:sym typeface="+mn-ea"/>
              </a:rPr>
              <a:t> 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mic Sans MS" panose="030F0702030302020204" pitchFamily="66" charset="0"/>
                <a:ea typeface="华光粗圆_CNKI" panose="02000500000000000000" charset="-122"/>
                <a:cs typeface="Comic Sans MS" panose="030F0702030302020204" pitchFamily="66" charset="0"/>
                <a:sym typeface="+mn-ea"/>
              </a:rPr>
              <a:t> nǐ 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mic Sans MS" panose="030F0702030302020204" pitchFamily="66" charset="0"/>
                <a:ea typeface="华光粗圆_CNKI" panose="02000500000000000000" charset="-122"/>
                <a:cs typeface="Comic Sans MS" panose="030F0702030302020204" pitchFamily="66" charset="0"/>
                <a:sym typeface="宋体" panose="02010600030101010101" pitchFamily="2" charset="-122"/>
              </a:rPr>
              <a:t>shén me shí hou qù xué xiào？</a:t>
            </a:r>
          </a:p>
          <a:p>
            <a:pPr algn="ctr">
              <a:buClrTx/>
              <a:buSzTx/>
              <a:buFontTx/>
            </a:pPr>
            <a:r>
              <a:rPr lang="en-US" altLang="zh-CN" sz="28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mic Sans MS" panose="030F0702030302020204" pitchFamily="66" charset="0"/>
                <a:ea typeface="华光粗圆_CNKI" panose="02000500000000000000" charset="-122"/>
                <a:cs typeface="Comic Sans MS" panose="030F0702030302020204" pitchFamily="66" charset="0"/>
                <a:sym typeface="+mn-ea"/>
              </a:rPr>
              <a:t> 你什么时候去学校？</a:t>
            </a:r>
          </a:p>
        </p:txBody>
      </p:sp>
      <p:sp>
        <p:nvSpPr>
          <p:cNvPr id="18" name="圆角矩形标注 17"/>
          <p:cNvSpPr/>
          <p:nvPr/>
        </p:nvSpPr>
        <p:spPr>
          <a:xfrm>
            <a:off x="8439150" y="4076700"/>
            <a:ext cx="2079625" cy="996950"/>
          </a:xfrm>
          <a:prstGeom prst="wedgeRoundRectCallout">
            <a:avLst>
              <a:gd name="adj1" fmla="val -83709"/>
              <a:gd name="adj2" fmla="val 47324"/>
              <a:gd name="adj3" fmla="val 16667"/>
            </a:avLst>
          </a:prstGeom>
          <a:solidFill>
            <a:srgbClr val="E2AEAB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buClrTx/>
              <a:buSzTx/>
              <a:buFontTx/>
            </a:pPr>
            <a:r>
              <a:rPr lang="en-US" altLang="zh-CN" sz="24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mic Sans MS" panose="030F0702030302020204" pitchFamily="66" charset="0"/>
                <a:ea typeface="华光粗圆_CNKI" panose="02000500000000000000" charset="-122"/>
                <a:cs typeface="Comic Sans MS" panose="030F0702030302020204" pitchFamily="66" charset="0"/>
                <a:sym typeface="+mn-ea"/>
              </a:rPr>
              <a:t>  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mic Sans MS" panose="030F0702030302020204" pitchFamily="66" charset="0"/>
                <a:ea typeface="华光粗圆_CNKI" panose="02000500000000000000" charset="-122"/>
                <a:cs typeface="Comic Sans MS" panose="030F0702030302020204" pitchFamily="66" charset="0"/>
              </a:rPr>
              <a:t>bā diǎn qián </a:t>
            </a:r>
          </a:p>
          <a:p>
            <a:pPr algn="ctr">
              <a:buClrTx/>
              <a:buSzTx/>
              <a:buFontTx/>
            </a:pPr>
            <a:r>
              <a:rPr lang="en-US" altLang="zh-CN" sz="28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mic Sans MS" panose="030F0702030302020204" pitchFamily="66" charset="0"/>
                <a:ea typeface="华光粗圆_CNKI" panose="02000500000000000000" charset="-122"/>
                <a:cs typeface="Comic Sans MS" panose="030F0702030302020204" pitchFamily="66" charset="0"/>
                <a:sym typeface="+mn-ea"/>
              </a:rPr>
              <a:t> 八点前。</a:t>
            </a:r>
          </a:p>
        </p:txBody>
      </p:sp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60349 -0.00222222 " pathEditMode="relative" rAng="0" ptsTypes="">
                                      <p:cBhvr>
                                        <p:cTn id="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600" y="-1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  <p:bldP spid="23" grpId="0" bldLvl="0" animBg="1"/>
      <p:bldP spid="18" grpId="0" bldLvl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握手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8870" y="3584575"/>
            <a:ext cx="2354580" cy="3273425"/>
          </a:xfrm>
          <a:prstGeom prst="rect">
            <a:avLst/>
          </a:prstGeom>
        </p:spPr>
      </p:pic>
      <p:sp>
        <p:nvSpPr>
          <p:cNvPr id="13" name="圆角矩形 12"/>
          <p:cNvSpPr/>
          <p:nvPr/>
        </p:nvSpPr>
        <p:spPr>
          <a:xfrm>
            <a:off x="356870" y="1558290"/>
            <a:ext cx="8283575" cy="852170"/>
          </a:xfrm>
          <a:prstGeom prst="roundRect">
            <a:avLst>
              <a:gd name="adj" fmla="val 47532"/>
            </a:avLst>
          </a:prstGeom>
          <a:solidFill>
            <a:srgbClr val="4E98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356870" y="1558290"/>
            <a:ext cx="8282940" cy="852170"/>
          </a:xfrm>
          <a:prstGeom prst="roundRect">
            <a:avLst>
              <a:gd name="adj" fmla="val 47532"/>
            </a:avLst>
          </a:prstGeom>
          <a:solidFill>
            <a:srgbClr val="58B6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7"/>
          <p:cNvSpPr txBox="1"/>
          <p:nvPr/>
        </p:nvSpPr>
        <p:spPr>
          <a:xfrm>
            <a:off x="165735" y="213995"/>
            <a:ext cx="633222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语言点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3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：名词“前”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403987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Language Point 3</a:t>
            </a:r>
            <a:r>
              <a:rPr lang="zh-CN" alt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：</a:t>
            </a: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 The Noun“前”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7720965" y="1551940"/>
            <a:ext cx="852170" cy="889000"/>
            <a:chOff x="584" y="3246"/>
            <a:chExt cx="1342" cy="1400"/>
          </a:xfrm>
        </p:grpSpPr>
        <p:sp>
          <p:nvSpPr>
            <p:cNvPr id="7" name="椭圆 6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58B6E5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0" name="图片 9" descr="我卡通1压缩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11" name="文本框 7"/>
          <p:cNvSpPr txBox="1"/>
          <p:nvPr/>
        </p:nvSpPr>
        <p:spPr>
          <a:xfrm>
            <a:off x="1122045" y="1666240"/>
            <a:ext cx="8626475" cy="64516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en-US" altLang="zh-CN" sz="36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什么时候/多长时间+前</a:t>
            </a:r>
            <a:endParaRPr kumimoji="0" lang="en-US" altLang="zh-CN" sz="3600" b="1" i="0" u="none" strike="noStrike" kern="1200" cap="none" spc="0" normalizeH="0" baseline="0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pic>
        <p:nvPicPr>
          <p:cNvPr id="3" name="图片 2" descr="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grpSp>
        <p:nvGrpSpPr>
          <p:cNvPr id="17" name="组合 16"/>
          <p:cNvGrpSpPr/>
          <p:nvPr/>
        </p:nvGrpSpPr>
        <p:grpSpPr>
          <a:xfrm>
            <a:off x="2860675" y="2609850"/>
            <a:ext cx="6470650" cy="838200"/>
            <a:chOff x="562" y="4110"/>
            <a:chExt cx="10190" cy="1320"/>
          </a:xfrm>
        </p:grpSpPr>
        <p:sp>
          <p:nvSpPr>
            <p:cNvPr id="14" name="文本框 13"/>
            <p:cNvSpPr txBox="1"/>
            <p:nvPr/>
          </p:nvSpPr>
          <p:spPr>
            <a:xfrm>
              <a:off x="754" y="4362"/>
              <a:ext cx="9837" cy="82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pPr marL="0" marR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800" b="1" dirty="0">
                  <a:solidFill>
                    <a:srgbClr val="B8975A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+mn-ea"/>
                </a:rPr>
                <a:t>三天前   一个星期前   四点前   星期五前</a:t>
              </a:r>
            </a:p>
          </p:txBody>
        </p:sp>
        <p:sp>
          <p:nvSpPr>
            <p:cNvPr id="15" name="圆角矩形 14"/>
            <p:cNvSpPr/>
            <p:nvPr/>
          </p:nvSpPr>
          <p:spPr>
            <a:xfrm>
              <a:off x="562" y="4110"/>
              <a:ext cx="10190" cy="1320"/>
            </a:xfrm>
            <a:prstGeom prst="roundRect">
              <a:avLst/>
            </a:prstGeom>
            <a:noFill/>
            <a:ln w="19050">
              <a:solidFill>
                <a:srgbClr val="B8975A"/>
              </a:solidFill>
              <a:prstDash val="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3" name="圆角矩形标注 22"/>
          <p:cNvSpPr/>
          <p:nvPr/>
        </p:nvSpPr>
        <p:spPr>
          <a:xfrm>
            <a:off x="320040" y="3746500"/>
            <a:ext cx="4306570" cy="1016635"/>
          </a:xfrm>
          <a:prstGeom prst="wedgeRoundRectCallout">
            <a:avLst>
              <a:gd name="adj1" fmla="val 43733"/>
              <a:gd name="adj2" fmla="val 99906"/>
              <a:gd name="adj3" fmla="val 16667"/>
            </a:avLst>
          </a:prstGeom>
          <a:solidFill>
            <a:srgbClr val="FECA66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buClrTx/>
              <a:buSzTx/>
              <a:buFontTx/>
            </a:pPr>
            <a:r>
              <a:rPr lang="en-US" altLang="zh-CN" sz="24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mic Sans MS" panose="030F0702030302020204" pitchFamily="66" charset="0"/>
                <a:ea typeface="华光粗圆_CNKI" panose="02000500000000000000" charset="-122"/>
                <a:cs typeface="Comic Sans MS" panose="030F0702030302020204" pitchFamily="66" charset="0"/>
                <a:sym typeface="+mn-ea"/>
              </a:rPr>
              <a:t> 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mic Sans MS" panose="030F0702030302020204" pitchFamily="66" charset="0"/>
                <a:ea typeface="华光粗圆_CNKI" panose="02000500000000000000" charset="-122"/>
                <a:cs typeface="Comic Sans MS" panose="030F0702030302020204" pitchFamily="66" charset="0"/>
                <a:sym typeface="+mn-ea"/>
              </a:rPr>
              <a:t> nǐ 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mic Sans MS" panose="030F0702030302020204" pitchFamily="66" charset="0"/>
                <a:ea typeface="华光粗圆_CNKI" panose="02000500000000000000" charset="-122"/>
                <a:cs typeface="Comic Sans MS" panose="030F0702030302020204" pitchFamily="66" charset="0"/>
                <a:sym typeface="宋体" panose="02010600030101010101" pitchFamily="2" charset="-122"/>
              </a:rPr>
              <a:t>shén me shí hou huí běi jīng？</a:t>
            </a:r>
          </a:p>
          <a:p>
            <a:pPr algn="ctr">
              <a:buClrTx/>
              <a:buSzTx/>
              <a:buFontTx/>
            </a:pPr>
            <a:r>
              <a:rPr lang="en-US" altLang="zh-CN" sz="28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mic Sans MS" panose="030F0702030302020204" pitchFamily="66" charset="0"/>
                <a:ea typeface="华光粗圆_CNKI" panose="02000500000000000000" charset="-122"/>
                <a:cs typeface="Comic Sans MS" panose="030F0702030302020204" pitchFamily="66" charset="0"/>
                <a:sym typeface="+mn-ea"/>
              </a:rPr>
              <a:t> 你什么时候回北京？</a:t>
            </a:r>
          </a:p>
        </p:txBody>
      </p:sp>
      <p:sp>
        <p:nvSpPr>
          <p:cNvPr id="18" name="圆角矩形标注 17"/>
          <p:cNvSpPr/>
          <p:nvPr/>
        </p:nvSpPr>
        <p:spPr>
          <a:xfrm>
            <a:off x="8439150" y="4076700"/>
            <a:ext cx="2460625" cy="996950"/>
          </a:xfrm>
          <a:prstGeom prst="wedgeRoundRectCallout">
            <a:avLst>
              <a:gd name="adj1" fmla="val -83709"/>
              <a:gd name="adj2" fmla="val 47324"/>
              <a:gd name="adj3" fmla="val 16667"/>
            </a:avLst>
          </a:prstGeom>
          <a:solidFill>
            <a:srgbClr val="E2AEAB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buClrTx/>
              <a:buSzTx/>
              <a:buFontTx/>
            </a:pPr>
            <a:r>
              <a:rPr lang="en-US" altLang="zh-CN" sz="20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mic Sans MS" panose="030F0702030302020204" pitchFamily="66" charset="0"/>
                <a:ea typeface="华光粗圆_CNKI" panose="02000500000000000000" charset="-122"/>
                <a:cs typeface="Comic Sans MS" panose="030F0702030302020204" pitchFamily="66" charset="0"/>
              </a:rPr>
              <a:t>xīng qī liù qián </a:t>
            </a:r>
          </a:p>
          <a:p>
            <a:pPr algn="ctr">
              <a:buClrTx/>
              <a:buSzTx/>
              <a:buFontTx/>
            </a:pPr>
            <a:r>
              <a:rPr lang="en-US" altLang="zh-CN" sz="28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mic Sans MS" panose="030F0702030302020204" pitchFamily="66" charset="0"/>
                <a:ea typeface="华光粗圆_CNKI" panose="02000500000000000000" charset="-122"/>
                <a:cs typeface="Comic Sans MS" panose="030F0702030302020204" pitchFamily="66" charset="0"/>
                <a:sym typeface="+mn-ea"/>
              </a:rPr>
              <a:t> 星期六前。</a:t>
            </a:r>
          </a:p>
        </p:txBody>
      </p:sp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  <p:bldP spid="18" grpId="0" bldLvl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圆角矩形 12"/>
          <p:cNvSpPr/>
          <p:nvPr/>
        </p:nvSpPr>
        <p:spPr>
          <a:xfrm>
            <a:off x="356870" y="1558290"/>
            <a:ext cx="8283575" cy="852170"/>
          </a:xfrm>
          <a:prstGeom prst="roundRect">
            <a:avLst>
              <a:gd name="adj" fmla="val 47532"/>
            </a:avLst>
          </a:prstGeom>
          <a:solidFill>
            <a:srgbClr val="4E98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356870" y="1558290"/>
            <a:ext cx="8282940" cy="852170"/>
          </a:xfrm>
          <a:prstGeom prst="roundRect">
            <a:avLst>
              <a:gd name="adj" fmla="val 47532"/>
            </a:avLst>
          </a:prstGeom>
          <a:solidFill>
            <a:srgbClr val="58B6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7"/>
          <p:cNvSpPr txBox="1"/>
          <p:nvPr/>
        </p:nvSpPr>
        <p:spPr>
          <a:xfrm>
            <a:off x="165735" y="213995"/>
            <a:ext cx="633222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语言点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3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：名词“前”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403987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Language Point 3</a:t>
            </a:r>
            <a:r>
              <a:rPr lang="zh-CN" alt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：</a:t>
            </a: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 The Noun“前”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7720965" y="1551940"/>
            <a:ext cx="852170" cy="889000"/>
            <a:chOff x="584" y="3246"/>
            <a:chExt cx="1342" cy="1400"/>
          </a:xfrm>
        </p:grpSpPr>
        <p:sp>
          <p:nvSpPr>
            <p:cNvPr id="7" name="椭圆 6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58B6E5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0" name="图片 9" descr="我卡通1压缩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11" name="文本框 7"/>
          <p:cNvSpPr txBox="1"/>
          <p:nvPr/>
        </p:nvSpPr>
        <p:spPr>
          <a:xfrm>
            <a:off x="1122045" y="1666240"/>
            <a:ext cx="8626475" cy="64516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en-US" altLang="zh-CN" sz="36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什么时候/多长时间+前</a:t>
            </a:r>
            <a:endParaRPr kumimoji="0" lang="en-US" altLang="zh-CN" sz="3600" b="1" i="0" u="none" strike="noStrike" kern="1200" cap="none" spc="0" normalizeH="0" baseline="0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pic>
        <p:nvPicPr>
          <p:cNvPr id="3" name="图片 2" descr="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grpSp>
        <p:nvGrpSpPr>
          <p:cNvPr id="17" name="组合 16"/>
          <p:cNvGrpSpPr/>
          <p:nvPr/>
        </p:nvGrpSpPr>
        <p:grpSpPr>
          <a:xfrm>
            <a:off x="2860675" y="2609850"/>
            <a:ext cx="6470650" cy="838200"/>
            <a:chOff x="562" y="4110"/>
            <a:chExt cx="10190" cy="1320"/>
          </a:xfrm>
        </p:grpSpPr>
        <p:sp>
          <p:nvSpPr>
            <p:cNvPr id="14" name="文本框 13"/>
            <p:cNvSpPr txBox="1"/>
            <p:nvPr/>
          </p:nvSpPr>
          <p:spPr>
            <a:xfrm>
              <a:off x="754" y="4362"/>
              <a:ext cx="9837" cy="82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pPr marL="0" marR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800" b="1" dirty="0">
                  <a:solidFill>
                    <a:srgbClr val="B8975A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+mn-ea"/>
                </a:rPr>
                <a:t>三天前   一个星期前   四点前   星期五前</a:t>
              </a:r>
            </a:p>
          </p:txBody>
        </p:sp>
        <p:sp>
          <p:nvSpPr>
            <p:cNvPr id="15" name="圆角矩形 14"/>
            <p:cNvSpPr/>
            <p:nvPr/>
          </p:nvSpPr>
          <p:spPr>
            <a:xfrm>
              <a:off x="562" y="4110"/>
              <a:ext cx="10190" cy="1320"/>
            </a:xfrm>
            <a:prstGeom prst="roundRect">
              <a:avLst/>
            </a:prstGeom>
            <a:noFill/>
            <a:ln w="19050">
              <a:solidFill>
                <a:srgbClr val="B8975A"/>
              </a:solidFill>
              <a:prstDash val="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3" name="圆角矩形标注 22"/>
          <p:cNvSpPr/>
          <p:nvPr/>
        </p:nvSpPr>
        <p:spPr>
          <a:xfrm>
            <a:off x="203200" y="3746500"/>
            <a:ext cx="4626610" cy="1016635"/>
          </a:xfrm>
          <a:prstGeom prst="wedgeRoundRectCallout">
            <a:avLst>
              <a:gd name="adj1" fmla="val 43733"/>
              <a:gd name="adj2" fmla="val 99906"/>
              <a:gd name="adj3" fmla="val 16667"/>
            </a:avLst>
          </a:prstGeom>
          <a:solidFill>
            <a:srgbClr val="FECA66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buClrTx/>
              <a:buSzTx/>
              <a:buFontTx/>
            </a:pPr>
            <a:r>
              <a:rPr lang="en-US" altLang="zh-CN" sz="20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mic Sans MS" panose="030F0702030302020204" pitchFamily="66" charset="0"/>
                <a:ea typeface="华光粗圆_CNKI" panose="02000500000000000000" charset="-122"/>
                <a:cs typeface="Comic Sans MS" panose="030F0702030302020204" pitchFamily="66" charset="0"/>
                <a:sym typeface="宋体" panose="02010600030101010101" pitchFamily="2" charset="-122"/>
              </a:rPr>
              <a:t>(nǐ) xīng qī wǔ qián néng huí jiā ma？</a:t>
            </a:r>
          </a:p>
          <a:p>
            <a:pPr algn="ctr">
              <a:buClrTx/>
              <a:buSzTx/>
              <a:buFontTx/>
            </a:pPr>
            <a:r>
              <a:rPr lang="en-US" altLang="zh-CN" sz="28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mic Sans MS" panose="030F0702030302020204" pitchFamily="66" charset="0"/>
                <a:ea typeface="华光粗圆_CNKI" panose="02000500000000000000" charset="-122"/>
                <a:cs typeface="Comic Sans MS" panose="030F0702030302020204" pitchFamily="66" charset="0"/>
                <a:sym typeface="+mn-ea"/>
              </a:rPr>
              <a:t> </a:t>
            </a:r>
            <a:r>
              <a:rPr lang="en-US" altLang="zh-CN" sz="28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mic Sans MS" panose="030F0702030302020204" pitchFamily="66" charset="0"/>
                <a:ea typeface="华光粗圆_CNKI" panose="02000500000000000000" charset="-122"/>
                <a:cs typeface="Comic Sans MS" panose="030F0702030302020204" pitchFamily="66" charset="0"/>
                <a:sym typeface="Wingdings" panose="05000000000000000000" pitchFamily="2" charset="2"/>
              </a:rPr>
              <a:t>(你)星期五前能回家吗</a:t>
            </a:r>
            <a:r>
              <a:rPr lang="en-US" altLang="zh-CN" sz="28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mic Sans MS" panose="030F0702030302020204" pitchFamily="66" charset="0"/>
                <a:ea typeface="华光粗圆_CNKI" panose="02000500000000000000" charset="-122"/>
                <a:cs typeface="Comic Sans MS" panose="030F0702030302020204" pitchFamily="66" charset="0"/>
                <a:sym typeface="+mn-ea"/>
              </a:rPr>
              <a:t>？</a:t>
            </a:r>
          </a:p>
        </p:txBody>
      </p:sp>
      <p:sp>
        <p:nvSpPr>
          <p:cNvPr id="18" name="圆角矩形标注 17"/>
          <p:cNvSpPr/>
          <p:nvPr/>
        </p:nvSpPr>
        <p:spPr>
          <a:xfrm>
            <a:off x="8439150" y="4076700"/>
            <a:ext cx="1692275" cy="996950"/>
          </a:xfrm>
          <a:prstGeom prst="wedgeRoundRectCallout">
            <a:avLst>
              <a:gd name="adj1" fmla="val -83709"/>
              <a:gd name="adj2" fmla="val 47324"/>
              <a:gd name="adj3" fmla="val 16667"/>
            </a:avLst>
          </a:prstGeom>
          <a:solidFill>
            <a:srgbClr val="E2AEAB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buClrTx/>
              <a:buSzTx/>
              <a:buFontTx/>
            </a:pPr>
            <a:r>
              <a:rPr lang="en-US" altLang="zh-CN" sz="20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mic Sans MS" panose="030F0702030302020204" pitchFamily="66" charset="0"/>
                <a:ea typeface="华光粗圆_CNKI" panose="02000500000000000000" charset="-122"/>
                <a:cs typeface="Comic Sans MS" panose="030F0702030302020204" pitchFamily="66" charset="0"/>
                <a:sym typeface="宋体" panose="02010600030101010101" pitchFamily="2" charset="-122"/>
              </a:rPr>
              <a:t>Néng.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mic Sans MS" panose="030F0702030302020204" pitchFamily="66" charset="0"/>
                <a:ea typeface="华光粗圆_CNKI" panose="02000500000000000000" charset="-122"/>
                <a:cs typeface="Comic Sans MS" panose="030F0702030302020204" pitchFamily="66" charset="0"/>
              </a:rPr>
              <a:t> </a:t>
            </a:r>
          </a:p>
          <a:p>
            <a:pPr algn="ctr">
              <a:buClrTx/>
              <a:buSzTx/>
              <a:buFontTx/>
            </a:pPr>
            <a:r>
              <a:rPr lang="en-US" altLang="zh-CN" sz="28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mic Sans MS" panose="030F0702030302020204" pitchFamily="66" charset="0"/>
                <a:ea typeface="华光粗圆_CNKI" panose="02000500000000000000" charset="-122"/>
                <a:cs typeface="Comic Sans MS" panose="030F0702030302020204" pitchFamily="66" charset="0"/>
                <a:sym typeface="+mn-ea"/>
              </a:rPr>
              <a:t> 能。</a:t>
            </a:r>
          </a:p>
        </p:txBody>
      </p:sp>
      <p:pic>
        <p:nvPicPr>
          <p:cNvPr id="2" name="图片 1" descr="妈妈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4790440" y="3656965"/>
            <a:ext cx="2550160" cy="316357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  <p:bldP spid="18" grpId="0" bldLvl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7"/>
          <p:cNvSpPr txBox="1"/>
          <p:nvPr/>
        </p:nvSpPr>
        <p:spPr>
          <a:xfrm>
            <a:off x="165735" y="213995"/>
            <a:ext cx="297561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1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：在图书馆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22" name="文本框 7"/>
          <p:cNvSpPr txBox="1"/>
          <p:nvPr/>
        </p:nvSpPr>
        <p:spPr>
          <a:xfrm>
            <a:off x="237490" y="702310"/>
            <a:ext cx="22726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1  In the library</a:t>
            </a:r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250" y="6350"/>
            <a:ext cx="3887470" cy="6899910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5"/>
          <a:srcRect b="8618"/>
          <a:stretch>
            <a:fillRect/>
          </a:stretch>
        </p:blipFill>
        <p:spPr>
          <a:xfrm>
            <a:off x="3399790" y="855980"/>
            <a:ext cx="3315335" cy="5393690"/>
          </a:xfrm>
          <a:prstGeom prst="rect">
            <a:avLst/>
          </a:prstGeom>
        </p:spPr>
      </p:pic>
      <p:grpSp>
        <p:nvGrpSpPr>
          <p:cNvPr id="28" name="组合 27"/>
          <p:cNvGrpSpPr/>
          <p:nvPr/>
        </p:nvGrpSpPr>
        <p:grpSpPr>
          <a:xfrm>
            <a:off x="3460061" y="1774489"/>
            <a:ext cx="3231096" cy="711713"/>
            <a:chOff x="8471" y="1480"/>
            <a:chExt cx="10438" cy="2298"/>
          </a:xfrm>
        </p:grpSpPr>
        <p:sp>
          <p:nvSpPr>
            <p:cNvPr id="29" name="文本框 28"/>
            <p:cNvSpPr txBox="1"/>
            <p:nvPr/>
          </p:nvSpPr>
          <p:spPr>
            <a:xfrm>
              <a:off x="8471" y="1927"/>
              <a:ext cx="7926" cy="1645"/>
            </a:xfrm>
            <a:prstGeom prst="wedgeRoundRectCallout">
              <a:avLst>
                <a:gd name="adj1" fmla="val 55773"/>
                <a:gd name="adj2" fmla="val -22465"/>
                <a:gd name="adj3" fmla="val 16667"/>
              </a:avLst>
            </a:prstGeom>
            <a:solidFill>
              <a:srgbClr val="95EC69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4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600" dirty="0">
                  <a:solidFill>
                    <a:srgbClr val="4D4D4D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宋体" panose="02010600030101010101" pitchFamily="2" charset="-122"/>
                </a:rPr>
                <a:t>X</a:t>
              </a:r>
              <a:r>
                <a:rPr lang="en-US" altLang="zh-CN" sz="1600" dirty="0">
                  <a:solidFill>
                    <a:srgbClr val="4D4D4D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+mn-ea"/>
                </a:rPr>
                <a:t>iànzài jǐ diǎn?</a:t>
              </a:r>
              <a:r>
                <a:rPr lang="en-US" altLang="zh-CN" sz="1600" dirty="0">
                  <a:solidFill>
                    <a:srgbClr val="4D4D4D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宋体" panose="02010600030101010101" pitchFamily="2" charset="-122"/>
                </a:rPr>
                <a:t>现在几点？</a:t>
              </a:r>
              <a:endParaRPr lang="en-US" altLang="zh-CN" sz="1600" dirty="0">
                <a:solidFill>
                  <a:srgbClr val="4D4D4D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pic>
          <p:nvPicPr>
            <p:cNvPr id="30" name="图片 29" descr="C:\Users\Administrator\Desktop\12.png12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6609" y="1480"/>
              <a:ext cx="2300" cy="2298"/>
            </a:xfrm>
            <a:prstGeom prst="roundRect">
              <a:avLst/>
            </a:prstGeom>
          </p:spPr>
        </p:pic>
      </p:grpSp>
      <p:grpSp>
        <p:nvGrpSpPr>
          <p:cNvPr id="34" name="组合 33"/>
          <p:cNvGrpSpPr/>
          <p:nvPr/>
        </p:nvGrpSpPr>
        <p:grpSpPr>
          <a:xfrm>
            <a:off x="3517900" y="2671445"/>
            <a:ext cx="3066781" cy="913060"/>
            <a:chOff x="665" y="4263"/>
            <a:chExt cx="9048" cy="2674"/>
          </a:xfrm>
        </p:grpSpPr>
        <p:pic>
          <p:nvPicPr>
            <p:cNvPr id="35" name="3" descr="C:\Users\Administrator\Desktop\21.jpg21"/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EDEDED">
                    <a:alpha val="100000"/>
                  </a:srgbClr>
                </a:clrFrom>
                <a:clrTo>
                  <a:srgbClr val="EDEDED">
                    <a:alpha val="100000"/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>
            <a:xfrm>
              <a:off x="665" y="4263"/>
              <a:ext cx="1502" cy="1447"/>
            </a:xfrm>
            <a:prstGeom prst="roundRect">
              <a:avLst/>
            </a:prstGeom>
          </p:spPr>
        </p:pic>
        <p:sp>
          <p:nvSpPr>
            <p:cNvPr id="36" name="文本框 35"/>
            <p:cNvSpPr txBox="1"/>
            <p:nvPr/>
          </p:nvSpPr>
          <p:spPr>
            <a:xfrm>
              <a:off x="2761" y="4406"/>
              <a:ext cx="6952" cy="2531"/>
            </a:xfrm>
            <a:prstGeom prst="wedgeRoundRectCallout">
              <a:avLst>
                <a:gd name="adj1" fmla="val -56613"/>
                <a:gd name="adj2" fmla="val -19801"/>
                <a:gd name="adj3" fmla="val 16667"/>
              </a:avLst>
            </a:prstGeom>
            <a:solidFill>
              <a:schemeClr val="bg1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4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600" dirty="0">
                  <a:solidFill>
                    <a:srgbClr val="4D4D4D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宋体" panose="02010600030101010101" pitchFamily="2" charset="-122"/>
                </a:rPr>
                <a:t>X</a:t>
              </a:r>
              <a:r>
                <a:rPr lang="en-US" altLang="zh-CN" sz="1600" dirty="0">
                  <a:solidFill>
                    <a:srgbClr val="4D4D4D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+mn-ea"/>
                </a:rPr>
                <a:t>iànzài shí diǎn shí fēn.</a:t>
              </a:r>
              <a:r>
                <a:rPr lang="en-US" altLang="zh-CN" sz="1600" dirty="0">
                  <a:solidFill>
                    <a:srgbClr val="4D4D4D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宋体" panose="02010600030101010101" pitchFamily="2" charset="-122"/>
                </a:rPr>
                <a:t>现在十点十分。</a:t>
              </a: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3779607" y="3712176"/>
            <a:ext cx="2970914" cy="1164830"/>
            <a:chOff x="10123" y="1524"/>
            <a:chExt cx="8746" cy="3429"/>
          </a:xfrm>
        </p:grpSpPr>
        <p:sp>
          <p:nvSpPr>
            <p:cNvPr id="38" name="文本框 37"/>
            <p:cNvSpPr txBox="1"/>
            <p:nvPr/>
          </p:nvSpPr>
          <p:spPr>
            <a:xfrm>
              <a:off x="10123" y="1926"/>
              <a:ext cx="6275" cy="3027"/>
            </a:xfrm>
            <a:prstGeom prst="wedgeRoundRectCallout">
              <a:avLst>
                <a:gd name="adj1" fmla="val 55773"/>
                <a:gd name="adj2" fmla="val -22465"/>
                <a:gd name="adj3" fmla="val 16667"/>
              </a:avLst>
            </a:prstGeom>
            <a:solidFill>
              <a:srgbClr val="95EC69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600" dirty="0">
                  <a:solidFill>
                    <a:srgbClr val="4D4D4D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宋体" panose="02010600030101010101" pitchFamily="2" charset="-122"/>
                </a:rPr>
                <a:t>Z</a:t>
              </a:r>
              <a:r>
                <a:rPr lang="en-US" altLang="zh-CN" sz="1600" dirty="0">
                  <a:solidFill>
                    <a:srgbClr val="4D4D4D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+mn-ea"/>
                </a:rPr>
                <a:t>hōnɡwǔ jǐ diǎn chīfàn?</a:t>
              </a:r>
              <a:endParaRPr kumimoji="0" lang="en-US" altLang="zh-CN" sz="1600" b="0" i="0" u="none" strike="noStrike" kern="1200" cap="none" spc="0" normalizeH="0" baseline="0" dirty="0">
                <a:solidFill>
                  <a:srgbClr val="4D4D4D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  <a:p>
              <a:pPr marL="0" marR="0" lvl="0" indent="0" algn="l" defTabSz="914400" rtl="0" eaLnBrk="1" fontAlgn="base" latinLnBrk="0" hangingPunct="1">
                <a:lnSpc>
                  <a:spcPct val="14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600" dirty="0">
                  <a:solidFill>
                    <a:srgbClr val="4D4D4D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宋体" panose="02010600030101010101" pitchFamily="2" charset="-122"/>
                </a:rPr>
                <a:t>中午几点吃饭？</a:t>
              </a:r>
              <a:endParaRPr lang="en-US" altLang="zh-CN" sz="1600" dirty="0">
                <a:solidFill>
                  <a:srgbClr val="4D4D4D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pic>
          <p:nvPicPr>
            <p:cNvPr id="39" name="图片 38" descr="C:\Users\Administrator\Desktop\12.png12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6654" y="1524"/>
              <a:ext cx="2215" cy="2213"/>
            </a:xfrm>
            <a:prstGeom prst="roundRect">
              <a:avLst/>
            </a:prstGeom>
          </p:spPr>
        </p:pic>
      </p:grpSp>
      <p:grpSp>
        <p:nvGrpSpPr>
          <p:cNvPr id="40" name="组合 39"/>
          <p:cNvGrpSpPr/>
          <p:nvPr/>
        </p:nvGrpSpPr>
        <p:grpSpPr>
          <a:xfrm>
            <a:off x="3535009" y="5146975"/>
            <a:ext cx="2975644" cy="824352"/>
            <a:chOff x="626" y="4207"/>
            <a:chExt cx="8985" cy="2456"/>
          </a:xfrm>
        </p:grpSpPr>
        <p:pic>
          <p:nvPicPr>
            <p:cNvPr id="41" name="3" descr="C:\Users\Administrator\Desktop\21.jpg21"/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EDEDED">
                    <a:alpha val="100000"/>
                  </a:srgbClr>
                </a:clrFrom>
                <a:clrTo>
                  <a:srgbClr val="EDEDED">
                    <a:alpha val="100000"/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>
            <a:xfrm>
              <a:off x="626" y="4207"/>
              <a:ext cx="1580" cy="1559"/>
            </a:xfrm>
            <a:prstGeom prst="roundRect">
              <a:avLst/>
            </a:prstGeom>
          </p:spPr>
        </p:pic>
        <p:sp>
          <p:nvSpPr>
            <p:cNvPr id="42" name="文本框 41"/>
            <p:cNvSpPr txBox="1"/>
            <p:nvPr/>
          </p:nvSpPr>
          <p:spPr>
            <a:xfrm>
              <a:off x="2831" y="4408"/>
              <a:ext cx="6780" cy="2255"/>
            </a:xfrm>
            <a:prstGeom prst="wedgeRoundRectCallout">
              <a:avLst>
                <a:gd name="adj1" fmla="val -56613"/>
                <a:gd name="adj2" fmla="val -19801"/>
                <a:gd name="adj3" fmla="val 16667"/>
              </a:avLst>
            </a:prstGeom>
            <a:solidFill>
              <a:schemeClr val="bg1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4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600" dirty="0">
                  <a:solidFill>
                    <a:srgbClr val="4D4D4D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+mn-ea"/>
                </a:rPr>
                <a:t>Shí'èr diǎn chīfàn.</a:t>
              </a:r>
              <a:endParaRPr kumimoji="0" lang="en-US" altLang="zh-CN" sz="1600" b="0" i="0" u="none" strike="noStrike" kern="1200" cap="none" spc="0" normalizeH="0" baseline="0" dirty="0">
                <a:solidFill>
                  <a:srgbClr val="4D4D4D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  <a:p>
              <a:pPr marL="0" marR="0" lvl="0" indent="0" algn="l" defTabSz="914400" rtl="0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600" dirty="0">
                  <a:solidFill>
                    <a:srgbClr val="4D4D4D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宋体" panose="02010600030101010101" pitchFamily="2" charset="-122"/>
                </a:rPr>
                <a:t>十二点吃饭。</a:t>
              </a:r>
              <a:endParaRPr lang="en-US" altLang="zh-CN" sz="1600" dirty="0">
                <a:solidFill>
                  <a:srgbClr val="4D4D4D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4693285" y="1186815"/>
            <a:ext cx="923290" cy="337185"/>
            <a:chOff x="8210" y="1869"/>
            <a:chExt cx="1454" cy="531"/>
          </a:xfrm>
        </p:grpSpPr>
        <p:sp>
          <p:nvSpPr>
            <p:cNvPr id="43" name="圆角矩形 42"/>
            <p:cNvSpPr/>
            <p:nvPr/>
          </p:nvSpPr>
          <p:spPr>
            <a:xfrm>
              <a:off x="8331" y="1951"/>
              <a:ext cx="958" cy="411"/>
            </a:xfrm>
            <a:prstGeom prst="roundRect">
              <a:avLst/>
            </a:prstGeom>
            <a:solidFill>
              <a:srgbClr val="EDEDED"/>
            </a:solidFill>
            <a:ln>
              <a:solidFill>
                <a:srgbClr val="EDED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文本框 44"/>
            <p:cNvSpPr txBox="1"/>
            <p:nvPr/>
          </p:nvSpPr>
          <p:spPr>
            <a:xfrm>
              <a:off x="8210" y="1869"/>
              <a:ext cx="1454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Arimy</a:t>
              </a:r>
            </a:p>
          </p:txBody>
        </p:sp>
      </p:grp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8"/>
          <a:stretch>
            <a:fillRect/>
          </a:stretch>
        </p:blipFill>
        <p:spPr bwMode="auto">
          <a:xfrm>
            <a:off x="7212330" y="1979295"/>
            <a:ext cx="4422775" cy="2954020"/>
          </a:xfrm>
          <a:prstGeom prst="rect">
            <a:avLst/>
          </a:prstGeom>
          <a:blipFill dpi="0" rotWithShape="1">
            <a:blip r:embed="rId9"/>
            <a:srcRect/>
            <a:stretch>
              <a:fillRect b="-11000"/>
            </a:stretch>
          </a:blipFill>
          <a:ln w="38100">
            <a:solidFill>
              <a:srgbClr val="F2C366"/>
            </a:solidFill>
          </a:ln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微信 Wechat Remix 00_00_02-00_00_02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微信 Wechat Remix 00_00_02-00_00_02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微信 Wechat Remix 00_00_02-00_00_02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微信 Wechat Remix 00_00_02-00_00_02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7"/>
          <p:cNvSpPr txBox="1"/>
          <p:nvPr/>
        </p:nvSpPr>
        <p:spPr>
          <a:xfrm>
            <a:off x="165735" y="213995"/>
            <a:ext cx="226314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2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：在家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22" name="文本框 7"/>
          <p:cNvSpPr txBox="1"/>
          <p:nvPr/>
        </p:nvSpPr>
        <p:spPr>
          <a:xfrm>
            <a:off x="237490" y="702310"/>
            <a:ext cx="180022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2  At home</a:t>
            </a:r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250" y="6350"/>
            <a:ext cx="3887470" cy="6899910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5"/>
          <a:srcRect b="8618"/>
          <a:stretch>
            <a:fillRect/>
          </a:stretch>
        </p:blipFill>
        <p:spPr>
          <a:xfrm>
            <a:off x="3399790" y="855980"/>
            <a:ext cx="3315335" cy="5393690"/>
          </a:xfrm>
          <a:prstGeom prst="rect">
            <a:avLst/>
          </a:prstGeom>
        </p:spPr>
      </p:pic>
      <p:grpSp>
        <p:nvGrpSpPr>
          <p:cNvPr id="28" name="组合 27"/>
          <p:cNvGrpSpPr/>
          <p:nvPr/>
        </p:nvGrpSpPr>
        <p:grpSpPr>
          <a:xfrm>
            <a:off x="3399079" y="1774489"/>
            <a:ext cx="3292078" cy="787592"/>
            <a:chOff x="8274" y="1480"/>
            <a:chExt cx="10635" cy="2543"/>
          </a:xfrm>
        </p:grpSpPr>
        <p:sp>
          <p:nvSpPr>
            <p:cNvPr id="29" name="文本框 28"/>
            <p:cNvSpPr txBox="1"/>
            <p:nvPr/>
          </p:nvSpPr>
          <p:spPr>
            <a:xfrm>
              <a:off x="8274" y="1927"/>
              <a:ext cx="8123" cy="2096"/>
            </a:xfrm>
            <a:prstGeom prst="wedgeRoundRectCallout">
              <a:avLst>
                <a:gd name="adj1" fmla="val 55773"/>
                <a:gd name="adj2" fmla="val -22465"/>
                <a:gd name="adj3" fmla="val 16667"/>
              </a:avLst>
            </a:prstGeom>
            <a:solidFill>
              <a:srgbClr val="95EC69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l" fontAlgn="base">
                <a:lnSpc>
                  <a:spcPct val="100000"/>
                </a:lnSpc>
                <a:buClrTx/>
                <a:buSzTx/>
                <a:buFontTx/>
                <a:defRPr/>
              </a:pPr>
              <a:r>
                <a:rPr lang="en-US" altLang="zh-CN" sz="1600" dirty="0">
                  <a:solidFill>
                    <a:srgbClr val="4D4D4D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宋体" panose="02010600030101010101" pitchFamily="2" charset="-122"/>
                </a:rPr>
                <a:t>Bàbɑ shénme shíhou huíjiā?爸爸什么时候回家？</a:t>
              </a:r>
              <a:endParaRPr lang="en-US" altLang="zh-CN" sz="1600" dirty="0">
                <a:solidFill>
                  <a:srgbClr val="4D4D4D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pic>
          <p:nvPicPr>
            <p:cNvPr id="30" name="图片 29" descr="C:\Users\Administrator\Desktop\12.png12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6609" y="1480"/>
              <a:ext cx="2300" cy="2298"/>
            </a:xfrm>
            <a:prstGeom prst="roundRect">
              <a:avLst/>
            </a:prstGeom>
          </p:spPr>
        </p:pic>
      </p:grpSp>
      <p:grpSp>
        <p:nvGrpSpPr>
          <p:cNvPr id="34" name="组合 33"/>
          <p:cNvGrpSpPr/>
          <p:nvPr/>
        </p:nvGrpSpPr>
        <p:grpSpPr>
          <a:xfrm>
            <a:off x="3517900" y="2861945"/>
            <a:ext cx="3066781" cy="695551"/>
            <a:chOff x="665" y="4263"/>
            <a:chExt cx="9048" cy="2037"/>
          </a:xfrm>
        </p:grpSpPr>
        <p:pic>
          <p:nvPicPr>
            <p:cNvPr id="35" name="3" descr="C:\Users\Administrator\Desktop\21.jpg21"/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EDEDED">
                    <a:alpha val="100000"/>
                  </a:srgbClr>
                </a:clrFrom>
                <a:clrTo>
                  <a:srgbClr val="EDEDED">
                    <a:alpha val="100000"/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>
            <a:xfrm>
              <a:off x="665" y="4263"/>
              <a:ext cx="1502" cy="1447"/>
            </a:xfrm>
            <a:prstGeom prst="roundRect">
              <a:avLst/>
            </a:prstGeom>
          </p:spPr>
        </p:pic>
        <p:sp>
          <p:nvSpPr>
            <p:cNvPr id="36" name="文本框 35"/>
            <p:cNvSpPr txBox="1"/>
            <p:nvPr/>
          </p:nvSpPr>
          <p:spPr>
            <a:xfrm>
              <a:off x="2761" y="4406"/>
              <a:ext cx="6952" cy="1894"/>
            </a:xfrm>
            <a:prstGeom prst="wedgeRoundRectCallout">
              <a:avLst>
                <a:gd name="adj1" fmla="val -56613"/>
                <a:gd name="adj2" fmla="val -19801"/>
                <a:gd name="adj3" fmla="val 16667"/>
              </a:avLst>
            </a:prstGeom>
            <a:solidFill>
              <a:schemeClr val="bg1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l" fontAlgn="base">
                <a:lnSpc>
                  <a:spcPct val="100000"/>
                </a:lnSpc>
                <a:buClrTx/>
                <a:buSzTx/>
                <a:buFontTx/>
                <a:defRPr/>
              </a:pPr>
              <a:r>
                <a:rPr lang="en-US" altLang="zh-CN" sz="1600" dirty="0">
                  <a:solidFill>
                    <a:srgbClr val="4D4D4D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宋体" panose="02010600030101010101" pitchFamily="2" charset="-122"/>
                </a:rPr>
                <a:t>Xiàwǔ wǔ diǎn.</a:t>
              </a:r>
            </a:p>
            <a:p>
              <a:pPr algn="l" fontAlgn="base">
                <a:lnSpc>
                  <a:spcPct val="100000"/>
                </a:lnSpc>
                <a:buClrTx/>
                <a:buSzTx/>
                <a:buFontTx/>
                <a:defRPr/>
              </a:pPr>
              <a:r>
                <a:rPr lang="en-US" altLang="zh-CN" sz="1600" dirty="0">
                  <a:solidFill>
                    <a:srgbClr val="4D4D4D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宋体" panose="02010600030101010101" pitchFamily="2" charset="-122"/>
                </a:rPr>
                <a:t>下午五点。</a:t>
              </a: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3535711" y="3769326"/>
            <a:ext cx="3214810" cy="1056466"/>
            <a:chOff x="9405" y="1524"/>
            <a:chExt cx="9464" cy="3110"/>
          </a:xfrm>
        </p:grpSpPr>
        <p:sp>
          <p:nvSpPr>
            <p:cNvPr id="38" name="文本框 37"/>
            <p:cNvSpPr txBox="1"/>
            <p:nvPr/>
          </p:nvSpPr>
          <p:spPr>
            <a:xfrm>
              <a:off x="9405" y="1926"/>
              <a:ext cx="6993" cy="2708"/>
            </a:xfrm>
            <a:prstGeom prst="wedgeRoundRectCallout">
              <a:avLst>
                <a:gd name="adj1" fmla="val 55773"/>
                <a:gd name="adj2" fmla="val -22465"/>
                <a:gd name="adj3" fmla="val 16667"/>
              </a:avLst>
            </a:prstGeom>
            <a:solidFill>
              <a:srgbClr val="95EC69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l" fontAlgn="base">
                <a:lnSpc>
                  <a:spcPct val="100000"/>
                </a:lnSpc>
                <a:buClrTx/>
                <a:buSzTx/>
                <a:buNone/>
                <a:defRPr/>
              </a:pPr>
              <a:r>
                <a:rPr lang="en-US" altLang="zh-CN" sz="1600" dirty="0">
                  <a:solidFill>
                    <a:srgbClr val="4D4D4D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宋体" panose="02010600030101010101" pitchFamily="2" charset="-122"/>
                </a:rPr>
                <a:t>Wǒmen shénme shíhou qù kàn diànyǐnɡ?</a:t>
              </a:r>
            </a:p>
            <a:p>
              <a:pPr algn="l" fontAlgn="base">
                <a:lnSpc>
                  <a:spcPct val="100000"/>
                </a:lnSpc>
                <a:buClrTx/>
                <a:buSzTx/>
                <a:buNone/>
                <a:defRPr/>
              </a:pPr>
              <a:r>
                <a:rPr lang="en-US" altLang="zh-CN" sz="1600" dirty="0">
                  <a:solidFill>
                    <a:srgbClr val="4D4D4D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宋体" panose="02010600030101010101" pitchFamily="2" charset="-122"/>
                </a:rPr>
                <a:t>我们什么时候去看电影？</a:t>
              </a:r>
              <a:endParaRPr lang="en-US" altLang="zh-CN" sz="1600" dirty="0">
                <a:solidFill>
                  <a:srgbClr val="4D4D4D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pic>
          <p:nvPicPr>
            <p:cNvPr id="39" name="图片 38" descr="C:\Users\Administrator\Desktop\12.png12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6654" y="1524"/>
              <a:ext cx="2215" cy="2213"/>
            </a:xfrm>
            <a:prstGeom prst="roundRect">
              <a:avLst/>
            </a:prstGeom>
          </p:spPr>
        </p:pic>
      </p:grpSp>
      <p:grpSp>
        <p:nvGrpSpPr>
          <p:cNvPr id="40" name="组合 39"/>
          <p:cNvGrpSpPr/>
          <p:nvPr/>
        </p:nvGrpSpPr>
        <p:grpSpPr>
          <a:xfrm>
            <a:off x="3535009" y="5146975"/>
            <a:ext cx="2975644" cy="714259"/>
            <a:chOff x="626" y="4207"/>
            <a:chExt cx="8985" cy="2128"/>
          </a:xfrm>
        </p:grpSpPr>
        <p:pic>
          <p:nvPicPr>
            <p:cNvPr id="41" name="3" descr="C:\Users\Administrator\Desktop\21.jpg21"/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EDEDED">
                    <a:alpha val="100000"/>
                  </a:srgbClr>
                </a:clrFrom>
                <a:clrTo>
                  <a:srgbClr val="EDEDED">
                    <a:alpha val="100000"/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>
            <a:xfrm>
              <a:off x="626" y="4207"/>
              <a:ext cx="1580" cy="1559"/>
            </a:xfrm>
            <a:prstGeom prst="roundRect">
              <a:avLst/>
            </a:prstGeom>
          </p:spPr>
        </p:pic>
        <p:sp>
          <p:nvSpPr>
            <p:cNvPr id="42" name="文本框 41"/>
            <p:cNvSpPr txBox="1"/>
            <p:nvPr/>
          </p:nvSpPr>
          <p:spPr>
            <a:xfrm>
              <a:off x="2831" y="4408"/>
              <a:ext cx="6780" cy="1927"/>
            </a:xfrm>
            <a:prstGeom prst="wedgeRoundRectCallout">
              <a:avLst>
                <a:gd name="adj1" fmla="val -56613"/>
                <a:gd name="adj2" fmla="val -19801"/>
                <a:gd name="adj3" fmla="val 16667"/>
              </a:avLst>
            </a:prstGeom>
            <a:solidFill>
              <a:schemeClr val="bg1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l" fontAlgn="base">
                <a:lnSpc>
                  <a:spcPct val="100000"/>
                </a:lnSpc>
                <a:buClrTx/>
                <a:buSzTx/>
                <a:buNone/>
                <a:defRPr/>
              </a:pPr>
              <a:r>
                <a:rPr lang="en-US" altLang="zh-CN" sz="1600" dirty="0">
                  <a:solidFill>
                    <a:srgbClr val="4D4D4D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宋体" panose="02010600030101010101" pitchFamily="2" charset="-122"/>
                </a:rPr>
                <a:t>Liù diǎn sānshí fēn.</a:t>
              </a:r>
            </a:p>
            <a:p>
              <a:pPr algn="l" fontAlgn="base">
                <a:lnSpc>
                  <a:spcPct val="100000"/>
                </a:lnSpc>
                <a:buClrTx/>
                <a:buSzTx/>
                <a:buNone/>
                <a:defRPr/>
              </a:pPr>
              <a:r>
                <a:rPr lang="en-US" altLang="zh-CN" sz="1600" dirty="0">
                  <a:solidFill>
                    <a:srgbClr val="4D4D4D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宋体" panose="02010600030101010101" pitchFamily="2" charset="-122"/>
                </a:rPr>
                <a:t>六点三十分</a:t>
              </a:r>
              <a:r>
                <a:rPr lang="zh-CN" altLang="en-US" sz="1600" dirty="0">
                  <a:solidFill>
                    <a:srgbClr val="4D4D4D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宋体" panose="02010600030101010101" pitchFamily="2" charset="-122"/>
                </a:rPr>
                <a:t>。</a:t>
              </a:r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4693285" y="1186815"/>
            <a:ext cx="923290" cy="337185"/>
            <a:chOff x="8210" y="1869"/>
            <a:chExt cx="1454" cy="531"/>
          </a:xfrm>
        </p:grpSpPr>
        <p:sp>
          <p:nvSpPr>
            <p:cNvPr id="43" name="圆角矩形 42"/>
            <p:cNvSpPr/>
            <p:nvPr/>
          </p:nvSpPr>
          <p:spPr>
            <a:xfrm>
              <a:off x="8331" y="1951"/>
              <a:ext cx="958" cy="411"/>
            </a:xfrm>
            <a:prstGeom prst="roundRect">
              <a:avLst/>
            </a:prstGeom>
            <a:solidFill>
              <a:srgbClr val="EDEDED"/>
            </a:solidFill>
            <a:ln>
              <a:solidFill>
                <a:srgbClr val="EDED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文本框 44"/>
            <p:cNvSpPr txBox="1"/>
            <p:nvPr/>
          </p:nvSpPr>
          <p:spPr>
            <a:xfrm>
              <a:off x="8210" y="1869"/>
              <a:ext cx="1454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Arimy</a:t>
              </a:r>
            </a:p>
          </p:txBody>
        </p:sp>
      </p:grp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8"/>
          <a:stretch>
            <a:fillRect/>
          </a:stretch>
        </p:blipFill>
        <p:spPr bwMode="auto">
          <a:xfrm>
            <a:off x="7199630" y="1965325"/>
            <a:ext cx="4472305" cy="2981325"/>
          </a:xfrm>
          <a:prstGeom prst="rect">
            <a:avLst/>
          </a:prstGeom>
          <a:blipFill dpi="0" rotWithShape="1">
            <a:blip r:embed="rId9"/>
            <a:srcRect/>
            <a:stretch>
              <a:fillRect b="-11000"/>
            </a:stretch>
          </a:blipFill>
          <a:ln w="38100">
            <a:solidFill>
              <a:srgbClr val="F2C366"/>
            </a:solidFill>
          </a:ln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微信 Wechat Remix 00_00_02-00_00_02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微信 Wechat Remix 00_00_02-00_00_02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微信 Wechat Remix 00_00_02-00_00_02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微信 Wechat Remix 00_00_02-00_00_02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 2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250" y="6350"/>
            <a:ext cx="3887470" cy="6899910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5"/>
          <a:srcRect b="8618"/>
          <a:stretch>
            <a:fillRect/>
          </a:stretch>
        </p:blipFill>
        <p:spPr>
          <a:xfrm>
            <a:off x="3399790" y="855980"/>
            <a:ext cx="3315335" cy="5393690"/>
          </a:xfrm>
          <a:prstGeom prst="rect">
            <a:avLst/>
          </a:prstGeom>
        </p:spPr>
      </p:pic>
      <p:grpSp>
        <p:nvGrpSpPr>
          <p:cNvPr id="28" name="组合 27"/>
          <p:cNvGrpSpPr/>
          <p:nvPr/>
        </p:nvGrpSpPr>
        <p:grpSpPr>
          <a:xfrm>
            <a:off x="3460061" y="1536999"/>
            <a:ext cx="3231096" cy="785114"/>
            <a:chOff x="8471" y="1480"/>
            <a:chExt cx="10438" cy="2535"/>
          </a:xfrm>
        </p:grpSpPr>
        <p:sp>
          <p:nvSpPr>
            <p:cNvPr id="29" name="文本框 28"/>
            <p:cNvSpPr txBox="1"/>
            <p:nvPr/>
          </p:nvSpPr>
          <p:spPr>
            <a:xfrm>
              <a:off x="8471" y="1927"/>
              <a:ext cx="7926" cy="2088"/>
            </a:xfrm>
            <a:prstGeom prst="wedgeRoundRectCallout">
              <a:avLst>
                <a:gd name="adj1" fmla="val 55773"/>
                <a:gd name="adj2" fmla="val -22465"/>
                <a:gd name="adj3" fmla="val 16667"/>
              </a:avLst>
            </a:prstGeom>
            <a:solidFill>
              <a:srgbClr val="95EC69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algn="l" defTabSz="914400" rtl="0" eaLnBrk="1" fontAlgn="base" latinLnBrk="0" hangingPunct="1">
                <a:lnSpc>
                  <a:spcPct val="100000"/>
                </a:lnSpc>
                <a:buClrTx/>
                <a:buSzTx/>
                <a:buFontTx/>
                <a:buNone/>
                <a:defRPr/>
              </a:pPr>
              <a:r>
                <a:rPr lang="en-US" altLang="zh-CN" sz="1600" dirty="0">
                  <a:solidFill>
                    <a:srgbClr val="4D4D4D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宋体" panose="02010600030101010101" pitchFamily="2" charset="-122"/>
                </a:rPr>
                <a:t>Wǒ xīnɡqī yī qù Běijīnɡ. </a:t>
              </a:r>
              <a:endParaRPr kumimoji="0" lang="en-US" altLang="zh-CN" sz="1600" b="0" i="0" u="none" strike="noStrike" kern="1200" cap="none" spc="0" normalizeH="0" baseline="0" dirty="0">
                <a:solidFill>
                  <a:srgbClr val="4D4D4D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endParaRPr>
            </a:p>
            <a:p>
              <a:pPr marL="0" marR="0" lvl="0" algn="l" defTabSz="914400" rtl="0" eaLnBrk="1" fontAlgn="base" latinLnBrk="0" hangingPunct="1">
                <a:lnSpc>
                  <a:spcPct val="100000"/>
                </a:lnSpc>
                <a:buClrTx/>
                <a:buSzTx/>
                <a:buFontTx/>
                <a:buNone/>
                <a:defRPr/>
              </a:pPr>
              <a:r>
                <a:rPr lang="en-US" altLang="zh-CN" sz="1600" dirty="0">
                  <a:solidFill>
                    <a:srgbClr val="4D4D4D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宋体" panose="02010600030101010101" pitchFamily="2" charset="-122"/>
                </a:rPr>
                <a:t>我星期一去北京。</a:t>
              </a:r>
              <a:endParaRPr lang="en-US" altLang="zh-CN" sz="1600" dirty="0">
                <a:solidFill>
                  <a:srgbClr val="4D4D4D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pic>
          <p:nvPicPr>
            <p:cNvPr id="30" name="图片 29" descr="C:\Users\Administrator\Desktop\12.png12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6609" y="1480"/>
              <a:ext cx="2300" cy="2298"/>
            </a:xfrm>
            <a:prstGeom prst="roundRect">
              <a:avLst/>
            </a:prstGeom>
          </p:spPr>
        </p:pic>
      </p:grpSp>
      <p:grpSp>
        <p:nvGrpSpPr>
          <p:cNvPr id="34" name="组合 33"/>
          <p:cNvGrpSpPr/>
          <p:nvPr/>
        </p:nvGrpSpPr>
        <p:grpSpPr>
          <a:xfrm>
            <a:off x="3517900" y="2447290"/>
            <a:ext cx="3106777" cy="968376"/>
            <a:chOff x="665" y="4263"/>
            <a:chExt cx="9166" cy="2836"/>
          </a:xfrm>
        </p:grpSpPr>
        <p:pic>
          <p:nvPicPr>
            <p:cNvPr id="35" name="3" descr="C:\Users\Administrator\Desktop\21.jpg21"/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EDEDED">
                    <a:alpha val="100000"/>
                  </a:srgbClr>
                </a:clrFrom>
                <a:clrTo>
                  <a:srgbClr val="EDEDED">
                    <a:alpha val="100000"/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>
            <a:xfrm>
              <a:off x="665" y="4263"/>
              <a:ext cx="1502" cy="1447"/>
            </a:xfrm>
            <a:prstGeom prst="roundRect">
              <a:avLst/>
            </a:prstGeom>
          </p:spPr>
        </p:pic>
        <p:sp>
          <p:nvSpPr>
            <p:cNvPr id="36" name="文本框 35"/>
            <p:cNvSpPr txBox="1"/>
            <p:nvPr/>
          </p:nvSpPr>
          <p:spPr>
            <a:xfrm>
              <a:off x="2761" y="4406"/>
              <a:ext cx="7070" cy="2693"/>
            </a:xfrm>
            <a:prstGeom prst="wedgeRoundRectCallout">
              <a:avLst>
                <a:gd name="adj1" fmla="val -56613"/>
                <a:gd name="adj2" fmla="val -19801"/>
                <a:gd name="adj3" fmla="val 16667"/>
              </a:avLst>
            </a:prstGeom>
            <a:solidFill>
              <a:schemeClr val="bg1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600" dirty="0">
                  <a:solidFill>
                    <a:srgbClr val="4D4D4D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宋体" panose="02010600030101010101" pitchFamily="2" charset="-122"/>
                </a:rPr>
                <a:t>Nǐ xiǎnɡ zài Běijīnɡ zhù jǐ tiān?</a:t>
              </a:r>
            </a:p>
            <a:p>
              <a:pPr marL="0" marR="0" lvl="0" indent="0" algn="l" defTabSz="914400" rtl="0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600" dirty="0">
                  <a:solidFill>
                    <a:srgbClr val="4D4D4D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宋体" panose="02010600030101010101" pitchFamily="2" charset="-122"/>
                </a:rPr>
                <a:t>你想在北京住</a:t>
              </a:r>
              <a:r>
                <a:rPr lang="zh-CN" altLang="en-US" sz="1600" dirty="0">
                  <a:solidFill>
                    <a:srgbClr val="4D4D4D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宋体" panose="02010600030101010101" pitchFamily="2" charset="-122"/>
                </a:rPr>
                <a:t>几</a:t>
              </a:r>
              <a:r>
                <a:rPr lang="en-US" altLang="zh-CN" sz="1600" dirty="0">
                  <a:solidFill>
                    <a:srgbClr val="4D4D4D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宋体" panose="02010600030101010101" pitchFamily="2" charset="-122"/>
                </a:rPr>
                <a:t>天？</a:t>
              </a: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4393736" y="3433411"/>
            <a:ext cx="2337735" cy="783347"/>
            <a:chOff x="11987" y="1524"/>
            <a:chExt cx="6882" cy="2306"/>
          </a:xfrm>
        </p:grpSpPr>
        <p:sp>
          <p:nvSpPr>
            <p:cNvPr id="38" name="文本框 37"/>
            <p:cNvSpPr txBox="1"/>
            <p:nvPr/>
          </p:nvSpPr>
          <p:spPr>
            <a:xfrm>
              <a:off x="11987" y="1926"/>
              <a:ext cx="4412" cy="1904"/>
            </a:xfrm>
            <a:prstGeom prst="wedgeRoundRectCallout">
              <a:avLst>
                <a:gd name="adj1" fmla="val 55773"/>
                <a:gd name="adj2" fmla="val -22465"/>
                <a:gd name="adj3" fmla="val 16667"/>
              </a:avLst>
            </a:prstGeom>
            <a:solidFill>
              <a:srgbClr val="95EC69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algn="l" defTabSz="914400" rtl="0" eaLnBrk="1" fontAlgn="base" latinLnBrk="0" hangingPunct="1">
                <a:lnSpc>
                  <a:spcPct val="100000"/>
                </a:lnSpc>
                <a:buClrTx/>
                <a:buSzTx/>
                <a:buFontTx/>
                <a:buNone/>
                <a:defRPr/>
              </a:pPr>
              <a:r>
                <a:rPr lang="en-US" altLang="zh-CN" sz="1600" dirty="0">
                  <a:solidFill>
                    <a:srgbClr val="4D4D4D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宋体" panose="02010600030101010101" pitchFamily="2" charset="-122"/>
                </a:rPr>
                <a:t>Zhù sān tiān.</a:t>
              </a:r>
              <a:endParaRPr kumimoji="0" lang="en-US" altLang="zh-CN" sz="1600" b="0" i="0" u="none" strike="noStrike" kern="1200" cap="none" spc="0" normalizeH="0" baseline="0" dirty="0">
                <a:solidFill>
                  <a:srgbClr val="4D4D4D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endParaRPr>
            </a:p>
            <a:p>
              <a:pPr marL="0" marR="0" lvl="0" algn="l" defTabSz="914400" rtl="0" eaLnBrk="1" fontAlgn="base" latinLnBrk="0" hangingPunct="1">
                <a:lnSpc>
                  <a:spcPct val="100000"/>
                </a:lnSpc>
                <a:buClrTx/>
                <a:buSzTx/>
                <a:buFontTx/>
                <a:buNone/>
                <a:defRPr/>
              </a:pPr>
              <a:r>
                <a:rPr lang="en-US" altLang="zh-CN" sz="1600" dirty="0">
                  <a:solidFill>
                    <a:srgbClr val="4D4D4D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宋体" panose="02010600030101010101" pitchFamily="2" charset="-122"/>
                </a:rPr>
                <a:t>住三天。</a:t>
              </a:r>
              <a:endParaRPr lang="en-US" altLang="zh-CN" sz="1600" dirty="0">
                <a:solidFill>
                  <a:srgbClr val="4D4D4D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pic>
          <p:nvPicPr>
            <p:cNvPr id="39" name="图片 38" descr="C:\Users\Administrator\Desktop\12.png12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6654" y="1524"/>
              <a:ext cx="2215" cy="2213"/>
            </a:xfrm>
            <a:prstGeom prst="roundRect">
              <a:avLst/>
            </a:prstGeom>
          </p:spPr>
        </p:pic>
      </p:grpSp>
      <p:grpSp>
        <p:nvGrpSpPr>
          <p:cNvPr id="40" name="组合 39"/>
          <p:cNvGrpSpPr/>
          <p:nvPr/>
        </p:nvGrpSpPr>
        <p:grpSpPr>
          <a:xfrm>
            <a:off x="3535009" y="4329730"/>
            <a:ext cx="3089901" cy="1097569"/>
            <a:chOff x="626" y="4207"/>
            <a:chExt cx="9330" cy="3270"/>
          </a:xfrm>
        </p:grpSpPr>
        <p:pic>
          <p:nvPicPr>
            <p:cNvPr id="41" name="3" descr="C:\Users\Administrator\Desktop\21.jpg21"/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EDEDED">
                    <a:alpha val="100000"/>
                  </a:srgbClr>
                </a:clrFrom>
                <a:clrTo>
                  <a:srgbClr val="EDEDED">
                    <a:alpha val="100000"/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>
            <a:xfrm>
              <a:off x="626" y="4207"/>
              <a:ext cx="1580" cy="1559"/>
            </a:xfrm>
            <a:prstGeom prst="roundRect">
              <a:avLst/>
            </a:prstGeom>
          </p:spPr>
        </p:pic>
        <p:sp>
          <p:nvSpPr>
            <p:cNvPr id="42" name="文本框 41"/>
            <p:cNvSpPr txBox="1"/>
            <p:nvPr/>
          </p:nvSpPr>
          <p:spPr>
            <a:xfrm>
              <a:off x="2831" y="4408"/>
              <a:ext cx="7125" cy="3069"/>
            </a:xfrm>
            <a:prstGeom prst="wedgeRoundRectCallout">
              <a:avLst>
                <a:gd name="adj1" fmla="val -56613"/>
                <a:gd name="adj2" fmla="val -19801"/>
                <a:gd name="adj3" fmla="val 16667"/>
              </a:avLst>
            </a:prstGeom>
            <a:solidFill>
              <a:schemeClr val="bg1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600" dirty="0">
                  <a:solidFill>
                    <a:srgbClr val="4D4D4D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宋体" panose="02010600030101010101" pitchFamily="2" charset="-122"/>
                </a:rPr>
                <a:t>Xīnɡqī wǔ qián nénɡ huíjiā mɑ? . </a:t>
              </a:r>
            </a:p>
            <a:p>
              <a:pPr marL="0" marR="0" lvl="0" indent="0" algn="l" defTabSz="914400" rtl="0" eaLnBrk="1" fontAlgn="base" latinLnBrk="0" hangingPunct="1">
                <a:lnSpc>
                  <a:spcPct val="14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600" dirty="0">
                  <a:solidFill>
                    <a:srgbClr val="4D4D4D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宋体" panose="02010600030101010101" pitchFamily="2" charset="-122"/>
                </a:rPr>
                <a:t>星期五前能回家吗？</a:t>
              </a:r>
              <a:endParaRPr lang="en-US" altLang="zh-CN" sz="1600" dirty="0">
                <a:solidFill>
                  <a:srgbClr val="4D4D4D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4693285" y="1186815"/>
            <a:ext cx="923290" cy="337185"/>
            <a:chOff x="8210" y="1869"/>
            <a:chExt cx="1454" cy="531"/>
          </a:xfrm>
        </p:grpSpPr>
        <p:sp>
          <p:nvSpPr>
            <p:cNvPr id="43" name="圆角矩形 42"/>
            <p:cNvSpPr/>
            <p:nvPr/>
          </p:nvSpPr>
          <p:spPr>
            <a:xfrm>
              <a:off x="8331" y="1951"/>
              <a:ext cx="958" cy="411"/>
            </a:xfrm>
            <a:prstGeom prst="roundRect">
              <a:avLst/>
            </a:prstGeom>
            <a:solidFill>
              <a:srgbClr val="EDEDED"/>
            </a:solidFill>
            <a:ln>
              <a:solidFill>
                <a:srgbClr val="EDED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文本框 44"/>
            <p:cNvSpPr txBox="1"/>
            <p:nvPr/>
          </p:nvSpPr>
          <p:spPr>
            <a:xfrm>
              <a:off x="8210" y="1869"/>
              <a:ext cx="1454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Arimy</a:t>
              </a:r>
            </a:p>
          </p:txBody>
        </p:sp>
      </p:grpSp>
      <p:sp>
        <p:nvSpPr>
          <p:cNvPr id="2" name="文本框 7"/>
          <p:cNvSpPr txBox="1"/>
          <p:nvPr/>
        </p:nvSpPr>
        <p:spPr>
          <a:xfrm>
            <a:off x="165735" y="213995"/>
            <a:ext cx="226314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3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：在家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3" name="文本框 7"/>
          <p:cNvSpPr txBox="1"/>
          <p:nvPr/>
        </p:nvSpPr>
        <p:spPr>
          <a:xfrm>
            <a:off x="237490" y="702310"/>
            <a:ext cx="180022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3  At home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4693463" y="5490811"/>
            <a:ext cx="1997368" cy="751755"/>
            <a:chOff x="12989" y="1524"/>
            <a:chExt cx="5880" cy="2213"/>
          </a:xfrm>
        </p:grpSpPr>
        <p:sp>
          <p:nvSpPr>
            <p:cNvPr id="5" name="文本框 4"/>
            <p:cNvSpPr txBox="1"/>
            <p:nvPr/>
          </p:nvSpPr>
          <p:spPr>
            <a:xfrm>
              <a:off x="12989" y="1926"/>
              <a:ext cx="3410" cy="1100"/>
            </a:xfrm>
            <a:prstGeom prst="wedgeRoundRectCallout">
              <a:avLst>
                <a:gd name="adj1" fmla="val 55773"/>
                <a:gd name="adj2" fmla="val -22465"/>
                <a:gd name="adj3" fmla="val 16667"/>
              </a:avLst>
            </a:prstGeom>
            <a:solidFill>
              <a:srgbClr val="95EC69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algn="l" defTabSz="914400" rtl="0" eaLnBrk="1" fontAlgn="base" latinLnBrk="0" hangingPunct="1">
                <a:lnSpc>
                  <a:spcPct val="100000"/>
                </a:lnSpc>
                <a:buClrTx/>
                <a:buSzTx/>
                <a:buFontTx/>
                <a:buNone/>
                <a:defRPr/>
              </a:pPr>
              <a:r>
                <a:rPr lang="en-US" altLang="zh-CN" sz="1600" dirty="0">
                  <a:solidFill>
                    <a:srgbClr val="4D4D4D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宋体" panose="02010600030101010101" pitchFamily="2" charset="-122"/>
                </a:rPr>
                <a:t>Nénɡ.能。</a:t>
              </a:r>
              <a:endParaRPr lang="en-US" altLang="zh-CN" sz="1600" dirty="0">
                <a:solidFill>
                  <a:srgbClr val="4D4D4D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pic>
          <p:nvPicPr>
            <p:cNvPr id="6" name="图片 5" descr="C:\Users\Administrator\Desktop\12.png12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6654" y="1524"/>
              <a:ext cx="2215" cy="2213"/>
            </a:xfrm>
            <a:prstGeom prst="roundRect">
              <a:avLst/>
            </a:prstGeom>
          </p:spPr>
        </p:pic>
      </p:grpSp>
      <p:pic>
        <p:nvPicPr>
          <p:cNvPr id="7" name="Picture 2"/>
          <p:cNvPicPr>
            <a:picLocks noChangeArrowheads="1"/>
          </p:cNvPicPr>
          <p:nvPr/>
        </p:nvPicPr>
        <p:blipFill>
          <a:blip r:embed="rId8"/>
          <a:stretch>
            <a:fillRect/>
          </a:stretch>
        </p:blipFill>
        <p:spPr bwMode="auto">
          <a:xfrm>
            <a:off x="7724140" y="930910"/>
            <a:ext cx="3503930" cy="4907280"/>
          </a:xfrm>
          <a:prstGeom prst="rect">
            <a:avLst/>
          </a:prstGeom>
          <a:blipFill dpi="0" rotWithShape="1">
            <a:blip r:embed="rId9"/>
            <a:srcRect/>
            <a:stretch>
              <a:fillRect b="-11000"/>
            </a:stretch>
          </a:blipFill>
          <a:ln w="38100">
            <a:solidFill>
              <a:srgbClr val="F2C366"/>
            </a:solidFill>
          </a:ln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微信 Wechat Remix 00_00_02-00_00_02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微信 Wechat Remix 00_00_02-00_00_02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微信 Wechat Remix 00_00_02-00_00_02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微信 Wechat Remix 00_00_02-00_00_02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微信 Wechat Remix 00_00_02-00_00_02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组合 34"/>
          <p:cNvGrpSpPr/>
          <p:nvPr/>
        </p:nvGrpSpPr>
        <p:grpSpPr>
          <a:xfrm>
            <a:off x="-60642" y="-119380"/>
            <a:ext cx="12245975" cy="8491220"/>
            <a:chOff x="-97" y="-188"/>
            <a:chExt cx="19285" cy="13372"/>
          </a:xfrm>
        </p:grpSpPr>
        <p:grpSp>
          <p:nvGrpSpPr>
            <p:cNvPr id="26" name="组合 25"/>
            <p:cNvGrpSpPr/>
            <p:nvPr/>
          </p:nvGrpSpPr>
          <p:grpSpPr>
            <a:xfrm>
              <a:off x="-97" y="-186"/>
              <a:ext cx="9664" cy="11216"/>
              <a:chOff x="1953" y="1163"/>
              <a:chExt cx="7302" cy="8474"/>
            </a:xfrm>
          </p:grpSpPr>
          <p:sp>
            <p:nvSpPr>
              <p:cNvPr id="8" name="矩形 7"/>
              <p:cNvSpPr/>
              <p:nvPr/>
            </p:nvSpPr>
            <p:spPr>
              <a:xfrm>
                <a:off x="1964" y="3696"/>
                <a:ext cx="7258" cy="3352"/>
              </a:xfrm>
              <a:prstGeom prst="rect">
                <a:avLst/>
              </a:prstGeom>
              <a:solidFill>
                <a:srgbClr val="F3B234"/>
              </a:solidFill>
              <a:ln w="38100"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TextBox 3"/>
              <p:cNvSpPr txBox="1"/>
              <p:nvPr/>
            </p:nvSpPr>
            <p:spPr>
              <a:xfrm>
                <a:off x="1975" y="4268"/>
                <a:ext cx="7239" cy="18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9600" b="1" dirty="0">
                    <a:ln w="28575">
                      <a:noFill/>
                    </a:ln>
                    <a:solidFill>
                      <a:schemeClr val="bg1"/>
                    </a:solidFill>
                    <a:latin typeface="思源黑体 CN Heavy" panose="020B0A00000000000000" pitchFamily="34" charset="-122"/>
                    <a:ea typeface="思源黑体 CN Heavy" panose="020B0A00000000000000" pitchFamily="34" charset="-122"/>
                  </a:rPr>
                  <a:t>HSK 1</a:t>
                </a:r>
              </a:p>
            </p:txBody>
          </p:sp>
          <p:sp>
            <p:nvSpPr>
              <p:cNvPr id="11" name="矩形 10"/>
              <p:cNvSpPr/>
              <p:nvPr/>
            </p:nvSpPr>
            <p:spPr>
              <a:xfrm>
                <a:off x="1963" y="1163"/>
                <a:ext cx="7258" cy="2637"/>
              </a:xfrm>
              <a:prstGeom prst="rect">
                <a:avLst/>
              </a:prstGeom>
              <a:solidFill>
                <a:srgbClr val="F3B234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TextBox 3"/>
              <p:cNvSpPr txBox="1"/>
              <p:nvPr/>
            </p:nvSpPr>
            <p:spPr>
              <a:xfrm>
                <a:off x="1964" y="1674"/>
                <a:ext cx="7280" cy="12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6000" b="1" dirty="0">
                    <a:solidFill>
                      <a:schemeClr val="bg1"/>
                    </a:solidFill>
                    <a:latin typeface="思源黑体 CN Regular" panose="020B0500000000000000" pitchFamily="34" charset="-122"/>
                    <a:ea typeface="思源黑体 CN Regular" panose="020B0500000000000000" pitchFamily="34" charset="-122"/>
                  </a:rPr>
                  <a:t>Standard Course</a:t>
                </a:r>
              </a:p>
            </p:txBody>
          </p:sp>
          <p:sp>
            <p:nvSpPr>
              <p:cNvPr id="12" name="矩形 11"/>
              <p:cNvSpPr/>
              <p:nvPr/>
            </p:nvSpPr>
            <p:spPr>
              <a:xfrm>
                <a:off x="1953" y="7001"/>
                <a:ext cx="7258" cy="2636"/>
              </a:xfrm>
              <a:prstGeom prst="rect">
                <a:avLst/>
              </a:prstGeom>
              <a:solidFill>
                <a:srgbClr val="F3B234"/>
              </a:solidFill>
              <a:ln w="38100"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TextBox 3"/>
              <p:cNvSpPr txBox="1"/>
              <p:nvPr/>
            </p:nvSpPr>
            <p:spPr>
              <a:xfrm>
                <a:off x="1975" y="7522"/>
                <a:ext cx="7280" cy="12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6000" b="1" dirty="0">
                    <a:solidFill>
                      <a:schemeClr val="bg1"/>
                    </a:solidFill>
                    <a:latin typeface="思源黑体 CN Regular" panose="020B0500000000000000" pitchFamily="34" charset="-122"/>
                    <a:ea typeface="思源黑体 CN Regular" panose="020B0500000000000000" pitchFamily="34" charset="-122"/>
                  </a:rPr>
                  <a:t>Lesson 11</a:t>
                </a:r>
              </a:p>
            </p:txBody>
          </p:sp>
          <p:cxnSp>
            <p:nvCxnSpPr>
              <p:cNvPr id="14" name="直接连接符 13"/>
              <p:cNvCxnSpPr/>
              <p:nvPr/>
            </p:nvCxnSpPr>
            <p:spPr>
              <a:xfrm>
                <a:off x="1965" y="3800"/>
                <a:ext cx="7235" cy="28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直接连接符 14"/>
              <p:cNvCxnSpPr/>
              <p:nvPr/>
            </p:nvCxnSpPr>
            <p:spPr>
              <a:xfrm>
                <a:off x="1964" y="6960"/>
                <a:ext cx="7235" cy="28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2" name="矩形 21"/>
            <p:cNvSpPr/>
            <p:nvPr/>
          </p:nvSpPr>
          <p:spPr>
            <a:xfrm>
              <a:off x="9524" y="-188"/>
              <a:ext cx="9664" cy="11219"/>
            </a:xfrm>
            <a:prstGeom prst="rect">
              <a:avLst/>
            </a:prstGeom>
            <a:blipFill rotWithShape="1"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6" name="图片 5" descr="C:\Users\Administrator\Desktop\我卡通1.png我卡通1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5149" y="19"/>
              <a:ext cx="13164" cy="13165"/>
            </a:xfrm>
            <a:prstGeom prst="rect">
              <a:avLst/>
            </a:prstGeom>
          </p:spPr>
        </p:pic>
      </p:grpSp>
      <p:pic>
        <p:nvPicPr>
          <p:cNvPr id="38" name="图片 37" descr="下一页按钮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12033" y="5589270"/>
            <a:ext cx="1840865" cy="95123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图片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5465" y="0"/>
            <a:ext cx="9143365" cy="68580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2692400" y="81280"/>
            <a:ext cx="705167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r>
              <a:rPr lang="en-US" sz="360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黑体" panose="02010609060101010101" charset="-122"/>
              </a:rPr>
              <a:t>Arimy</a:t>
            </a:r>
          </a:p>
        </p:txBody>
      </p:sp>
      <p:grpSp>
        <p:nvGrpSpPr>
          <p:cNvPr id="15" name="组合 14"/>
          <p:cNvGrpSpPr/>
          <p:nvPr/>
        </p:nvGrpSpPr>
        <p:grpSpPr>
          <a:xfrm>
            <a:off x="1851867" y="1240155"/>
            <a:ext cx="8537144" cy="1106170"/>
            <a:chOff x="535" y="4116"/>
            <a:chExt cx="13629" cy="1742"/>
          </a:xfrm>
        </p:grpSpPr>
        <p:pic>
          <p:nvPicPr>
            <p:cNvPr id="16" name="3" descr="C:\Users\Administrator\Desktop\12.png12"/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EDEDED">
                    <a:alpha val="100000"/>
                  </a:srgbClr>
                </a:clrFrom>
                <a:clrTo>
                  <a:srgbClr val="EDEDED">
                    <a:alpha val="100000"/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>
            <a:xfrm>
              <a:off x="535" y="4116"/>
              <a:ext cx="1766" cy="1742"/>
            </a:xfrm>
            <a:prstGeom prst="roundRect">
              <a:avLst/>
            </a:prstGeom>
          </p:spPr>
        </p:pic>
        <p:sp>
          <p:nvSpPr>
            <p:cNvPr id="17" name="文本框 16"/>
            <p:cNvSpPr txBox="1"/>
            <p:nvPr/>
          </p:nvSpPr>
          <p:spPr>
            <a:xfrm>
              <a:off x="2832" y="4523"/>
              <a:ext cx="11332" cy="911"/>
            </a:xfrm>
            <a:prstGeom prst="wedgeRoundRectCallout">
              <a:avLst>
                <a:gd name="adj1" fmla="val -56613"/>
                <a:gd name="adj2" fmla="val -19801"/>
                <a:gd name="adj3" fmla="val 16667"/>
              </a:avLst>
            </a:prstGeom>
            <a:solidFill>
              <a:schemeClr val="bg1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zh-CN" altLang="en-US" sz="28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sym typeface="宋体" panose="02010600030101010101" pitchFamily="2" charset="-122"/>
                </a:rPr>
                <a:t>现在几点？</a:t>
              </a:r>
              <a:r>
                <a:rPr lang="en-US" altLang="zh-CN" sz="2800" dirty="0">
                  <a:solidFill>
                    <a:srgbClr val="4D4D4D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Xiànzài jǐ diǎn?</a:t>
              </a:r>
              <a:endParaRPr lang="en-US" altLang="zh-CN" sz="2800" dirty="0">
                <a:solidFill>
                  <a:srgbClr val="4D4D4D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</p:grpSp>
      <p:sp>
        <p:nvSpPr>
          <p:cNvPr id="4" name="文本框 7"/>
          <p:cNvSpPr txBox="1"/>
          <p:nvPr/>
        </p:nvSpPr>
        <p:spPr>
          <a:xfrm>
            <a:off x="165735" y="213995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2" name="文本框 7"/>
          <p:cNvSpPr txBox="1"/>
          <p:nvPr/>
        </p:nvSpPr>
        <p:spPr>
          <a:xfrm>
            <a:off x="237490" y="702310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en-US" altLang="zh-CN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1861889" y="2193925"/>
            <a:ext cx="8822154" cy="1085215"/>
            <a:chOff x="551" y="4133"/>
            <a:chExt cx="14084" cy="1709"/>
          </a:xfrm>
        </p:grpSpPr>
        <p:pic>
          <p:nvPicPr>
            <p:cNvPr id="20" name="3" descr="C:\Users\Administrator\Desktop\12.png12"/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EDEDED">
                    <a:alpha val="100000"/>
                  </a:srgbClr>
                </a:clrFrom>
                <a:clrTo>
                  <a:srgbClr val="EDEDED">
                    <a:alpha val="100000"/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>
            <a:xfrm>
              <a:off x="551" y="4133"/>
              <a:ext cx="1733" cy="1709"/>
            </a:xfrm>
            <a:prstGeom prst="roundRect">
              <a:avLst/>
            </a:prstGeom>
          </p:spPr>
        </p:pic>
        <p:sp>
          <p:nvSpPr>
            <p:cNvPr id="21" name="文本框 20"/>
            <p:cNvSpPr txBox="1"/>
            <p:nvPr/>
          </p:nvSpPr>
          <p:spPr>
            <a:xfrm>
              <a:off x="2832" y="4523"/>
              <a:ext cx="11803" cy="911"/>
            </a:xfrm>
            <a:prstGeom prst="wedgeRoundRectCallout">
              <a:avLst>
                <a:gd name="adj1" fmla="val -56613"/>
                <a:gd name="adj2" fmla="val -19801"/>
                <a:gd name="adj3" fmla="val 16667"/>
              </a:avLst>
            </a:prstGeom>
            <a:solidFill>
              <a:schemeClr val="bg1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l">
                <a:spcBef>
                  <a:spcPct val="50000"/>
                </a:spcBef>
                <a:buClrTx/>
                <a:buSzTx/>
                <a:buFontTx/>
              </a:pPr>
              <a:r>
                <a:rPr lang="zh-CN" altLang="en-US" sz="28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sym typeface="宋体" panose="02010600030101010101" pitchFamily="2" charset="-122"/>
                </a:rPr>
                <a:t>他们几点吃饭？</a:t>
              </a:r>
              <a:r>
                <a:rPr lang="en-US" altLang="zh-CN" sz="2800" dirty="0">
                  <a:solidFill>
                    <a:srgbClr val="4D4D4D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Tāmen jǐ diǎn chīfàn?</a:t>
              </a:r>
              <a:endParaRPr lang="en-US" altLang="zh-CN" sz="2800" dirty="0">
                <a:solidFill>
                  <a:srgbClr val="4D4D4D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1861889" y="3174365"/>
            <a:ext cx="8758888" cy="1170940"/>
            <a:chOff x="551" y="4133"/>
            <a:chExt cx="13983" cy="1844"/>
          </a:xfrm>
        </p:grpSpPr>
        <p:pic>
          <p:nvPicPr>
            <p:cNvPr id="23" name="3" descr="C:\Users\Administrator\Desktop\12.png12"/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EDEDED">
                    <a:alpha val="100000"/>
                  </a:srgbClr>
                </a:clrFrom>
                <a:clrTo>
                  <a:srgbClr val="EDEDED">
                    <a:alpha val="100000"/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>
            <a:xfrm>
              <a:off x="551" y="4133"/>
              <a:ext cx="1733" cy="1709"/>
            </a:xfrm>
            <a:prstGeom prst="roundRect">
              <a:avLst/>
            </a:prstGeom>
          </p:spPr>
        </p:pic>
        <p:sp>
          <p:nvSpPr>
            <p:cNvPr id="24" name="文本框 23"/>
            <p:cNvSpPr txBox="1"/>
            <p:nvPr/>
          </p:nvSpPr>
          <p:spPr>
            <a:xfrm>
              <a:off x="2832" y="4316"/>
              <a:ext cx="11702" cy="1661"/>
            </a:xfrm>
            <a:prstGeom prst="wedgeRoundRectCallout">
              <a:avLst>
                <a:gd name="adj1" fmla="val -56613"/>
                <a:gd name="adj2" fmla="val -19801"/>
                <a:gd name="adj3" fmla="val 16667"/>
              </a:avLst>
            </a:prstGeom>
            <a:solidFill>
              <a:schemeClr val="bg1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l" fontAlgn="auto">
                <a:spcBef>
                  <a:spcPts val="0"/>
                </a:spcBef>
              </a:pPr>
              <a:r>
                <a:rPr lang="zh-CN" altLang="en-US" sz="28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sym typeface="宋体" panose="02010600030101010101" pitchFamily="2" charset="-122"/>
                </a:rPr>
                <a:t>爸爸什么时候回家？</a:t>
              </a:r>
              <a:endParaRPr lang="en-US" altLang="zh-CN" sz="2800" dirty="0">
                <a:solidFill>
                  <a:srgbClr val="4D4D4D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endParaRPr>
            </a:p>
            <a:p>
              <a:pPr algn="l" fontAlgn="auto">
                <a:spcBef>
                  <a:spcPts val="0"/>
                </a:spcBef>
              </a:pPr>
              <a:r>
                <a:rPr lang="en-US" altLang="zh-CN" sz="2800" dirty="0">
                  <a:solidFill>
                    <a:srgbClr val="4D4D4D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Bàbɑ shénme shíhou huíjiā? </a:t>
              </a:r>
              <a:endParaRPr lang="en-US" altLang="zh-CN" sz="2800" dirty="0">
                <a:solidFill>
                  <a:srgbClr val="4D4D4D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1861889" y="4271010"/>
            <a:ext cx="8760141" cy="1303020"/>
            <a:chOff x="551" y="4132"/>
            <a:chExt cx="13985" cy="2052"/>
          </a:xfrm>
        </p:grpSpPr>
        <p:pic>
          <p:nvPicPr>
            <p:cNvPr id="26" name="3" descr="C:\Users\Administrator\Desktop\12.png12"/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EDEDED">
                    <a:alpha val="100000"/>
                  </a:srgbClr>
                </a:clrFrom>
                <a:clrTo>
                  <a:srgbClr val="EDEDED">
                    <a:alpha val="100000"/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>
            <a:xfrm>
              <a:off x="551" y="4132"/>
              <a:ext cx="1733" cy="1710"/>
            </a:xfrm>
            <a:prstGeom prst="roundRect">
              <a:avLst/>
            </a:prstGeom>
          </p:spPr>
        </p:pic>
        <p:sp>
          <p:nvSpPr>
            <p:cNvPr id="27" name="文本框 26"/>
            <p:cNvSpPr txBox="1"/>
            <p:nvPr/>
          </p:nvSpPr>
          <p:spPr>
            <a:xfrm>
              <a:off x="2832" y="4523"/>
              <a:ext cx="11704" cy="1661"/>
            </a:xfrm>
            <a:prstGeom prst="wedgeRoundRectCallout">
              <a:avLst>
                <a:gd name="adj1" fmla="val -56613"/>
                <a:gd name="adj2" fmla="val -19801"/>
                <a:gd name="adj3" fmla="val 16667"/>
              </a:avLst>
            </a:prstGeom>
            <a:solidFill>
              <a:schemeClr val="bg1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l" fontAlgn="auto">
                <a:spcBef>
                  <a:spcPts val="0"/>
                </a:spcBef>
              </a:pPr>
              <a:r>
                <a:rPr lang="zh-CN" altLang="en-US" sz="28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sym typeface="宋体" panose="02010600030101010101" pitchFamily="2" charset="-122"/>
                </a:rPr>
                <a:t>他们什么时候去看电影？</a:t>
              </a:r>
              <a:endParaRPr lang="en-US" altLang="zh-CN" sz="2800" dirty="0">
                <a:solidFill>
                  <a:srgbClr val="4D4D4D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endParaRPr>
            </a:p>
            <a:p>
              <a:pPr algn="l" fontAlgn="auto">
                <a:spcBef>
                  <a:spcPts val="0"/>
                </a:spcBef>
                <a:buClrTx/>
                <a:buSzTx/>
                <a:buFontTx/>
              </a:pPr>
              <a:r>
                <a:rPr lang="en-US" altLang="zh-CN" sz="2800" dirty="0">
                  <a:solidFill>
                    <a:srgbClr val="4D4D4D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Tāmen shénme shíhou qù kàn diànyǐnɡ?</a:t>
              </a: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1873791" y="5527675"/>
            <a:ext cx="8809626" cy="1291590"/>
            <a:chOff x="570" y="4152"/>
            <a:chExt cx="14064" cy="2034"/>
          </a:xfrm>
        </p:grpSpPr>
        <p:pic>
          <p:nvPicPr>
            <p:cNvPr id="32" name="3" descr="C:\Users\Administrator\Desktop\12.png12"/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EDEDED">
                    <a:alpha val="100000"/>
                  </a:srgbClr>
                </a:clrFrom>
                <a:clrTo>
                  <a:srgbClr val="EDEDED">
                    <a:alpha val="100000"/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>
            <a:xfrm>
              <a:off x="570" y="4152"/>
              <a:ext cx="1695" cy="1672"/>
            </a:xfrm>
            <a:prstGeom prst="roundRect">
              <a:avLst/>
            </a:prstGeom>
          </p:spPr>
        </p:pic>
        <p:sp>
          <p:nvSpPr>
            <p:cNvPr id="33" name="文本框 32"/>
            <p:cNvSpPr txBox="1"/>
            <p:nvPr/>
          </p:nvSpPr>
          <p:spPr>
            <a:xfrm>
              <a:off x="2832" y="4523"/>
              <a:ext cx="11802" cy="1663"/>
            </a:xfrm>
            <a:prstGeom prst="wedgeRoundRectCallout">
              <a:avLst>
                <a:gd name="adj1" fmla="val -56613"/>
                <a:gd name="adj2" fmla="val -19801"/>
                <a:gd name="adj3" fmla="val 16667"/>
              </a:avLst>
            </a:prstGeom>
            <a:solidFill>
              <a:schemeClr val="bg1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l" fontAlgn="auto">
                <a:spcBef>
                  <a:spcPts val="0"/>
                </a:spcBef>
                <a:buClrTx/>
                <a:buSzTx/>
                <a:buNone/>
              </a:pPr>
              <a:r>
                <a:rPr lang="zh-CN" altLang="en-US" sz="28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sym typeface="宋体" panose="02010600030101010101" pitchFamily="2" charset="-122"/>
                </a:rPr>
                <a:t>他去哪儿？什么时候能回家？</a:t>
              </a:r>
              <a:endParaRPr lang="en-US" altLang="zh-CN" sz="2800" dirty="0">
                <a:solidFill>
                  <a:srgbClr val="4D4D4D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endParaRPr>
            </a:p>
            <a:p>
              <a:pPr algn="l" fontAlgn="auto">
                <a:spcBef>
                  <a:spcPts val="0"/>
                </a:spcBef>
                <a:buClrTx/>
                <a:buSzTx/>
                <a:buNone/>
              </a:pPr>
              <a:r>
                <a:rPr lang="en-US" altLang="zh-CN" sz="2800" dirty="0">
                  <a:solidFill>
                    <a:srgbClr val="4D4D4D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Tā qù nǎr? Shénme shíou nénɡ huíjiā? </a:t>
              </a:r>
              <a:endParaRPr lang="en-US" altLang="zh-CN" sz="2800" dirty="0">
                <a:solidFill>
                  <a:srgbClr val="4D4D4D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</p:grp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微信 Wechat Remix 00_00_02-00_00_02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微信 Wechat Remix 00_00_02-00_00_02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微信 Wechat Remix 00_00_02-00_00_02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微信 Wechat Remix 00_00_02-00_00_02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微信 Wechat Remix 00_00_02-00_00_02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组合 74"/>
          <p:cNvGrpSpPr/>
          <p:nvPr/>
        </p:nvGrpSpPr>
        <p:grpSpPr>
          <a:xfrm>
            <a:off x="3220990" y="1668520"/>
            <a:ext cx="7997190" cy="1628140"/>
            <a:chOff x="-645343" y="588197"/>
            <a:chExt cx="7997190" cy="1628140"/>
          </a:xfrm>
        </p:grpSpPr>
        <p:sp>
          <p:nvSpPr>
            <p:cNvPr id="73" name="文本框 72"/>
            <p:cNvSpPr txBox="1"/>
            <p:nvPr/>
          </p:nvSpPr>
          <p:spPr>
            <a:xfrm>
              <a:off x="560522" y="1062542"/>
              <a:ext cx="6791325" cy="1076325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A80023"/>
              </a:solidFill>
            </a:ln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2400" dirty="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Tā                            zài xué xiào kàn shū.</a:t>
              </a:r>
            </a:p>
            <a:p>
              <a:pPr algn="l"/>
              <a:r>
                <a:rPr lang="zh-CN" altLang="en-US" sz="4000" b="1" noProof="0" dirty="0">
                  <a:ln>
                    <a:noFill/>
                  </a:ln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宋体" panose="02010600030101010101" pitchFamily="2" charset="-122"/>
                </a:rPr>
                <a:t>她</a:t>
              </a:r>
              <a:r>
                <a:rPr lang="en-US" altLang="zh-CN" sz="4000" b="1" noProof="0" dirty="0">
                  <a:ln>
                    <a:noFill/>
                  </a:ln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宋体" panose="02010600030101010101" pitchFamily="2" charset="-122"/>
                </a:rPr>
                <a:t>______</a:t>
              </a:r>
              <a:r>
                <a:rPr lang="zh-CN" altLang="en-US" sz="4000" b="1" noProof="0" dirty="0">
                  <a:ln>
                    <a:noFill/>
                  </a:ln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宋体" panose="02010600030101010101" pitchFamily="2" charset="-122"/>
                </a:rPr>
                <a:t>在学校看书。</a:t>
              </a:r>
              <a:endParaRPr lang="en-US" altLang="zh-CN" sz="4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endParaRPr>
            </a:p>
          </p:txBody>
        </p:sp>
        <p:pic>
          <p:nvPicPr>
            <p:cNvPr id="74" name="图片 73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-645343" y="588197"/>
              <a:ext cx="1628140" cy="1628140"/>
            </a:xfrm>
            <a:prstGeom prst="rect">
              <a:avLst/>
            </a:prstGeom>
          </p:spPr>
        </p:pic>
      </p:grpSp>
      <p:sp>
        <p:nvSpPr>
          <p:cNvPr id="3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4" name="文本框 7"/>
          <p:cNvSpPr txBox="1"/>
          <p:nvPr/>
        </p:nvSpPr>
        <p:spPr>
          <a:xfrm>
            <a:off x="3160172" y="285728"/>
            <a:ext cx="587248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用本课新学的语言点和词语描述图片</a:t>
            </a:r>
            <a:endParaRPr kumimoji="0" lang="zh-CN" altLang="en-US" sz="2800" i="0" u="none" strike="noStrike" kern="1200" cap="none" spc="0" normalizeH="0" baseline="0" dirty="0">
              <a:solidFill>
                <a:schemeClr val="tx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6" name="文本框 7"/>
          <p:cNvSpPr txBox="1"/>
          <p:nvPr/>
        </p:nvSpPr>
        <p:spPr>
          <a:xfrm>
            <a:off x="2496914" y="886047"/>
            <a:ext cx="7198995" cy="33718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l">
              <a:defRPr/>
            </a:pPr>
            <a:r>
              <a:rPr lang="en-US" sz="1600" b="1" dirty="0">
                <a:solidFill>
                  <a:schemeClr val="bg1">
                    <a:lumMod val="7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Describe the pictures using the newly-learned language points and words.</a:t>
            </a:r>
            <a:endParaRPr lang="en-US" sz="1600" b="1" dirty="0">
              <a:solidFill>
                <a:schemeClr val="bg1">
                  <a:lumMod val="75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7291" name="Picture 4" descr="C:\Documents and Settings\Administrator.CAOFAN\桌面\hsk一级\2课\2-04三-前图46358923（20）.jpg"/>
          <p:cNvPicPr>
            <a:picLocks noChangeAspect="1" noChangeArrowheads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418148" y="1668780"/>
            <a:ext cx="2700338" cy="1800225"/>
          </a:xfrm>
          <a:prstGeom prst="rect">
            <a:avLst/>
          </a:prstGeom>
          <a:noFill/>
          <a:ln w="38100" cap="sq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0363" name="Picture 4" descr="C:\Documents and Settings\Administrator.CAOFAN\桌面\hsk一级\2课\2-04三-前图46358923（20）.jpg"/>
          <p:cNvPicPr>
            <a:picLocks noChangeArrowheads="1"/>
          </p:cNvPicPr>
          <p:nvPr/>
        </p:nvPicPr>
        <p:blipFill>
          <a:blip r:embed="rId5"/>
          <a:stretch>
            <a:fillRect/>
          </a:stretch>
        </p:blipFill>
        <p:spPr bwMode="auto">
          <a:xfrm>
            <a:off x="778193" y="3914458"/>
            <a:ext cx="1979613" cy="2519363"/>
          </a:xfrm>
          <a:prstGeom prst="rect">
            <a:avLst/>
          </a:prstGeom>
          <a:noFill/>
          <a:ln w="38100" cap="sq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29" name="组合 28"/>
          <p:cNvGrpSpPr/>
          <p:nvPr/>
        </p:nvGrpSpPr>
        <p:grpSpPr>
          <a:xfrm>
            <a:off x="2758075" y="4157720"/>
            <a:ext cx="9247505" cy="1628140"/>
            <a:chOff x="-937443" y="588197"/>
            <a:chExt cx="9247505" cy="1628140"/>
          </a:xfrm>
        </p:grpSpPr>
        <p:sp>
          <p:nvSpPr>
            <p:cNvPr id="30" name="文本框 29"/>
            <p:cNvSpPr txBox="1"/>
            <p:nvPr/>
          </p:nvSpPr>
          <p:spPr>
            <a:xfrm>
              <a:off x="256357" y="1062542"/>
              <a:ext cx="8053705" cy="1137285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A80023"/>
              </a:solidFill>
            </a:ln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2400" dirty="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Tā shàng wǔ bú hē chá , xià wǔ                       qián hē chá.               </a:t>
              </a:r>
            </a:p>
            <a:p>
              <a:pPr algn="l"/>
              <a:r>
                <a:rPr lang="zh-CN" altLang="en-US" sz="4000" b="1" noProof="0" dirty="0">
                  <a:ln>
                    <a:noFill/>
                  </a:ln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宋体" panose="02010600030101010101" pitchFamily="2" charset="-122"/>
                </a:rPr>
                <a:t>她上午不喝茶</a:t>
              </a:r>
              <a:r>
                <a:rPr lang="en-US" altLang="zh-CN" sz="4000" b="1" noProof="0" dirty="0">
                  <a:ln>
                    <a:noFill/>
                  </a:ln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宋体" panose="02010600030101010101" pitchFamily="2" charset="-122"/>
                </a:rPr>
                <a:t>,</a:t>
              </a:r>
              <a:r>
                <a:rPr lang="zh-CN" altLang="en-US" sz="4000" b="1" noProof="0" dirty="0">
                  <a:ln>
                    <a:noFill/>
                  </a:ln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宋体" panose="02010600030101010101" pitchFamily="2" charset="-122"/>
                </a:rPr>
                <a:t>下午</a:t>
              </a:r>
              <a:r>
                <a:rPr lang="en-US" altLang="zh-CN" sz="4000" b="1" noProof="0" dirty="0">
                  <a:ln>
                    <a:noFill/>
                  </a:ln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宋体" panose="02010600030101010101" pitchFamily="2" charset="-122"/>
                </a:rPr>
                <a:t>______</a:t>
              </a:r>
              <a:r>
                <a:rPr lang="zh-CN" altLang="en-US" sz="4000" b="1" noProof="0" dirty="0">
                  <a:ln>
                    <a:noFill/>
                  </a:ln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宋体" panose="02010600030101010101" pitchFamily="2" charset="-122"/>
                </a:rPr>
                <a:t>前喝茶</a:t>
              </a:r>
              <a:r>
                <a:rPr lang="zh-CN" altLang="en-US" sz="4400" b="1" noProof="0" dirty="0">
                  <a:ln>
                    <a:noFill/>
                  </a:ln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宋体" panose="02010600030101010101" pitchFamily="2" charset="-122"/>
                </a:rPr>
                <a:t>。</a:t>
              </a:r>
              <a:endParaRPr lang="en-US" altLang="zh-CN" sz="44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endParaRPr>
            </a:p>
          </p:txBody>
        </p:sp>
        <p:pic>
          <p:nvPicPr>
            <p:cNvPr id="31" name="图片 30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-937443" y="588197"/>
              <a:ext cx="1628140" cy="1628140"/>
            </a:xfrm>
            <a:prstGeom prst="rect">
              <a:avLst/>
            </a:prstGeom>
          </p:spPr>
        </p:pic>
      </p:grpSp>
      <p:sp>
        <p:nvSpPr>
          <p:cNvPr id="36" name="文本框 35"/>
          <p:cNvSpPr txBox="1"/>
          <p:nvPr/>
        </p:nvSpPr>
        <p:spPr>
          <a:xfrm>
            <a:off x="5222875" y="2315845"/>
            <a:ext cx="1301750" cy="76835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44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现在</a:t>
            </a:r>
          </a:p>
        </p:txBody>
      </p:sp>
      <p:sp>
        <p:nvSpPr>
          <p:cNvPr id="38" name="文本框 37"/>
          <p:cNvSpPr txBox="1"/>
          <p:nvPr/>
        </p:nvSpPr>
        <p:spPr>
          <a:xfrm>
            <a:off x="8493125" y="4829810"/>
            <a:ext cx="1301750" cy="76835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44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三点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8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组合 74"/>
          <p:cNvGrpSpPr/>
          <p:nvPr/>
        </p:nvGrpSpPr>
        <p:grpSpPr>
          <a:xfrm>
            <a:off x="2770140" y="1668520"/>
            <a:ext cx="9235440" cy="1628140"/>
            <a:chOff x="-1096193" y="588197"/>
            <a:chExt cx="9235440" cy="1628140"/>
          </a:xfrm>
        </p:grpSpPr>
        <p:sp>
          <p:nvSpPr>
            <p:cNvPr id="73" name="文本框 72"/>
            <p:cNvSpPr txBox="1"/>
            <p:nvPr/>
          </p:nvSpPr>
          <p:spPr>
            <a:xfrm>
              <a:off x="85542" y="1062542"/>
              <a:ext cx="8053705" cy="1076325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A80023"/>
              </a:solidFill>
            </a:ln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2400" dirty="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Tā men hěn máng,   xīng qī liù                          yě gōng zuò.</a:t>
              </a:r>
            </a:p>
            <a:p>
              <a:pPr algn="l"/>
              <a:r>
                <a:rPr lang="zh-CN" altLang="en-US" sz="4000" b="1" noProof="0" dirty="0">
                  <a:ln>
                    <a:noFill/>
                  </a:ln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宋体" panose="02010600030101010101" pitchFamily="2" charset="-122"/>
                </a:rPr>
                <a:t>他们很忙</a:t>
              </a:r>
              <a:r>
                <a:rPr lang="zh-CN" altLang="en-US" sz="1600" b="1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宋体" panose="02010600030101010101" pitchFamily="2" charset="-122"/>
                </a:rPr>
                <a:t>(busy)</a:t>
              </a:r>
              <a:r>
                <a:rPr lang="en-US" altLang="zh-CN" sz="4000" b="1" noProof="0" dirty="0">
                  <a:ln>
                    <a:noFill/>
                  </a:ln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宋体" panose="02010600030101010101" pitchFamily="2" charset="-122"/>
                </a:rPr>
                <a:t>,</a:t>
              </a:r>
              <a:r>
                <a:rPr lang="zh-CN" altLang="en-US" sz="4000" b="1" noProof="0" dirty="0">
                  <a:ln>
                    <a:noFill/>
                  </a:ln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宋体" panose="02010600030101010101" pitchFamily="2" charset="-122"/>
                </a:rPr>
                <a:t>星期六</a:t>
              </a:r>
              <a:r>
                <a:rPr lang="en-US" altLang="zh-CN" sz="4000" b="1" noProof="0" dirty="0">
                  <a:ln>
                    <a:noFill/>
                  </a:ln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宋体" panose="02010600030101010101" pitchFamily="2" charset="-122"/>
                </a:rPr>
                <a:t>______</a:t>
              </a:r>
              <a:r>
                <a:rPr lang="zh-CN" altLang="en-US" sz="4000" b="1" noProof="0" dirty="0">
                  <a:ln>
                    <a:noFill/>
                  </a:ln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宋体" panose="02010600030101010101" pitchFamily="2" charset="-122"/>
                </a:rPr>
                <a:t>也工作。</a:t>
              </a:r>
              <a:endParaRPr lang="zh-CN" altLang="en-US" sz="4000" b="1" noProof="0" dirty="0">
                <a:ln>
                  <a:noFill/>
                </a:ln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endParaRPr>
            </a:p>
          </p:txBody>
        </p:sp>
        <p:pic>
          <p:nvPicPr>
            <p:cNvPr id="74" name="图片 73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-1096193" y="588197"/>
              <a:ext cx="1628140" cy="1628140"/>
            </a:xfrm>
            <a:prstGeom prst="rect">
              <a:avLst/>
            </a:prstGeom>
          </p:spPr>
        </p:pic>
      </p:grpSp>
      <p:sp>
        <p:nvSpPr>
          <p:cNvPr id="3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4" name="文本框 7"/>
          <p:cNvSpPr txBox="1"/>
          <p:nvPr/>
        </p:nvSpPr>
        <p:spPr>
          <a:xfrm>
            <a:off x="3160172" y="285728"/>
            <a:ext cx="587248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用本课新学的语言点和词语描述图片</a:t>
            </a:r>
            <a:endParaRPr kumimoji="0" lang="zh-CN" altLang="en-US" sz="2800" i="0" u="none" strike="noStrike" kern="1200" cap="none" spc="0" normalizeH="0" baseline="0" dirty="0">
              <a:solidFill>
                <a:schemeClr val="tx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6" name="文本框 7"/>
          <p:cNvSpPr txBox="1"/>
          <p:nvPr/>
        </p:nvSpPr>
        <p:spPr>
          <a:xfrm>
            <a:off x="2496914" y="886047"/>
            <a:ext cx="7198995" cy="33718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l">
              <a:defRPr/>
            </a:pPr>
            <a:r>
              <a:rPr lang="en-US" sz="1600" b="1" dirty="0">
                <a:solidFill>
                  <a:schemeClr val="bg1">
                    <a:lumMod val="7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Describe the pictures using the newly-learned language points and words.</a:t>
            </a:r>
            <a:endParaRPr lang="en-US" sz="1600" b="1" dirty="0">
              <a:solidFill>
                <a:schemeClr val="bg1">
                  <a:lumMod val="75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2758075" y="4157720"/>
            <a:ext cx="9247505" cy="1628140"/>
            <a:chOff x="-937443" y="588197"/>
            <a:chExt cx="9247505" cy="1628140"/>
          </a:xfrm>
        </p:grpSpPr>
        <p:sp>
          <p:nvSpPr>
            <p:cNvPr id="30" name="文本框 29"/>
            <p:cNvSpPr txBox="1"/>
            <p:nvPr/>
          </p:nvSpPr>
          <p:spPr>
            <a:xfrm>
              <a:off x="256357" y="1062542"/>
              <a:ext cx="8053705" cy="1076325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A80023"/>
              </a:solidFill>
            </a:ln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2400" dirty="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Nǐ zhōng wǔ qù kàn                      ma?               </a:t>
              </a:r>
            </a:p>
            <a:p>
              <a:pPr algn="l"/>
              <a:r>
                <a:rPr lang="zh-CN" altLang="en-US" sz="4000" b="1" noProof="0" dirty="0">
                  <a:ln>
                    <a:noFill/>
                  </a:ln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宋体" panose="02010600030101010101" pitchFamily="2" charset="-122"/>
                </a:rPr>
                <a:t>你中午去看</a:t>
              </a:r>
              <a:r>
                <a:rPr lang="en-US" altLang="zh-CN" sz="4000" b="1" noProof="0" dirty="0">
                  <a:ln>
                    <a:noFill/>
                  </a:ln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宋体" panose="02010600030101010101" pitchFamily="2" charset="-122"/>
                </a:rPr>
                <a:t>______</a:t>
              </a:r>
              <a:r>
                <a:rPr lang="zh-CN" altLang="en-US" sz="4000" b="1" noProof="0" dirty="0">
                  <a:ln>
                    <a:noFill/>
                  </a:ln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宋体" panose="02010600030101010101" pitchFamily="2" charset="-122"/>
                </a:rPr>
                <a:t>吗？</a:t>
              </a:r>
              <a:endParaRPr lang="en-US" altLang="zh-CN" sz="44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endParaRPr>
            </a:p>
          </p:txBody>
        </p:sp>
        <p:pic>
          <p:nvPicPr>
            <p:cNvPr id="31" name="图片 30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-937443" y="588197"/>
              <a:ext cx="1628140" cy="1628140"/>
            </a:xfrm>
            <a:prstGeom prst="rect">
              <a:avLst/>
            </a:prstGeom>
          </p:spPr>
        </p:pic>
      </p:grpSp>
      <p:sp>
        <p:nvSpPr>
          <p:cNvPr id="36" name="文本框 35"/>
          <p:cNvSpPr txBox="1"/>
          <p:nvPr/>
        </p:nvSpPr>
        <p:spPr>
          <a:xfrm>
            <a:off x="8594725" y="2296795"/>
            <a:ext cx="1301750" cy="76835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44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中午</a:t>
            </a:r>
          </a:p>
        </p:txBody>
      </p:sp>
      <p:sp>
        <p:nvSpPr>
          <p:cNvPr id="38" name="文本框 37"/>
          <p:cNvSpPr txBox="1"/>
          <p:nvPr/>
        </p:nvSpPr>
        <p:spPr>
          <a:xfrm>
            <a:off x="6791325" y="4785995"/>
            <a:ext cx="1301750" cy="76835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44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电影</a:t>
            </a:r>
          </a:p>
        </p:txBody>
      </p:sp>
      <p:pic>
        <p:nvPicPr>
          <p:cNvPr id="12" name="Picture 4" descr="C:\Documents and Settings\Administrator.CAOFAN\桌面\hsk一级\2课\2-04三-前图46358923（20）.jpg"/>
          <p:cNvPicPr>
            <a:picLocks noChangeArrowheads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363220" y="1715453"/>
            <a:ext cx="2695575" cy="17970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9" name="图片 3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 bwMode="auto">
          <a:xfrm>
            <a:off x="362585" y="4363085"/>
            <a:ext cx="2696845" cy="144272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8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5939473" y="2566035"/>
            <a:ext cx="2144395" cy="2145030"/>
            <a:chOff x="7023900" y="1357298"/>
            <a:chExt cx="2143140" cy="2143934"/>
          </a:xfrm>
        </p:grpSpPr>
        <p:sp>
          <p:nvSpPr>
            <p:cNvPr id="13" name="矩形 12"/>
            <p:cNvSpPr/>
            <p:nvPr/>
          </p:nvSpPr>
          <p:spPr>
            <a:xfrm>
              <a:off x="7023900" y="1357298"/>
              <a:ext cx="2143140" cy="214314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4" name="直接连接符 13"/>
            <p:cNvCxnSpPr/>
            <p:nvPr/>
          </p:nvCxnSpPr>
          <p:spPr>
            <a:xfrm rot="16200000" flipH="1">
              <a:off x="7023900" y="2428868"/>
              <a:ext cx="2143140" cy="1588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>
              <a:stCxn id="13" idx="1"/>
              <a:endCxn id="13" idx="3"/>
            </p:cNvCxnSpPr>
            <p:nvPr/>
          </p:nvCxnSpPr>
          <p:spPr>
            <a:xfrm rot="10800000" flipH="1">
              <a:off x="7023900" y="2428868"/>
              <a:ext cx="2143140" cy="1588"/>
            </a:xfrm>
            <a:prstGeom prst="line">
              <a:avLst/>
            </a:prstGeom>
            <a:ln w="12700"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汉字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238243" y="702214"/>
            <a:ext cx="220535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Chinese characters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3562668" y="2566035"/>
            <a:ext cx="2144395" cy="2145030"/>
            <a:chOff x="7023900" y="1357298"/>
            <a:chExt cx="2143140" cy="2143934"/>
          </a:xfrm>
        </p:grpSpPr>
        <p:sp>
          <p:nvSpPr>
            <p:cNvPr id="3" name="矩形 2"/>
            <p:cNvSpPr/>
            <p:nvPr/>
          </p:nvSpPr>
          <p:spPr>
            <a:xfrm>
              <a:off x="7023900" y="1357298"/>
              <a:ext cx="2143140" cy="214314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5" name="直接连接符 4"/>
            <p:cNvCxnSpPr>
              <a:stCxn id="3" idx="0"/>
              <a:endCxn id="3" idx="2"/>
            </p:cNvCxnSpPr>
            <p:nvPr/>
          </p:nvCxnSpPr>
          <p:spPr>
            <a:xfrm rot="16200000" flipH="1">
              <a:off x="7023900" y="2428868"/>
              <a:ext cx="2143140" cy="1588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/>
            <p:cNvCxnSpPr>
              <a:stCxn id="3" idx="1"/>
              <a:endCxn id="3" idx="3"/>
            </p:cNvCxnSpPr>
            <p:nvPr/>
          </p:nvCxnSpPr>
          <p:spPr>
            <a:xfrm rot="10800000" flipH="1">
              <a:off x="7023900" y="2428868"/>
              <a:ext cx="2143140" cy="1588"/>
            </a:xfrm>
            <a:prstGeom prst="line">
              <a:avLst/>
            </a:prstGeom>
            <a:ln w="12700"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1" name="文本框 7"/>
          <p:cNvSpPr txBox="1"/>
          <p:nvPr/>
        </p:nvSpPr>
        <p:spPr>
          <a:xfrm>
            <a:off x="3521710" y="2007870"/>
            <a:ext cx="2185670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EC640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wǔ </a:t>
            </a:r>
            <a:endParaRPr kumimoji="0" lang="en-US" altLang="en-US" sz="3200" i="1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82" name="文本框 7"/>
          <p:cNvSpPr txBox="1"/>
          <p:nvPr/>
        </p:nvSpPr>
        <p:spPr>
          <a:xfrm>
            <a:off x="5940425" y="1989455"/>
            <a:ext cx="2143125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EC640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diàn </a:t>
            </a:r>
            <a:endParaRPr kumimoji="0" lang="en-US" sz="3200" i="1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18" name="图片 17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grpSp>
        <p:nvGrpSpPr>
          <p:cNvPr id="17" name="组合 16"/>
          <p:cNvGrpSpPr/>
          <p:nvPr/>
        </p:nvGrpSpPr>
        <p:grpSpPr>
          <a:xfrm>
            <a:off x="4029075" y="3143885"/>
            <a:ext cx="1212850" cy="1215390"/>
            <a:chOff x="1338" y="3915"/>
            <a:chExt cx="1910" cy="1914"/>
          </a:xfrm>
        </p:grpSpPr>
        <p:sp>
          <p:nvSpPr>
            <p:cNvPr id="67617" name="Freeform 33"/>
            <p:cNvSpPr/>
            <p:nvPr/>
          </p:nvSpPr>
          <p:spPr bwMode="auto">
            <a:xfrm>
              <a:off x="1655" y="3915"/>
              <a:ext cx="578" cy="738"/>
            </a:xfrm>
            <a:custGeom>
              <a:avLst/>
              <a:gdLst/>
              <a:ahLst/>
              <a:cxnLst>
                <a:cxn ang="0">
                  <a:pos x="40" y="231"/>
                </a:cxn>
                <a:cxn ang="0">
                  <a:pos x="64" y="207"/>
                </a:cxn>
                <a:cxn ang="0">
                  <a:pos x="88" y="176"/>
                </a:cxn>
                <a:cxn ang="0">
                  <a:pos x="104" y="152"/>
                </a:cxn>
                <a:cxn ang="0">
                  <a:pos x="120" y="128"/>
                </a:cxn>
                <a:cxn ang="0">
                  <a:pos x="136" y="104"/>
                </a:cxn>
                <a:cxn ang="0">
                  <a:pos x="144" y="88"/>
                </a:cxn>
                <a:cxn ang="0">
                  <a:pos x="152" y="72"/>
                </a:cxn>
                <a:cxn ang="0">
                  <a:pos x="152" y="56"/>
                </a:cxn>
                <a:cxn ang="0">
                  <a:pos x="160" y="40"/>
                </a:cxn>
                <a:cxn ang="0">
                  <a:pos x="152" y="24"/>
                </a:cxn>
                <a:cxn ang="0">
                  <a:pos x="152" y="16"/>
                </a:cxn>
                <a:cxn ang="0">
                  <a:pos x="144" y="16"/>
                </a:cxn>
                <a:cxn ang="0">
                  <a:pos x="144" y="8"/>
                </a:cxn>
                <a:cxn ang="0">
                  <a:pos x="144" y="8"/>
                </a:cxn>
                <a:cxn ang="0">
                  <a:pos x="152" y="0"/>
                </a:cxn>
                <a:cxn ang="0">
                  <a:pos x="167" y="8"/>
                </a:cxn>
                <a:cxn ang="0">
                  <a:pos x="183" y="8"/>
                </a:cxn>
                <a:cxn ang="0">
                  <a:pos x="191" y="16"/>
                </a:cxn>
                <a:cxn ang="0">
                  <a:pos x="207" y="24"/>
                </a:cxn>
                <a:cxn ang="0">
                  <a:pos x="215" y="32"/>
                </a:cxn>
                <a:cxn ang="0">
                  <a:pos x="223" y="40"/>
                </a:cxn>
                <a:cxn ang="0">
                  <a:pos x="231" y="40"/>
                </a:cxn>
                <a:cxn ang="0">
                  <a:pos x="231" y="48"/>
                </a:cxn>
                <a:cxn ang="0">
                  <a:pos x="223" y="56"/>
                </a:cxn>
                <a:cxn ang="0">
                  <a:pos x="215" y="72"/>
                </a:cxn>
                <a:cxn ang="0">
                  <a:pos x="207" y="88"/>
                </a:cxn>
                <a:cxn ang="0">
                  <a:pos x="191" y="104"/>
                </a:cxn>
                <a:cxn ang="0">
                  <a:pos x="183" y="128"/>
                </a:cxn>
                <a:cxn ang="0">
                  <a:pos x="160" y="152"/>
                </a:cxn>
                <a:cxn ang="0">
                  <a:pos x="144" y="176"/>
                </a:cxn>
                <a:cxn ang="0">
                  <a:pos x="120" y="199"/>
                </a:cxn>
                <a:cxn ang="0">
                  <a:pos x="96" y="223"/>
                </a:cxn>
                <a:cxn ang="0">
                  <a:pos x="72" y="247"/>
                </a:cxn>
                <a:cxn ang="0">
                  <a:pos x="48" y="263"/>
                </a:cxn>
                <a:cxn ang="0">
                  <a:pos x="32" y="279"/>
                </a:cxn>
                <a:cxn ang="0">
                  <a:pos x="16" y="295"/>
                </a:cxn>
                <a:cxn ang="0">
                  <a:pos x="8" y="295"/>
                </a:cxn>
                <a:cxn ang="0">
                  <a:pos x="0" y="295"/>
                </a:cxn>
                <a:cxn ang="0">
                  <a:pos x="0" y="287"/>
                </a:cxn>
                <a:cxn ang="0">
                  <a:pos x="8" y="279"/>
                </a:cxn>
                <a:cxn ang="0">
                  <a:pos x="24" y="255"/>
                </a:cxn>
                <a:cxn ang="0">
                  <a:pos x="40" y="231"/>
                </a:cxn>
                <a:cxn ang="0">
                  <a:pos x="40" y="231"/>
                </a:cxn>
              </a:cxnLst>
              <a:rect l="0" t="0" r="r" b="b"/>
              <a:pathLst>
                <a:path w="231" h="295">
                  <a:moveTo>
                    <a:pt x="40" y="231"/>
                  </a:moveTo>
                  <a:lnTo>
                    <a:pt x="64" y="207"/>
                  </a:lnTo>
                  <a:lnTo>
                    <a:pt x="88" y="176"/>
                  </a:lnTo>
                  <a:lnTo>
                    <a:pt x="104" y="152"/>
                  </a:lnTo>
                  <a:lnTo>
                    <a:pt x="120" y="128"/>
                  </a:lnTo>
                  <a:lnTo>
                    <a:pt x="136" y="104"/>
                  </a:lnTo>
                  <a:lnTo>
                    <a:pt x="144" y="88"/>
                  </a:lnTo>
                  <a:lnTo>
                    <a:pt x="152" y="72"/>
                  </a:lnTo>
                  <a:lnTo>
                    <a:pt x="152" y="56"/>
                  </a:lnTo>
                  <a:lnTo>
                    <a:pt x="160" y="40"/>
                  </a:lnTo>
                  <a:lnTo>
                    <a:pt x="152" y="24"/>
                  </a:lnTo>
                  <a:lnTo>
                    <a:pt x="152" y="16"/>
                  </a:lnTo>
                  <a:lnTo>
                    <a:pt x="144" y="16"/>
                  </a:lnTo>
                  <a:lnTo>
                    <a:pt x="144" y="8"/>
                  </a:lnTo>
                  <a:lnTo>
                    <a:pt x="144" y="8"/>
                  </a:lnTo>
                  <a:lnTo>
                    <a:pt x="152" y="0"/>
                  </a:lnTo>
                  <a:lnTo>
                    <a:pt x="167" y="8"/>
                  </a:lnTo>
                  <a:lnTo>
                    <a:pt x="183" y="8"/>
                  </a:lnTo>
                  <a:lnTo>
                    <a:pt x="191" y="16"/>
                  </a:lnTo>
                  <a:lnTo>
                    <a:pt x="207" y="24"/>
                  </a:lnTo>
                  <a:lnTo>
                    <a:pt x="215" y="32"/>
                  </a:lnTo>
                  <a:lnTo>
                    <a:pt x="223" y="40"/>
                  </a:lnTo>
                  <a:lnTo>
                    <a:pt x="231" y="40"/>
                  </a:lnTo>
                  <a:lnTo>
                    <a:pt x="231" y="48"/>
                  </a:lnTo>
                  <a:lnTo>
                    <a:pt x="223" y="56"/>
                  </a:lnTo>
                  <a:lnTo>
                    <a:pt x="215" y="72"/>
                  </a:lnTo>
                  <a:lnTo>
                    <a:pt x="207" y="88"/>
                  </a:lnTo>
                  <a:lnTo>
                    <a:pt x="191" y="104"/>
                  </a:lnTo>
                  <a:lnTo>
                    <a:pt x="183" y="128"/>
                  </a:lnTo>
                  <a:lnTo>
                    <a:pt x="160" y="152"/>
                  </a:lnTo>
                  <a:lnTo>
                    <a:pt x="144" y="176"/>
                  </a:lnTo>
                  <a:lnTo>
                    <a:pt x="120" y="199"/>
                  </a:lnTo>
                  <a:lnTo>
                    <a:pt x="96" y="223"/>
                  </a:lnTo>
                  <a:lnTo>
                    <a:pt x="72" y="247"/>
                  </a:lnTo>
                  <a:lnTo>
                    <a:pt x="48" y="263"/>
                  </a:lnTo>
                  <a:lnTo>
                    <a:pt x="32" y="279"/>
                  </a:lnTo>
                  <a:lnTo>
                    <a:pt x="16" y="295"/>
                  </a:lnTo>
                  <a:lnTo>
                    <a:pt x="8" y="295"/>
                  </a:lnTo>
                  <a:lnTo>
                    <a:pt x="0" y="295"/>
                  </a:lnTo>
                  <a:lnTo>
                    <a:pt x="0" y="287"/>
                  </a:lnTo>
                  <a:lnTo>
                    <a:pt x="8" y="279"/>
                  </a:lnTo>
                  <a:lnTo>
                    <a:pt x="24" y="255"/>
                  </a:lnTo>
                  <a:lnTo>
                    <a:pt x="40" y="231"/>
                  </a:lnTo>
                  <a:lnTo>
                    <a:pt x="40" y="231"/>
                  </a:lnTo>
                </a:path>
              </a:pathLst>
            </a:custGeom>
            <a:solidFill>
              <a:schemeClr val="bg1">
                <a:lumMod val="50000"/>
              </a:schemeClr>
            </a:solidFill>
            <a:ln w="12700">
              <a:solidFill>
                <a:schemeClr val="bg1">
                  <a:lumMod val="50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7618" name="Freeform 34"/>
            <p:cNvSpPr/>
            <p:nvPr/>
          </p:nvSpPr>
          <p:spPr bwMode="auto">
            <a:xfrm>
              <a:off x="1935" y="4235"/>
              <a:ext cx="875" cy="178"/>
            </a:xfrm>
            <a:custGeom>
              <a:avLst/>
              <a:gdLst/>
              <a:ahLst/>
              <a:cxnLst>
                <a:cxn ang="0">
                  <a:pos x="326" y="48"/>
                </a:cxn>
                <a:cxn ang="0">
                  <a:pos x="318" y="48"/>
                </a:cxn>
                <a:cxn ang="0">
                  <a:pos x="310" y="48"/>
                </a:cxn>
                <a:cxn ang="0">
                  <a:pos x="294" y="48"/>
                </a:cxn>
                <a:cxn ang="0">
                  <a:pos x="278" y="48"/>
                </a:cxn>
                <a:cxn ang="0">
                  <a:pos x="254" y="56"/>
                </a:cxn>
                <a:cxn ang="0">
                  <a:pos x="231" y="56"/>
                </a:cxn>
                <a:cxn ang="0">
                  <a:pos x="207" y="56"/>
                </a:cxn>
                <a:cxn ang="0">
                  <a:pos x="175" y="64"/>
                </a:cxn>
                <a:cxn ang="0">
                  <a:pos x="143" y="64"/>
                </a:cxn>
                <a:cxn ang="0">
                  <a:pos x="111" y="71"/>
                </a:cxn>
                <a:cxn ang="0">
                  <a:pos x="87" y="71"/>
                </a:cxn>
                <a:cxn ang="0">
                  <a:pos x="63" y="71"/>
                </a:cxn>
                <a:cxn ang="0">
                  <a:pos x="48" y="71"/>
                </a:cxn>
                <a:cxn ang="0">
                  <a:pos x="24" y="71"/>
                </a:cxn>
                <a:cxn ang="0">
                  <a:pos x="8" y="71"/>
                </a:cxn>
                <a:cxn ang="0">
                  <a:pos x="0" y="71"/>
                </a:cxn>
                <a:cxn ang="0">
                  <a:pos x="0" y="40"/>
                </a:cxn>
                <a:cxn ang="0">
                  <a:pos x="32" y="40"/>
                </a:cxn>
                <a:cxn ang="0">
                  <a:pos x="71" y="40"/>
                </a:cxn>
                <a:cxn ang="0">
                  <a:pos x="111" y="32"/>
                </a:cxn>
                <a:cxn ang="0">
                  <a:pos x="159" y="24"/>
                </a:cxn>
                <a:cxn ang="0">
                  <a:pos x="183" y="16"/>
                </a:cxn>
                <a:cxn ang="0">
                  <a:pos x="199" y="8"/>
                </a:cxn>
                <a:cxn ang="0">
                  <a:pos x="223" y="8"/>
                </a:cxn>
                <a:cxn ang="0">
                  <a:pos x="239" y="0"/>
                </a:cxn>
                <a:cxn ang="0">
                  <a:pos x="246" y="0"/>
                </a:cxn>
                <a:cxn ang="0">
                  <a:pos x="262" y="0"/>
                </a:cxn>
                <a:cxn ang="0">
                  <a:pos x="270" y="0"/>
                </a:cxn>
                <a:cxn ang="0">
                  <a:pos x="278" y="0"/>
                </a:cxn>
                <a:cxn ang="0">
                  <a:pos x="310" y="0"/>
                </a:cxn>
                <a:cxn ang="0">
                  <a:pos x="318" y="8"/>
                </a:cxn>
                <a:cxn ang="0">
                  <a:pos x="334" y="8"/>
                </a:cxn>
                <a:cxn ang="0">
                  <a:pos x="342" y="24"/>
                </a:cxn>
                <a:cxn ang="0">
                  <a:pos x="350" y="24"/>
                </a:cxn>
                <a:cxn ang="0">
                  <a:pos x="350" y="32"/>
                </a:cxn>
                <a:cxn ang="0">
                  <a:pos x="350" y="32"/>
                </a:cxn>
                <a:cxn ang="0">
                  <a:pos x="342" y="40"/>
                </a:cxn>
                <a:cxn ang="0">
                  <a:pos x="334" y="40"/>
                </a:cxn>
                <a:cxn ang="0">
                  <a:pos x="326" y="48"/>
                </a:cxn>
                <a:cxn ang="0">
                  <a:pos x="326" y="48"/>
                </a:cxn>
              </a:cxnLst>
              <a:rect l="0" t="0" r="r" b="b"/>
              <a:pathLst>
                <a:path w="350" h="71">
                  <a:moveTo>
                    <a:pt x="326" y="48"/>
                  </a:moveTo>
                  <a:lnTo>
                    <a:pt x="318" y="48"/>
                  </a:lnTo>
                  <a:lnTo>
                    <a:pt x="310" y="48"/>
                  </a:lnTo>
                  <a:lnTo>
                    <a:pt x="294" y="48"/>
                  </a:lnTo>
                  <a:lnTo>
                    <a:pt x="278" y="48"/>
                  </a:lnTo>
                  <a:lnTo>
                    <a:pt x="254" y="56"/>
                  </a:lnTo>
                  <a:lnTo>
                    <a:pt x="231" y="56"/>
                  </a:lnTo>
                  <a:lnTo>
                    <a:pt x="207" y="56"/>
                  </a:lnTo>
                  <a:lnTo>
                    <a:pt x="175" y="64"/>
                  </a:lnTo>
                  <a:lnTo>
                    <a:pt x="143" y="64"/>
                  </a:lnTo>
                  <a:lnTo>
                    <a:pt x="111" y="71"/>
                  </a:lnTo>
                  <a:lnTo>
                    <a:pt x="87" y="71"/>
                  </a:lnTo>
                  <a:lnTo>
                    <a:pt x="63" y="71"/>
                  </a:lnTo>
                  <a:lnTo>
                    <a:pt x="48" y="71"/>
                  </a:lnTo>
                  <a:lnTo>
                    <a:pt x="24" y="71"/>
                  </a:lnTo>
                  <a:lnTo>
                    <a:pt x="8" y="71"/>
                  </a:lnTo>
                  <a:lnTo>
                    <a:pt x="0" y="71"/>
                  </a:lnTo>
                  <a:lnTo>
                    <a:pt x="0" y="40"/>
                  </a:lnTo>
                  <a:lnTo>
                    <a:pt x="32" y="40"/>
                  </a:lnTo>
                  <a:lnTo>
                    <a:pt x="71" y="40"/>
                  </a:lnTo>
                  <a:lnTo>
                    <a:pt x="111" y="32"/>
                  </a:lnTo>
                  <a:lnTo>
                    <a:pt x="159" y="24"/>
                  </a:lnTo>
                  <a:lnTo>
                    <a:pt x="183" y="16"/>
                  </a:lnTo>
                  <a:lnTo>
                    <a:pt x="199" y="8"/>
                  </a:lnTo>
                  <a:lnTo>
                    <a:pt x="223" y="8"/>
                  </a:lnTo>
                  <a:lnTo>
                    <a:pt x="239" y="0"/>
                  </a:lnTo>
                  <a:lnTo>
                    <a:pt x="246" y="0"/>
                  </a:lnTo>
                  <a:lnTo>
                    <a:pt x="262" y="0"/>
                  </a:lnTo>
                  <a:lnTo>
                    <a:pt x="270" y="0"/>
                  </a:lnTo>
                  <a:lnTo>
                    <a:pt x="278" y="0"/>
                  </a:lnTo>
                  <a:lnTo>
                    <a:pt x="310" y="0"/>
                  </a:lnTo>
                  <a:lnTo>
                    <a:pt x="318" y="8"/>
                  </a:lnTo>
                  <a:lnTo>
                    <a:pt x="334" y="8"/>
                  </a:lnTo>
                  <a:lnTo>
                    <a:pt x="342" y="24"/>
                  </a:lnTo>
                  <a:lnTo>
                    <a:pt x="350" y="24"/>
                  </a:lnTo>
                  <a:lnTo>
                    <a:pt x="350" y="32"/>
                  </a:lnTo>
                  <a:lnTo>
                    <a:pt x="350" y="32"/>
                  </a:lnTo>
                  <a:lnTo>
                    <a:pt x="342" y="40"/>
                  </a:lnTo>
                  <a:lnTo>
                    <a:pt x="334" y="40"/>
                  </a:lnTo>
                  <a:lnTo>
                    <a:pt x="326" y="48"/>
                  </a:lnTo>
                  <a:lnTo>
                    <a:pt x="326" y="48"/>
                  </a:lnTo>
                </a:path>
              </a:pathLst>
            </a:custGeom>
            <a:solidFill>
              <a:schemeClr val="bg1">
                <a:lumMod val="50000"/>
              </a:schemeClr>
            </a:solidFill>
            <a:ln w="12700">
              <a:solidFill>
                <a:schemeClr val="bg1">
                  <a:lumMod val="50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7619" name="Freeform 35"/>
            <p:cNvSpPr/>
            <p:nvPr/>
          </p:nvSpPr>
          <p:spPr bwMode="auto">
            <a:xfrm>
              <a:off x="2213" y="4355"/>
              <a:ext cx="180" cy="1475"/>
            </a:xfrm>
            <a:custGeom>
              <a:avLst/>
              <a:gdLst/>
              <a:ahLst/>
              <a:cxnLst>
                <a:cxn ang="0">
                  <a:pos x="40" y="590"/>
                </a:cxn>
                <a:cxn ang="0">
                  <a:pos x="32" y="590"/>
                </a:cxn>
                <a:cxn ang="0">
                  <a:pos x="32" y="582"/>
                </a:cxn>
                <a:cxn ang="0">
                  <a:pos x="24" y="574"/>
                </a:cxn>
                <a:cxn ang="0">
                  <a:pos x="24" y="558"/>
                </a:cxn>
                <a:cxn ang="0">
                  <a:pos x="24" y="550"/>
                </a:cxn>
                <a:cxn ang="0">
                  <a:pos x="16" y="534"/>
                </a:cxn>
                <a:cxn ang="0">
                  <a:pos x="16" y="510"/>
                </a:cxn>
                <a:cxn ang="0">
                  <a:pos x="16" y="486"/>
                </a:cxn>
                <a:cxn ang="0">
                  <a:pos x="16" y="454"/>
                </a:cxn>
                <a:cxn ang="0">
                  <a:pos x="16" y="414"/>
                </a:cxn>
                <a:cxn ang="0">
                  <a:pos x="16" y="375"/>
                </a:cxn>
                <a:cxn ang="0">
                  <a:pos x="16" y="327"/>
                </a:cxn>
                <a:cxn ang="0">
                  <a:pos x="16" y="239"/>
                </a:cxn>
                <a:cxn ang="0">
                  <a:pos x="16" y="151"/>
                </a:cxn>
                <a:cxn ang="0">
                  <a:pos x="8" y="71"/>
                </a:cxn>
                <a:cxn ang="0">
                  <a:pos x="0" y="0"/>
                </a:cxn>
                <a:cxn ang="0">
                  <a:pos x="24" y="8"/>
                </a:cxn>
                <a:cxn ang="0">
                  <a:pos x="48" y="16"/>
                </a:cxn>
                <a:cxn ang="0">
                  <a:pos x="64" y="23"/>
                </a:cxn>
                <a:cxn ang="0">
                  <a:pos x="72" y="31"/>
                </a:cxn>
                <a:cxn ang="0">
                  <a:pos x="72" y="39"/>
                </a:cxn>
                <a:cxn ang="0">
                  <a:pos x="72" y="47"/>
                </a:cxn>
                <a:cxn ang="0">
                  <a:pos x="72" y="63"/>
                </a:cxn>
                <a:cxn ang="0">
                  <a:pos x="72" y="71"/>
                </a:cxn>
                <a:cxn ang="0">
                  <a:pos x="64" y="79"/>
                </a:cxn>
                <a:cxn ang="0">
                  <a:pos x="64" y="95"/>
                </a:cxn>
                <a:cxn ang="0">
                  <a:pos x="64" y="111"/>
                </a:cxn>
                <a:cxn ang="0">
                  <a:pos x="64" y="135"/>
                </a:cxn>
                <a:cxn ang="0">
                  <a:pos x="64" y="159"/>
                </a:cxn>
                <a:cxn ang="0">
                  <a:pos x="64" y="191"/>
                </a:cxn>
                <a:cxn ang="0">
                  <a:pos x="64" y="223"/>
                </a:cxn>
                <a:cxn ang="0">
                  <a:pos x="64" y="255"/>
                </a:cxn>
                <a:cxn ang="0">
                  <a:pos x="64" y="287"/>
                </a:cxn>
                <a:cxn ang="0">
                  <a:pos x="64" y="311"/>
                </a:cxn>
                <a:cxn ang="0">
                  <a:pos x="64" y="343"/>
                </a:cxn>
                <a:cxn ang="0">
                  <a:pos x="64" y="359"/>
                </a:cxn>
                <a:cxn ang="0">
                  <a:pos x="64" y="383"/>
                </a:cxn>
                <a:cxn ang="0">
                  <a:pos x="64" y="399"/>
                </a:cxn>
                <a:cxn ang="0">
                  <a:pos x="64" y="414"/>
                </a:cxn>
                <a:cxn ang="0">
                  <a:pos x="56" y="462"/>
                </a:cxn>
                <a:cxn ang="0">
                  <a:pos x="56" y="486"/>
                </a:cxn>
                <a:cxn ang="0">
                  <a:pos x="56" y="510"/>
                </a:cxn>
                <a:cxn ang="0">
                  <a:pos x="56" y="542"/>
                </a:cxn>
                <a:cxn ang="0">
                  <a:pos x="48" y="558"/>
                </a:cxn>
                <a:cxn ang="0">
                  <a:pos x="48" y="566"/>
                </a:cxn>
                <a:cxn ang="0">
                  <a:pos x="48" y="582"/>
                </a:cxn>
                <a:cxn ang="0">
                  <a:pos x="40" y="582"/>
                </a:cxn>
                <a:cxn ang="0">
                  <a:pos x="40" y="590"/>
                </a:cxn>
                <a:cxn ang="0">
                  <a:pos x="40" y="590"/>
                </a:cxn>
                <a:cxn ang="0">
                  <a:pos x="40" y="590"/>
                </a:cxn>
              </a:cxnLst>
              <a:rect l="0" t="0" r="r" b="b"/>
              <a:pathLst>
                <a:path w="72" h="590">
                  <a:moveTo>
                    <a:pt x="40" y="590"/>
                  </a:moveTo>
                  <a:lnTo>
                    <a:pt x="32" y="590"/>
                  </a:lnTo>
                  <a:lnTo>
                    <a:pt x="32" y="582"/>
                  </a:lnTo>
                  <a:lnTo>
                    <a:pt x="24" y="574"/>
                  </a:lnTo>
                  <a:lnTo>
                    <a:pt x="24" y="558"/>
                  </a:lnTo>
                  <a:lnTo>
                    <a:pt x="24" y="550"/>
                  </a:lnTo>
                  <a:lnTo>
                    <a:pt x="16" y="534"/>
                  </a:lnTo>
                  <a:lnTo>
                    <a:pt x="16" y="510"/>
                  </a:lnTo>
                  <a:lnTo>
                    <a:pt x="16" y="486"/>
                  </a:lnTo>
                  <a:lnTo>
                    <a:pt x="16" y="454"/>
                  </a:lnTo>
                  <a:lnTo>
                    <a:pt x="16" y="414"/>
                  </a:lnTo>
                  <a:lnTo>
                    <a:pt x="16" y="375"/>
                  </a:lnTo>
                  <a:lnTo>
                    <a:pt x="16" y="327"/>
                  </a:lnTo>
                  <a:lnTo>
                    <a:pt x="16" y="239"/>
                  </a:lnTo>
                  <a:lnTo>
                    <a:pt x="16" y="151"/>
                  </a:lnTo>
                  <a:lnTo>
                    <a:pt x="8" y="71"/>
                  </a:lnTo>
                  <a:lnTo>
                    <a:pt x="0" y="0"/>
                  </a:lnTo>
                  <a:lnTo>
                    <a:pt x="24" y="8"/>
                  </a:lnTo>
                  <a:lnTo>
                    <a:pt x="48" y="16"/>
                  </a:lnTo>
                  <a:lnTo>
                    <a:pt x="64" y="23"/>
                  </a:lnTo>
                  <a:lnTo>
                    <a:pt x="72" y="31"/>
                  </a:lnTo>
                  <a:lnTo>
                    <a:pt x="72" y="39"/>
                  </a:lnTo>
                  <a:lnTo>
                    <a:pt x="72" y="47"/>
                  </a:lnTo>
                  <a:lnTo>
                    <a:pt x="72" y="63"/>
                  </a:lnTo>
                  <a:lnTo>
                    <a:pt x="72" y="71"/>
                  </a:lnTo>
                  <a:lnTo>
                    <a:pt x="64" y="79"/>
                  </a:lnTo>
                  <a:lnTo>
                    <a:pt x="64" y="95"/>
                  </a:lnTo>
                  <a:lnTo>
                    <a:pt x="64" y="111"/>
                  </a:lnTo>
                  <a:lnTo>
                    <a:pt x="64" y="135"/>
                  </a:lnTo>
                  <a:lnTo>
                    <a:pt x="64" y="159"/>
                  </a:lnTo>
                  <a:lnTo>
                    <a:pt x="64" y="191"/>
                  </a:lnTo>
                  <a:lnTo>
                    <a:pt x="64" y="223"/>
                  </a:lnTo>
                  <a:lnTo>
                    <a:pt x="64" y="255"/>
                  </a:lnTo>
                  <a:lnTo>
                    <a:pt x="64" y="287"/>
                  </a:lnTo>
                  <a:lnTo>
                    <a:pt x="64" y="311"/>
                  </a:lnTo>
                  <a:lnTo>
                    <a:pt x="64" y="343"/>
                  </a:lnTo>
                  <a:lnTo>
                    <a:pt x="64" y="359"/>
                  </a:lnTo>
                  <a:lnTo>
                    <a:pt x="64" y="383"/>
                  </a:lnTo>
                  <a:lnTo>
                    <a:pt x="64" y="399"/>
                  </a:lnTo>
                  <a:lnTo>
                    <a:pt x="64" y="414"/>
                  </a:lnTo>
                  <a:lnTo>
                    <a:pt x="56" y="462"/>
                  </a:lnTo>
                  <a:lnTo>
                    <a:pt x="56" y="486"/>
                  </a:lnTo>
                  <a:lnTo>
                    <a:pt x="56" y="510"/>
                  </a:lnTo>
                  <a:lnTo>
                    <a:pt x="56" y="542"/>
                  </a:lnTo>
                  <a:lnTo>
                    <a:pt x="48" y="558"/>
                  </a:lnTo>
                  <a:lnTo>
                    <a:pt x="48" y="566"/>
                  </a:lnTo>
                  <a:lnTo>
                    <a:pt x="48" y="582"/>
                  </a:lnTo>
                  <a:lnTo>
                    <a:pt x="40" y="582"/>
                  </a:lnTo>
                  <a:lnTo>
                    <a:pt x="40" y="590"/>
                  </a:lnTo>
                  <a:lnTo>
                    <a:pt x="40" y="590"/>
                  </a:lnTo>
                  <a:lnTo>
                    <a:pt x="40" y="590"/>
                  </a:lnTo>
                </a:path>
              </a:pathLst>
            </a:custGeom>
            <a:solidFill>
              <a:schemeClr val="bg1">
                <a:lumMod val="50000"/>
              </a:schemeClr>
            </a:solidFill>
            <a:ln w="12700">
              <a:solidFill>
                <a:schemeClr val="bg1">
                  <a:lumMod val="50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7620" name="Freeform 36"/>
            <p:cNvSpPr/>
            <p:nvPr/>
          </p:nvSpPr>
          <p:spPr bwMode="auto">
            <a:xfrm>
              <a:off x="1338" y="4693"/>
              <a:ext cx="1910" cy="260"/>
            </a:xfrm>
            <a:custGeom>
              <a:avLst/>
              <a:gdLst/>
              <a:ahLst/>
              <a:cxnLst>
                <a:cxn ang="0">
                  <a:pos x="756" y="48"/>
                </a:cxn>
                <a:cxn ang="0">
                  <a:pos x="756" y="56"/>
                </a:cxn>
                <a:cxn ang="0">
                  <a:pos x="764" y="56"/>
                </a:cxn>
                <a:cxn ang="0">
                  <a:pos x="756" y="64"/>
                </a:cxn>
                <a:cxn ang="0">
                  <a:pos x="756" y="64"/>
                </a:cxn>
                <a:cxn ang="0">
                  <a:pos x="748" y="64"/>
                </a:cxn>
                <a:cxn ang="0">
                  <a:pos x="732" y="64"/>
                </a:cxn>
                <a:cxn ang="0">
                  <a:pos x="708" y="64"/>
                </a:cxn>
                <a:cxn ang="0">
                  <a:pos x="676" y="56"/>
                </a:cxn>
                <a:cxn ang="0">
                  <a:pos x="637" y="56"/>
                </a:cxn>
                <a:cxn ang="0">
                  <a:pos x="597" y="56"/>
                </a:cxn>
                <a:cxn ang="0">
                  <a:pos x="557" y="56"/>
                </a:cxn>
                <a:cxn ang="0">
                  <a:pos x="517" y="56"/>
                </a:cxn>
                <a:cxn ang="0">
                  <a:pos x="422" y="64"/>
                </a:cxn>
                <a:cxn ang="0">
                  <a:pos x="334" y="72"/>
                </a:cxn>
                <a:cxn ang="0">
                  <a:pos x="247" y="80"/>
                </a:cxn>
                <a:cxn ang="0">
                  <a:pos x="159" y="96"/>
                </a:cxn>
                <a:cxn ang="0">
                  <a:pos x="135" y="96"/>
                </a:cxn>
                <a:cxn ang="0">
                  <a:pos x="119" y="96"/>
                </a:cxn>
                <a:cxn ang="0">
                  <a:pos x="103" y="104"/>
                </a:cxn>
                <a:cxn ang="0">
                  <a:pos x="88" y="104"/>
                </a:cxn>
                <a:cxn ang="0">
                  <a:pos x="72" y="104"/>
                </a:cxn>
                <a:cxn ang="0">
                  <a:pos x="64" y="104"/>
                </a:cxn>
                <a:cxn ang="0">
                  <a:pos x="56" y="104"/>
                </a:cxn>
                <a:cxn ang="0">
                  <a:pos x="56" y="104"/>
                </a:cxn>
                <a:cxn ang="0">
                  <a:pos x="40" y="104"/>
                </a:cxn>
                <a:cxn ang="0">
                  <a:pos x="32" y="96"/>
                </a:cxn>
                <a:cxn ang="0">
                  <a:pos x="24" y="96"/>
                </a:cxn>
                <a:cxn ang="0">
                  <a:pos x="16" y="88"/>
                </a:cxn>
                <a:cxn ang="0">
                  <a:pos x="8" y="80"/>
                </a:cxn>
                <a:cxn ang="0">
                  <a:pos x="0" y="80"/>
                </a:cxn>
                <a:cxn ang="0">
                  <a:pos x="0" y="72"/>
                </a:cxn>
                <a:cxn ang="0">
                  <a:pos x="8" y="72"/>
                </a:cxn>
                <a:cxn ang="0">
                  <a:pos x="16" y="72"/>
                </a:cxn>
                <a:cxn ang="0">
                  <a:pos x="24" y="72"/>
                </a:cxn>
                <a:cxn ang="0">
                  <a:pos x="40" y="64"/>
                </a:cxn>
                <a:cxn ang="0">
                  <a:pos x="56" y="64"/>
                </a:cxn>
                <a:cxn ang="0">
                  <a:pos x="64" y="64"/>
                </a:cxn>
                <a:cxn ang="0">
                  <a:pos x="80" y="64"/>
                </a:cxn>
                <a:cxn ang="0">
                  <a:pos x="103" y="64"/>
                </a:cxn>
                <a:cxn ang="0">
                  <a:pos x="119" y="56"/>
                </a:cxn>
                <a:cxn ang="0">
                  <a:pos x="143" y="56"/>
                </a:cxn>
                <a:cxn ang="0">
                  <a:pos x="167" y="56"/>
                </a:cxn>
                <a:cxn ang="0">
                  <a:pos x="191" y="48"/>
                </a:cxn>
                <a:cxn ang="0">
                  <a:pos x="247" y="48"/>
                </a:cxn>
                <a:cxn ang="0">
                  <a:pos x="310" y="40"/>
                </a:cxn>
                <a:cxn ang="0">
                  <a:pos x="374" y="32"/>
                </a:cxn>
                <a:cxn ang="0">
                  <a:pos x="438" y="16"/>
                </a:cxn>
                <a:cxn ang="0">
                  <a:pos x="470" y="16"/>
                </a:cxn>
                <a:cxn ang="0">
                  <a:pos x="501" y="16"/>
                </a:cxn>
                <a:cxn ang="0">
                  <a:pos x="533" y="8"/>
                </a:cxn>
                <a:cxn ang="0">
                  <a:pos x="557" y="8"/>
                </a:cxn>
                <a:cxn ang="0">
                  <a:pos x="581" y="8"/>
                </a:cxn>
                <a:cxn ang="0">
                  <a:pos x="605" y="8"/>
                </a:cxn>
                <a:cxn ang="0">
                  <a:pos x="621" y="0"/>
                </a:cxn>
                <a:cxn ang="0">
                  <a:pos x="645" y="0"/>
                </a:cxn>
                <a:cxn ang="0">
                  <a:pos x="669" y="0"/>
                </a:cxn>
                <a:cxn ang="0">
                  <a:pos x="692" y="8"/>
                </a:cxn>
                <a:cxn ang="0">
                  <a:pos x="708" y="8"/>
                </a:cxn>
                <a:cxn ang="0">
                  <a:pos x="724" y="16"/>
                </a:cxn>
                <a:cxn ang="0">
                  <a:pos x="740" y="24"/>
                </a:cxn>
                <a:cxn ang="0">
                  <a:pos x="756" y="48"/>
                </a:cxn>
                <a:cxn ang="0">
                  <a:pos x="756" y="48"/>
                </a:cxn>
              </a:cxnLst>
              <a:rect l="0" t="0" r="r" b="b"/>
              <a:pathLst>
                <a:path w="764" h="104">
                  <a:moveTo>
                    <a:pt x="756" y="48"/>
                  </a:moveTo>
                  <a:lnTo>
                    <a:pt x="756" y="56"/>
                  </a:lnTo>
                  <a:lnTo>
                    <a:pt x="764" y="56"/>
                  </a:lnTo>
                  <a:lnTo>
                    <a:pt x="756" y="64"/>
                  </a:lnTo>
                  <a:lnTo>
                    <a:pt x="756" y="64"/>
                  </a:lnTo>
                  <a:lnTo>
                    <a:pt x="748" y="64"/>
                  </a:lnTo>
                  <a:lnTo>
                    <a:pt x="732" y="64"/>
                  </a:lnTo>
                  <a:lnTo>
                    <a:pt x="708" y="64"/>
                  </a:lnTo>
                  <a:lnTo>
                    <a:pt x="676" y="56"/>
                  </a:lnTo>
                  <a:lnTo>
                    <a:pt x="637" y="56"/>
                  </a:lnTo>
                  <a:lnTo>
                    <a:pt x="597" y="56"/>
                  </a:lnTo>
                  <a:lnTo>
                    <a:pt x="557" y="56"/>
                  </a:lnTo>
                  <a:lnTo>
                    <a:pt x="517" y="56"/>
                  </a:lnTo>
                  <a:lnTo>
                    <a:pt x="422" y="64"/>
                  </a:lnTo>
                  <a:lnTo>
                    <a:pt x="334" y="72"/>
                  </a:lnTo>
                  <a:lnTo>
                    <a:pt x="247" y="80"/>
                  </a:lnTo>
                  <a:lnTo>
                    <a:pt x="159" y="96"/>
                  </a:lnTo>
                  <a:lnTo>
                    <a:pt x="135" y="96"/>
                  </a:lnTo>
                  <a:lnTo>
                    <a:pt x="119" y="96"/>
                  </a:lnTo>
                  <a:lnTo>
                    <a:pt x="103" y="104"/>
                  </a:lnTo>
                  <a:lnTo>
                    <a:pt x="88" y="104"/>
                  </a:lnTo>
                  <a:lnTo>
                    <a:pt x="72" y="104"/>
                  </a:lnTo>
                  <a:lnTo>
                    <a:pt x="64" y="104"/>
                  </a:lnTo>
                  <a:lnTo>
                    <a:pt x="56" y="104"/>
                  </a:lnTo>
                  <a:lnTo>
                    <a:pt x="56" y="104"/>
                  </a:lnTo>
                  <a:lnTo>
                    <a:pt x="40" y="104"/>
                  </a:lnTo>
                  <a:lnTo>
                    <a:pt x="32" y="96"/>
                  </a:lnTo>
                  <a:lnTo>
                    <a:pt x="24" y="96"/>
                  </a:lnTo>
                  <a:lnTo>
                    <a:pt x="16" y="88"/>
                  </a:lnTo>
                  <a:lnTo>
                    <a:pt x="8" y="80"/>
                  </a:lnTo>
                  <a:lnTo>
                    <a:pt x="0" y="80"/>
                  </a:lnTo>
                  <a:lnTo>
                    <a:pt x="0" y="72"/>
                  </a:lnTo>
                  <a:lnTo>
                    <a:pt x="8" y="72"/>
                  </a:lnTo>
                  <a:lnTo>
                    <a:pt x="16" y="72"/>
                  </a:lnTo>
                  <a:lnTo>
                    <a:pt x="24" y="72"/>
                  </a:lnTo>
                  <a:lnTo>
                    <a:pt x="40" y="64"/>
                  </a:lnTo>
                  <a:lnTo>
                    <a:pt x="56" y="64"/>
                  </a:lnTo>
                  <a:lnTo>
                    <a:pt x="64" y="64"/>
                  </a:lnTo>
                  <a:lnTo>
                    <a:pt x="80" y="64"/>
                  </a:lnTo>
                  <a:lnTo>
                    <a:pt x="103" y="64"/>
                  </a:lnTo>
                  <a:lnTo>
                    <a:pt x="119" y="56"/>
                  </a:lnTo>
                  <a:lnTo>
                    <a:pt x="143" y="56"/>
                  </a:lnTo>
                  <a:lnTo>
                    <a:pt x="167" y="56"/>
                  </a:lnTo>
                  <a:lnTo>
                    <a:pt x="191" y="48"/>
                  </a:lnTo>
                  <a:lnTo>
                    <a:pt x="247" y="48"/>
                  </a:lnTo>
                  <a:lnTo>
                    <a:pt x="310" y="40"/>
                  </a:lnTo>
                  <a:lnTo>
                    <a:pt x="374" y="32"/>
                  </a:lnTo>
                  <a:lnTo>
                    <a:pt x="438" y="16"/>
                  </a:lnTo>
                  <a:lnTo>
                    <a:pt x="470" y="16"/>
                  </a:lnTo>
                  <a:lnTo>
                    <a:pt x="501" y="16"/>
                  </a:lnTo>
                  <a:lnTo>
                    <a:pt x="533" y="8"/>
                  </a:lnTo>
                  <a:lnTo>
                    <a:pt x="557" y="8"/>
                  </a:lnTo>
                  <a:lnTo>
                    <a:pt x="581" y="8"/>
                  </a:lnTo>
                  <a:lnTo>
                    <a:pt x="605" y="8"/>
                  </a:lnTo>
                  <a:lnTo>
                    <a:pt x="621" y="0"/>
                  </a:lnTo>
                  <a:lnTo>
                    <a:pt x="645" y="0"/>
                  </a:lnTo>
                  <a:lnTo>
                    <a:pt x="669" y="0"/>
                  </a:lnTo>
                  <a:lnTo>
                    <a:pt x="692" y="8"/>
                  </a:lnTo>
                  <a:lnTo>
                    <a:pt x="708" y="8"/>
                  </a:lnTo>
                  <a:lnTo>
                    <a:pt x="724" y="16"/>
                  </a:lnTo>
                  <a:lnTo>
                    <a:pt x="740" y="24"/>
                  </a:lnTo>
                  <a:lnTo>
                    <a:pt x="756" y="48"/>
                  </a:lnTo>
                  <a:lnTo>
                    <a:pt x="756" y="48"/>
                  </a:lnTo>
                </a:path>
              </a:pathLst>
            </a:custGeom>
            <a:solidFill>
              <a:schemeClr val="bg1">
                <a:lumMod val="50000"/>
              </a:schemeClr>
            </a:solidFill>
            <a:ln w="12700">
              <a:solidFill>
                <a:schemeClr val="bg1">
                  <a:lumMod val="50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4" name="Freeform 33"/>
          <p:cNvSpPr/>
          <p:nvPr/>
        </p:nvSpPr>
        <p:spPr bwMode="auto">
          <a:xfrm>
            <a:off x="4230370" y="3146425"/>
            <a:ext cx="366713" cy="468313"/>
          </a:xfrm>
          <a:custGeom>
            <a:avLst/>
            <a:gdLst/>
            <a:ahLst/>
            <a:cxnLst>
              <a:cxn ang="0">
                <a:pos x="40" y="231"/>
              </a:cxn>
              <a:cxn ang="0">
                <a:pos x="64" y="207"/>
              </a:cxn>
              <a:cxn ang="0">
                <a:pos x="88" y="176"/>
              </a:cxn>
              <a:cxn ang="0">
                <a:pos x="104" y="152"/>
              </a:cxn>
              <a:cxn ang="0">
                <a:pos x="120" y="128"/>
              </a:cxn>
              <a:cxn ang="0">
                <a:pos x="136" y="104"/>
              </a:cxn>
              <a:cxn ang="0">
                <a:pos x="144" y="88"/>
              </a:cxn>
              <a:cxn ang="0">
                <a:pos x="152" y="72"/>
              </a:cxn>
              <a:cxn ang="0">
                <a:pos x="152" y="56"/>
              </a:cxn>
              <a:cxn ang="0">
                <a:pos x="160" y="40"/>
              </a:cxn>
              <a:cxn ang="0">
                <a:pos x="152" y="24"/>
              </a:cxn>
              <a:cxn ang="0">
                <a:pos x="152" y="16"/>
              </a:cxn>
              <a:cxn ang="0">
                <a:pos x="144" y="16"/>
              </a:cxn>
              <a:cxn ang="0">
                <a:pos x="144" y="8"/>
              </a:cxn>
              <a:cxn ang="0">
                <a:pos x="144" y="8"/>
              </a:cxn>
              <a:cxn ang="0">
                <a:pos x="152" y="0"/>
              </a:cxn>
              <a:cxn ang="0">
                <a:pos x="167" y="8"/>
              </a:cxn>
              <a:cxn ang="0">
                <a:pos x="183" y="8"/>
              </a:cxn>
              <a:cxn ang="0">
                <a:pos x="191" y="16"/>
              </a:cxn>
              <a:cxn ang="0">
                <a:pos x="207" y="24"/>
              </a:cxn>
              <a:cxn ang="0">
                <a:pos x="215" y="32"/>
              </a:cxn>
              <a:cxn ang="0">
                <a:pos x="223" y="40"/>
              </a:cxn>
              <a:cxn ang="0">
                <a:pos x="231" y="40"/>
              </a:cxn>
              <a:cxn ang="0">
                <a:pos x="231" y="48"/>
              </a:cxn>
              <a:cxn ang="0">
                <a:pos x="223" y="56"/>
              </a:cxn>
              <a:cxn ang="0">
                <a:pos x="215" y="72"/>
              </a:cxn>
              <a:cxn ang="0">
                <a:pos x="207" y="88"/>
              </a:cxn>
              <a:cxn ang="0">
                <a:pos x="191" y="104"/>
              </a:cxn>
              <a:cxn ang="0">
                <a:pos x="183" y="128"/>
              </a:cxn>
              <a:cxn ang="0">
                <a:pos x="160" y="152"/>
              </a:cxn>
              <a:cxn ang="0">
                <a:pos x="144" y="176"/>
              </a:cxn>
              <a:cxn ang="0">
                <a:pos x="120" y="199"/>
              </a:cxn>
              <a:cxn ang="0">
                <a:pos x="96" y="223"/>
              </a:cxn>
              <a:cxn ang="0">
                <a:pos x="72" y="247"/>
              </a:cxn>
              <a:cxn ang="0">
                <a:pos x="48" y="263"/>
              </a:cxn>
              <a:cxn ang="0">
                <a:pos x="32" y="279"/>
              </a:cxn>
              <a:cxn ang="0">
                <a:pos x="16" y="295"/>
              </a:cxn>
              <a:cxn ang="0">
                <a:pos x="8" y="295"/>
              </a:cxn>
              <a:cxn ang="0">
                <a:pos x="0" y="295"/>
              </a:cxn>
              <a:cxn ang="0">
                <a:pos x="0" y="287"/>
              </a:cxn>
              <a:cxn ang="0">
                <a:pos x="8" y="279"/>
              </a:cxn>
              <a:cxn ang="0">
                <a:pos x="24" y="255"/>
              </a:cxn>
              <a:cxn ang="0">
                <a:pos x="40" y="231"/>
              </a:cxn>
              <a:cxn ang="0">
                <a:pos x="40" y="231"/>
              </a:cxn>
            </a:cxnLst>
            <a:rect l="0" t="0" r="r" b="b"/>
            <a:pathLst>
              <a:path w="231" h="295">
                <a:moveTo>
                  <a:pt x="40" y="231"/>
                </a:moveTo>
                <a:lnTo>
                  <a:pt x="64" y="207"/>
                </a:lnTo>
                <a:lnTo>
                  <a:pt x="88" y="176"/>
                </a:lnTo>
                <a:lnTo>
                  <a:pt x="104" y="152"/>
                </a:lnTo>
                <a:lnTo>
                  <a:pt x="120" y="128"/>
                </a:lnTo>
                <a:lnTo>
                  <a:pt x="136" y="104"/>
                </a:lnTo>
                <a:lnTo>
                  <a:pt x="144" y="88"/>
                </a:lnTo>
                <a:lnTo>
                  <a:pt x="152" y="72"/>
                </a:lnTo>
                <a:lnTo>
                  <a:pt x="152" y="56"/>
                </a:lnTo>
                <a:lnTo>
                  <a:pt x="160" y="40"/>
                </a:lnTo>
                <a:lnTo>
                  <a:pt x="152" y="24"/>
                </a:lnTo>
                <a:lnTo>
                  <a:pt x="152" y="16"/>
                </a:lnTo>
                <a:lnTo>
                  <a:pt x="144" y="16"/>
                </a:lnTo>
                <a:lnTo>
                  <a:pt x="144" y="8"/>
                </a:lnTo>
                <a:lnTo>
                  <a:pt x="144" y="8"/>
                </a:lnTo>
                <a:lnTo>
                  <a:pt x="152" y="0"/>
                </a:lnTo>
                <a:lnTo>
                  <a:pt x="167" y="8"/>
                </a:lnTo>
                <a:lnTo>
                  <a:pt x="183" y="8"/>
                </a:lnTo>
                <a:lnTo>
                  <a:pt x="191" y="16"/>
                </a:lnTo>
                <a:lnTo>
                  <a:pt x="207" y="24"/>
                </a:lnTo>
                <a:lnTo>
                  <a:pt x="215" y="32"/>
                </a:lnTo>
                <a:lnTo>
                  <a:pt x="223" y="40"/>
                </a:lnTo>
                <a:lnTo>
                  <a:pt x="231" y="40"/>
                </a:lnTo>
                <a:lnTo>
                  <a:pt x="231" y="48"/>
                </a:lnTo>
                <a:lnTo>
                  <a:pt x="223" y="56"/>
                </a:lnTo>
                <a:lnTo>
                  <a:pt x="215" y="72"/>
                </a:lnTo>
                <a:lnTo>
                  <a:pt x="207" y="88"/>
                </a:lnTo>
                <a:lnTo>
                  <a:pt x="191" y="104"/>
                </a:lnTo>
                <a:lnTo>
                  <a:pt x="183" y="128"/>
                </a:lnTo>
                <a:lnTo>
                  <a:pt x="160" y="152"/>
                </a:lnTo>
                <a:lnTo>
                  <a:pt x="144" y="176"/>
                </a:lnTo>
                <a:lnTo>
                  <a:pt x="120" y="199"/>
                </a:lnTo>
                <a:lnTo>
                  <a:pt x="96" y="223"/>
                </a:lnTo>
                <a:lnTo>
                  <a:pt x="72" y="247"/>
                </a:lnTo>
                <a:lnTo>
                  <a:pt x="48" y="263"/>
                </a:lnTo>
                <a:lnTo>
                  <a:pt x="32" y="279"/>
                </a:lnTo>
                <a:lnTo>
                  <a:pt x="16" y="295"/>
                </a:lnTo>
                <a:lnTo>
                  <a:pt x="8" y="295"/>
                </a:lnTo>
                <a:lnTo>
                  <a:pt x="0" y="295"/>
                </a:lnTo>
                <a:lnTo>
                  <a:pt x="0" y="287"/>
                </a:lnTo>
                <a:lnTo>
                  <a:pt x="8" y="279"/>
                </a:lnTo>
                <a:lnTo>
                  <a:pt x="24" y="255"/>
                </a:lnTo>
                <a:lnTo>
                  <a:pt x="40" y="231"/>
                </a:lnTo>
                <a:lnTo>
                  <a:pt x="40" y="231"/>
                </a:lnTo>
              </a:path>
            </a:pathLst>
          </a:custGeom>
          <a:solidFill>
            <a:schemeClr val="accent6">
              <a:lumMod val="75000"/>
            </a:schemeClr>
          </a:solidFill>
          <a:ln w="12700">
            <a:solidFill>
              <a:schemeClr val="accent6">
                <a:lumMod val="75000"/>
              </a:schemeClr>
            </a:solidFill>
            <a:prstDash val="solid"/>
            <a:rou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Freeform 34"/>
          <p:cNvSpPr/>
          <p:nvPr/>
        </p:nvSpPr>
        <p:spPr bwMode="auto">
          <a:xfrm>
            <a:off x="4408170" y="3349625"/>
            <a:ext cx="555625" cy="112713"/>
          </a:xfrm>
          <a:custGeom>
            <a:avLst/>
            <a:gdLst/>
            <a:ahLst/>
            <a:cxnLst>
              <a:cxn ang="0">
                <a:pos x="326" y="48"/>
              </a:cxn>
              <a:cxn ang="0">
                <a:pos x="318" y="48"/>
              </a:cxn>
              <a:cxn ang="0">
                <a:pos x="310" y="48"/>
              </a:cxn>
              <a:cxn ang="0">
                <a:pos x="294" y="48"/>
              </a:cxn>
              <a:cxn ang="0">
                <a:pos x="278" y="48"/>
              </a:cxn>
              <a:cxn ang="0">
                <a:pos x="254" y="56"/>
              </a:cxn>
              <a:cxn ang="0">
                <a:pos x="231" y="56"/>
              </a:cxn>
              <a:cxn ang="0">
                <a:pos x="207" y="56"/>
              </a:cxn>
              <a:cxn ang="0">
                <a:pos x="175" y="64"/>
              </a:cxn>
              <a:cxn ang="0">
                <a:pos x="143" y="64"/>
              </a:cxn>
              <a:cxn ang="0">
                <a:pos x="111" y="71"/>
              </a:cxn>
              <a:cxn ang="0">
                <a:pos x="87" y="71"/>
              </a:cxn>
              <a:cxn ang="0">
                <a:pos x="63" y="71"/>
              </a:cxn>
              <a:cxn ang="0">
                <a:pos x="48" y="71"/>
              </a:cxn>
              <a:cxn ang="0">
                <a:pos x="24" y="71"/>
              </a:cxn>
              <a:cxn ang="0">
                <a:pos x="8" y="71"/>
              </a:cxn>
              <a:cxn ang="0">
                <a:pos x="0" y="71"/>
              </a:cxn>
              <a:cxn ang="0">
                <a:pos x="0" y="40"/>
              </a:cxn>
              <a:cxn ang="0">
                <a:pos x="32" y="40"/>
              </a:cxn>
              <a:cxn ang="0">
                <a:pos x="71" y="40"/>
              </a:cxn>
              <a:cxn ang="0">
                <a:pos x="111" y="32"/>
              </a:cxn>
              <a:cxn ang="0">
                <a:pos x="159" y="24"/>
              </a:cxn>
              <a:cxn ang="0">
                <a:pos x="183" y="16"/>
              </a:cxn>
              <a:cxn ang="0">
                <a:pos x="199" y="8"/>
              </a:cxn>
              <a:cxn ang="0">
                <a:pos x="223" y="8"/>
              </a:cxn>
              <a:cxn ang="0">
                <a:pos x="239" y="0"/>
              </a:cxn>
              <a:cxn ang="0">
                <a:pos x="246" y="0"/>
              </a:cxn>
              <a:cxn ang="0">
                <a:pos x="262" y="0"/>
              </a:cxn>
              <a:cxn ang="0">
                <a:pos x="270" y="0"/>
              </a:cxn>
              <a:cxn ang="0">
                <a:pos x="278" y="0"/>
              </a:cxn>
              <a:cxn ang="0">
                <a:pos x="310" y="0"/>
              </a:cxn>
              <a:cxn ang="0">
                <a:pos x="318" y="8"/>
              </a:cxn>
              <a:cxn ang="0">
                <a:pos x="334" y="8"/>
              </a:cxn>
              <a:cxn ang="0">
                <a:pos x="342" y="24"/>
              </a:cxn>
              <a:cxn ang="0">
                <a:pos x="350" y="24"/>
              </a:cxn>
              <a:cxn ang="0">
                <a:pos x="350" y="32"/>
              </a:cxn>
              <a:cxn ang="0">
                <a:pos x="350" y="32"/>
              </a:cxn>
              <a:cxn ang="0">
                <a:pos x="342" y="40"/>
              </a:cxn>
              <a:cxn ang="0">
                <a:pos x="334" y="40"/>
              </a:cxn>
              <a:cxn ang="0">
                <a:pos x="326" y="48"/>
              </a:cxn>
              <a:cxn ang="0">
                <a:pos x="326" y="48"/>
              </a:cxn>
            </a:cxnLst>
            <a:rect l="0" t="0" r="r" b="b"/>
            <a:pathLst>
              <a:path w="350" h="71">
                <a:moveTo>
                  <a:pt x="326" y="48"/>
                </a:moveTo>
                <a:lnTo>
                  <a:pt x="318" y="48"/>
                </a:lnTo>
                <a:lnTo>
                  <a:pt x="310" y="48"/>
                </a:lnTo>
                <a:lnTo>
                  <a:pt x="294" y="48"/>
                </a:lnTo>
                <a:lnTo>
                  <a:pt x="278" y="48"/>
                </a:lnTo>
                <a:lnTo>
                  <a:pt x="254" y="56"/>
                </a:lnTo>
                <a:lnTo>
                  <a:pt x="231" y="56"/>
                </a:lnTo>
                <a:lnTo>
                  <a:pt x="207" y="56"/>
                </a:lnTo>
                <a:lnTo>
                  <a:pt x="175" y="64"/>
                </a:lnTo>
                <a:lnTo>
                  <a:pt x="143" y="64"/>
                </a:lnTo>
                <a:lnTo>
                  <a:pt x="111" y="71"/>
                </a:lnTo>
                <a:lnTo>
                  <a:pt x="87" y="71"/>
                </a:lnTo>
                <a:lnTo>
                  <a:pt x="63" y="71"/>
                </a:lnTo>
                <a:lnTo>
                  <a:pt x="48" y="71"/>
                </a:lnTo>
                <a:lnTo>
                  <a:pt x="24" y="71"/>
                </a:lnTo>
                <a:lnTo>
                  <a:pt x="8" y="71"/>
                </a:lnTo>
                <a:lnTo>
                  <a:pt x="0" y="71"/>
                </a:lnTo>
                <a:lnTo>
                  <a:pt x="0" y="40"/>
                </a:lnTo>
                <a:lnTo>
                  <a:pt x="32" y="40"/>
                </a:lnTo>
                <a:lnTo>
                  <a:pt x="71" y="40"/>
                </a:lnTo>
                <a:lnTo>
                  <a:pt x="111" y="32"/>
                </a:lnTo>
                <a:lnTo>
                  <a:pt x="159" y="24"/>
                </a:lnTo>
                <a:lnTo>
                  <a:pt x="183" y="16"/>
                </a:lnTo>
                <a:lnTo>
                  <a:pt x="199" y="8"/>
                </a:lnTo>
                <a:lnTo>
                  <a:pt x="223" y="8"/>
                </a:lnTo>
                <a:lnTo>
                  <a:pt x="239" y="0"/>
                </a:lnTo>
                <a:lnTo>
                  <a:pt x="246" y="0"/>
                </a:lnTo>
                <a:lnTo>
                  <a:pt x="262" y="0"/>
                </a:lnTo>
                <a:lnTo>
                  <a:pt x="270" y="0"/>
                </a:lnTo>
                <a:lnTo>
                  <a:pt x="278" y="0"/>
                </a:lnTo>
                <a:lnTo>
                  <a:pt x="310" y="0"/>
                </a:lnTo>
                <a:lnTo>
                  <a:pt x="318" y="8"/>
                </a:lnTo>
                <a:lnTo>
                  <a:pt x="334" y="8"/>
                </a:lnTo>
                <a:lnTo>
                  <a:pt x="342" y="24"/>
                </a:lnTo>
                <a:lnTo>
                  <a:pt x="350" y="24"/>
                </a:lnTo>
                <a:lnTo>
                  <a:pt x="350" y="32"/>
                </a:lnTo>
                <a:lnTo>
                  <a:pt x="350" y="32"/>
                </a:lnTo>
                <a:lnTo>
                  <a:pt x="342" y="40"/>
                </a:lnTo>
                <a:lnTo>
                  <a:pt x="334" y="40"/>
                </a:lnTo>
                <a:lnTo>
                  <a:pt x="326" y="48"/>
                </a:lnTo>
                <a:lnTo>
                  <a:pt x="326" y="48"/>
                </a:lnTo>
              </a:path>
            </a:pathLst>
          </a:custGeom>
          <a:solidFill>
            <a:schemeClr val="accent6">
              <a:lumMod val="75000"/>
            </a:schemeClr>
          </a:solidFill>
          <a:ln w="12700">
            <a:solidFill>
              <a:schemeClr val="accent6">
                <a:lumMod val="75000"/>
              </a:schemeClr>
            </a:solidFill>
            <a:prstDash val="solid"/>
            <a:rou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Freeform 35"/>
          <p:cNvSpPr/>
          <p:nvPr/>
        </p:nvSpPr>
        <p:spPr bwMode="auto">
          <a:xfrm>
            <a:off x="4584383" y="3425825"/>
            <a:ext cx="114300" cy="936625"/>
          </a:xfrm>
          <a:custGeom>
            <a:avLst/>
            <a:gdLst/>
            <a:ahLst/>
            <a:cxnLst>
              <a:cxn ang="0">
                <a:pos x="40" y="590"/>
              </a:cxn>
              <a:cxn ang="0">
                <a:pos x="32" y="590"/>
              </a:cxn>
              <a:cxn ang="0">
                <a:pos x="32" y="582"/>
              </a:cxn>
              <a:cxn ang="0">
                <a:pos x="24" y="574"/>
              </a:cxn>
              <a:cxn ang="0">
                <a:pos x="24" y="558"/>
              </a:cxn>
              <a:cxn ang="0">
                <a:pos x="24" y="550"/>
              </a:cxn>
              <a:cxn ang="0">
                <a:pos x="16" y="534"/>
              </a:cxn>
              <a:cxn ang="0">
                <a:pos x="16" y="510"/>
              </a:cxn>
              <a:cxn ang="0">
                <a:pos x="16" y="486"/>
              </a:cxn>
              <a:cxn ang="0">
                <a:pos x="16" y="454"/>
              </a:cxn>
              <a:cxn ang="0">
                <a:pos x="16" y="414"/>
              </a:cxn>
              <a:cxn ang="0">
                <a:pos x="16" y="375"/>
              </a:cxn>
              <a:cxn ang="0">
                <a:pos x="16" y="327"/>
              </a:cxn>
              <a:cxn ang="0">
                <a:pos x="16" y="239"/>
              </a:cxn>
              <a:cxn ang="0">
                <a:pos x="16" y="151"/>
              </a:cxn>
              <a:cxn ang="0">
                <a:pos x="8" y="71"/>
              </a:cxn>
              <a:cxn ang="0">
                <a:pos x="0" y="0"/>
              </a:cxn>
              <a:cxn ang="0">
                <a:pos x="24" y="8"/>
              </a:cxn>
              <a:cxn ang="0">
                <a:pos x="48" y="16"/>
              </a:cxn>
              <a:cxn ang="0">
                <a:pos x="64" y="23"/>
              </a:cxn>
              <a:cxn ang="0">
                <a:pos x="72" y="31"/>
              </a:cxn>
              <a:cxn ang="0">
                <a:pos x="72" y="39"/>
              </a:cxn>
              <a:cxn ang="0">
                <a:pos x="72" y="47"/>
              </a:cxn>
              <a:cxn ang="0">
                <a:pos x="72" y="63"/>
              </a:cxn>
              <a:cxn ang="0">
                <a:pos x="72" y="71"/>
              </a:cxn>
              <a:cxn ang="0">
                <a:pos x="64" y="79"/>
              </a:cxn>
              <a:cxn ang="0">
                <a:pos x="64" y="95"/>
              </a:cxn>
              <a:cxn ang="0">
                <a:pos x="64" y="111"/>
              </a:cxn>
              <a:cxn ang="0">
                <a:pos x="64" y="135"/>
              </a:cxn>
              <a:cxn ang="0">
                <a:pos x="64" y="159"/>
              </a:cxn>
              <a:cxn ang="0">
                <a:pos x="64" y="191"/>
              </a:cxn>
              <a:cxn ang="0">
                <a:pos x="64" y="223"/>
              </a:cxn>
              <a:cxn ang="0">
                <a:pos x="64" y="255"/>
              </a:cxn>
              <a:cxn ang="0">
                <a:pos x="64" y="287"/>
              </a:cxn>
              <a:cxn ang="0">
                <a:pos x="64" y="311"/>
              </a:cxn>
              <a:cxn ang="0">
                <a:pos x="64" y="343"/>
              </a:cxn>
              <a:cxn ang="0">
                <a:pos x="64" y="359"/>
              </a:cxn>
              <a:cxn ang="0">
                <a:pos x="64" y="383"/>
              </a:cxn>
              <a:cxn ang="0">
                <a:pos x="64" y="399"/>
              </a:cxn>
              <a:cxn ang="0">
                <a:pos x="64" y="414"/>
              </a:cxn>
              <a:cxn ang="0">
                <a:pos x="56" y="462"/>
              </a:cxn>
              <a:cxn ang="0">
                <a:pos x="56" y="486"/>
              </a:cxn>
              <a:cxn ang="0">
                <a:pos x="56" y="510"/>
              </a:cxn>
              <a:cxn ang="0">
                <a:pos x="56" y="542"/>
              </a:cxn>
              <a:cxn ang="0">
                <a:pos x="48" y="558"/>
              </a:cxn>
              <a:cxn ang="0">
                <a:pos x="48" y="566"/>
              </a:cxn>
              <a:cxn ang="0">
                <a:pos x="48" y="582"/>
              </a:cxn>
              <a:cxn ang="0">
                <a:pos x="40" y="582"/>
              </a:cxn>
              <a:cxn ang="0">
                <a:pos x="40" y="590"/>
              </a:cxn>
              <a:cxn ang="0">
                <a:pos x="40" y="590"/>
              </a:cxn>
              <a:cxn ang="0">
                <a:pos x="40" y="590"/>
              </a:cxn>
            </a:cxnLst>
            <a:rect l="0" t="0" r="r" b="b"/>
            <a:pathLst>
              <a:path w="72" h="590">
                <a:moveTo>
                  <a:pt x="40" y="590"/>
                </a:moveTo>
                <a:lnTo>
                  <a:pt x="32" y="590"/>
                </a:lnTo>
                <a:lnTo>
                  <a:pt x="32" y="582"/>
                </a:lnTo>
                <a:lnTo>
                  <a:pt x="24" y="574"/>
                </a:lnTo>
                <a:lnTo>
                  <a:pt x="24" y="558"/>
                </a:lnTo>
                <a:lnTo>
                  <a:pt x="24" y="550"/>
                </a:lnTo>
                <a:lnTo>
                  <a:pt x="16" y="534"/>
                </a:lnTo>
                <a:lnTo>
                  <a:pt x="16" y="510"/>
                </a:lnTo>
                <a:lnTo>
                  <a:pt x="16" y="486"/>
                </a:lnTo>
                <a:lnTo>
                  <a:pt x="16" y="454"/>
                </a:lnTo>
                <a:lnTo>
                  <a:pt x="16" y="414"/>
                </a:lnTo>
                <a:lnTo>
                  <a:pt x="16" y="375"/>
                </a:lnTo>
                <a:lnTo>
                  <a:pt x="16" y="327"/>
                </a:lnTo>
                <a:lnTo>
                  <a:pt x="16" y="239"/>
                </a:lnTo>
                <a:lnTo>
                  <a:pt x="16" y="151"/>
                </a:lnTo>
                <a:lnTo>
                  <a:pt x="8" y="71"/>
                </a:lnTo>
                <a:lnTo>
                  <a:pt x="0" y="0"/>
                </a:lnTo>
                <a:lnTo>
                  <a:pt x="24" y="8"/>
                </a:lnTo>
                <a:lnTo>
                  <a:pt x="48" y="16"/>
                </a:lnTo>
                <a:lnTo>
                  <a:pt x="64" y="23"/>
                </a:lnTo>
                <a:lnTo>
                  <a:pt x="72" y="31"/>
                </a:lnTo>
                <a:lnTo>
                  <a:pt x="72" y="39"/>
                </a:lnTo>
                <a:lnTo>
                  <a:pt x="72" y="47"/>
                </a:lnTo>
                <a:lnTo>
                  <a:pt x="72" y="63"/>
                </a:lnTo>
                <a:lnTo>
                  <a:pt x="72" y="71"/>
                </a:lnTo>
                <a:lnTo>
                  <a:pt x="64" y="79"/>
                </a:lnTo>
                <a:lnTo>
                  <a:pt x="64" y="95"/>
                </a:lnTo>
                <a:lnTo>
                  <a:pt x="64" y="111"/>
                </a:lnTo>
                <a:lnTo>
                  <a:pt x="64" y="135"/>
                </a:lnTo>
                <a:lnTo>
                  <a:pt x="64" y="159"/>
                </a:lnTo>
                <a:lnTo>
                  <a:pt x="64" y="191"/>
                </a:lnTo>
                <a:lnTo>
                  <a:pt x="64" y="223"/>
                </a:lnTo>
                <a:lnTo>
                  <a:pt x="64" y="255"/>
                </a:lnTo>
                <a:lnTo>
                  <a:pt x="64" y="287"/>
                </a:lnTo>
                <a:lnTo>
                  <a:pt x="64" y="311"/>
                </a:lnTo>
                <a:lnTo>
                  <a:pt x="64" y="343"/>
                </a:lnTo>
                <a:lnTo>
                  <a:pt x="64" y="359"/>
                </a:lnTo>
                <a:lnTo>
                  <a:pt x="64" y="383"/>
                </a:lnTo>
                <a:lnTo>
                  <a:pt x="64" y="399"/>
                </a:lnTo>
                <a:lnTo>
                  <a:pt x="64" y="414"/>
                </a:lnTo>
                <a:lnTo>
                  <a:pt x="56" y="462"/>
                </a:lnTo>
                <a:lnTo>
                  <a:pt x="56" y="486"/>
                </a:lnTo>
                <a:lnTo>
                  <a:pt x="56" y="510"/>
                </a:lnTo>
                <a:lnTo>
                  <a:pt x="56" y="542"/>
                </a:lnTo>
                <a:lnTo>
                  <a:pt x="48" y="558"/>
                </a:lnTo>
                <a:lnTo>
                  <a:pt x="48" y="566"/>
                </a:lnTo>
                <a:lnTo>
                  <a:pt x="48" y="582"/>
                </a:lnTo>
                <a:lnTo>
                  <a:pt x="40" y="582"/>
                </a:lnTo>
                <a:lnTo>
                  <a:pt x="40" y="590"/>
                </a:lnTo>
                <a:lnTo>
                  <a:pt x="40" y="590"/>
                </a:lnTo>
                <a:lnTo>
                  <a:pt x="40" y="590"/>
                </a:lnTo>
              </a:path>
            </a:pathLst>
          </a:custGeom>
          <a:solidFill>
            <a:schemeClr val="accent6">
              <a:lumMod val="75000"/>
            </a:schemeClr>
          </a:solidFill>
          <a:ln w="12700">
            <a:solidFill>
              <a:schemeClr val="accent6">
                <a:lumMod val="75000"/>
              </a:schemeClr>
            </a:solidFill>
            <a:prstDash val="solid"/>
            <a:rou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6" name="Freeform 36"/>
          <p:cNvSpPr/>
          <p:nvPr/>
        </p:nvSpPr>
        <p:spPr bwMode="auto">
          <a:xfrm>
            <a:off x="4028758" y="3640138"/>
            <a:ext cx="1212850" cy="165100"/>
          </a:xfrm>
          <a:custGeom>
            <a:avLst/>
            <a:gdLst/>
            <a:ahLst/>
            <a:cxnLst>
              <a:cxn ang="0">
                <a:pos x="756" y="48"/>
              </a:cxn>
              <a:cxn ang="0">
                <a:pos x="756" y="56"/>
              </a:cxn>
              <a:cxn ang="0">
                <a:pos x="764" y="56"/>
              </a:cxn>
              <a:cxn ang="0">
                <a:pos x="756" y="64"/>
              </a:cxn>
              <a:cxn ang="0">
                <a:pos x="756" y="64"/>
              </a:cxn>
              <a:cxn ang="0">
                <a:pos x="748" y="64"/>
              </a:cxn>
              <a:cxn ang="0">
                <a:pos x="732" y="64"/>
              </a:cxn>
              <a:cxn ang="0">
                <a:pos x="708" y="64"/>
              </a:cxn>
              <a:cxn ang="0">
                <a:pos x="676" y="56"/>
              </a:cxn>
              <a:cxn ang="0">
                <a:pos x="637" y="56"/>
              </a:cxn>
              <a:cxn ang="0">
                <a:pos x="597" y="56"/>
              </a:cxn>
              <a:cxn ang="0">
                <a:pos x="557" y="56"/>
              </a:cxn>
              <a:cxn ang="0">
                <a:pos x="517" y="56"/>
              </a:cxn>
              <a:cxn ang="0">
                <a:pos x="422" y="64"/>
              </a:cxn>
              <a:cxn ang="0">
                <a:pos x="334" y="72"/>
              </a:cxn>
              <a:cxn ang="0">
                <a:pos x="247" y="80"/>
              </a:cxn>
              <a:cxn ang="0">
                <a:pos x="159" y="96"/>
              </a:cxn>
              <a:cxn ang="0">
                <a:pos x="135" y="96"/>
              </a:cxn>
              <a:cxn ang="0">
                <a:pos x="119" y="96"/>
              </a:cxn>
              <a:cxn ang="0">
                <a:pos x="103" y="104"/>
              </a:cxn>
              <a:cxn ang="0">
                <a:pos x="88" y="104"/>
              </a:cxn>
              <a:cxn ang="0">
                <a:pos x="72" y="104"/>
              </a:cxn>
              <a:cxn ang="0">
                <a:pos x="64" y="104"/>
              </a:cxn>
              <a:cxn ang="0">
                <a:pos x="56" y="104"/>
              </a:cxn>
              <a:cxn ang="0">
                <a:pos x="56" y="104"/>
              </a:cxn>
              <a:cxn ang="0">
                <a:pos x="40" y="104"/>
              </a:cxn>
              <a:cxn ang="0">
                <a:pos x="32" y="96"/>
              </a:cxn>
              <a:cxn ang="0">
                <a:pos x="24" y="96"/>
              </a:cxn>
              <a:cxn ang="0">
                <a:pos x="16" y="88"/>
              </a:cxn>
              <a:cxn ang="0">
                <a:pos x="8" y="80"/>
              </a:cxn>
              <a:cxn ang="0">
                <a:pos x="0" y="80"/>
              </a:cxn>
              <a:cxn ang="0">
                <a:pos x="0" y="72"/>
              </a:cxn>
              <a:cxn ang="0">
                <a:pos x="8" y="72"/>
              </a:cxn>
              <a:cxn ang="0">
                <a:pos x="16" y="72"/>
              </a:cxn>
              <a:cxn ang="0">
                <a:pos x="24" y="72"/>
              </a:cxn>
              <a:cxn ang="0">
                <a:pos x="40" y="64"/>
              </a:cxn>
              <a:cxn ang="0">
                <a:pos x="56" y="64"/>
              </a:cxn>
              <a:cxn ang="0">
                <a:pos x="64" y="64"/>
              </a:cxn>
              <a:cxn ang="0">
                <a:pos x="80" y="64"/>
              </a:cxn>
              <a:cxn ang="0">
                <a:pos x="103" y="64"/>
              </a:cxn>
              <a:cxn ang="0">
                <a:pos x="119" y="56"/>
              </a:cxn>
              <a:cxn ang="0">
                <a:pos x="143" y="56"/>
              </a:cxn>
              <a:cxn ang="0">
                <a:pos x="167" y="56"/>
              </a:cxn>
              <a:cxn ang="0">
                <a:pos x="191" y="48"/>
              </a:cxn>
              <a:cxn ang="0">
                <a:pos x="247" y="48"/>
              </a:cxn>
              <a:cxn ang="0">
                <a:pos x="310" y="40"/>
              </a:cxn>
              <a:cxn ang="0">
                <a:pos x="374" y="32"/>
              </a:cxn>
              <a:cxn ang="0">
                <a:pos x="438" y="16"/>
              </a:cxn>
              <a:cxn ang="0">
                <a:pos x="470" y="16"/>
              </a:cxn>
              <a:cxn ang="0">
                <a:pos x="501" y="16"/>
              </a:cxn>
              <a:cxn ang="0">
                <a:pos x="533" y="8"/>
              </a:cxn>
              <a:cxn ang="0">
                <a:pos x="557" y="8"/>
              </a:cxn>
              <a:cxn ang="0">
                <a:pos x="581" y="8"/>
              </a:cxn>
              <a:cxn ang="0">
                <a:pos x="605" y="8"/>
              </a:cxn>
              <a:cxn ang="0">
                <a:pos x="621" y="0"/>
              </a:cxn>
              <a:cxn ang="0">
                <a:pos x="645" y="0"/>
              </a:cxn>
              <a:cxn ang="0">
                <a:pos x="669" y="0"/>
              </a:cxn>
              <a:cxn ang="0">
                <a:pos x="692" y="8"/>
              </a:cxn>
              <a:cxn ang="0">
                <a:pos x="708" y="8"/>
              </a:cxn>
              <a:cxn ang="0">
                <a:pos x="724" y="16"/>
              </a:cxn>
              <a:cxn ang="0">
                <a:pos x="740" y="24"/>
              </a:cxn>
              <a:cxn ang="0">
                <a:pos x="756" y="48"/>
              </a:cxn>
              <a:cxn ang="0">
                <a:pos x="756" y="48"/>
              </a:cxn>
            </a:cxnLst>
            <a:rect l="0" t="0" r="r" b="b"/>
            <a:pathLst>
              <a:path w="764" h="104">
                <a:moveTo>
                  <a:pt x="756" y="48"/>
                </a:moveTo>
                <a:lnTo>
                  <a:pt x="756" y="56"/>
                </a:lnTo>
                <a:lnTo>
                  <a:pt x="764" y="56"/>
                </a:lnTo>
                <a:lnTo>
                  <a:pt x="756" y="64"/>
                </a:lnTo>
                <a:lnTo>
                  <a:pt x="756" y="64"/>
                </a:lnTo>
                <a:lnTo>
                  <a:pt x="748" y="64"/>
                </a:lnTo>
                <a:lnTo>
                  <a:pt x="732" y="64"/>
                </a:lnTo>
                <a:lnTo>
                  <a:pt x="708" y="64"/>
                </a:lnTo>
                <a:lnTo>
                  <a:pt x="676" y="56"/>
                </a:lnTo>
                <a:lnTo>
                  <a:pt x="637" y="56"/>
                </a:lnTo>
                <a:lnTo>
                  <a:pt x="597" y="56"/>
                </a:lnTo>
                <a:lnTo>
                  <a:pt x="557" y="56"/>
                </a:lnTo>
                <a:lnTo>
                  <a:pt x="517" y="56"/>
                </a:lnTo>
                <a:lnTo>
                  <a:pt x="422" y="64"/>
                </a:lnTo>
                <a:lnTo>
                  <a:pt x="334" y="72"/>
                </a:lnTo>
                <a:lnTo>
                  <a:pt x="247" y="80"/>
                </a:lnTo>
                <a:lnTo>
                  <a:pt x="159" y="96"/>
                </a:lnTo>
                <a:lnTo>
                  <a:pt x="135" y="96"/>
                </a:lnTo>
                <a:lnTo>
                  <a:pt x="119" y="96"/>
                </a:lnTo>
                <a:lnTo>
                  <a:pt x="103" y="104"/>
                </a:lnTo>
                <a:lnTo>
                  <a:pt x="88" y="104"/>
                </a:lnTo>
                <a:lnTo>
                  <a:pt x="72" y="104"/>
                </a:lnTo>
                <a:lnTo>
                  <a:pt x="64" y="104"/>
                </a:lnTo>
                <a:lnTo>
                  <a:pt x="56" y="104"/>
                </a:lnTo>
                <a:lnTo>
                  <a:pt x="56" y="104"/>
                </a:lnTo>
                <a:lnTo>
                  <a:pt x="40" y="104"/>
                </a:lnTo>
                <a:lnTo>
                  <a:pt x="32" y="96"/>
                </a:lnTo>
                <a:lnTo>
                  <a:pt x="24" y="96"/>
                </a:lnTo>
                <a:lnTo>
                  <a:pt x="16" y="88"/>
                </a:lnTo>
                <a:lnTo>
                  <a:pt x="8" y="80"/>
                </a:lnTo>
                <a:lnTo>
                  <a:pt x="0" y="80"/>
                </a:lnTo>
                <a:lnTo>
                  <a:pt x="0" y="72"/>
                </a:lnTo>
                <a:lnTo>
                  <a:pt x="8" y="72"/>
                </a:lnTo>
                <a:lnTo>
                  <a:pt x="16" y="72"/>
                </a:lnTo>
                <a:lnTo>
                  <a:pt x="24" y="72"/>
                </a:lnTo>
                <a:lnTo>
                  <a:pt x="40" y="64"/>
                </a:lnTo>
                <a:lnTo>
                  <a:pt x="56" y="64"/>
                </a:lnTo>
                <a:lnTo>
                  <a:pt x="64" y="64"/>
                </a:lnTo>
                <a:lnTo>
                  <a:pt x="80" y="64"/>
                </a:lnTo>
                <a:lnTo>
                  <a:pt x="103" y="64"/>
                </a:lnTo>
                <a:lnTo>
                  <a:pt x="119" y="56"/>
                </a:lnTo>
                <a:lnTo>
                  <a:pt x="143" y="56"/>
                </a:lnTo>
                <a:lnTo>
                  <a:pt x="167" y="56"/>
                </a:lnTo>
                <a:lnTo>
                  <a:pt x="191" y="48"/>
                </a:lnTo>
                <a:lnTo>
                  <a:pt x="247" y="48"/>
                </a:lnTo>
                <a:lnTo>
                  <a:pt x="310" y="40"/>
                </a:lnTo>
                <a:lnTo>
                  <a:pt x="374" y="32"/>
                </a:lnTo>
                <a:lnTo>
                  <a:pt x="438" y="16"/>
                </a:lnTo>
                <a:lnTo>
                  <a:pt x="470" y="16"/>
                </a:lnTo>
                <a:lnTo>
                  <a:pt x="501" y="16"/>
                </a:lnTo>
                <a:lnTo>
                  <a:pt x="533" y="8"/>
                </a:lnTo>
                <a:lnTo>
                  <a:pt x="557" y="8"/>
                </a:lnTo>
                <a:lnTo>
                  <a:pt x="581" y="8"/>
                </a:lnTo>
                <a:lnTo>
                  <a:pt x="605" y="8"/>
                </a:lnTo>
                <a:lnTo>
                  <a:pt x="621" y="0"/>
                </a:lnTo>
                <a:lnTo>
                  <a:pt x="645" y="0"/>
                </a:lnTo>
                <a:lnTo>
                  <a:pt x="669" y="0"/>
                </a:lnTo>
                <a:lnTo>
                  <a:pt x="692" y="8"/>
                </a:lnTo>
                <a:lnTo>
                  <a:pt x="708" y="8"/>
                </a:lnTo>
                <a:lnTo>
                  <a:pt x="724" y="16"/>
                </a:lnTo>
                <a:lnTo>
                  <a:pt x="740" y="24"/>
                </a:lnTo>
                <a:lnTo>
                  <a:pt x="756" y="48"/>
                </a:lnTo>
                <a:lnTo>
                  <a:pt x="756" y="48"/>
                </a:lnTo>
              </a:path>
            </a:pathLst>
          </a:custGeom>
          <a:solidFill>
            <a:schemeClr val="accent6">
              <a:lumMod val="75000"/>
            </a:schemeClr>
          </a:solidFill>
          <a:ln w="12700">
            <a:solidFill>
              <a:schemeClr val="accent6">
                <a:lumMod val="75000"/>
              </a:schemeClr>
            </a:solidFill>
            <a:prstDash val="solid"/>
            <a:rou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32" name="组合 31"/>
          <p:cNvGrpSpPr/>
          <p:nvPr/>
        </p:nvGrpSpPr>
        <p:grpSpPr>
          <a:xfrm>
            <a:off x="6544310" y="2980690"/>
            <a:ext cx="1201420" cy="1200785"/>
            <a:chOff x="14813" y="3645"/>
            <a:chExt cx="1892" cy="1891"/>
          </a:xfrm>
        </p:grpSpPr>
        <p:sp>
          <p:nvSpPr>
            <p:cNvPr id="67627" name="Freeform 43"/>
            <p:cNvSpPr/>
            <p:nvPr/>
          </p:nvSpPr>
          <p:spPr bwMode="auto">
            <a:xfrm>
              <a:off x="14813" y="4223"/>
              <a:ext cx="318" cy="835"/>
            </a:xfrm>
            <a:custGeom>
              <a:avLst/>
              <a:gdLst/>
              <a:ahLst/>
              <a:cxnLst>
                <a:cxn ang="0">
                  <a:pos x="16" y="48"/>
                </a:cxn>
                <a:cxn ang="0">
                  <a:pos x="8" y="32"/>
                </a:cxn>
                <a:cxn ang="0">
                  <a:pos x="0" y="16"/>
                </a:cxn>
                <a:cxn ang="0">
                  <a:pos x="0" y="8"/>
                </a:cxn>
                <a:cxn ang="0">
                  <a:pos x="8" y="8"/>
                </a:cxn>
                <a:cxn ang="0">
                  <a:pos x="8" y="0"/>
                </a:cxn>
                <a:cxn ang="0">
                  <a:pos x="16" y="0"/>
                </a:cxn>
                <a:cxn ang="0">
                  <a:pos x="24" y="0"/>
                </a:cxn>
                <a:cxn ang="0">
                  <a:pos x="32" y="0"/>
                </a:cxn>
                <a:cxn ang="0">
                  <a:pos x="48" y="0"/>
                </a:cxn>
                <a:cxn ang="0">
                  <a:pos x="48" y="8"/>
                </a:cxn>
                <a:cxn ang="0">
                  <a:pos x="56" y="8"/>
                </a:cxn>
                <a:cxn ang="0">
                  <a:pos x="72" y="8"/>
                </a:cxn>
                <a:cxn ang="0">
                  <a:pos x="88" y="8"/>
                </a:cxn>
                <a:cxn ang="0">
                  <a:pos x="88" y="40"/>
                </a:cxn>
                <a:cxn ang="0">
                  <a:pos x="96" y="71"/>
                </a:cxn>
                <a:cxn ang="0">
                  <a:pos x="96" y="103"/>
                </a:cxn>
                <a:cxn ang="0">
                  <a:pos x="103" y="135"/>
                </a:cxn>
                <a:cxn ang="0">
                  <a:pos x="103" y="159"/>
                </a:cxn>
                <a:cxn ang="0">
                  <a:pos x="111" y="183"/>
                </a:cxn>
                <a:cxn ang="0">
                  <a:pos x="111" y="199"/>
                </a:cxn>
                <a:cxn ang="0">
                  <a:pos x="119" y="223"/>
                </a:cxn>
                <a:cxn ang="0">
                  <a:pos x="119" y="239"/>
                </a:cxn>
                <a:cxn ang="0">
                  <a:pos x="119" y="254"/>
                </a:cxn>
                <a:cxn ang="0">
                  <a:pos x="119" y="270"/>
                </a:cxn>
                <a:cxn ang="0">
                  <a:pos x="127" y="278"/>
                </a:cxn>
                <a:cxn ang="0">
                  <a:pos x="127" y="286"/>
                </a:cxn>
                <a:cxn ang="0">
                  <a:pos x="127" y="294"/>
                </a:cxn>
                <a:cxn ang="0">
                  <a:pos x="127" y="302"/>
                </a:cxn>
                <a:cxn ang="0">
                  <a:pos x="127" y="302"/>
                </a:cxn>
                <a:cxn ang="0">
                  <a:pos x="127" y="318"/>
                </a:cxn>
                <a:cxn ang="0">
                  <a:pos x="127" y="318"/>
                </a:cxn>
                <a:cxn ang="0">
                  <a:pos x="127" y="326"/>
                </a:cxn>
                <a:cxn ang="0">
                  <a:pos x="119" y="334"/>
                </a:cxn>
                <a:cxn ang="0">
                  <a:pos x="111" y="334"/>
                </a:cxn>
                <a:cxn ang="0">
                  <a:pos x="111" y="334"/>
                </a:cxn>
                <a:cxn ang="0">
                  <a:pos x="103" y="334"/>
                </a:cxn>
                <a:cxn ang="0">
                  <a:pos x="103" y="334"/>
                </a:cxn>
                <a:cxn ang="0">
                  <a:pos x="96" y="326"/>
                </a:cxn>
                <a:cxn ang="0">
                  <a:pos x="96" y="318"/>
                </a:cxn>
                <a:cxn ang="0">
                  <a:pos x="88" y="310"/>
                </a:cxn>
                <a:cxn ang="0">
                  <a:pos x="88" y="302"/>
                </a:cxn>
                <a:cxn ang="0">
                  <a:pos x="80" y="294"/>
                </a:cxn>
                <a:cxn ang="0">
                  <a:pos x="80" y="278"/>
                </a:cxn>
                <a:cxn ang="0">
                  <a:pos x="72" y="262"/>
                </a:cxn>
                <a:cxn ang="0">
                  <a:pos x="72" y="246"/>
                </a:cxn>
                <a:cxn ang="0">
                  <a:pos x="64" y="223"/>
                </a:cxn>
                <a:cxn ang="0">
                  <a:pos x="56" y="199"/>
                </a:cxn>
                <a:cxn ang="0">
                  <a:pos x="56" y="175"/>
                </a:cxn>
                <a:cxn ang="0">
                  <a:pos x="48" y="143"/>
                </a:cxn>
                <a:cxn ang="0">
                  <a:pos x="40" y="119"/>
                </a:cxn>
                <a:cxn ang="0">
                  <a:pos x="40" y="103"/>
                </a:cxn>
                <a:cxn ang="0">
                  <a:pos x="32" y="87"/>
                </a:cxn>
                <a:cxn ang="0">
                  <a:pos x="24" y="71"/>
                </a:cxn>
                <a:cxn ang="0">
                  <a:pos x="24" y="55"/>
                </a:cxn>
                <a:cxn ang="0">
                  <a:pos x="16" y="48"/>
                </a:cxn>
                <a:cxn ang="0">
                  <a:pos x="16" y="48"/>
                </a:cxn>
                <a:cxn ang="0">
                  <a:pos x="16" y="48"/>
                </a:cxn>
              </a:cxnLst>
              <a:rect l="0" t="0" r="r" b="b"/>
              <a:pathLst>
                <a:path w="127" h="334">
                  <a:moveTo>
                    <a:pt x="16" y="48"/>
                  </a:moveTo>
                  <a:lnTo>
                    <a:pt x="8" y="32"/>
                  </a:lnTo>
                  <a:lnTo>
                    <a:pt x="0" y="16"/>
                  </a:lnTo>
                  <a:lnTo>
                    <a:pt x="0" y="8"/>
                  </a:lnTo>
                  <a:lnTo>
                    <a:pt x="8" y="8"/>
                  </a:lnTo>
                  <a:lnTo>
                    <a:pt x="8" y="0"/>
                  </a:lnTo>
                  <a:lnTo>
                    <a:pt x="16" y="0"/>
                  </a:lnTo>
                  <a:lnTo>
                    <a:pt x="24" y="0"/>
                  </a:lnTo>
                  <a:lnTo>
                    <a:pt x="32" y="0"/>
                  </a:lnTo>
                  <a:lnTo>
                    <a:pt x="48" y="0"/>
                  </a:lnTo>
                  <a:lnTo>
                    <a:pt x="48" y="8"/>
                  </a:lnTo>
                  <a:lnTo>
                    <a:pt x="56" y="8"/>
                  </a:lnTo>
                  <a:lnTo>
                    <a:pt x="72" y="8"/>
                  </a:lnTo>
                  <a:lnTo>
                    <a:pt x="88" y="8"/>
                  </a:lnTo>
                  <a:lnTo>
                    <a:pt x="88" y="40"/>
                  </a:lnTo>
                  <a:lnTo>
                    <a:pt x="96" y="71"/>
                  </a:lnTo>
                  <a:lnTo>
                    <a:pt x="96" y="103"/>
                  </a:lnTo>
                  <a:lnTo>
                    <a:pt x="103" y="135"/>
                  </a:lnTo>
                  <a:lnTo>
                    <a:pt x="103" y="159"/>
                  </a:lnTo>
                  <a:lnTo>
                    <a:pt x="111" y="183"/>
                  </a:lnTo>
                  <a:lnTo>
                    <a:pt x="111" y="199"/>
                  </a:lnTo>
                  <a:lnTo>
                    <a:pt x="119" y="223"/>
                  </a:lnTo>
                  <a:lnTo>
                    <a:pt x="119" y="239"/>
                  </a:lnTo>
                  <a:lnTo>
                    <a:pt x="119" y="254"/>
                  </a:lnTo>
                  <a:lnTo>
                    <a:pt x="119" y="270"/>
                  </a:lnTo>
                  <a:lnTo>
                    <a:pt x="127" y="278"/>
                  </a:lnTo>
                  <a:lnTo>
                    <a:pt x="127" y="286"/>
                  </a:lnTo>
                  <a:lnTo>
                    <a:pt x="127" y="294"/>
                  </a:lnTo>
                  <a:lnTo>
                    <a:pt x="127" y="302"/>
                  </a:lnTo>
                  <a:lnTo>
                    <a:pt x="127" y="302"/>
                  </a:lnTo>
                  <a:lnTo>
                    <a:pt x="127" y="318"/>
                  </a:lnTo>
                  <a:lnTo>
                    <a:pt x="127" y="318"/>
                  </a:lnTo>
                  <a:lnTo>
                    <a:pt x="127" y="326"/>
                  </a:lnTo>
                  <a:lnTo>
                    <a:pt x="119" y="334"/>
                  </a:lnTo>
                  <a:lnTo>
                    <a:pt x="111" y="334"/>
                  </a:lnTo>
                  <a:lnTo>
                    <a:pt x="111" y="334"/>
                  </a:lnTo>
                  <a:lnTo>
                    <a:pt x="103" y="334"/>
                  </a:lnTo>
                  <a:lnTo>
                    <a:pt x="103" y="334"/>
                  </a:lnTo>
                  <a:lnTo>
                    <a:pt x="96" y="326"/>
                  </a:lnTo>
                  <a:lnTo>
                    <a:pt x="96" y="318"/>
                  </a:lnTo>
                  <a:lnTo>
                    <a:pt x="88" y="310"/>
                  </a:lnTo>
                  <a:lnTo>
                    <a:pt x="88" y="302"/>
                  </a:lnTo>
                  <a:lnTo>
                    <a:pt x="80" y="294"/>
                  </a:lnTo>
                  <a:lnTo>
                    <a:pt x="80" y="278"/>
                  </a:lnTo>
                  <a:lnTo>
                    <a:pt x="72" y="262"/>
                  </a:lnTo>
                  <a:lnTo>
                    <a:pt x="72" y="246"/>
                  </a:lnTo>
                  <a:lnTo>
                    <a:pt x="64" y="223"/>
                  </a:lnTo>
                  <a:lnTo>
                    <a:pt x="56" y="199"/>
                  </a:lnTo>
                  <a:lnTo>
                    <a:pt x="56" y="175"/>
                  </a:lnTo>
                  <a:lnTo>
                    <a:pt x="48" y="143"/>
                  </a:lnTo>
                  <a:lnTo>
                    <a:pt x="40" y="119"/>
                  </a:lnTo>
                  <a:lnTo>
                    <a:pt x="40" y="103"/>
                  </a:lnTo>
                  <a:lnTo>
                    <a:pt x="32" y="87"/>
                  </a:lnTo>
                  <a:lnTo>
                    <a:pt x="24" y="71"/>
                  </a:lnTo>
                  <a:lnTo>
                    <a:pt x="24" y="55"/>
                  </a:lnTo>
                  <a:lnTo>
                    <a:pt x="16" y="48"/>
                  </a:lnTo>
                  <a:lnTo>
                    <a:pt x="16" y="48"/>
                  </a:lnTo>
                  <a:lnTo>
                    <a:pt x="16" y="48"/>
                  </a:lnTo>
                </a:path>
              </a:pathLst>
            </a:custGeom>
            <a:solidFill>
              <a:schemeClr val="bg1">
                <a:lumMod val="50000"/>
              </a:schemeClr>
            </a:solidFill>
            <a:ln w="12700">
              <a:solidFill>
                <a:schemeClr val="bg1">
                  <a:lumMod val="50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" name="Freeform 45"/>
            <p:cNvSpPr/>
            <p:nvPr/>
          </p:nvSpPr>
          <p:spPr bwMode="auto">
            <a:xfrm>
              <a:off x="15210" y="4480"/>
              <a:ext cx="678" cy="160"/>
            </a:xfrm>
            <a:custGeom>
              <a:avLst/>
              <a:gdLst/>
              <a:ahLst/>
              <a:cxnLst>
                <a:cxn ang="0">
                  <a:pos x="167" y="48"/>
                </a:cxn>
                <a:cxn ang="0">
                  <a:pos x="143" y="48"/>
                </a:cxn>
                <a:cxn ang="0">
                  <a:pos x="120" y="56"/>
                </a:cxn>
                <a:cxn ang="0">
                  <a:pos x="104" y="56"/>
                </a:cxn>
                <a:cxn ang="0">
                  <a:pos x="88" y="64"/>
                </a:cxn>
                <a:cxn ang="0">
                  <a:pos x="72" y="64"/>
                </a:cxn>
                <a:cxn ang="0">
                  <a:pos x="56" y="64"/>
                </a:cxn>
                <a:cxn ang="0">
                  <a:pos x="48" y="64"/>
                </a:cxn>
                <a:cxn ang="0">
                  <a:pos x="48" y="64"/>
                </a:cxn>
                <a:cxn ang="0">
                  <a:pos x="32" y="64"/>
                </a:cxn>
                <a:cxn ang="0">
                  <a:pos x="16" y="56"/>
                </a:cxn>
                <a:cxn ang="0">
                  <a:pos x="8" y="56"/>
                </a:cxn>
                <a:cxn ang="0">
                  <a:pos x="8" y="48"/>
                </a:cxn>
                <a:cxn ang="0">
                  <a:pos x="0" y="48"/>
                </a:cxn>
                <a:cxn ang="0">
                  <a:pos x="0" y="40"/>
                </a:cxn>
                <a:cxn ang="0">
                  <a:pos x="48" y="32"/>
                </a:cxn>
                <a:cxn ang="0">
                  <a:pos x="88" y="24"/>
                </a:cxn>
                <a:cxn ang="0">
                  <a:pos x="120" y="16"/>
                </a:cxn>
                <a:cxn ang="0">
                  <a:pos x="151" y="8"/>
                </a:cxn>
                <a:cxn ang="0">
                  <a:pos x="175" y="8"/>
                </a:cxn>
                <a:cxn ang="0">
                  <a:pos x="191" y="0"/>
                </a:cxn>
                <a:cxn ang="0">
                  <a:pos x="207" y="0"/>
                </a:cxn>
                <a:cxn ang="0">
                  <a:pos x="215" y="0"/>
                </a:cxn>
                <a:cxn ang="0">
                  <a:pos x="231" y="0"/>
                </a:cxn>
                <a:cxn ang="0">
                  <a:pos x="255" y="0"/>
                </a:cxn>
                <a:cxn ang="0">
                  <a:pos x="255" y="8"/>
                </a:cxn>
                <a:cxn ang="0">
                  <a:pos x="263" y="8"/>
                </a:cxn>
                <a:cxn ang="0">
                  <a:pos x="263" y="16"/>
                </a:cxn>
                <a:cxn ang="0">
                  <a:pos x="271" y="16"/>
                </a:cxn>
                <a:cxn ang="0">
                  <a:pos x="263" y="24"/>
                </a:cxn>
                <a:cxn ang="0">
                  <a:pos x="263" y="24"/>
                </a:cxn>
                <a:cxn ang="0">
                  <a:pos x="255" y="24"/>
                </a:cxn>
                <a:cxn ang="0">
                  <a:pos x="239" y="32"/>
                </a:cxn>
                <a:cxn ang="0">
                  <a:pos x="223" y="32"/>
                </a:cxn>
                <a:cxn ang="0">
                  <a:pos x="207" y="40"/>
                </a:cxn>
                <a:cxn ang="0">
                  <a:pos x="191" y="40"/>
                </a:cxn>
                <a:cxn ang="0">
                  <a:pos x="167" y="48"/>
                </a:cxn>
                <a:cxn ang="0">
                  <a:pos x="167" y="48"/>
                </a:cxn>
              </a:cxnLst>
              <a:rect l="0" t="0" r="r" b="b"/>
              <a:pathLst>
                <a:path w="271" h="64">
                  <a:moveTo>
                    <a:pt x="167" y="48"/>
                  </a:moveTo>
                  <a:lnTo>
                    <a:pt x="143" y="48"/>
                  </a:lnTo>
                  <a:lnTo>
                    <a:pt x="120" y="56"/>
                  </a:lnTo>
                  <a:lnTo>
                    <a:pt x="104" y="56"/>
                  </a:lnTo>
                  <a:lnTo>
                    <a:pt x="88" y="64"/>
                  </a:lnTo>
                  <a:lnTo>
                    <a:pt x="72" y="64"/>
                  </a:lnTo>
                  <a:lnTo>
                    <a:pt x="56" y="64"/>
                  </a:lnTo>
                  <a:lnTo>
                    <a:pt x="48" y="64"/>
                  </a:lnTo>
                  <a:lnTo>
                    <a:pt x="48" y="64"/>
                  </a:lnTo>
                  <a:lnTo>
                    <a:pt x="32" y="64"/>
                  </a:lnTo>
                  <a:lnTo>
                    <a:pt x="16" y="56"/>
                  </a:lnTo>
                  <a:lnTo>
                    <a:pt x="8" y="56"/>
                  </a:lnTo>
                  <a:lnTo>
                    <a:pt x="8" y="48"/>
                  </a:lnTo>
                  <a:lnTo>
                    <a:pt x="0" y="48"/>
                  </a:lnTo>
                  <a:lnTo>
                    <a:pt x="0" y="40"/>
                  </a:lnTo>
                  <a:lnTo>
                    <a:pt x="48" y="32"/>
                  </a:lnTo>
                  <a:lnTo>
                    <a:pt x="88" y="24"/>
                  </a:lnTo>
                  <a:lnTo>
                    <a:pt x="120" y="16"/>
                  </a:lnTo>
                  <a:lnTo>
                    <a:pt x="151" y="8"/>
                  </a:lnTo>
                  <a:lnTo>
                    <a:pt x="175" y="8"/>
                  </a:lnTo>
                  <a:lnTo>
                    <a:pt x="191" y="0"/>
                  </a:lnTo>
                  <a:lnTo>
                    <a:pt x="207" y="0"/>
                  </a:lnTo>
                  <a:lnTo>
                    <a:pt x="215" y="0"/>
                  </a:lnTo>
                  <a:lnTo>
                    <a:pt x="231" y="0"/>
                  </a:lnTo>
                  <a:lnTo>
                    <a:pt x="255" y="0"/>
                  </a:lnTo>
                  <a:lnTo>
                    <a:pt x="255" y="8"/>
                  </a:lnTo>
                  <a:lnTo>
                    <a:pt x="263" y="8"/>
                  </a:lnTo>
                  <a:lnTo>
                    <a:pt x="263" y="16"/>
                  </a:lnTo>
                  <a:lnTo>
                    <a:pt x="271" y="16"/>
                  </a:lnTo>
                  <a:lnTo>
                    <a:pt x="263" y="24"/>
                  </a:lnTo>
                  <a:lnTo>
                    <a:pt x="263" y="24"/>
                  </a:lnTo>
                  <a:lnTo>
                    <a:pt x="255" y="24"/>
                  </a:lnTo>
                  <a:lnTo>
                    <a:pt x="239" y="32"/>
                  </a:lnTo>
                  <a:lnTo>
                    <a:pt x="223" y="32"/>
                  </a:lnTo>
                  <a:lnTo>
                    <a:pt x="207" y="40"/>
                  </a:lnTo>
                  <a:lnTo>
                    <a:pt x="191" y="40"/>
                  </a:lnTo>
                  <a:lnTo>
                    <a:pt x="167" y="48"/>
                  </a:lnTo>
                  <a:lnTo>
                    <a:pt x="167" y="48"/>
                  </a:lnTo>
                </a:path>
              </a:pathLst>
            </a:custGeom>
            <a:solidFill>
              <a:schemeClr val="bg1">
                <a:lumMod val="50000"/>
              </a:schemeClr>
            </a:solidFill>
            <a:ln w="12700">
              <a:solidFill>
                <a:schemeClr val="bg1">
                  <a:lumMod val="50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0" name="Freeform 47"/>
            <p:cNvSpPr/>
            <p:nvPr/>
          </p:nvSpPr>
          <p:spPr bwMode="auto">
            <a:xfrm>
              <a:off x="15070" y="4838"/>
              <a:ext cx="918" cy="180"/>
            </a:xfrm>
            <a:custGeom>
              <a:avLst/>
              <a:gdLst/>
              <a:ahLst/>
              <a:cxnLst>
                <a:cxn ang="0">
                  <a:pos x="367" y="32"/>
                </a:cxn>
                <a:cxn ang="0">
                  <a:pos x="335" y="40"/>
                </a:cxn>
                <a:cxn ang="0">
                  <a:pos x="287" y="40"/>
                </a:cxn>
                <a:cxn ang="0">
                  <a:pos x="231" y="48"/>
                </a:cxn>
                <a:cxn ang="0">
                  <a:pos x="176" y="56"/>
                </a:cxn>
                <a:cxn ang="0">
                  <a:pos x="144" y="56"/>
                </a:cxn>
                <a:cxn ang="0">
                  <a:pos x="112" y="64"/>
                </a:cxn>
                <a:cxn ang="0">
                  <a:pos x="88" y="64"/>
                </a:cxn>
                <a:cxn ang="0">
                  <a:pos x="64" y="64"/>
                </a:cxn>
                <a:cxn ang="0">
                  <a:pos x="48" y="72"/>
                </a:cxn>
                <a:cxn ang="0">
                  <a:pos x="32" y="72"/>
                </a:cxn>
                <a:cxn ang="0">
                  <a:pos x="16" y="72"/>
                </a:cxn>
                <a:cxn ang="0">
                  <a:pos x="0" y="72"/>
                </a:cxn>
                <a:cxn ang="0">
                  <a:pos x="0" y="40"/>
                </a:cxn>
                <a:cxn ang="0">
                  <a:pos x="64" y="32"/>
                </a:cxn>
                <a:cxn ang="0">
                  <a:pos x="128" y="24"/>
                </a:cxn>
                <a:cxn ang="0">
                  <a:pos x="176" y="16"/>
                </a:cxn>
                <a:cxn ang="0">
                  <a:pos x="231" y="16"/>
                </a:cxn>
                <a:cxn ang="0">
                  <a:pos x="271" y="8"/>
                </a:cxn>
                <a:cxn ang="0">
                  <a:pos x="311" y="0"/>
                </a:cxn>
                <a:cxn ang="0">
                  <a:pos x="343" y="0"/>
                </a:cxn>
                <a:cxn ang="0">
                  <a:pos x="367" y="0"/>
                </a:cxn>
                <a:cxn ang="0">
                  <a:pos x="367" y="32"/>
                </a:cxn>
                <a:cxn ang="0">
                  <a:pos x="367" y="32"/>
                </a:cxn>
              </a:cxnLst>
              <a:rect l="0" t="0" r="r" b="b"/>
              <a:pathLst>
                <a:path w="367" h="72">
                  <a:moveTo>
                    <a:pt x="367" y="32"/>
                  </a:moveTo>
                  <a:lnTo>
                    <a:pt x="335" y="40"/>
                  </a:lnTo>
                  <a:lnTo>
                    <a:pt x="287" y="40"/>
                  </a:lnTo>
                  <a:lnTo>
                    <a:pt x="231" y="48"/>
                  </a:lnTo>
                  <a:lnTo>
                    <a:pt x="176" y="56"/>
                  </a:lnTo>
                  <a:lnTo>
                    <a:pt x="144" y="56"/>
                  </a:lnTo>
                  <a:lnTo>
                    <a:pt x="112" y="64"/>
                  </a:lnTo>
                  <a:lnTo>
                    <a:pt x="88" y="64"/>
                  </a:lnTo>
                  <a:lnTo>
                    <a:pt x="64" y="64"/>
                  </a:lnTo>
                  <a:lnTo>
                    <a:pt x="48" y="72"/>
                  </a:lnTo>
                  <a:lnTo>
                    <a:pt x="32" y="72"/>
                  </a:lnTo>
                  <a:lnTo>
                    <a:pt x="16" y="72"/>
                  </a:lnTo>
                  <a:lnTo>
                    <a:pt x="0" y="72"/>
                  </a:lnTo>
                  <a:lnTo>
                    <a:pt x="0" y="40"/>
                  </a:lnTo>
                  <a:lnTo>
                    <a:pt x="64" y="32"/>
                  </a:lnTo>
                  <a:lnTo>
                    <a:pt x="128" y="24"/>
                  </a:lnTo>
                  <a:lnTo>
                    <a:pt x="176" y="16"/>
                  </a:lnTo>
                  <a:lnTo>
                    <a:pt x="231" y="16"/>
                  </a:lnTo>
                  <a:lnTo>
                    <a:pt x="271" y="8"/>
                  </a:lnTo>
                  <a:lnTo>
                    <a:pt x="311" y="0"/>
                  </a:lnTo>
                  <a:lnTo>
                    <a:pt x="343" y="0"/>
                  </a:lnTo>
                  <a:lnTo>
                    <a:pt x="367" y="0"/>
                  </a:lnTo>
                  <a:lnTo>
                    <a:pt x="367" y="32"/>
                  </a:lnTo>
                  <a:lnTo>
                    <a:pt x="367" y="32"/>
                  </a:lnTo>
                </a:path>
              </a:pathLst>
            </a:custGeom>
            <a:solidFill>
              <a:schemeClr val="bg1">
                <a:lumMod val="50000"/>
              </a:schemeClr>
            </a:solidFill>
            <a:ln w="12700">
              <a:solidFill>
                <a:schemeClr val="bg1">
                  <a:lumMod val="50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2" name="Freeform 46"/>
            <p:cNvSpPr/>
            <p:nvPr/>
          </p:nvSpPr>
          <p:spPr bwMode="auto">
            <a:xfrm>
              <a:off x="15533" y="5278"/>
              <a:ext cx="1173" cy="258"/>
            </a:xfrm>
            <a:custGeom>
              <a:avLst/>
              <a:gdLst>
                <a:gd name="connsiteX0" fmla="*/ 1505 w 10000"/>
                <a:gd name="connsiteY0" fmla="*/ 3373 h 10000"/>
                <a:gd name="connsiteX1" fmla="*/ 1505 w 10000"/>
                <a:gd name="connsiteY1" fmla="*/ 3889 h 10000"/>
                <a:gd name="connsiteX2" fmla="*/ 1505 w 10000"/>
                <a:gd name="connsiteY2" fmla="*/ 4312 h 10000"/>
                <a:gd name="connsiteX3" fmla="*/ 1505 w 10000"/>
                <a:gd name="connsiteY3" fmla="*/ 4735 h 10000"/>
                <a:gd name="connsiteX4" fmla="*/ 1505 w 10000"/>
                <a:gd name="connsiteY4" fmla="*/ 5159 h 10000"/>
                <a:gd name="connsiteX5" fmla="*/ 1505 w 10000"/>
                <a:gd name="connsiteY5" fmla="*/ 5582 h 10000"/>
                <a:gd name="connsiteX6" fmla="*/ 1505 w 10000"/>
                <a:gd name="connsiteY6" fmla="*/ 5899 h 10000"/>
                <a:gd name="connsiteX7" fmla="*/ 1505 w 10000"/>
                <a:gd name="connsiteY7" fmla="*/ 6217 h 10000"/>
                <a:gd name="connsiteX8" fmla="*/ 1505 w 10000"/>
                <a:gd name="connsiteY8" fmla="*/ 6415 h 10000"/>
                <a:gd name="connsiteX9" fmla="*/ 1352 w 10000"/>
                <a:gd name="connsiteY9" fmla="*/ 6944 h 10000"/>
                <a:gd name="connsiteX10" fmla="*/ 1352 w 10000"/>
                <a:gd name="connsiteY10" fmla="*/ 7368 h 10000"/>
                <a:gd name="connsiteX11" fmla="*/ 1505 w 10000"/>
                <a:gd name="connsiteY11" fmla="*/ 7685 h 10000"/>
                <a:gd name="connsiteX12" fmla="*/ 1505 w 10000"/>
                <a:gd name="connsiteY12" fmla="*/ 8003 h 10000"/>
                <a:gd name="connsiteX13" fmla="*/ 1657 w 10000"/>
                <a:gd name="connsiteY13" fmla="*/ 8320 h 10000"/>
                <a:gd name="connsiteX14" fmla="*/ 1810 w 10000"/>
                <a:gd name="connsiteY14" fmla="*/ 8638 h 10000"/>
                <a:gd name="connsiteX15" fmla="*/ 1962 w 10000"/>
                <a:gd name="connsiteY15" fmla="*/ 8836 h 10000"/>
                <a:gd name="connsiteX16" fmla="*/ 2267 w 10000"/>
                <a:gd name="connsiteY16" fmla="*/ 8942 h 10000"/>
                <a:gd name="connsiteX17" fmla="*/ 2571 w 10000"/>
                <a:gd name="connsiteY17" fmla="*/ 9048 h 10000"/>
                <a:gd name="connsiteX18" fmla="*/ 3029 w 10000"/>
                <a:gd name="connsiteY18" fmla="*/ 9153 h 10000"/>
                <a:gd name="connsiteX19" fmla="*/ 3638 w 10000"/>
                <a:gd name="connsiteY19" fmla="*/ 9259 h 10000"/>
                <a:gd name="connsiteX20" fmla="*/ 4248 w 10000"/>
                <a:gd name="connsiteY20" fmla="*/ 9259 h 10000"/>
                <a:gd name="connsiteX21" fmla="*/ 4838 w 10000"/>
                <a:gd name="connsiteY21" fmla="*/ 9259 h 10000"/>
                <a:gd name="connsiteX22" fmla="*/ 5448 w 10000"/>
                <a:gd name="connsiteY22" fmla="*/ 9259 h 10000"/>
                <a:gd name="connsiteX23" fmla="*/ 5905 w 10000"/>
                <a:gd name="connsiteY23" fmla="*/ 9259 h 10000"/>
                <a:gd name="connsiteX24" fmla="*/ 6362 w 10000"/>
                <a:gd name="connsiteY24" fmla="*/ 9153 h 10000"/>
                <a:gd name="connsiteX25" fmla="*/ 7124 w 10000"/>
                <a:gd name="connsiteY25" fmla="*/ 9048 h 10000"/>
                <a:gd name="connsiteX26" fmla="*/ 7733 w 10000"/>
                <a:gd name="connsiteY26" fmla="*/ 8942 h 10000"/>
                <a:gd name="connsiteX27" fmla="*/ 7886 w 10000"/>
                <a:gd name="connsiteY27" fmla="*/ 8836 h 10000"/>
                <a:gd name="connsiteX28" fmla="*/ 8038 w 10000"/>
                <a:gd name="connsiteY28" fmla="*/ 8743 h 10000"/>
                <a:gd name="connsiteX29" fmla="*/ 8190 w 10000"/>
                <a:gd name="connsiteY29" fmla="*/ 8638 h 10000"/>
                <a:gd name="connsiteX30" fmla="*/ 8343 w 10000"/>
                <a:gd name="connsiteY30" fmla="*/ 8532 h 10000"/>
                <a:gd name="connsiteX31" fmla="*/ 8476 w 10000"/>
                <a:gd name="connsiteY31" fmla="*/ 8108 h 10000"/>
                <a:gd name="connsiteX32" fmla="*/ 8629 w 10000"/>
                <a:gd name="connsiteY32" fmla="*/ 7685 h 10000"/>
                <a:gd name="connsiteX33" fmla="*/ 8781 w 10000"/>
                <a:gd name="connsiteY33" fmla="*/ 7474 h 10000"/>
                <a:gd name="connsiteX34" fmla="*/ 8781 w 10000"/>
                <a:gd name="connsiteY34" fmla="*/ 7262 h 10000"/>
                <a:gd name="connsiteX35" fmla="*/ 8781 w 10000"/>
                <a:gd name="connsiteY35" fmla="*/ 7050 h 10000"/>
                <a:gd name="connsiteX36" fmla="*/ 8781 w 10000"/>
                <a:gd name="connsiteY36" fmla="*/ 6944 h 10000"/>
                <a:gd name="connsiteX37" fmla="*/ 8933 w 10000"/>
                <a:gd name="connsiteY37" fmla="*/ 6839 h 10000"/>
                <a:gd name="connsiteX38" fmla="*/ 8933 w 10000"/>
                <a:gd name="connsiteY38" fmla="*/ 6733 h 10000"/>
                <a:gd name="connsiteX39" fmla="*/ 8933 w 10000"/>
                <a:gd name="connsiteY39" fmla="*/ 6733 h 10000"/>
                <a:gd name="connsiteX40" fmla="*/ 9086 w 10000"/>
                <a:gd name="connsiteY40" fmla="*/ 6733 h 10000"/>
                <a:gd name="connsiteX41" fmla="*/ 9238 w 10000"/>
                <a:gd name="connsiteY41" fmla="*/ 6733 h 10000"/>
                <a:gd name="connsiteX42" fmla="*/ 9238 w 10000"/>
                <a:gd name="connsiteY42" fmla="*/ 6839 h 10000"/>
                <a:gd name="connsiteX43" fmla="*/ 9390 w 10000"/>
                <a:gd name="connsiteY43" fmla="*/ 6944 h 10000"/>
                <a:gd name="connsiteX44" fmla="*/ 9390 w 10000"/>
                <a:gd name="connsiteY44" fmla="*/ 7156 h 10000"/>
                <a:gd name="connsiteX45" fmla="*/ 9390 w 10000"/>
                <a:gd name="connsiteY45" fmla="*/ 7262 h 10000"/>
                <a:gd name="connsiteX46" fmla="*/ 9390 w 10000"/>
                <a:gd name="connsiteY46" fmla="*/ 7474 h 10000"/>
                <a:gd name="connsiteX47" fmla="*/ 9543 w 10000"/>
                <a:gd name="connsiteY47" fmla="*/ 7897 h 10000"/>
                <a:gd name="connsiteX48" fmla="*/ 9543 w 10000"/>
                <a:gd name="connsiteY48" fmla="*/ 8214 h 10000"/>
                <a:gd name="connsiteX49" fmla="*/ 9695 w 10000"/>
                <a:gd name="connsiteY49" fmla="*/ 8532 h 10000"/>
                <a:gd name="connsiteX50" fmla="*/ 9848 w 10000"/>
                <a:gd name="connsiteY50" fmla="*/ 8743 h 10000"/>
                <a:gd name="connsiteX51" fmla="*/ 10000 w 10000"/>
                <a:gd name="connsiteY51" fmla="*/ 8942 h 10000"/>
                <a:gd name="connsiteX52" fmla="*/ 10000 w 10000"/>
                <a:gd name="connsiteY52" fmla="*/ 9153 h 10000"/>
                <a:gd name="connsiteX53" fmla="*/ 9848 w 10000"/>
                <a:gd name="connsiteY53" fmla="*/ 9365 h 10000"/>
                <a:gd name="connsiteX54" fmla="*/ 9543 w 10000"/>
                <a:gd name="connsiteY54" fmla="*/ 9471 h 10000"/>
                <a:gd name="connsiteX55" fmla="*/ 9238 w 10000"/>
                <a:gd name="connsiteY55" fmla="*/ 9577 h 10000"/>
                <a:gd name="connsiteX56" fmla="*/ 8781 w 10000"/>
                <a:gd name="connsiteY56" fmla="*/ 9683 h 10000"/>
                <a:gd name="connsiteX57" fmla="*/ 8343 w 10000"/>
                <a:gd name="connsiteY57" fmla="*/ 9788 h 10000"/>
                <a:gd name="connsiteX58" fmla="*/ 7886 w 10000"/>
                <a:gd name="connsiteY58" fmla="*/ 9894 h 10000"/>
                <a:gd name="connsiteX59" fmla="*/ 7276 w 10000"/>
                <a:gd name="connsiteY59" fmla="*/ 9894 h 10000"/>
                <a:gd name="connsiteX60" fmla="*/ 6514 w 10000"/>
                <a:gd name="connsiteY60" fmla="*/ 10000 h 10000"/>
                <a:gd name="connsiteX61" fmla="*/ 5752 w 10000"/>
                <a:gd name="connsiteY61" fmla="*/ 10000 h 10000"/>
                <a:gd name="connsiteX62" fmla="*/ 4838 w 10000"/>
                <a:gd name="connsiteY62" fmla="*/ 10000 h 10000"/>
                <a:gd name="connsiteX63" fmla="*/ 4095 w 10000"/>
                <a:gd name="connsiteY63" fmla="*/ 10000 h 10000"/>
                <a:gd name="connsiteX64" fmla="*/ 3333 w 10000"/>
                <a:gd name="connsiteY64" fmla="*/ 9894 h 10000"/>
                <a:gd name="connsiteX65" fmla="*/ 2724 w 10000"/>
                <a:gd name="connsiteY65" fmla="*/ 9894 h 10000"/>
                <a:gd name="connsiteX66" fmla="*/ 2267 w 10000"/>
                <a:gd name="connsiteY66" fmla="*/ 9788 h 10000"/>
                <a:gd name="connsiteX67" fmla="*/ 1810 w 10000"/>
                <a:gd name="connsiteY67" fmla="*/ 9577 h 10000"/>
                <a:gd name="connsiteX68" fmla="*/ 1352 w 10000"/>
                <a:gd name="connsiteY68" fmla="*/ 9471 h 10000"/>
                <a:gd name="connsiteX69" fmla="*/ 1067 w 10000"/>
                <a:gd name="connsiteY69" fmla="*/ 9259 h 10000"/>
                <a:gd name="connsiteX70" fmla="*/ 914 w 10000"/>
                <a:gd name="connsiteY70" fmla="*/ 8942 h 10000"/>
                <a:gd name="connsiteX71" fmla="*/ 762 w 10000"/>
                <a:gd name="connsiteY71" fmla="*/ 8638 h 10000"/>
                <a:gd name="connsiteX72" fmla="*/ 610 w 10000"/>
                <a:gd name="connsiteY72" fmla="*/ 8214 h 10000"/>
                <a:gd name="connsiteX73" fmla="*/ 610 w 10000"/>
                <a:gd name="connsiteY73" fmla="*/ 7791 h 10000"/>
                <a:gd name="connsiteX74" fmla="*/ 610 w 10000"/>
                <a:gd name="connsiteY74" fmla="*/ 7262 h 10000"/>
                <a:gd name="connsiteX75" fmla="*/ 610 w 10000"/>
                <a:gd name="connsiteY75" fmla="*/ 6627 h 10000"/>
                <a:gd name="connsiteX76" fmla="*/ 610 w 10000"/>
                <a:gd name="connsiteY76" fmla="*/ 5899 h 10000"/>
                <a:gd name="connsiteX77" fmla="*/ 610 w 10000"/>
                <a:gd name="connsiteY77" fmla="*/ 5476 h 10000"/>
                <a:gd name="connsiteX78" fmla="*/ 610 w 10000"/>
                <a:gd name="connsiteY78" fmla="*/ 5053 h 10000"/>
                <a:gd name="connsiteX79" fmla="*/ 610 w 10000"/>
                <a:gd name="connsiteY79" fmla="*/ 4630 h 10000"/>
                <a:gd name="connsiteX80" fmla="*/ 610 w 10000"/>
                <a:gd name="connsiteY80" fmla="*/ 4206 h 10000"/>
                <a:gd name="connsiteX81" fmla="*/ 610 w 10000"/>
                <a:gd name="connsiteY81" fmla="*/ 3690 h 10000"/>
                <a:gd name="connsiteX82" fmla="*/ 610 w 10000"/>
                <a:gd name="connsiteY82" fmla="*/ 3267 h 10000"/>
                <a:gd name="connsiteX83" fmla="*/ 610 w 10000"/>
                <a:gd name="connsiteY83" fmla="*/ 2950 h 10000"/>
                <a:gd name="connsiteX84" fmla="*/ 610 w 10000"/>
                <a:gd name="connsiteY84" fmla="*/ 2526 h 10000"/>
                <a:gd name="connsiteX85" fmla="*/ 610 w 10000"/>
                <a:gd name="connsiteY85" fmla="*/ 2209 h 10000"/>
                <a:gd name="connsiteX86" fmla="*/ 457 w 10000"/>
                <a:gd name="connsiteY86" fmla="*/ 1892 h 10000"/>
                <a:gd name="connsiteX87" fmla="*/ 457 w 10000"/>
                <a:gd name="connsiteY87" fmla="*/ 1680 h 10000"/>
                <a:gd name="connsiteX88" fmla="*/ 457 w 10000"/>
                <a:gd name="connsiteY88" fmla="*/ 1362 h 10000"/>
                <a:gd name="connsiteX89" fmla="*/ 457 w 10000"/>
                <a:gd name="connsiteY89" fmla="*/ 1164 h 10000"/>
                <a:gd name="connsiteX90" fmla="*/ 457 w 10000"/>
                <a:gd name="connsiteY90" fmla="*/ 1058 h 10000"/>
                <a:gd name="connsiteX91" fmla="*/ 457 w 10000"/>
                <a:gd name="connsiteY91" fmla="*/ 847 h 10000"/>
                <a:gd name="connsiteX92" fmla="*/ 305 w 10000"/>
                <a:gd name="connsiteY92" fmla="*/ 741 h 10000"/>
                <a:gd name="connsiteX93" fmla="*/ 305 w 10000"/>
                <a:gd name="connsiteY93" fmla="*/ 529 h 10000"/>
                <a:gd name="connsiteX94" fmla="*/ 152 w 10000"/>
                <a:gd name="connsiteY94" fmla="*/ 423 h 10000"/>
                <a:gd name="connsiteX95" fmla="*/ 0 w 10000"/>
                <a:gd name="connsiteY95" fmla="*/ 317 h 10000"/>
                <a:gd name="connsiteX96" fmla="*/ 0 w 10000"/>
                <a:gd name="connsiteY96" fmla="*/ 212 h 10000"/>
                <a:gd name="connsiteX97" fmla="*/ 152 w 10000"/>
                <a:gd name="connsiteY97" fmla="*/ 0 h 10000"/>
                <a:gd name="connsiteX98" fmla="*/ 152 w 10000"/>
                <a:gd name="connsiteY98" fmla="*/ 0 h 10000"/>
                <a:gd name="connsiteX99" fmla="*/ 457 w 10000"/>
                <a:gd name="connsiteY99" fmla="*/ 0 h 10000"/>
                <a:gd name="connsiteX100" fmla="*/ 762 w 10000"/>
                <a:gd name="connsiteY100" fmla="*/ 0 h 10000"/>
                <a:gd name="connsiteX101" fmla="*/ 1067 w 10000"/>
                <a:gd name="connsiteY101" fmla="*/ 106 h 10000"/>
                <a:gd name="connsiteX102" fmla="*/ 1352 w 10000"/>
                <a:gd name="connsiteY102" fmla="*/ 212 h 10000"/>
                <a:gd name="connsiteX103" fmla="*/ 1657 w 10000"/>
                <a:gd name="connsiteY103" fmla="*/ 317 h 10000"/>
                <a:gd name="connsiteX104" fmla="*/ 1810 w 10000"/>
                <a:gd name="connsiteY104" fmla="*/ 423 h 10000"/>
                <a:gd name="connsiteX105" fmla="*/ 1962 w 10000"/>
                <a:gd name="connsiteY105" fmla="*/ 423 h 10000"/>
                <a:gd name="connsiteX106" fmla="*/ 1962 w 10000"/>
                <a:gd name="connsiteY106" fmla="*/ 635 h 10000"/>
                <a:gd name="connsiteX107" fmla="*/ 1810 w 10000"/>
                <a:gd name="connsiteY107" fmla="*/ 847 h 10000"/>
                <a:gd name="connsiteX108" fmla="*/ 1810 w 10000"/>
                <a:gd name="connsiteY108" fmla="*/ 952 h 10000"/>
                <a:gd name="connsiteX109" fmla="*/ 1810 w 10000"/>
                <a:gd name="connsiteY109" fmla="*/ 1164 h 10000"/>
                <a:gd name="connsiteX110" fmla="*/ 1657 w 10000"/>
                <a:gd name="connsiteY110" fmla="*/ 1362 h 10000"/>
                <a:gd name="connsiteX111" fmla="*/ 1657 w 10000"/>
                <a:gd name="connsiteY111" fmla="*/ 1574 h 10000"/>
                <a:gd name="connsiteX112" fmla="*/ 1657 w 10000"/>
                <a:gd name="connsiteY112" fmla="*/ 1892 h 10000"/>
                <a:gd name="connsiteX113" fmla="*/ 1657 w 10000"/>
                <a:gd name="connsiteY113" fmla="*/ 2315 h 10000"/>
                <a:gd name="connsiteX114" fmla="*/ 1505 w 10000"/>
                <a:gd name="connsiteY114" fmla="*/ 2844 h 10000"/>
                <a:gd name="connsiteX115" fmla="*/ 1505 w 10000"/>
                <a:gd name="connsiteY115" fmla="*/ 3373 h 10000"/>
                <a:gd name="connsiteX116" fmla="*/ 1505 w 10000"/>
                <a:gd name="connsiteY116" fmla="*/ 3373 h 10000"/>
                <a:gd name="connsiteX0-1" fmla="*/ 1505 w 10000"/>
                <a:gd name="connsiteY0-2" fmla="*/ 3373 h 10000"/>
                <a:gd name="connsiteX1-3" fmla="*/ 1505 w 10000"/>
                <a:gd name="connsiteY1-4" fmla="*/ 3889 h 10000"/>
                <a:gd name="connsiteX2-5" fmla="*/ 1505 w 10000"/>
                <a:gd name="connsiteY2-6" fmla="*/ 4312 h 10000"/>
                <a:gd name="connsiteX3-7" fmla="*/ 1505 w 10000"/>
                <a:gd name="connsiteY3-8" fmla="*/ 4735 h 10000"/>
                <a:gd name="connsiteX4-9" fmla="*/ 1505 w 10000"/>
                <a:gd name="connsiteY4-10" fmla="*/ 5159 h 10000"/>
                <a:gd name="connsiteX5-11" fmla="*/ 1505 w 10000"/>
                <a:gd name="connsiteY5-12" fmla="*/ 5582 h 10000"/>
                <a:gd name="connsiteX6-13" fmla="*/ 1505 w 10000"/>
                <a:gd name="connsiteY6-14" fmla="*/ 5899 h 10000"/>
                <a:gd name="connsiteX7-15" fmla="*/ 1505 w 10000"/>
                <a:gd name="connsiteY7-16" fmla="*/ 6217 h 10000"/>
                <a:gd name="connsiteX8-17" fmla="*/ 1505 w 10000"/>
                <a:gd name="connsiteY8-18" fmla="*/ 6415 h 10000"/>
                <a:gd name="connsiteX9-19" fmla="*/ 1352 w 10000"/>
                <a:gd name="connsiteY9-20" fmla="*/ 6944 h 10000"/>
                <a:gd name="connsiteX10-21" fmla="*/ 1352 w 10000"/>
                <a:gd name="connsiteY10-22" fmla="*/ 7368 h 10000"/>
                <a:gd name="connsiteX11-23" fmla="*/ 1505 w 10000"/>
                <a:gd name="connsiteY11-24" fmla="*/ 7685 h 10000"/>
                <a:gd name="connsiteX12-25" fmla="*/ 1505 w 10000"/>
                <a:gd name="connsiteY12-26" fmla="*/ 8003 h 10000"/>
                <a:gd name="connsiteX13-27" fmla="*/ 1657 w 10000"/>
                <a:gd name="connsiteY13-28" fmla="*/ 8320 h 10000"/>
                <a:gd name="connsiteX14-29" fmla="*/ 1810 w 10000"/>
                <a:gd name="connsiteY14-30" fmla="*/ 8638 h 10000"/>
                <a:gd name="connsiteX15-31" fmla="*/ 1962 w 10000"/>
                <a:gd name="connsiteY15-32" fmla="*/ 8836 h 10000"/>
                <a:gd name="connsiteX16-33" fmla="*/ 2267 w 10000"/>
                <a:gd name="connsiteY16-34" fmla="*/ 8942 h 10000"/>
                <a:gd name="connsiteX17-35" fmla="*/ 2571 w 10000"/>
                <a:gd name="connsiteY17-36" fmla="*/ 9048 h 10000"/>
                <a:gd name="connsiteX18-37" fmla="*/ 3029 w 10000"/>
                <a:gd name="connsiteY18-38" fmla="*/ 9153 h 10000"/>
                <a:gd name="connsiteX19-39" fmla="*/ 3638 w 10000"/>
                <a:gd name="connsiteY19-40" fmla="*/ 9259 h 10000"/>
                <a:gd name="connsiteX20-41" fmla="*/ 4248 w 10000"/>
                <a:gd name="connsiteY20-42" fmla="*/ 9259 h 10000"/>
                <a:gd name="connsiteX21-43" fmla="*/ 4838 w 10000"/>
                <a:gd name="connsiteY21-44" fmla="*/ 9259 h 10000"/>
                <a:gd name="connsiteX22-45" fmla="*/ 5448 w 10000"/>
                <a:gd name="connsiteY22-46" fmla="*/ 9259 h 10000"/>
                <a:gd name="connsiteX23-47" fmla="*/ 5905 w 10000"/>
                <a:gd name="connsiteY23-48" fmla="*/ 9259 h 10000"/>
                <a:gd name="connsiteX24-49" fmla="*/ 6362 w 10000"/>
                <a:gd name="connsiteY24-50" fmla="*/ 9153 h 10000"/>
                <a:gd name="connsiteX25-51" fmla="*/ 7124 w 10000"/>
                <a:gd name="connsiteY25-52" fmla="*/ 9048 h 10000"/>
                <a:gd name="connsiteX26-53" fmla="*/ 7733 w 10000"/>
                <a:gd name="connsiteY26-54" fmla="*/ 8942 h 10000"/>
                <a:gd name="connsiteX27-55" fmla="*/ 7886 w 10000"/>
                <a:gd name="connsiteY27-56" fmla="*/ 8836 h 10000"/>
                <a:gd name="connsiteX28-57" fmla="*/ 8038 w 10000"/>
                <a:gd name="connsiteY28-58" fmla="*/ 8743 h 10000"/>
                <a:gd name="connsiteX29-59" fmla="*/ 8190 w 10000"/>
                <a:gd name="connsiteY29-60" fmla="*/ 8638 h 10000"/>
                <a:gd name="connsiteX30-61" fmla="*/ 8343 w 10000"/>
                <a:gd name="connsiteY30-62" fmla="*/ 8532 h 10000"/>
                <a:gd name="connsiteX31-63" fmla="*/ 8476 w 10000"/>
                <a:gd name="connsiteY31-64" fmla="*/ 8108 h 10000"/>
                <a:gd name="connsiteX32-65" fmla="*/ 8629 w 10000"/>
                <a:gd name="connsiteY32-66" fmla="*/ 7685 h 10000"/>
                <a:gd name="connsiteX33-67" fmla="*/ 8781 w 10000"/>
                <a:gd name="connsiteY33-68" fmla="*/ 7474 h 10000"/>
                <a:gd name="connsiteX34-69" fmla="*/ 8781 w 10000"/>
                <a:gd name="connsiteY34-70" fmla="*/ 7262 h 10000"/>
                <a:gd name="connsiteX35-71" fmla="*/ 8781 w 10000"/>
                <a:gd name="connsiteY35-72" fmla="*/ 7050 h 10000"/>
                <a:gd name="connsiteX36-73" fmla="*/ 8781 w 10000"/>
                <a:gd name="connsiteY36-74" fmla="*/ 6944 h 10000"/>
                <a:gd name="connsiteX37-75" fmla="*/ 8933 w 10000"/>
                <a:gd name="connsiteY37-76" fmla="*/ 6839 h 10000"/>
                <a:gd name="connsiteX38-77" fmla="*/ 8933 w 10000"/>
                <a:gd name="connsiteY38-78" fmla="*/ 6733 h 10000"/>
                <a:gd name="connsiteX39-79" fmla="*/ 8933 w 10000"/>
                <a:gd name="connsiteY39-80" fmla="*/ 6733 h 10000"/>
                <a:gd name="connsiteX40-81" fmla="*/ 9086 w 10000"/>
                <a:gd name="connsiteY40-82" fmla="*/ 6733 h 10000"/>
                <a:gd name="connsiteX41-83" fmla="*/ 9238 w 10000"/>
                <a:gd name="connsiteY41-84" fmla="*/ 6733 h 10000"/>
                <a:gd name="connsiteX42-85" fmla="*/ 9238 w 10000"/>
                <a:gd name="connsiteY42-86" fmla="*/ 6839 h 10000"/>
                <a:gd name="connsiteX43-87" fmla="*/ 9390 w 10000"/>
                <a:gd name="connsiteY43-88" fmla="*/ 6944 h 10000"/>
                <a:gd name="connsiteX44-89" fmla="*/ 9390 w 10000"/>
                <a:gd name="connsiteY44-90" fmla="*/ 7156 h 10000"/>
                <a:gd name="connsiteX45-91" fmla="*/ 9390 w 10000"/>
                <a:gd name="connsiteY45-92" fmla="*/ 7262 h 10000"/>
                <a:gd name="connsiteX46-93" fmla="*/ 9390 w 10000"/>
                <a:gd name="connsiteY46-94" fmla="*/ 7474 h 10000"/>
                <a:gd name="connsiteX47-95" fmla="*/ 9543 w 10000"/>
                <a:gd name="connsiteY47-96" fmla="*/ 7897 h 10000"/>
                <a:gd name="connsiteX48-97" fmla="*/ 9543 w 10000"/>
                <a:gd name="connsiteY48-98" fmla="*/ 8214 h 10000"/>
                <a:gd name="connsiteX49-99" fmla="*/ 9695 w 10000"/>
                <a:gd name="connsiteY49-100" fmla="*/ 8532 h 10000"/>
                <a:gd name="connsiteX50-101" fmla="*/ 9848 w 10000"/>
                <a:gd name="connsiteY50-102" fmla="*/ 8743 h 10000"/>
                <a:gd name="connsiteX51-103" fmla="*/ 10000 w 10000"/>
                <a:gd name="connsiteY51-104" fmla="*/ 8942 h 10000"/>
                <a:gd name="connsiteX52-105" fmla="*/ 10000 w 10000"/>
                <a:gd name="connsiteY52-106" fmla="*/ 9153 h 10000"/>
                <a:gd name="connsiteX53-107" fmla="*/ 9848 w 10000"/>
                <a:gd name="connsiteY53-108" fmla="*/ 9365 h 10000"/>
                <a:gd name="connsiteX54-109" fmla="*/ 9543 w 10000"/>
                <a:gd name="connsiteY54-110" fmla="*/ 9471 h 10000"/>
                <a:gd name="connsiteX55-111" fmla="*/ 9238 w 10000"/>
                <a:gd name="connsiteY55-112" fmla="*/ 9577 h 10000"/>
                <a:gd name="connsiteX56-113" fmla="*/ 8781 w 10000"/>
                <a:gd name="connsiteY56-114" fmla="*/ 9683 h 10000"/>
                <a:gd name="connsiteX57-115" fmla="*/ 8343 w 10000"/>
                <a:gd name="connsiteY57-116" fmla="*/ 9788 h 10000"/>
                <a:gd name="connsiteX58-117" fmla="*/ 7886 w 10000"/>
                <a:gd name="connsiteY58-118" fmla="*/ 9894 h 10000"/>
                <a:gd name="connsiteX59-119" fmla="*/ 7276 w 10000"/>
                <a:gd name="connsiteY59-120" fmla="*/ 9894 h 10000"/>
                <a:gd name="connsiteX60-121" fmla="*/ 6514 w 10000"/>
                <a:gd name="connsiteY60-122" fmla="*/ 10000 h 10000"/>
                <a:gd name="connsiteX61-123" fmla="*/ 5752 w 10000"/>
                <a:gd name="connsiteY61-124" fmla="*/ 10000 h 10000"/>
                <a:gd name="connsiteX62-125" fmla="*/ 4838 w 10000"/>
                <a:gd name="connsiteY62-126" fmla="*/ 10000 h 10000"/>
                <a:gd name="connsiteX63-127" fmla="*/ 4095 w 10000"/>
                <a:gd name="connsiteY63-128" fmla="*/ 10000 h 10000"/>
                <a:gd name="connsiteX64-129" fmla="*/ 3333 w 10000"/>
                <a:gd name="connsiteY64-130" fmla="*/ 9894 h 10000"/>
                <a:gd name="connsiteX65-131" fmla="*/ 2724 w 10000"/>
                <a:gd name="connsiteY65-132" fmla="*/ 9894 h 10000"/>
                <a:gd name="connsiteX66-133" fmla="*/ 2267 w 10000"/>
                <a:gd name="connsiteY66-134" fmla="*/ 9788 h 10000"/>
                <a:gd name="connsiteX67-135" fmla="*/ 1810 w 10000"/>
                <a:gd name="connsiteY67-136" fmla="*/ 9577 h 10000"/>
                <a:gd name="connsiteX68-137" fmla="*/ 1352 w 10000"/>
                <a:gd name="connsiteY68-138" fmla="*/ 9471 h 10000"/>
                <a:gd name="connsiteX69-139" fmla="*/ 1067 w 10000"/>
                <a:gd name="connsiteY69-140" fmla="*/ 9259 h 10000"/>
                <a:gd name="connsiteX70-141" fmla="*/ 914 w 10000"/>
                <a:gd name="connsiteY70-142" fmla="*/ 8942 h 10000"/>
                <a:gd name="connsiteX71-143" fmla="*/ 762 w 10000"/>
                <a:gd name="connsiteY71-144" fmla="*/ 8638 h 10000"/>
                <a:gd name="connsiteX72-145" fmla="*/ 610 w 10000"/>
                <a:gd name="connsiteY72-146" fmla="*/ 8214 h 10000"/>
                <a:gd name="connsiteX73-147" fmla="*/ 610 w 10000"/>
                <a:gd name="connsiteY73-148" fmla="*/ 7791 h 10000"/>
                <a:gd name="connsiteX74-149" fmla="*/ 610 w 10000"/>
                <a:gd name="connsiteY74-150" fmla="*/ 7262 h 10000"/>
                <a:gd name="connsiteX75-151" fmla="*/ 610 w 10000"/>
                <a:gd name="connsiteY75-152" fmla="*/ 6627 h 10000"/>
                <a:gd name="connsiteX76-153" fmla="*/ 610 w 10000"/>
                <a:gd name="connsiteY76-154" fmla="*/ 5899 h 10000"/>
                <a:gd name="connsiteX77-155" fmla="*/ 610 w 10000"/>
                <a:gd name="connsiteY77-156" fmla="*/ 5476 h 10000"/>
                <a:gd name="connsiteX78-157" fmla="*/ 610 w 10000"/>
                <a:gd name="connsiteY78-158" fmla="*/ 5053 h 10000"/>
                <a:gd name="connsiteX79-159" fmla="*/ 610 w 10000"/>
                <a:gd name="connsiteY79-160" fmla="*/ 4630 h 10000"/>
                <a:gd name="connsiteX80-161" fmla="*/ 610 w 10000"/>
                <a:gd name="connsiteY80-162" fmla="*/ 4206 h 10000"/>
                <a:gd name="connsiteX81-163" fmla="*/ 610 w 10000"/>
                <a:gd name="connsiteY81-164" fmla="*/ 3690 h 10000"/>
                <a:gd name="connsiteX82-165" fmla="*/ 610 w 10000"/>
                <a:gd name="connsiteY82-166" fmla="*/ 3267 h 10000"/>
                <a:gd name="connsiteX83-167" fmla="*/ 610 w 10000"/>
                <a:gd name="connsiteY83-168" fmla="*/ 2950 h 10000"/>
                <a:gd name="connsiteX84-169" fmla="*/ 610 w 10000"/>
                <a:gd name="connsiteY84-170" fmla="*/ 2526 h 10000"/>
                <a:gd name="connsiteX85-171" fmla="*/ 610 w 10000"/>
                <a:gd name="connsiteY85-172" fmla="*/ 2209 h 10000"/>
                <a:gd name="connsiteX86-173" fmla="*/ 457 w 10000"/>
                <a:gd name="connsiteY86-174" fmla="*/ 1892 h 10000"/>
                <a:gd name="connsiteX87-175" fmla="*/ 457 w 10000"/>
                <a:gd name="connsiteY87-176" fmla="*/ 1680 h 10000"/>
                <a:gd name="connsiteX88-177" fmla="*/ 457 w 10000"/>
                <a:gd name="connsiteY88-178" fmla="*/ 1362 h 10000"/>
                <a:gd name="connsiteX89-179" fmla="*/ 457 w 10000"/>
                <a:gd name="connsiteY89-180" fmla="*/ 1164 h 10000"/>
                <a:gd name="connsiteX90-181" fmla="*/ 457 w 10000"/>
                <a:gd name="connsiteY90-182" fmla="*/ 1058 h 10000"/>
                <a:gd name="connsiteX91-183" fmla="*/ 457 w 10000"/>
                <a:gd name="connsiteY91-184" fmla="*/ 847 h 10000"/>
                <a:gd name="connsiteX92-185" fmla="*/ 305 w 10000"/>
                <a:gd name="connsiteY92-186" fmla="*/ 741 h 10000"/>
                <a:gd name="connsiteX93-187" fmla="*/ 305 w 10000"/>
                <a:gd name="connsiteY93-188" fmla="*/ 529 h 10000"/>
                <a:gd name="connsiteX94-189" fmla="*/ 152 w 10000"/>
                <a:gd name="connsiteY94-190" fmla="*/ 423 h 10000"/>
                <a:gd name="connsiteX95-191" fmla="*/ 0 w 10000"/>
                <a:gd name="connsiteY95-192" fmla="*/ 317 h 10000"/>
                <a:gd name="connsiteX96-193" fmla="*/ 0 w 10000"/>
                <a:gd name="connsiteY96-194" fmla="*/ 212 h 10000"/>
                <a:gd name="connsiteX97-195" fmla="*/ 152 w 10000"/>
                <a:gd name="connsiteY97-196" fmla="*/ 0 h 10000"/>
                <a:gd name="connsiteX98-197" fmla="*/ 457 w 10000"/>
                <a:gd name="connsiteY98-198" fmla="*/ 0 h 10000"/>
                <a:gd name="connsiteX99-199" fmla="*/ 762 w 10000"/>
                <a:gd name="connsiteY99-200" fmla="*/ 0 h 10000"/>
                <a:gd name="connsiteX100-201" fmla="*/ 1067 w 10000"/>
                <a:gd name="connsiteY100-202" fmla="*/ 106 h 10000"/>
                <a:gd name="connsiteX101-203" fmla="*/ 1352 w 10000"/>
                <a:gd name="connsiteY101-204" fmla="*/ 212 h 10000"/>
                <a:gd name="connsiteX102-205" fmla="*/ 1657 w 10000"/>
                <a:gd name="connsiteY102-206" fmla="*/ 317 h 10000"/>
                <a:gd name="connsiteX103-207" fmla="*/ 1810 w 10000"/>
                <a:gd name="connsiteY103-208" fmla="*/ 423 h 10000"/>
                <a:gd name="connsiteX104-209" fmla="*/ 1962 w 10000"/>
                <a:gd name="connsiteY104-210" fmla="*/ 423 h 10000"/>
                <a:gd name="connsiteX105-211" fmla="*/ 1962 w 10000"/>
                <a:gd name="connsiteY105-212" fmla="*/ 635 h 10000"/>
                <a:gd name="connsiteX106-213" fmla="*/ 1810 w 10000"/>
                <a:gd name="connsiteY106-214" fmla="*/ 847 h 10000"/>
                <a:gd name="connsiteX107-215" fmla="*/ 1810 w 10000"/>
                <a:gd name="connsiteY107-216" fmla="*/ 952 h 10000"/>
                <a:gd name="connsiteX108-217" fmla="*/ 1810 w 10000"/>
                <a:gd name="connsiteY108-218" fmla="*/ 1164 h 10000"/>
                <a:gd name="connsiteX109-219" fmla="*/ 1657 w 10000"/>
                <a:gd name="connsiteY109-220" fmla="*/ 1362 h 10000"/>
                <a:gd name="connsiteX110-221" fmla="*/ 1657 w 10000"/>
                <a:gd name="connsiteY110-222" fmla="*/ 1574 h 10000"/>
                <a:gd name="connsiteX111-223" fmla="*/ 1657 w 10000"/>
                <a:gd name="connsiteY111-224" fmla="*/ 1892 h 10000"/>
                <a:gd name="connsiteX112-225" fmla="*/ 1657 w 10000"/>
                <a:gd name="connsiteY112-226" fmla="*/ 2315 h 10000"/>
                <a:gd name="connsiteX113-227" fmla="*/ 1505 w 10000"/>
                <a:gd name="connsiteY113-228" fmla="*/ 2844 h 10000"/>
                <a:gd name="connsiteX114-229" fmla="*/ 1505 w 10000"/>
                <a:gd name="connsiteY114-230" fmla="*/ 3373 h 10000"/>
                <a:gd name="connsiteX115-231" fmla="*/ 1505 w 10000"/>
                <a:gd name="connsiteY115-232" fmla="*/ 3373 h 10000"/>
                <a:gd name="connsiteX0-233" fmla="*/ 1505 w 10000"/>
                <a:gd name="connsiteY0-234" fmla="*/ 3373 h 10000"/>
                <a:gd name="connsiteX1-235" fmla="*/ 1505 w 10000"/>
                <a:gd name="connsiteY1-236" fmla="*/ 3889 h 10000"/>
                <a:gd name="connsiteX2-237" fmla="*/ 1505 w 10000"/>
                <a:gd name="connsiteY2-238" fmla="*/ 4312 h 10000"/>
                <a:gd name="connsiteX3-239" fmla="*/ 1505 w 10000"/>
                <a:gd name="connsiteY3-240" fmla="*/ 4735 h 10000"/>
                <a:gd name="connsiteX4-241" fmla="*/ 1505 w 10000"/>
                <a:gd name="connsiteY4-242" fmla="*/ 5159 h 10000"/>
                <a:gd name="connsiteX5-243" fmla="*/ 1505 w 10000"/>
                <a:gd name="connsiteY5-244" fmla="*/ 5582 h 10000"/>
                <a:gd name="connsiteX6-245" fmla="*/ 1505 w 10000"/>
                <a:gd name="connsiteY6-246" fmla="*/ 5899 h 10000"/>
                <a:gd name="connsiteX7-247" fmla="*/ 1505 w 10000"/>
                <a:gd name="connsiteY7-248" fmla="*/ 6217 h 10000"/>
                <a:gd name="connsiteX8-249" fmla="*/ 1505 w 10000"/>
                <a:gd name="connsiteY8-250" fmla="*/ 6415 h 10000"/>
                <a:gd name="connsiteX9-251" fmla="*/ 1352 w 10000"/>
                <a:gd name="connsiteY9-252" fmla="*/ 6944 h 10000"/>
                <a:gd name="connsiteX10-253" fmla="*/ 1352 w 10000"/>
                <a:gd name="connsiteY10-254" fmla="*/ 7368 h 10000"/>
                <a:gd name="connsiteX11-255" fmla="*/ 1505 w 10000"/>
                <a:gd name="connsiteY11-256" fmla="*/ 7685 h 10000"/>
                <a:gd name="connsiteX12-257" fmla="*/ 1505 w 10000"/>
                <a:gd name="connsiteY12-258" fmla="*/ 8003 h 10000"/>
                <a:gd name="connsiteX13-259" fmla="*/ 1657 w 10000"/>
                <a:gd name="connsiteY13-260" fmla="*/ 8320 h 10000"/>
                <a:gd name="connsiteX14-261" fmla="*/ 1810 w 10000"/>
                <a:gd name="connsiteY14-262" fmla="*/ 8638 h 10000"/>
                <a:gd name="connsiteX15-263" fmla="*/ 1962 w 10000"/>
                <a:gd name="connsiteY15-264" fmla="*/ 8836 h 10000"/>
                <a:gd name="connsiteX16-265" fmla="*/ 2267 w 10000"/>
                <a:gd name="connsiteY16-266" fmla="*/ 8942 h 10000"/>
                <a:gd name="connsiteX17-267" fmla="*/ 2571 w 10000"/>
                <a:gd name="connsiteY17-268" fmla="*/ 9048 h 10000"/>
                <a:gd name="connsiteX18-269" fmla="*/ 3029 w 10000"/>
                <a:gd name="connsiteY18-270" fmla="*/ 9153 h 10000"/>
                <a:gd name="connsiteX19-271" fmla="*/ 3638 w 10000"/>
                <a:gd name="connsiteY19-272" fmla="*/ 9259 h 10000"/>
                <a:gd name="connsiteX20-273" fmla="*/ 4248 w 10000"/>
                <a:gd name="connsiteY20-274" fmla="*/ 9259 h 10000"/>
                <a:gd name="connsiteX21-275" fmla="*/ 4838 w 10000"/>
                <a:gd name="connsiteY21-276" fmla="*/ 9259 h 10000"/>
                <a:gd name="connsiteX22-277" fmla="*/ 5448 w 10000"/>
                <a:gd name="connsiteY22-278" fmla="*/ 9259 h 10000"/>
                <a:gd name="connsiteX23-279" fmla="*/ 5905 w 10000"/>
                <a:gd name="connsiteY23-280" fmla="*/ 9259 h 10000"/>
                <a:gd name="connsiteX24-281" fmla="*/ 6362 w 10000"/>
                <a:gd name="connsiteY24-282" fmla="*/ 9153 h 10000"/>
                <a:gd name="connsiteX25-283" fmla="*/ 7124 w 10000"/>
                <a:gd name="connsiteY25-284" fmla="*/ 9048 h 10000"/>
                <a:gd name="connsiteX26-285" fmla="*/ 7733 w 10000"/>
                <a:gd name="connsiteY26-286" fmla="*/ 8942 h 10000"/>
                <a:gd name="connsiteX27-287" fmla="*/ 7886 w 10000"/>
                <a:gd name="connsiteY27-288" fmla="*/ 8836 h 10000"/>
                <a:gd name="connsiteX28-289" fmla="*/ 8038 w 10000"/>
                <a:gd name="connsiteY28-290" fmla="*/ 8743 h 10000"/>
                <a:gd name="connsiteX29-291" fmla="*/ 8190 w 10000"/>
                <a:gd name="connsiteY29-292" fmla="*/ 8638 h 10000"/>
                <a:gd name="connsiteX30-293" fmla="*/ 8343 w 10000"/>
                <a:gd name="connsiteY30-294" fmla="*/ 8532 h 10000"/>
                <a:gd name="connsiteX31-295" fmla="*/ 8476 w 10000"/>
                <a:gd name="connsiteY31-296" fmla="*/ 8108 h 10000"/>
                <a:gd name="connsiteX32-297" fmla="*/ 8629 w 10000"/>
                <a:gd name="connsiteY32-298" fmla="*/ 7685 h 10000"/>
                <a:gd name="connsiteX33-299" fmla="*/ 8781 w 10000"/>
                <a:gd name="connsiteY33-300" fmla="*/ 7474 h 10000"/>
                <a:gd name="connsiteX34-301" fmla="*/ 8781 w 10000"/>
                <a:gd name="connsiteY34-302" fmla="*/ 7262 h 10000"/>
                <a:gd name="connsiteX35-303" fmla="*/ 8781 w 10000"/>
                <a:gd name="connsiteY35-304" fmla="*/ 7050 h 10000"/>
                <a:gd name="connsiteX36-305" fmla="*/ 8781 w 10000"/>
                <a:gd name="connsiteY36-306" fmla="*/ 6944 h 10000"/>
                <a:gd name="connsiteX37-307" fmla="*/ 8933 w 10000"/>
                <a:gd name="connsiteY37-308" fmla="*/ 6839 h 10000"/>
                <a:gd name="connsiteX38-309" fmla="*/ 8933 w 10000"/>
                <a:gd name="connsiteY38-310" fmla="*/ 6733 h 10000"/>
                <a:gd name="connsiteX39-311" fmla="*/ 8933 w 10000"/>
                <a:gd name="connsiteY39-312" fmla="*/ 6733 h 10000"/>
                <a:gd name="connsiteX40-313" fmla="*/ 9086 w 10000"/>
                <a:gd name="connsiteY40-314" fmla="*/ 6733 h 10000"/>
                <a:gd name="connsiteX41-315" fmla="*/ 9238 w 10000"/>
                <a:gd name="connsiteY41-316" fmla="*/ 6733 h 10000"/>
                <a:gd name="connsiteX42-317" fmla="*/ 9238 w 10000"/>
                <a:gd name="connsiteY42-318" fmla="*/ 6839 h 10000"/>
                <a:gd name="connsiteX43-319" fmla="*/ 9390 w 10000"/>
                <a:gd name="connsiteY43-320" fmla="*/ 6944 h 10000"/>
                <a:gd name="connsiteX44-321" fmla="*/ 9390 w 10000"/>
                <a:gd name="connsiteY44-322" fmla="*/ 7156 h 10000"/>
                <a:gd name="connsiteX45-323" fmla="*/ 9390 w 10000"/>
                <a:gd name="connsiteY45-324" fmla="*/ 7262 h 10000"/>
                <a:gd name="connsiteX46-325" fmla="*/ 9390 w 10000"/>
                <a:gd name="connsiteY46-326" fmla="*/ 7474 h 10000"/>
                <a:gd name="connsiteX47-327" fmla="*/ 9543 w 10000"/>
                <a:gd name="connsiteY47-328" fmla="*/ 7897 h 10000"/>
                <a:gd name="connsiteX48-329" fmla="*/ 9543 w 10000"/>
                <a:gd name="connsiteY48-330" fmla="*/ 8214 h 10000"/>
                <a:gd name="connsiteX49-331" fmla="*/ 9695 w 10000"/>
                <a:gd name="connsiteY49-332" fmla="*/ 8532 h 10000"/>
                <a:gd name="connsiteX50-333" fmla="*/ 9848 w 10000"/>
                <a:gd name="connsiteY50-334" fmla="*/ 8743 h 10000"/>
                <a:gd name="connsiteX51-335" fmla="*/ 10000 w 10000"/>
                <a:gd name="connsiteY51-336" fmla="*/ 8942 h 10000"/>
                <a:gd name="connsiteX52-337" fmla="*/ 10000 w 10000"/>
                <a:gd name="connsiteY52-338" fmla="*/ 9153 h 10000"/>
                <a:gd name="connsiteX53-339" fmla="*/ 9848 w 10000"/>
                <a:gd name="connsiteY53-340" fmla="*/ 9365 h 10000"/>
                <a:gd name="connsiteX54-341" fmla="*/ 9543 w 10000"/>
                <a:gd name="connsiteY54-342" fmla="*/ 9471 h 10000"/>
                <a:gd name="connsiteX55-343" fmla="*/ 9238 w 10000"/>
                <a:gd name="connsiteY55-344" fmla="*/ 9577 h 10000"/>
                <a:gd name="connsiteX56-345" fmla="*/ 8781 w 10000"/>
                <a:gd name="connsiteY56-346" fmla="*/ 9683 h 10000"/>
                <a:gd name="connsiteX57-347" fmla="*/ 8343 w 10000"/>
                <a:gd name="connsiteY57-348" fmla="*/ 9788 h 10000"/>
                <a:gd name="connsiteX58-349" fmla="*/ 7886 w 10000"/>
                <a:gd name="connsiteY58-350" fmla="*/ 9894 h 10000"/>
                <a:gd name="connsiteX59-351" fmla="*/ 7276 w 10000"/>
                <a:gd name="connsiteY59-352" fmla="*/ 9894 h 10000"/>
                <a:gd name="connsiteX60-353" fmla="*/ 6514 w 10000"/>
                <a:gd name="connsiteY60-354" fmla="*/ 10000 h 10000"/>
                <a:gd name="connsiteX61-355" fmla="*/ 5752 w 10000"/>
                <a:gd name="connsiteY61-356" fmla="*/ 10000 h 10000"/>
                <a:gd name="connsiteX62-357" fmla="*/ 4838 w 10000"/>
                <a:gd name="connsiteY62-358" fmla="*/ 10000 h 10000"/>
                <a:gd name="connsiteX63-359" fmla="*/ 4095 w 10000"/>
                <a:gd name="connsiteY63-360" fmla="*/ 10000 h 10000"/>
                <a:gd name="connsiteX64-361" fmla="*/ 3333 w 10000"/>
                <a:gd name="connsiteY64-362" fmla="*/ 9894 h 10000"/>
                <a:gd name="connsiteX65-363" fmla="*/ 2724 w 10000"/>
                <a:gd name="connsiteY65-364" fmla="*/ 9894 h 10000"/>
                <a:gd name="connsiteX66-365" fmla="*/ 2267 w 10000"/>
                <a:gd name="connsiteY66-366" fmla="*/ 9788 h 10000"/>
                <a:gd name="connsiteX67-367" fmla="*/ 1810 w 10000"/>
                <a:gd name="connsiteY67-368" fmla="*/ 9577 h 10000"/>
                <a:gd name="connsiteX68-369" fmla="*/ 1352 w 10000"/>
                <a:gd name="connsiteY68-370" fmla="*/ 9471 h 10000"/>
                <a:gd name="connsiteX69-371" fmla="*/ 1067 w 10000"/>
                <a:gd name="connsiteY69-372" fmla="*/ 9259 h 10000"/>
                <a:gd name="connsiteX70-373" fmla="*/ 914 w 10000"/>
                <a:gd name="connsiteY70-374" fmla="*/ 8942 h 10000"/>
                <a:gd name="connsiteX71-375" fmla="*/ 762 w 10000"/>
                <a:gd name="connsiteY71-376" fmla="*/ 8638 h 10000"/>
                <a:gd name="connsiteX72-377" fmla="*/ 610 w 10000"/>
                <a:gd name="connsiteY72-378" fmla="*/ 8214 h 10000"/>
                <a:gd name="connsiteX73-379" fmla="*/ 610 w 10000"/>
                <a:gd name="connsiteY73-380" fmla="*/ 7791 h 10000"/>
                <a:gd name="connsiteX74-381" fmla="*/ 610 w 10000"/>
                <a:gd name="connsiteY74-382" fmla="*/ 7262 h 10000"/>
                <a:gd name="connsiteX75-383" fmla="*/ 610 w 10000"/>
                <a:gd name="connsiteY75-384" fmla="*/ 6627 h 10000"/>
                <a:gd name="connsiteX76-385" fmla="*/ 610 w 10000"/>
                <a:gd name="connsiteY76-386" fmla="*/ 5899 h 10000"/>
                <a:gd name="connsiteX77-387" fmla="*/ 610 w 10000"/>
                <a:gd name="connsiteY77-388" fmla="*/ 5476 h 10000"/>
                <a:gd name="connsiteX78-389" fmla="*/ 610 w 10000"/>
                <a:gd name="connsiteY78-390" fmla="*/ 5053 h 10000"/>
                <a:gd name="connsiteX79-391" fmla="*/ 610 w 10000"/>
                <a:gd name="connsiteY79-392" fmla="*/ 4630 h 10000"/>
                <a:gd name="connsiteX80-393" fmla="*/ 610 w 10000"/>
                <a:gd name="connsiteY80-394" fmla="*/ 4206 h 10000"/>
                <a:gd name="connsiteX81-395" fmla="*/ 610 w 10000"/>
                <a:gd name="connsiteY81-396" fmla="*/ 3690 h 10000"/>
                <a:gd name="connsiteX82-397" fmla="*/ 610 w 10000"/>
                <a:gd name="connsiteY82-398" fmla="*/ 3267 h 10000"/>
                <a:gd name="connsiteX83-399" fmla="*/ 610 w 10000"/>
                <a:gd name="connsiteY83-400" fmla="*/ 2950 h 10000"/>
                <a:gd name="connsiteX84-401" fmla="*/ 610 w 10000"/>
                <a:gd name="connsiteY84-402" fmla="*/ 2526 h 10000"/>
                <a:gd name="connsiteX85-403" fmla="*/ 610 w 10000"/>
                <a:gd name="connsiteY85-404" fmla="*/ 2209 h 10000"/>
                <a:gd name="connsiteX86-405" fmla="*/ 457 w 10000"/>
                <a:gd name="connsiteY86-406" fmla="*/ 1892 h 10000"/>
                <a:gd name="connsiteX87-407" fmla="*/ 457 w 10000"/>
                <a:gd name="connsiteY87-408" fmla="*/ 1680 h 10000"/>
                <a:gd name="connsiteX88-409" fmla="*/ 457 w 10000"/>
                <a:gd name="connsiteY88-410" fmla="*/ 1362 h 10000"/>
                <a:gd name="connsiteX89-411" fmla="*/ 457 w 10000"/>
                <a:gd name="connsiteY89-412" fmla="*/ 1164 h 10000"/>
                <a:gd name="connsiteX90-413" fmla="*/ 457 w 10000"/>
                <a:gd name="connsiteY90-414" fmla="*/ 1058 h 10000"/>
                <a:gd name="connsiteX91-415" fmla="*/ 457 w 10000"/>
                <a:gd name="connsiteY91-416" fmla="*/ 847 h 10000"/>
                <a:gd name="connsiteX92-417" fmla="*/ 305 w 10000"/>
                <a:gd name="connsiteY92-418" fmla="*/ 741 h 10000"/>
                <a:gd name="connsiteX93-419" fmla="*/ 305 w 10000"/>
                <a:gd name="connsiteY93-420" fmla="*/ 529 h 10000"/>
                <a:gd name="connsiteX94-421" fmla="*/ 152 w 10000"/>
                <a:gd name="connsiteY94-422" fmla="*/ 423 h 10000"/>
                <a:gd name="connsiteX95-423" fmla="*/ 0 w 10000"/>
                <a:gd name="connsiteY95-424" fmla="*/ 317 h 10000"/>
                <a:gd name="connsiteX96-425" fmla="*/ 0 w 10000"/>
                <a:gd name="connsiteY96-426" fmla="*/ 212 h 10000"/>
                <a:gd name="connsiteX97-427" fmla="*/ 457 w 10000"/>
                <a:gd name="connsiteY97-428" fmla="*/ 0 h 10000"/>
                <a:gd name="connsiteX98-429" fmla="*/ 762 w 10000"/>
                <a:gd name="connsiteY98-430" fmla="*/ 0 h 10000"/>
                <a:gd name="connsiteX99-431" fmla="*/ 1067 w 10000"/>
                <a:gd name="connsiteY99-432" fmla="*/ 106 h 10000"/>
                <a:gd name="connsiteX100-433" fmla="*/ 1352 w 10000"/>
                <a:gd name="connsiteY100-434" fmla="*/ 212 h 10000"/>
                <a:gd name="connsiteX101-435" fmla="*/ 1657 w 10000"/>
                <a:gd name="connsiteY101-436" fmla="*/ 317 h 10000"/>
                <a:gd name="connsiteX102-437" fmla="*/ 1810 w 10000"/>
                <a:gd name="connsiteY102-438" fmla="*/ 423 h 10000"/>
                <a:gd name="connsiteX103-439" fmla="*/ 1962 w 10000"/>
                <a:gd name="connsiteY103-440" fmla="*/ 423 h 10000"/>
                <a:gd name="connsiteX104-441" fmla="*/ 1962 w 10000"/>
                <a:gd name="connsiteY104-442" fmla="*/ 635 h 10000"/>
                <a:gd name="connsiteX105-443" fmla="*/ 1810 w 10000"/>
                <a:gd name="connsiteY105-444" fmla="*/ 847 h 10000"/>
                <a:gd name="connsiteX106-445" fmla="*/ 1810 w 10000"/>
                <a:gd name="connsiteY106-446" fmla="*/ 952 h 10000"/>
                <a:gd name="connsiteX107-447" fmla="*/ 1810 w 10000"/>
                <a:gd name="connsiteY107-448" fmla="*/ 1164 h 10000"/>
                <a:gd name="connsiteX108-449" fmla="*/ 1657 w 10000"/>
                <a:gd name="connsiteY108-450" fmla="*/ 1362 h 10000"/>
                <a:gd name="connsiteX109-451" fmla="*/ 1657 w 10000"/>
                <a:gd name="connsiteY109-452" fmla="*/ 1574 h 10000"/>
                <a:gd name="connsiteX110-453" fmla="*/ 1657 w 10000"/>
                <a:gd name="connsiteY110-454" fmla="*/ 1892 h 10000"/>
                <a:gd name="connsiteX111-455" fmla="*/ 1657 w 10000"/>
                <a:gd name="connsiteY111-456" fmla="*/ 2315 h 10000"/>
                <a:gd name="connsiteX112-457" fmla="*/ 1505 w 10000"/>
                <a:gd name="connsiteY112-458" fmla="*/ 2844 h 10000"/>
                <a:gd name="connsiteX113-459" fmla="*/ 1505 w 10000"/>
                <a:gd name="connsiteY113-460" fmla="*/ 3373 h 10000"/>
                <a:gd name="connsiteX114-461" fmla="*/ 1505 w 10000"/>
                <a:gd name="connsiteY114-462" fmla="*/ 3373 h 10000"/>
                <a:gd name="connsiteX0-463" fmla="*/ 1505 w 10000"/>
                <a:gd name="connsiteY0-464" fmla="*/ 3373 h 10000"/>
                <a:gd name="connsiteX1-465" fmla="*/ 1505 w 10000"/>
                <a:gd name="connsiteY1-466" fmla="*/ 3889 h 10000"/>
                <a:gd name="connsiteX2-467" fmla="*/ 1505 w 10000"/>
                <a:gd name="connsiteY2-468" fmla="*/ 4312 h 10000"/>
                <a:gd name="connsiteX3-469" fmla="*/ 1505 w 10000"/>
                <a:gd name="connsiteY3-470" fmla="*/ 4735 h 10000"/>
                <a:gd name="connsiteX4-471" fmla="*/ 1505 w 10000"/>
                <a:gd name="connsiteY4-472" fmla="*/ 5159 h 10000"/>
                <a:gd name="connsiteX5-473" fmla="*/ 1505 w 10000"/>
                <a:gd name="connsiteY5-474" fmla="*/ 5582 h 10000"/>
                <a:gd name="connsiteX6-475" fmla="*/ 1505 w 10000"/>
                <a:gd name="connsiteY6-476" fmla="*/ 5899 h 10000"/>
                <a:gd name="connsiteX7-477" fmla="*/ 1505 w 10000"/>
                <a:gd name="connsiteY7-478" fmla="*/ 6217 h 10000"/>
                <a:gd name="connsiteX8-479" fmla="*/ 1505 w 10000"/>
                <a:gd name="connsiteY8-480" fmla="*/ 6415 h 10000"/>
                <a:gd name="connsiteX9-481" fmla="*/ 1352 w 10000"/>
                <a:gd name="connsiteY9-482" fmla="*/ 6944 h 10000"/>
                <a:gd name="connsiteX10-483" fmla="*/ 1352 w 10000"/>
                <a:gd name="connsiteY10-484" fmla="*/ 7368 h 10000"/>
                <a:gd name="connsiteX11-485" fmla="*/ 1505 w 10000"/>
                <a:gd name="connsiteY11-486" fmla="*/ 7685 h 10000"/>
                <a:gd name="connsiteX12-487" fmla="*/ 1505 w 10000"/>
                <a:gd name="connsiteY12-488" fmla="*/ 8003 h 10000"/>
                <a:gd name="connsiteX13-489" fmla="*/ 1657 w 10000"/>
                <a:gd name="connsiteY13-490" fmla="*/ 8320 h 10000"/>
                <a:gd name="connsiteX14-491" fmla="*/ 1810 w 10000"/>
                <a:gd name="connsiteY14-492" fmla="*/ 8638 h 10000"/>
                <a:gd name="connsiteX15-493" fmla="*/ 1962 w 10000"/>
                <a:gd name="connsiteY15-494" fmla="*/ 8836 h 10000"/>
                <a:gd name="connsiteX16-495" fmla="*/ 2267 w 10000"/>
                <a:gd name="connsiteY16-496" fmla="*/ 8942 h 10000"/>
                <a:gd name="connsiteX17-497" fmla="*/ 2571 w 10000"/>
                <a:gd name="connsiteY17-498" fmla="*/ 9048 h 10000"/>
                <a:gd name="connsiteX18-499" fmla="*/ 3029 w 10000"/>
                <a:gd name="connsiteY18-500" fmla="*/ 9153 h 10000"/>
                <a:gd name="connsiteX19-501" fmla="*/ 3638 w 10000"/>
                <a:gd name="connsiteY19-502" fmla="*/ 9259 h 10000"/>
                <a:gd name="connsiteX20-503" fmla="*/ 4248 w 10000"/>
                <a:gd name="connsiteY20-504" fmla="*/ 9259 h 10000"/>
                <a:gd name="connsiteX21-505" fmla="*/ 4838 w 10000"/>
                <a:gd name="connsiteY21-506" fmla="*/ 9259 h 10000"/>
                <a:gd name="connsiteX22-507" fmla="*/ 5448 w 10000"/>
                <a:gd name="connsiteY22-508" fmla="*/ 9259 h 10000"/>
                <a:gd name="connsiteX23-509" fmla="*/ 5905 w 10000"/>
                <a:gd name="connsiteY23-510" fmla="*/ 9259 h 10000"/>
                <a:gd name="connsiteX24-511" fmla="*/ 6362 w 10000"/>
                <a:gd name="connsiteY24-512" fmla="*/ 9153 h 10000"/>
                <a:gd name="connsiteX25-513" fmla="*/ 7124 w 10000"/>
                <a:gd name="connsiteY25-514" fmla="*/ 9048 h 10000"/>
                <a:gd name="connsiteX26-515" fmla="*/ 7733 w 10000"/>
                <a:gd name="connsiteY26-516" fmla="*/ 8942 h 10000"/>
                <a:gd name="connsiteX27-517" fmla="*/ 7886 w 10000"/>
                <a:gd name="connsiteY27-518" fmla="*/ 8836 h 10000"/>
                <a:gd name="connsiteX28-519" fmla="*/ 8038 w 10000"/>
                <a:gd name="connsiteY28-520" fmla="*/ 8743 h 10000"/>
                <a:gd name="connsiteX29-521" fmla="*/ 8190 w 10000"/>
                <a:gd name="connsiteY29-522" fmla="*/ 8638 h 10000"/>
                <a:gd name="connsiteX30-523" fmla="*/ 8343 w 10000"/>
                <a:gd name="connsiteY30-524" fmla="*/ 8532 h 10000"/>
                <a:gd name="connsiteX31-525" fmla="*/ 8476 w 10000"/>
                <a:gd name="connsiteY31-526" fmla="*/ 8108 h 10000"/>
                <a:gd name="connsiteX32-527" fmla="*/ 8629 w 10000"/>
                <a:gd name="connsiteY32-528" fmla="*/ 7685 h 10000"/>
                <a:gd name="connsiteX33-529" fmla="*/ 8781 w 10000"/>
                <a:gd name="connsiteY33-530" fmla="*/ 7474 h 10000"/>
                <a:gd name="connsiteX34-531" fmla="*/ 8781 w 10000"/>
                <a:gd name="connsiteY34-532" fmla="*/ 7262 h 10000"/>
                <a:gd name="connsiteX35-533" fmla="*/ 8781 w 10000"/>
                <a:gd name="connsiteY35-534" fmla="*/ 7050 h 10000"/>
                <a:gd name="connsiteX36-535" fmla="*/ 8781 w 10000"/>
                <a:gd name="connsiteY36-536" fmla="*/ 6944 h 10000"/>
                <a:gd name="connsiteX37-537" fmla="*/ 8933 w 10000"/>
                <a:gd name="connsiteY37-538" fmla="*/ 6839 h 10000"/>
                <a:gd name="connsiteX38-539" fmla="*/ 8933 w 10000"/>
                <a:gd name="connsiteY38-540" fmla="*/ 6733 h 10000"/>
                <a:gd name="connsiteX39-541" fmla="*/ 8933 w 10000"/>
                <a:gd name="connsiteY39-542" fmla="*/ 6733 h 10000"/>
                <a:gd name="connsiteX40-543" fmla="*/ 9086 w 10000"/>
                <a:gd name="connsiteY40-544" fmla="*/ 6733 h 10000"/>
                <a:gd name="connsiteX41-545" fmla="*/ 9238 w 10000"/>
                <a:gd name="connsiteY41-546" fmla="*/ 6733 h 10000"/>
                <a:gd name="connsiteX42-547" fmla="*/ 9238 w 10000"/>
                <a:gd name="connsiteY42-548" fmla="*/ 6839 h 10000"/>
                <a:gd name="connsiteX43-549" fmla="*/ 9390 w 10000"/>
                <a:gd name="connsiteY43-550" fmla="*/ 6944 h 10000"/>
                <a:gd name="connsiteX44-551" fmla="*/ 9390 w 10000"/>
                <a:gd name="connsiteY44-552" fmla="*/ 7156 h 10000"/>
                <a:gd name="connsiteX45-553" fmla="*/ 9390 w 10000"/>
                <a:gd name="connsiteY45-554" fmla="*/ 7262 h 10000"/>
                <a:gd name="connsiteX46-555" fmla="*/ 9390 w 10000"/>
                <a:gd name="connsiteY46-556" fmla="*/ 7474 h 10000"/>
                <a:gd name="connsiteX47-557" fmla="*/ 9543 w 10000"/>
                <a:gd name="connsiteY47-558" fmla="*/ 7897 h 10000"/>
                <a:gd name="connsiteX48-559" fmla="*/ 9543 w 10000"/>
                <a:gd name="connsiteY48-560" fmla="*/ 8214 h 10000"/>
                <a:gd name="connsiteX49-561" fmla="*/ 9695 w 10000"/>
                <a:gd name="connsiteY49-562" fmla="*/ 8532 h 10000"/>
                <a:gd name="connsiteX50-563" fmla="*/ 9848 w 10000"/>
                <a:gd name="connsiteY50-564" fmla="*/ 8743 h 10000"/>
                <a:gd name="connsiteX51-565" fmla="*/ 10000 w 10000"/>
                <a:gd name="connsiteY51-566" fmla="*/ 8942 h 10000"/>
                <a:gd name="connsiteX52-567" fmla="*/ 10000 w 10000"/>
                <a:gd name="connsiteY52-568" fmla="*/ 9153 h 10000"/>
                <a:gd name="connsiteX53-569" fmla="*/ 9848 w 10000"/>
                <a:gd name="connsiteY53-570" fmla="*/ 9365 h 10000"/>
                <a:gd name="connsiteX54-571" fmla="*/ 9543 w 10000"/>
                <a:gd name="connsiteY54-572" fmla="*/ 9471 h 10000"/>
                <a:gd name="connsiteX55-573" fmla="*/ 9238 w 10000"/>
                <a:gd name="connsiteY55-574" fmla="*/ 9577 h 10000"/>
                <a:gd name="connsiteX56-575" fmla="*/ 8781 w 10000"/>
                <a:gd name="connsiteY56-576" fmla="*/ 9683 h 10000"/>
                <a:gd name="connsiteX57-577" fmla="*/ 8343 w 10000"/>
                <a:gd name="connsiteY57-578" fmla="*/ 9788 h 10000"/>
                <a:gd name="connsiteX58-579" fmla="*/ 7886 w 10000"/>
                <a:gd name="connsiteY58-580" fmla="*/ 9894 h 10000"/>
                <a:gd name="connsiteX59-581" fmla="*/ 7276 w 10000"/>
                <a:gd name="connsiteY59-582" fmla="*/ 9894 h 10000"/>
                <a:gd name="connsiteX60-583" fmla="*/ 6514 w 10000"/>
                <a:gd name="connsiteY60-584" fmla="*/ 10000 h 10000"/>
                <a:gd name="connsiteX61-585" fmla="*/ 5752 w 10000"/>
                <a:gd name="connsiteY61-586" fmla="*/ 10000 h 10000"/>
                <a:gd name="connsiteX62-587" fmla="*/ 4838 w 10000"/>
                <a:gd name="connsiteY62-588" fmla="*/ 10000 h 10000"/>
                <a:gd name="connsiteX63-589" fmla="*/ 4095 w 10000"/>
                <a:gd name="connsiteY63-590" fmla="*/ 10000 h 10000"/>
                <a:gd name="connsiteX64-591" fmla="*/ 3333 w 10000"/>
                <a:gd name="connsiteY64-592" fmla="*/ 9894 h 10000"/>
                <a:gd name="connsiteX65-593" fmla="*/ 2724 w 10000"/>
                <a:gd name="connsiteY65-594" fmla="*/ 9894 h 10000"/>
                <a:gd name="connsiteX66-595" fmla="*/ 2267 w 10000"/>
                <a:gd name="connsiteY66-596" fmla="*/ 9788 h 10000"/>
                <a:gd name="connsiteX67-597" fmla="*/ 1810 w 10000"/>
                <a:gd name="connsiteY67-598" fmla="*/ 9577 h 10000"/>
                <a:gd name="connsiteX68-599" fmla="*/ 1352 w 10000"/>
                <a:gd name="connsiteY68-600" fmla="*/ 9471 h 10000"/>
                <a:gd name="connsiteX69-601" fmla="*/ 1067 w 10000"/>
                <a:gd name="connsiteY69-602" fmla="*/ 9259 h 10000"/>
                <a:gd name="connsiteX70-603" fmla="*/ 914 w 10000"/>
                <a:gd name="connsiteY70-604" fmla="*/ 8942 h 10000"/>
                <a:gd name="connsiteX71-605" fmla="*/ 762 w 10000"/>
                <a:gd name="connsiteY71-606" fmla="*/ 8638 h 10000"/>
                <a:gd name="connsiteX72-607" fmla="*/ 610 w 10000"/>
                <a:gd name="connsiteY72-608" fmla="*/ 8214 h 10000"/>
                <a:gd name="connsiteX73-609" fmla="*/ 610 w 10000"/>
                <a:gd name="connsiteY73-610" fmla="*/ 7791 h 10000"/>
                <a:gd name="connsiteX74-611" fmla="*/ 610 w 10000"/>
                <a:gd name="connsiteY74-612" fmla="*/ 7262 h 10000"/>
                <a:gd name="connsiteX75-613" fmla="*/ 610 w 10000"/>
                <a:gd name="connsiteY75-614" fmla="*/ 6627 h 10000"/>
                <a:gd name="connsiteX76-615" fmla="*/ 610 w 10000"/>
                <a:gd name="connsiteY76-616" fmla="*/ 5899 h 10000"/>
                <a:gd name="connsiteX77-617" fmla="*/ 610 w 10000"/>
                <a:gd name="connsiteY77-618" fmla="*/ 5476 h 10000"/>
                <a:gd name="connsiteX78-619" fmla="*/ 610 w 10000"/>
                <a:gd name="connsiteY78-620" fmla="*/ 5053 h 10000"/>
                <a:gd name="connsiteX79-621" fmla="*/ 610 w 10000"/>
                <a:gd name="connsiteY79-622" fmla="*/ 4630 h 10000"/>
                <a:gd name="connsiteX80-623" fmla="*/ 610 w 10000"/>
                <a:gd name="connsiteY80-624" fmla="*/ 4206 h 10000"/>
                <a:gd name="connsiteX81-625" fmla="*/ 610 w 10000"/>
                <a:gd name="connsiteY81-626" fmla="*/ 3690 h 10000"/>
                <a:gd name="connsiteX82-627" fmla="*/ 610 w 10000"/>
                <a:gd name="connsiteY82-628" fmla="*/ 3267 h 10000"/>
                <a:gd name="connsiteX83-629" fmla="*/ 610 w 10000"/>
                <a:gd name="connsiteY83-630" fmla="*/ 2950 h 10000"/>
                <a:gd name="connsiteX84-631" fmla="*/ 610 w 10000"/>
                <a:gd name="connsiteY84-632" fmla="*/ 2526 h 10000"/>
                <a:gd name="connsiteX85-633" fmla="*/ 610 w 10000"/>
                <a:gd name="connsiteY85-634" fmla="*/ 2209 h 10000"/>
                <a:gd name="connsiteX86-635" fmla="*/ 457 w 10000"/>
                <a:gd name="connsiteY86-636" fmla="*/ 1892 h 10000"/>
                <a:gd name="connsiteX87-637" fmla="*/ 457 w 10000"/>
                <a:gd name="connsiteY87-638" fmla="*/ 1680 h 10000"/>
                <a:gd name="connsiteX88-639" fmla="*/ 457 w 10000"/>
                <a:gd name="connsiteY88-640" fmla="*/ 1362 h 10000"/>
                <a:gd name="connsiteX89-641" fmla="*/ 457 w 10000"/>
                <a:gd name="connsiteY89-642" fmla="*/ 1164 h 10000"/>
                <a:gd name="connsiteX90-643" fmla="*/ 457 w 10000"/>
                <a:gd name="connsiteY90-644" fmla="*/ 1058 h 10000"/>
                <a:gd name="connsiteX91-645" fmla="*/ 457 w 10000"/>
                <a:gd name="connsiteY91-646" fmla="*/ 847 h 10000"/>
                <a:gd name="connsiteX92-647" fmla="*/ 305 w 10000"/>
                <a:gd name="connsiteY92-648" fmla="*/ 741 h 10000"/>
                <a:gd name="connsiteX93-649" fmla="*/ 305 w 10000"/>
                <a:gd name="connsiteY93-650" fmla="*/ 529 h 10000"/>
                <a:gd name="connsiteX94-651" fmla="*/ 152 w 10000"/>
                <a:gd name="connsiteY94-652" fmla="*/ 423 h 10000"/>
                <a:gd name="connsiteX95-653" fmla="*/ 0 w 10000"/>
                <a:gd name="connsiteY95-654" fmla="*/ 317 h 10000"/>
                <a:gd name="connsiteX96-655" fmla="*/ 457 w 10000"/>
                <a:gd name="connsiteY96-656" fmla="*/ 0 h 10000"/>
                <a:gd name="connsiteX97-657" fmla="*/ 762 w 10000"/>
                <a:gd name="connsiteY97-658" fmla="*/ 0 h 10000"/>
                <a:gd name="connsiteX98-659" fmla="*/ 1067 w 10000"/>
                <a:gd name="connsiteY98-660" fmla="*/ 106 h 10000"/>
                <a:gd name="connsiteX99-661" fmla="*/ 1352 w 10000"/>
                <a:gd name="connsiteY99-662" fmla="*/ 212 h 10000"/>
                <a:gd name="connsiteX100-663" fmla="*/ 1657 w 10000"/>
                <a:gd name="connsiteY100-664" fmla="*/ 317 h 10000"/>
                <a:gd name="connsiteX101-665" fmla="*/ 1810 w 10000"/>
                <a:gd name="connsiteY101-666" fmla="*/ 423 h 10000"/>
                <a:gd name="connsiteX102-667" fmla="*/ 1962 w 10000"/>
                <a:gd name="connsiteY102-668" fmla="*/ 423 h 10000"/>
                <a:gd name="connsiteX103-669" fmla="*/ 1962 w 10000"/>
                <a:gd name="connsiteY103-670" fmla="*/ 635 h 10000"/>
                <a:gd name="connsiteX104-671" fmla="*/ 1810 w 10000"/>
                <a:gd name="connsiteY104-672" fmla="*/ 847 h 10000"/>
                <a:gd name="connsiteX105-673" fmla="*/ 1810 w 10000"/>
                <a:gd name="connsiteY105-674" fmla="*/ 952 h 10000"/>
                <a:gd name="connsiteX106-675" fmla="*/ 1810 w 10000"/>
                <a:gd name="connsiteY106-676" fmla="*/ 1164 h 10000"/>
                <a:gd name="connsiteX107-677" fmla="*/ 1657 w 10000"/>
                <a:gd name="connsiteY107-678" fmla="*/ 1362 h 10000"/>
                <a:gd name="connsiteX108-679" fmla="*/ 1657 w 10000"/>
                <a:gd name="connsiteY108-680" fmla="*/ 1574 h 10000"/>
                <a:gd name="connsiteX109-681" fmla="*/ 1657 w 10000"/>
                <a:gd name="connsiteY109-682" fmla="*/ 1892 h 10000"/>
                <a:gd name="connsiteX110-683" fmla="*/ 1657 w 10000"/>
                <a:gd name="connsiteY110-684" fmla="*/ 2315 h 10000"/>
                <a:gd name="connsiteX111-685" fmla="*/ 1505 w 10000"/>
                <a:gd name="connsiteY111-686" fmla="*/ 2844 h 10000"/>
                <a:gd name="connsiteX112-687" fmla="*/ 1505 w 10000"/>
                <a:gd name="connsiteY112-688" fmla="*/ 3373 h 10000"/>
                <a:gd name="connsiteX113-689" fmla="*/ 1505 w 10000"/>
                <a:gd name="connsiteY113-690" fmla="*/ 3373 h 10000"/>
                <a:gd name="connsiteX0-691" fmla="*/ 1378 w 9873"/>
                <a:gd name="connsiteY0-692" fmla="*/ 3373 h 10000"/>
                <a:gd name="connsiteX1-693" fmla="*/ 1378 w 9873"/>
                <a:gd name="connsiteY1-694" fmla="*/ 3889 h 10000"/>
                <a:gd name="connsiteX2-695" fmla="*/ 1378 w 9873"/>
                <a:gd name="connsiteY2-696" fmla="*/ 4312 h 10000"/>
                <a:gd name="connsiteX3-697" fmla="*/ 1378 w 9873"/>
                <a:gd name="connsiteY3-698" fmla="*/ 4735 h 10000"/>
                <a:gd name="connsiteX4-699" fmla="*/ 1378 w 9873"/>
                <a:gd name="connsiteY4-700" fmla="*/ 5159 h 10000"/>
                <a:gd name="connsiteX5-701" fmla="*/ 1378 w 9873"/>
                <a:gd name="connsiteY5-702" fmla="*/ 5582 h 10000"/>
                <a:gd name="connsiteX6-703" fmla="*/ 1378 w 9873"/>
                <a:gd name="connsiteY6-704" fmla="*/ 5899 h 10000"/>
                <a:gd name="connsiteX7-705" fmla="*/ 1378 w 9873"/>
                <a:gd name="connsiteY7-706" fmla="*/ 6217 h 10000"/>
                <a:gd name="connsiteX8-707" fmla="*/ 1378 w 9873"/>
                <a:gd name="connsiteY8-708" fmla="*/ 6415 h 10000"/>
                <a:gd name="connsiteX9-709" fmla="*/ 1225 w 9873"/>
                <a:gd name="connsiteY9-710" fmla="*/ 6944 h 10000"/>
                <a:gd name="connsiteX10-711" fmla="*/ 1225 w 9873"/>
                <a:gd name="connsiteY10-712" fmla="*/ 7368 h 10000"/>
                <a:gd name="connsiteX11-713" fmla="*/ 1378 w 9873"/>
                <a:gd name="connsiteY11-714" fmla="*/ 7685 h 10000"/>
                <a:gd name="connsiteX12-715" fmla="*/ 1378 w 9873"/>
                <a:gd name="connsiteY12-716" fmla="*/ 8003 h 10000"/>
                <a:gd name="connsiteX13-717" fmla="*/ 1530 w 9873"/>
                <a:gd name="connsiteY13-718" fmla="*/ 8320 h 10000"/>
                <a:gd name="connsiteX14-719" fmla="*/ 1683 w 9873"/>
                <a:gd name="connsiteY14-720" fmla="*/ 8638 h 10000"/>
                <a:gd name="connsiteX15-721" fmla="*/ 1835 w 9873"/>
                <a:gd name="connsiteY15-722" fmla="*/ 8836 h 10000"/>
                <a:gd name="connsiteX16-723" fmla="*/ 2140 w 9873"/>
                <a:gd name="connsiteY16-724" fmla="*/ 8942 h 10000"/>
                <a:gd name="connsiteX17-725" fmla="*/ 2444 w 9873"/>
                <a:gd name="connsiteY17-726" fmla="*/ 9048 h 10000"/>
                <a:gd name="connsiteX18-727" fmla="*/ 2902 w 9873"/>
                <a:gd name="connsiteY18-728" fmla="*/ 9153 h 10000"/>
                <a:gd name="connsiteX19-729" fmla="*/ 3511 w 9873"/>
                <a:gd name="connsiteY19-730" fmla="*/ 9259 h 10000"/>
                <a:gd name="connsiteX20-731" fmla="*/ 4121 w 9873"/>
                <a:gd name="connsiteY20-732" fmla="*/ 9259 h 10000"/>
                <a:gd name="connsiteX21-733" fmla="*/ 4711 w 9873"/>
                <a:gd name="connsiteY21-734" fmla="*/ 9259 h 10000"/>
                <a:gd name="connsiteX22-735" fmla="*/ 5321 w 9873"/>
                <a:gd name="connsiteY22-736" fmla="*/ 9259 h 10000"/>
                <a:gd name="connsiteX23-737" fmla="*/ 5778 w 9873"/>
                <a:gd name="connsiteY23-738" fmla="*/ 9259 h 10000"/>
                <a:gd name="connsiteX24-739" fmla="*/ 6235 w 9873"/>
                <a:gd name="connsiteY24-740" fmla="*/ 9153 h 10000"/>
                <a:gd name="connsiteX25-741" fmla="*/ 6997 w 9873"/>
                <a:gd name="connsiteY25-742" fmla="*/ 9048 h 10000"/>
                <a:gd name="connsiteX26-743" fmla="*/ 7606 w 9873"/>
                <a:gd name="connsiteY26-744" fmla="*/ 8942 h 10000"/>
                <a:gd name="connsiteX27-745" fmla="*/ 7759 w 9873"/>
                <a:gd name="connsiteY27-746" fmla="*/ 8836 h 10000"/>
                <a:gd name="connsiteX28-747" fmla="*/ 7911 w 9873"/>
                <a:gd name="connsiteY28-748" fmla="*/ 8743 h 10000"/>
                <a:gd name="connsiteX29-749" fmla="*/ 8063 w 9873"/>
                <a:gd name="connsiteY29-750" fmla="*/ 8638 h 10000"/>
                <a:gd name="connsiteX30-751" fmla="*/ 8216 w 9873"/>
                <a:gd name="connsiteY30-752" fmla="*/ 8532 h 10000"/>
                <a:gd name="connsiteX31-753" fmla="*/ 8349 w 9873"/>
                <a:gd name="connsiteY31-754" fmla="*/ 8108 h 10000"/>
                <a:gd name="connsiteX32-755" fmla="*/ 8502 w 9873"/>
                <a:gd name="connsiteY32-756" fmla="*/ 7685 h 10000"/>
                <a:gd name="connsiteX33-757" fmla="*/ 8654 w 9873"/>
                <a:gd name="connsiteY33-758" fmla="*/ 7474 h 10000"/>
                <a:gd name="connsiteX34-759" fmla="*/ 8654 w 9873"/>
                <a:gd name="connsiteY34-760" fmla="*/ 7262 h 10000"/>
                <a:gd name="connsiteX35-761" fmla="*/ 8654 w 9873"/>
                <a:gd name="connsiteY35-762" fmla="*/ 7050 h 10000"/>
                <a:gd name="connsiteX36-763" fmla="*/ 8654 w 9873"/>
                <a:gd name="connsiteY36-764" fmla="*/ 6944 h 10000"/>
                <a:gd name="connsiteX37-765" fmla="*/ 8806 w 9873"/>
                <a:gd name="connsiteY37-766" fmla="*/ 6839 h 10000"/>
                <a:gd name="connsiteX38-767" fmla="*/ 8806 w 9873"/>
                <a:gd name="connsiteY38-768" fmla="*/ 6733 h 10000"/>
                <a:gd name="connsiteX39-769" fmla="*/ 8806 w 9873"/>
                <a:gd name="connsiteY39-770" fmla="*/ 6733 h 10000"/>
                <a:gd name="connsiteX40-771" fmla="*/ 8959 w 9873"/>
                <a:gd name="connsiteY40-772" fmla="*/ 6733 h 10000"/>
                <a:gd name="connsiteX41-773" fmla="*/ 9111 w 9873"/>
                <a:gd name="connsiteY41-774" fmla="*/ 6733 h 10000"/>
                <a:gd name="connsiteX42-775" fmla="*/ 9111 w 9873"/>
                <a:gd name="connsiteY42-776" fmla="*/ 6839 h 10000"/>
                <a:gd name="connsiteX43-777" fmla="*/ 9263 w 9873"/>
                <a:gd name="connsiteY43-778" fmla="*/ 6944 h 10000"/>
                <a:gd name="connsiteX44-779" fmla="*/ 9263 w 9873"/>
                <a:gd name="connsiteY44-780" fmla="*/ 7156 h 10000"/>
                <a:gd name="connsiteX45-781" fmla="*/ 9263 w 9873"/>
                <a:gd name="connsiteY45-782" fmla="*/ 7262 h 10000"/>
                <a:gd name="connsiteX46-783" fmla="*/ 9263 w 9873"/>
                <a:gd name="connsiteY46-784" fmla="*/ 7474 h 10000"/>
                <a:gd name="connsiteX47-785" fmla="*/ 9416 w 9873"/>
                <a:gd name="connsiteY47-786" fmla="*/ 7897 h 10000"/>
                <a:gd name="connsiteX48-787" fmla="*/ 9416 w 9873"/>
                <a:gd name="connsiteY48-788" fmla="*/ 8214 h 10000"/>
                <a:gd name="connsiteX49-789" fmla="*/ 9568 w 9873"/>
                <a:gd name="connsiteY49-790" fmla="*/ 8532 h 10000"/>
                <a:gd name="connsiteX50-791" fmla="*/ 9721 w 9873"/>
                <a:gd name="connsiteY50-792" fmla="*/ 8743 h 10000"/>
                <a:gd name="connsiteX51-793" fmla="*/ 9873 w 9873"/>
                <a:gd name="connsiteY51-794" fmla="*/ 8942 h 10000"/>
                <a:gd name="connsiteX52-795" fmla="*/ 9873 w 9873"/>
                <a:gd name="connsiteY52-796" fmla="*/ 9153 h 10000"/>
                <a:gd name="connsiteX53-797" fmla="*/ 9721 w 9873"/>
                <a:gd name="connsiteY53-798" fmla="*/ 9365 h 10000"/>
                <a:gd name="connsiteX54-799" fmla="*/ 9416 w 9873"/>
                <a:gd name="connsiteY54-800" fmla="*/ 9471 h 10000"/>
                <a:gd name="connsiteX55-801" fmla="*/ 9111 w 9873"/>
                <a:gd name="connsiteY55-802" fmla="*/ 9577 h 10000"/>
                <a:gd name="connsiteX56-803" fmla="*/ 8654 w 9873"/>
                <a:gd name="connsiteY56-804" fmla="*/ 9683 h 10000"/>
                <a:gd name="connsiteX57-805" fmla="*/ 8216 w 9873"/>
                <a:gd name="connsiteY57-806" fmla="*/ 9788 h 10000"/>
                <a:gd name="connsiteX58-807" fmla="*/ 7759 w 9873"/>
                <a:gd name="connsiteY58-808" fmla="*/ 9894 h 10000"/>
                <a:gd name="connsiteX59-809" fmla="*/ 7149 w 9873"/>
                <a:gd name="connsiteY59-810" fmla="*/ 9894 h 10000"/>
                <a:gd name="connsiteX60-811" fmla="*/ 6387 w 9873"/>
                <a:gd name="connsiteY60-812" fmla="*/ 10000 h 10000"/>
                <a:gd name="connsiteX61-813" fmla="*/ 5625 w 9873"/>
                <a:gd name="connsiteY61-814" fmla="*/ 10000 h 10000"/>
                <a:gd name="connsiteX62-815" fmla="*/ 4711 w 9873"/>
                <a:gd name="connsiteY62-816" fmla="*/ 10000 h 10000"/>
                <a:gd name="connsiteX63-817" fmla="*/ 3968 w 9873"/>
                <a:gd name="connsiteY63-818" fmla="*/ 10000 h 10000"/>
                <a:gd name="connsiteX64-819" fmla="*/ 3206 w 9873"/>
                <a:gd name="connsiteY64-820" fmla="*/ 9894 h 10000"/>
                <a:gd name="connsiteX65-821" fmla="*/ 2597 w 9873"/>
                <a:gd name="connsiteY65-822" fmla="*/ 9894 h 10000"/>
                <a:gd name="connsiteX66-823" fmla="*/ 2140 w 9873"/>
                <a:gd name="connsiteY66-824" fmla="*/ 9788 h 10000"/>
                <a:gd name="connsiteX67-825" fmla="*/ 1683 w 9873"/>
                <a:gd name="connsiteY67-826" fmla="*/ 9577 h 10000"/>
                <a:gd name="connsiteX68-827" fmla="*/ 1225 w 9873"/>
                <a:gd name="connsiteY68-828" fmla="*/ 9471 h 10000"/>
                <a:gd name="connsiteX69-829" fmla="*/ 940 w 9873"/>
                <a:gd name="connsiteY69-830" fmla="*/ 9259 h 10000"/>
                <a:gd name="connsiteX70-831" fmla="*/ 787 w 9873"/>
                <a:gd name="connsiteY70-832" fmla="*/ 8942 h 10000"/>
                <a:gd name="connsiteX71-833" fmla="*/ 635 w 9873"/>
                <a:gd name="connsiteY71-834" fmla="*/ 8638 h 10000"/>
                <a:gd name="connsiteX72-835" fmla="*/ 483 w 9873"/>
                <a:gd name="connsiteY72-836" fmla="*/ 8214 h 10000"/>
                <a:gd name="connsiteX73-837" fmla="*/ 483 w 9873"/>
                <a:gd name="connsiteY73-838" fmla="*/ 7791 h 10000"/>
                <a:gd name="connsiteX74-839" fmla="*/ 483 w 9873"/>
                <a:gd name="connsiteY74-840" fmla="*/ 7262 h 10000"/>
                <a:gd name="connsiteX75-841" fmla="*/ 483 w 9873"/>
                <a:gd name="connsiteY75-842" fmla="*/ 6627 h 10000"/>
                <a:gd name="connsiteX76-843" fmla="*/ 483 w 9873"/>
                <a:gd name="connsiteY76-844" fmla="*/ 5899 h 10000"/>
                <a:gd name="connsiteX77-845" fmla="*/ 483 w 9873"/>
                <a:gd name="connsiteY77-846" fmla="*/ 5476 h 10000"/>
                <a:gd name="connsiteX78-847" fmla="*/ 483 w 9873"/>
                <a:gd name="connsiteY78-848" fmla="*/ 5053 h 10000"/>
                <a:gd name="connsiteX79-849" fmla="*/ 483 w 9873"/>
                <a:gd name="connsiteY79-850" fmla="*/ 4630 h 10000"/>
                <a:gd name="connsiteX80-851" fmla="*/ 483 w 9873"/>
                <a:gd name="connsiteY80-852" fmla="*/ 4206 h 10000"/>
                <a:gd name="connsiteX81-853" fmla="*/ 483 w 9873"/>
                <a:gd name="connsiteY81-854" fmla="*/ 3690 h 10000"/>
                <a:gd name="connsiteX82-855" fmla="*/ 483 w 9873"/>
                <a:gd name="connsiteY82-856" fmla="*/ 3267 h 10000"/>
                <a:gd name="connsiteX83-857" fmla="*/ 483 w 9873"/>
                <a:gd name="connsiteY83-858" fmla="*/ 2950 h 10000"/>
                <a:gd name="connsiteX84-859" fmla="*/ 483 w 9873"/>
                <a:gd name="connsiteY84-860" fmla="*/ 2526 h 10000"/>
                <a:gd name="connsiteX85-861" fmla="*/ 483 w 9873"/>
                <a:gd name="connsiteY85-862" fmla="*/ 2209 h 10000"/>
                <a:gd name="connsiteX86-863" fmla="*/ 330 w 9873"/>
                <a:gd name="connsiteY86-864" fmla="*/ 1892 h 10000"/>
                <a:gd name="connsiteX87-865" fmla="*/ 330 w 9873"/>
                <a:gd name="connsiteY87-866" fmla="*/ 1680 h 10000"/>
                <a:gd name="connsiteX88-867" fmla="*/ 330 w 9873"/>
                <a:gd name="connsiteY88-868" fmla="*/ 1362 h 10000"/>
                <a:gd name="connsiteX89-869" fmla="*/ 330 w 9873"/>
                <a:gd name="connsiteY89-870" fmla="*/ 1164 h 10000"/>
                <a:gd name="connsiteX90-871" fmla="*/ 330 w 9873"/>
                <a:gd name="connsiteY90-872" fmla="*/ 1058 h 10000"/>
                <a:gd name="connsiteX91-873" fmla="*/ 330 w 9873"/>
                <a:gd name="connsiteY91-874" fmla="*/ 847 h 10000"/>
                <a:gd name="connsiteX92-875" fmla="*/ 178 w 9873"/>
                <a:gd name="connsiteY92-876" fmla="*/ 741 h 10000"/>
                <a:gd name="connsiteX93-877" fmla="*/ 178 w 9873"/>
                <a:gd name="connsiteY93-878" fmla="*/ 529 h 10000"/>
                <a:gd name="connsiteX94-879" fmla="*/ 25 w 9873"/>
                <a:gd name="connsiteY94-880" fmla="*/ 423 h 10000"/>
                <a:gd name="connsiteX95-881" fmla="*/ 330 w 9873"/>
                <a:gd name="connsiteY95-882" fmla="*/ 0 h 10000"/>
                <a:gd name="connsiteX96-883" fmla="*/ 635 w 9873"/>
                <a:gd name="connsiteY96-884" fmla="*/ 0 h 10000"/>
                <a:gd name="connsiteX97-885" fmla="*/ 940 w 9873"/>
                <a:gd name="connsiteY97-886" fmla="*/ 106 h 10000"/>
                <a:gd name="connsiteX98-887" fmla="*/ 1225 w 9873"/>
                <a:gd name="connsiteY98-888" fmla="*/ 212 h 10000"/>
                <a:gd name="connsiteX99-889" fmla="*/ 1530 w 9873"/>
                <a:gd name="connsiteY99-890" fmla="*/ 317 h 10000"/>
                <a:gd name="connsiteX100-891" fmla="*/ 1683 w 9873"/>
                <a:gd name="connsiteY100-892" fmla="*/ 423 h 10000"/>
                <a:gd name="connsiteX101-893" fmla="*/ 1835 w 9873"/>
                <a:gd name="connsiteY101-894" fmla="*/ 423 h 10000"/>
                <a:gd name="connsiteX102-895" fmla="*/ 1835 w 9873"/>
                <a:gd name="connsiteY102-896" fmla="*/ 635 h 10000"/>
                <a:gd name="connsiteX103-897" fmla="*/ 1683 w 9873"/>
                <a:gd name="connsiteY103-898" fmla="*/ 847 h 10000"/>
                <a:gd name="connsiteX104-899" fmla="*/ 1683 w 9873"/>
                <a:gd name="connsiteY104-900" fmla="*/ 952 h 10000"/>
                <a:gd name="connsiteX105-901" fmla="*/ 1683 w 9873"/>
                <a:gd name="connsiteY105-902" fmla="*/ 1164 h 10000"/>
                <a:gd name="connsiteX106-903" fmla="*/ 1530 w 9873"/>
                <a:gd name="connsiteY106-904" fmla="*/ 1362 h 10000"/>
                <a:gd name="connsiteX107-905" fmla="*/ 1530 w 9873"/>
                <a:gd name="connsiteY107-906" fmla="*/ 1574 h 10000"/>
                <a:gd name="connsiteX108-907" fmla="*/ 1530 w 9873"/>
                <a:gd name="connsiteY108-908" fmla="*/ 1892 h 10000"/>
                <a:gd name="connsiteX109-909" fmla="*/ 1530 w 9873"/>
                <a:gd name="connsiteY109-910" fmla="*/ 2315 h 10000"/>
                <a:gd name="connsiteX110-911" fmla="*/ 1378 w 9873"/>
                <a:gd name="connsiteY110-912" fmla="*/ 2844 h 10000"/>
                <a:gd name="connsiteX111-913" fmla="*/ 1378 w 9873"/>
                <a:gd name="connsiteY111-914" fmla="*/ 3373 h 10000"/>
                <a:gd name="connsiteX112-915" fmla="*/ 1378 w 9873"/>
                <a:gd name="connsiteY112-916" fmla="*/ 3373 h 10000"/>
                <a:gd name="connsiteX0-917" fmla="*/ 1216 w 9820"/>
                <a:gd name="connsiteY0-918" fmla="*/ 3373 h 10000"/>
                <a:gd name="connsiteX1-919" fmla="*/ 1216 w 9820"/>
                <a:gd name="connsiteY1-920" fmla="*/ 3889 h 10000"/>
                <a:gd name="connsiteX2-921" fmla="*/ 1216 w 9820"/>
                <a:gd name="connsiteY2-922" fmla="*/ 4312 h 10000"/>
                <a:gd name="connsiteX3-923" fmla="*/ 1216 w 9820"/>
                <a:gd name="connsiteY3-924" fmla="*/ 4735 h 10000"/>
                <a:gd name="connsiteX4-925" fmla="*/ 1216 w 9820"/>
                <a:gd name="connsiteY4-926" fmla="*/ 5159 h 10000"/>
                <a:gd name="connsiteX5-927" fmla="*/ 1216 w 9820"/>
                <a:gd name="connsiteY5-928" fmla="*/ 5582 h 10000"/>
                <a:gd name="connsiteX6-929" fmla="*/ 1216 w 9820"/>
                <a:gd name="connsiteY6-930" fmla="*/ 5899 h 10000"/>
                <a:gd name="connsiteX7-931" fmla="*/ 1216 w 9820"/>
                <a:gd name="connsiteY7-932" fmla="*/ 6217 h 10000"/>
                <a:gd name="connsiteX8-933" fmla="*/ 1216 w 9820"/>
                <a:gd name="connsiteY8-934" fmla="*/ 6415 h 10000"/>
                <a:gd name="connsiteX9-935" fmla="*/ 1061 w 9820"/>
                <a:gd name="connsiteY9-936" fmla="*/ 6944 h 10000"/>
                <a:gd name="connsiteX10-937" fmla="*/ 1061 w 9820"/>
                <a:gd name="connsiteY10-938" fmla="*/ 7368 h 10000"/>
                <a:gd name="connsiteX11-939" fmla="*/ 1216 w 9820"/>
                <a:gd name="connsiteY11-940" fmla="*/ 7685 h 10000"/>
                <a:gd name="connsiteX12-941" fmla="*/ 1216 w 9820"/>
                <a:gd name="connsiteY12-942" fmla="*/ 8003 h 10000"/>
                <a:gd name="connsiteX13-943" fmla="*/ 1370 w 9820"/>
                <a:gd name="connsiteY13-944" fmla="*/ 8320 h 10000"/>
                <a:gd name="connsiteX14-945" fmla="*/ 1525 w 9820"/>
                <a:gd name="connsiteY14-946" fmla="*/ 8638 h 10000"/>
                <a:gd name="connsiteX15-947" fmla="*/ 1679 w 9820"/>
                <a:gd name="connsiteY15-948" fmla="*/ 8836 h 10000"/>
                <a:gd name="connsiteX16-949" fmla="*/ 1988 w 9820"/>
                <a:gd name="connsiteY16-950" fmla="*/ 8942 h 10000"/>
                <a:gd name="connsiteX17-951" fmla="*/ 2295 w 9820"/>
                <a:gd name="connsiteY17-952" fmla="*/ 9048 h 10000"/>
                <a:gd name="connsiteX18-953" fmla="*/ 2759 w 9820"/>
                <a:gd name="connsiteY18-954" fmla="*/ 9153 h 10000"/>
                <a:gd name="connsiteX19-955" fmla="*/ 3376 w 9820"/>
                <a:gd name="connsiteY19-956" fmla="*/ 9259 h 10000"/>
                <a:gd name="connsiteX20-957" fmla="*/ 3994 w 9820"/>
                <a:gd name="connsiteY20-958" fmla="*/ 9259 h 10000"/>
                <a:gd name="connsiteX21-959" fmla="*/ 4592 w 9820"/>
                <a:gd name="connsiteY21-960" fmla="*/ 9259 h 10000"/>
                <a:gd name="connsiteX22-961" fmla="*/ 5209 w 9820"/>
                <a:gd name="connsiteY22-962" fmla="*/ 9259 h 10000"/>
                <a:gd name="connsiteX23-963" fmla="*/ 5672 w 9820"/>
                <a:gd name="connsiteY23-964" fmla="*/ 9259 h 10000"/>
                <a:gd name="connsiteX24-965" fmla="*/ 6135 w 9820"/>
                <a:gd name="connsiteY24-966" fmla="*/ 9153 h 10000"/>
                <a:gd name="connsiteX25-967" fmla="*/ 6907 w 9820"/>
                <a:gd name="connsiteY25-968" fmla="*/ 9048 h 10000"/>
                <a:gd name="connsiteX26-969" fmla="*/ 7524 w 9820"/>
                <a:gd name="connsiteY26-970" fmla="*/ 8942 h 10000"/>
                <a:gd name="connsiteX27-971" fmla="*/ 7679 w 9820"/>
                <a:gd name="connsiteY27-972" fmla="*/ 8836 h 10000"/>
                <a:gd name="connsiteX28-973" fmla="*/ 7833 w 9820"/>
                <a:gd name="connsiteY28-974" fmla="*/ 8743 h 10000"/>
                <a:gd name="connsiteX29-975" fmla="*/ 7987 w 9820"/>
                <a:gd name="connsiteY29-976" fmla="*/ 8638 h 10000"/>
                <a:gd name="connsiteX30-977" fmla="*/ 8142 w 9820"/>
                <a:gd name="connsiteY30-978" fmla="*/ 8532 h 10000"/>
                <a:gd name="connsiteX31-979" fmla="*/ 8276 w 9820"/>
                <a:gd name="connsiteY31-980" fmla="*/ 8108 h 10000"/>
                <a:gd name="connsiteX32-981" fmla="*/ 8431 w 9820"/>
                <a:gd name="connsiteY32-982" fmla="*/ 7685 h 10000"/>
                <a:gd name="connsiteX33-983" fmla="*/ 8585 w 9820"/>
                <a:gd name="connsiteY33-984" fmla="*/ 7474 h 10000"/>
                <a:gd name="connsiteX34-985" fmla="*/ 8585 w 9820"/>
                <a:gd name="connsiteY34-986" fmla="*/ 7262 h 10000"/>
                <a:gd name="connsiteX35-987" fmla="*/ 8585 w 9820"/>
                <a:gd name="connsiteY35-988" fmla="*/ 7050 h 10000"/>
                <a:gd name="connsiteX36-989" fmla="*/ 8585 w 9820"/>
                <a:gd name="connsiteY36-990" fmla="*/ 6944 h 10000"/>
                <a:gd name="connsiteX37-991" fmla="*/ 8739 w 9820"/>
                <a:gd name="connsiteY37-992" fmla="*/ 6839 h 10000"/>
                <a:gd name="connsiteX38-993" fmla="*/ 8739 w 9820"/>
                <a:gd name="connsiteY38-994" fmla="*/ 6733 h 10000"/>
                <a:gd name="connsiteX39-995" fmla="*/ 8739 w 9820"/>
                <a:gd name="connsiteY39-996" fmla="*/ 6733 h 10000"/>
                <a:gd name="connsiteX40-997" fmla="*/ 8894 w 9820"/>
                <a:gd name="connsiteY40-998" fmla="*/ 6733 h 10000"/>
                <a:gd name="connsiteX41-999" fmla="*/ 9048 w 9820"/>
                <a:gd name="connsiteY41-1000" fmla="*/ 6733 h 10000"/>
                <a:gd name="connsiteX42-1001" fmla="*/ 9048 w 9820"/>
                <a:gd name="connsiteY42-1002" fmla="*/ 6839 h 10000"/>
                <a:gd name="connsiteX43-1003" fmla="*/ 9202 w 9820"/>
                <a:gd name="connsiteY43-1004" fmla="*/ 6944 h 10000"/>
                <a:gd name="connsiteX44-1005" fmla="*/ 9202 w 9820"/>
                <a:gd name="connsiteY44-1006" fmla="*/ 7156 h 10000"/>
                <a:gd name="connsiteX45-1007" fmla="*/ 9202 w 9820"/>
                <a:gd name="connsiteY45-1008" fmla="*/ 7262 h 10000"/>
                <a:gd name="connsiteX46-1009" fmla="*/ 9202 w 9820"/>
                <a:gd name="connsiteY46-1010" fmla="*/ 7474 h 10000"/>
                <a:gd name="connsiteX47-1011" fmla="*/ 9357 w 9820"/>
                <a:gd name="connsiteY47-1012" fmla="*/ 7897 h 10000"/>
                <a:gd name="connsiteX48-1013" fmla="*/ 9357 w 9820"/>
                <a:gd name="connsiteY48-1014" fmla="*/ 8214 h 10000"/>
                <a:gd name="connsiteX49-1015" fmla="*/ 9511 w 9820"/>
                <a:gd name="connsiteY49-1016" fmla="*/ 8532 h 10000"/>
                <a:gd name="connsiteX50-1017" fmla="*/ 9666 w 9820"/>
                <a:gd name="connsiteY50-1018" fmla="*/ 8743 h 10000"/>
                <a:gd name="connsiteX51-1019" fmla="*/ 9820 w 9820"/>
                <a:gd name="connsiteY51-1020" fmla="*/ 8942 h 10000"/>
                <a:gd name="connsiteX52-1021" fmla="*/ 9820 w 9820"/>
                <a:gd name="connsiteY52-1022" fmla="*/ 9153 h 10000"/>
                <a:gd name="connsiteX53-1023" fmla="*/ 9666 w 9820"/>
                <a:gd name="connsiteY53-1024" fmla="*/ 9365 h 10000"/>
                <a:gd name="connsiteX54-1025" fmla="*/ 9357 w 9820"/>
                <a:gd name="connsiteY54-1026" fmla="*/ 9471 h 10000"/>
                <a:gd name="connsiteX55-1027" fmla="*/ 9048 w 9820"/>
                <a:gd name="connsiteY55-1028" fmla="*/ 9577 h 10000"/>
                <a:gd name="connsiteX56-1029" fmla="*/ 8585 w 9820"/>
                <a:gd name="connsiteY56-1030" fmla="*/ 9683 h 10000"/>
                <a:gd name="connsiteX57-1031" fmla="*/ 8142 w 9820"/>
                <a:gd name="connsiteY57-1032" fmla="*/ 9788 h 10000"/>
                <a:gd name="connsiteX58-1033" fmla="*/ 7679 w 9820"/>
                <a:gd name="connsiteY58-1034" fmla="*/ 9894 h 10000"/>
                <a:gd name="connsiteX59-1035" fmla="*/ 7061 w 9820"/>
                <a:gd name="connsiteY59-1036" fmla="*/ 9894 h 10000"/>
                <a:gd name="connsiteX60-1037" fmla="*/ 6289 w 9820"/>
                <a:gd name="connsiteY60-1038" fmla="*/ 10000 h 10000"/>
                <a:gd name="connsiteX61-1039" fmla="*/ 5517 w 9820"/>
                <a:gd name="connsiteY61-1040" fmla="*/ 10000 h 10000"/>
                <a:gd name="connsiteX62-1041" fmla="*/ 4592 w 9820"/>
                <a:gd name="connsiteY62-1042" fmla="*/ 10000 h 10000"/>
                <a:gd name="connsiteX63-1043" fmla="*/ 3839 w 9820"/>
                <a:gd name="connsiteY63-1044" fmla="*/ 10000 h 10000"/>
                <a:gd name="connsiteX64-1045" fmla="*/ 3067 w 9820"/>
                <a:gd name="connsiteY64-1046" fmla="*/ 9894 h 10000"/>
                <a:gd name="connsiteX65-1047" fmla="*/ 2450 w 9820"/>
                <a:gd name="connsiteY65-1048" fmla="*/ 9894 h 10000"/>
                <a:gd name="connsiteX66-1049" fmla="*/ 1988 w 9820"/>
                <a:gd name="connsiteY66-1050" fmla="*/ 9788 h 10000"/>
                <a:gd name="connsiteX67-1051" fmla="*/ 1525 w 9820"/>
                <a:gd name="connsiteY67-1052" fmla="*/ 9577 h 10000"/>
                <a:gd name="connsiteX68-1053" fmla="*/ 1061 w 9820"/>
                <a:gd name="connsiteY68-1054" fmla="*/ 9471 h 10000"/>
                <a:gd name="connsiteX69-1055" fmla="*/ 772 w 9820"/>
                <a:gd name="connsiteY69-1056" fmla="*/ 9259 h 10000"/>
                <a:gd name="connsiteX70-1057" fmla="*/ 617 w 9820"/>
                <a:gd name="connsiteY70-1058" fmla="*/ 8942 h 10000"/>
                <a:gd name="connsiteX71-1059" fmla="*/ 463 w 9820"/>
                <a:gd name="connsiteY71-1060" fmla="*/ 8638 h 10000"/>
                <a:gd name="connsiteX72-1061" fmla="*/ 309 w 9820"/>
                <a:gd name="connsiteY72-1062" fmla="*/ 8214 h 10000"/>
                <a:gd name="connsiteX73-1063" fmla="*/ 309 w 9820"/>
                <a:gd name="connsiteY73-1064" fmla="*/ 7791 h 10000"/>
                <a:gd name="connsiteX74-1065" fmla="*/ 309 w 9820"/>
                <a:gd name="connsiteY74-1066" fmla="*/ 7262 h 10000"/>
                <a:gd name="connsiteX75-1067" fmla="*/ 309 w 9820"/>
                <a:gd name="connsiteY75-1068" fmla="*/ 6627 h 10000"/>
                <a:gd name="connsiteX76-1069" fmla="*/ 309 w 9820"/>
                <a:gd name="connsiteY76-1070" fmla="*/ 5899 h 10000"/>
                <a:gd name="connsiteX77-1071" fmla="*/ 309 w 9820"/>
                <a:gd name="connsiteY77-1072" fmla="*/ 5476 h 10000"/>
                <a:gd name="connsiteX78-1073" fmla="*/ 309 w 9820"/>
                <a:gd name="connsiteY78-1074" fmla="*/ 5053 h 10000"/>
                <a:gd name="connsiteX79-1075" fmla="*/ 309 w 9820"/>
                <a:gd name="connsiteY79-1076" fmla="*/ 4630 h 10000"/>
                <a:gd name="connsiteX80-1077" fmla="*/ 309 w 9820"/>
                <a:gd name="connsiteY80-1078" fmla="*/ 4206 h 10000"/>
                <a:gd name="connsiteX81-1079" fmla="*/ 309 w 9820"/>
                <a:gd name="connsiteY81-1080" fmla="*/ 3690 h 10000"/>
                <a:gd name="connsiteX82-1081" fmla="*/ 309 w 9820"/>
                <a:gd name="connsiteY82-1082" fmla="*/ 3267 h 10000"/>
                <a:gd name="connsiteX83-1083" fmla="*/ 309 w 9820"/>
                <a:gd name="connsiteY83-1084" fmla="*/ 2950 h 10000"/>
                <a:gd name="connsiteX84-1085" fmla="*/ 309 w 9820"/>
                <a:gd name="connsiteY84-1086" fmla="*/ 2526 h 10000"/>
                <a:gd name="connsiteX85-1087" fmla="*/ 309 w 9820"/>
                <a:gd name="connsiteY85-1088" fmla="*/ 2209 h 10000"/>
                <a:gd name="connsiteX86-1089" fmla="*/ 154 w 9820"/>
                <a:gd name="connsiteY86-1090" fmla="*/ 1892 h 10000"/>
                <a:gd name="connsiteX87-1091" fmla="*/ 154 w 9820"/>
                <a:gd name="connsiteY87-1092" fmla="*/ 1680 h 10000"/>
                <a:gd name="connsiteX88-1093" fmla="*/ 154 w 9820"/>
                <a:gd name="connsiteY88-1094" fmla="*/ 1362 h 10000"/>
                <a:gd name="connsiteX89-1095" fmla="*/ 154 w 9820"/>
                <a:gd name="connsiteY89-1096" fmla="*/ 1164 h 10000"/>
                <a:gd name="connsiteX90-1097" fmla="*/ 154 w 9820"/>
                <a:gd name="connsiteY90-1098" fmla="*/ 1058 h 10000"/>
                <a:gd name="connsiteX91-1099" fmla="*/ 154 w 9820"/>
                <a:gd name="connsiteY91-1100" fmla="*/ 847 h 10000"/>
                <a:gd name="connsiteX92-1101" fmla="*/ 0 w 9820"/>
                <a:gd name="connsiteY92-1102" fmla="*/ 741 h 10000"/>
                <a:gd name="connsiteX93-1103" fmla="*/ 0 w 9820"/>
                <a:gd name="connsiteY93-1104" fmla="*/ 529 h 10000"/>
                <a:gd name="connsiteX94-1105" fmla="*/ 154 w 9820"/>
                <a:gd name="connsiteY94-1106" fmla="*/ 0 h 10000"/>
                <a:gd name="connsiteX95-1107" fmla="*/ 463 w 9820"/>
                <a:gd name="connsiteY95-1108" fmla="*/ 0 h 10000"/>
                <a:gd name="connsiteX96-1109" fmla="*/ 772 w 9820"/>
                <a:gd name="connsiteY96-1110" fmla="*/ 106 h 10000"/>
                <a:gd name="connsiteX97-1111" fmla="*/ 1061 w 9820"/>
                <a:gd name="connsiteY97-1112" fmla="*/ 212 h 10000"/>
                <a:gd name="connsiteX98-1113" fmla="*/ 1370 w 9820"/>
                <a:gd name="connsiteY98-1114" fmla="*/ 317 h 10000"/>
                <a:gd name="connsiteX99-1115" fmla="*/ 1525 w 9820"/>
                <a:gd name="connsiteY99-1116" fmla="*/ 423 h 10000"/>
                <a:gd name="connsiteX100-1117" fmla="*/ 1679 w 9820"/>
                <a:gd name="connsiteY100-1118" fmla="*/ 423 h 10000"/>
                <a:gd name="connsiteX101-1119" fmla="*/ 1679 w 9820"/>
                <a:gd name="connsiteY101-1120" fmla="*/ 635 h 10000"/>
                <a:gd name="connsiteX102-1121" fmla="*/ 1525 w 9820"/>
                <a:gd name="connsiteY102-1122" fmla="*/ 847 h 10000"/>
                <a:gd name="connsiteX103-1123" fmla="*/ 1525 w 9820"/>
                <a:gd name="connsiteY103-1124" fmla="*/ 952 h 10000"/>
                <a:gd name="connsiteX104-1125" fmla="*/ 1525 w 9820"/>
                <a:gd name="connsiteY104-1126" fmla="*/ 1164 h 10000"/>
                <a:gd name="connsiteX105-1127" fmla="*/ 1370 w 9820"/>
                <a:gd name="connsiteY105-1128" fmla="*/ 1362 h 10000"/>
                <a:gd name="connsiteX106-1129" fmla="*/ 1370 w 9820"/>
                <a:gd name="connsiteY106-1130" fmla="*/ 1574 h 10000"/>
                <a:gd name="connsiteX107-1131" fmla="*/ 1370 w 9820"/>
                <a:gd name="connsiteY107-1132" fmla="*/ 1892 h 10000"/>
                <a:gd name="connsiteX108-1133" fmla="*/ 1370 w 9820"/>
                <a:gd name="connsiteY108-1134" fmla="*/ 2315 h 10000"/>
                <a:gd name="connsiteX109-1135" fmla="*/ 1216 w 9820"/>
                <a:gd name="connsiteY109-1136" fmla="*/ 2844 h 10000"/>
                <a:gd name="connsiteX110-1137" fmla="*/ 1216 w 9820"/>
                <a:gd name="connsiteY110-1138" fmla="*/ 3373 h 10000"/>
                <a:gd name="connsiteX111-1139" fmla="*/ 1216 w 9820"/>
                <a:gd name="connsiteY111-1140" fmla="*/ 3373 h 10000"/>
                <a:gd name="connsiteX0-1141" fmla="*/ 1238 w 10000"/>
                <a:gd name="connsiteY0-1142" fmla="*/ 3373 h 10000"/>
                <a:gd name="connsiteX1-1143" fmla="*/ 1238 w 10000"/>
                <a:gd name="connsiteY1-1144" fmla="*/ 3889 h 10000"/>
                <a:gd name="connsiteX2-1145" fmla="*/ 1238 w 10000"/>
                <a:gd name="connsiteY2-1146" fmla="*/ 4312 h 10000"/>
                <a:gd name="connsiteX3-1147" fmla="*/ 1238 w 10000"/>
                <a:gd name="connsiteY3-1148" fmla="*/ 4735 h 10000"/>
                <a:gd name="connsiteX4-1149" fmla="*/ 1238 w 10000"/>
                <a:gd name="connsiteY4-1150" fmla="*/ 5159 h 10000"/>
                <a:gd name="connsiteX5-1151" fmla="*/ 1238 w 10000"/>
                <a:gd name="connsiteY5-1152" fmla="*/ 5582 h 10000"/>
                <a:gd name="connsiteX6-1153" fmla="*/ 1238 w 10000"/>
                <a:gd name="connsiteY6-1154" fmla="*/ 5899 h 10000"/>
                <a:gd name="connsiteX7-1155" fmla="*/ 1238 w 10000"/>
                <a:gd name="connsiteY7-1156" fmla="*/ 6217 h 10000"/>
                <a:gd name="connsiteX8-1157" fmla="*/ 1238 w 10000"/>
                <a:gd name="connsiteY8-1158" fmla="*/ 6415 h 10000"/>
                <a:gd name="connsiteX9-1159" fmla="*/ 1080 w 10000"/>
                <a:gd name="connsiteY9-1160" fmla="*/ 6944 h 10000"/>
                <a:gd name="connsiteX10-1161" fmla="*/ 1080 w 10000"/>
                <a:gd name="connsiteY10-1162" fmla="*/ 7368 h 10000"/>
                <a:gd name="connsiteX11-1163" fmla="*/ 1238 w 10000"/>
                <a:gd name="connsiteY11-1164" fmla="*/ 7685 h 10000"/>
                <a:gd name="connsiteX12-1165" fmla="*/ 1238 w 10000"/>
                <a:gd name="connsiteY12-1166" fmla="*/ 8003 h 10000"/>
                <a:gd name="connsiteX13-1167" fmla="*/ 1395 w 10000"/>
                <a:gd name="connsiteY13-1168" fmla="*/ 8320 h 10000"/>
                <a:gd name="connsiteX14-1169" fmla="*/ 1553 w 10000"/>
                <a:gd name="connsiteY14-1170" fmla="*/ 8638 h 10000"/>
                <a:gd name="connsiteX15-1171" fmla="*/ 1710 w 10000"/>
                <a:gd name="connsiteY15-1172" fmla="*/ 8836 h 10000"/>
                <a:gd name="connsiteX16-1173" fmla="*/ 2024 w 10000"/>
                <a:gd name="connsiteY16-1174" fmla="*/ 8942 h 10000"/>
                <a:gd name="connsiteX17-1175" fmla="*/ 2337 w 10000"/>
                <a:gd name="connsiteY17-1176" fmla="*/ 9048 h 10000"/>
                <a:gd name="connsiteX18-1177" fmla="*/ 2810 w 10000"/>
                <a:gd name="connsiteY18-1178" fmla="*/ 9153 h 10000"/>
                <a:gd name="connsiteX19-1179" fmla="*/ 3438 w 10000"/>
                <a:gd name="connsiteY19-1180" fmla="*/ 9259 h 10000"/>
                <a:gd name="connsiteX20-1181" fmla="*/ 4067 w 10000"/>
                <a:gd name="connsiteY20-1182" fmla="*/ 9259 h 10000"/>
                <a:gd name="connsiteX21-1183" fmla="*/ 4676 w 10000"/>
                <a:gd name="connsiteY21-1184" fmla="*/ 9259 h 10000"/>
                <a:gd name="connsiteX22-1185" fmla="*/ 5304 w 10000"/>
                <a:gd name="connsiteY22-1186" fmla="*/ 9259 h 10000"/>
                <a:gd name="connsiteX23-1187" fmla="*/ 5776 w 10000"/>
                <a:gd name="connsiteY23-1188" fmla="*/ 9259 h 10000"/>
                <a:gd name="connsiteX24-1189" fmla="*/ 6247 w 10000"/>
                <a:gd name="connsiteY24-1190" fmla="*/ 9153 h 10000"/>
                <a:gd name="connsiteX25-1191" fmla="*/ 7034 w 10000"/>
                <a:gd name="connsiteY25-1192" fmla="*/ 9048 h 10000"/>
                <a:gd name="connsiteX26-1193" fmla="*/ 7662 w 10000"/>
                <a:gd name="connsiteY26-1194" fmla="*/ 8942 h 10000"/>
                <a:gd name="connsiteX27-1195" fmla="*/ 7820 w 10000"/>
                <a:gd name="connsiteY27-1196" fmla="*/ 8836 h 10000"/>
                <a:gd name="connsiteX28-1197" fmla="*/ 7977 w 10000"/>
                <a:gd name="connsiteY28-1198" fmla="*/ 8743 h 10000"/>
                <a:gd name="connsiteX29-1199" fmla="*/ 8133 w 10000"/>
                <a:gd name="connsiteY29-1200" fmla="*/ 8638 h 10000"/>
                <a:gd name="connsiteX30-1201" fmla="*/ 8291 w 10000"/>
                <a:gd name="connsiteY30-1202" fmla="*/ 8532 h 10000"/>
                <a:gd name="connsiteX31-1203" fmla="*/ 8428 w 10000"/>
                <a:gd name="connsiteY31-1204" fmla="*/ 8108 h 10000"/>
                <a:gd name="connsiteX32-1205" fmla="*/ 8586 w 10000"/>
                <a:gd name="connsiteY32-1206" fmla="*/ 7685 h 10000"/>
                <a:gd name="connsiteX33-1207" fmla="*/ 8742 w 10000"/>
                <a:gd name="connsiteY33-1208" fmla="*/ 7474 h 10000"/>
                <a:gd name="connsiteX34-1209" fmla="*/ 8742 w 10000"/>
                <a:gd name="connsiteY34-1210" fmla="*/ 7262 h 10000"/>
                <a:gd name="connsiteX35-1211" fmla="*/ 8742 w 10000"/>
                <a:gd name="connsiteY35-1212" fmla="*/ 7050 h 10000"/>
                <a:gd name="connsiteX36-1213" fmla="*/ 8742 w 10000"/>
                <a:gd name="connsiteY36-1214" fmla="*/ 6944 h 10000"/>
                <a:gd name="connsiteX37-1215" fmla="*/ 8899 w 10000"/>
                <a:gd name="connsiteY37-1216" fmla="*/ 6839 h 10000"/>
                <a:gd name="connsiteX38-1217" fmla="*/ 8899 w 10000"/>
                <a:gd name="connsiteY38-1218" fmla="*/ 6733 h 10000"/>
                <a:gd name="connsiteX39-1219" fmla="*/ 8899 w 10000"/>
                <a:gd name="connsiteY39-1220" fmla="*/ 6733 h 10000"/>
                <a:gd name="connsiteX40-1221" fmla="*/ 9057 w 10000"/>
                <a:gd name="connsiteY40-1222" fmla="*/ 6733 h 10000"/>
                <a:gd name="connsiteX41-1223" fmla="*/ 9214 w 10000"/>
                <a:gd name="connsiteY41-1224" fmla="*/ 6733 h 10000"/>
                <a:gd name="connsiteX42-1225" fmla="*/ 9214 w 10000"/>
                <a:gd name="connsiteY42-1226" fmla="*/ 6839 h 10000"/>
                <a:gd name="connsiteX43-1227" fmla="*/ 9371 w 10000"/>
                <a:gd name="connsiteY43-1228" fmla="*/ 6944 h 10000"/>
                <a:gd name="connsiteX44-1229" fmla="*/ 9371 w 10000"/>
                <a:gd name="connsiteY44-1230" fmla="*/ 7156 h 10000"/>
                <a:gd name="connsiteX45-1231" fmla="*/ 9371 w 10000"/>
                <a:gd name="connsiteY45-1232" fmla="*/ 7262 h 10000"/>
                <a:gd name="connsiteX46-1233" fmla="*/ 9371 w 10000"/>
                <a:gd name="connsiteY46-1234" fmla="*/ 7474 h 10000"/>
                <a:gd name="connsiteX47-1235" fmla="*/ 9529 w 10000"/>
                <a:gd name="connsiteY47-1236" fmla="*/ 7897 h 10000"/>
                <a:gd name="connsiteX48-1237" fmla="*/ 9529 w 10000"/>
                <a:gd name="connsiteY48-1238" fmla="*/ 8214 h 10000"/>
                <a:gd name="connsiteX49-1239" fmla="*/ 9685 w 10000"/>
                <a:gd name="connsiteY49-1240" fmla="*/ 8532 h 10000"/>
                <a:gd name="connsiteX50-1241" fmla="*/ 9843 w 10000"/>
                <a:gd name="connsiteY50-1242" fmla="*/ 8743 h 10000"/>
                <a:gd name="connsiteX51-1243" fmla="*/ 10000 w 10000"/>
                <a:gd name="connsiteY51-1244" fmla="*/ 8942 h 10000"/>
                <a:gd name="connsiteX52-1245" fmla="*/ 10000 w 10000"/>
                <a:gd name="connsiteY52-1246" fmla="*/ 9153 h 10000"/>
                <a:gd name="connsiteX53-1247" fmla="*/ 9843 w 10000"/>
                <a:gd name="connsiteY53-1248" fmla="*/ 9365 h 10000"/>
                <a:gd name="connsiteX54-1249" fmla="*/ 9529 w 10000"/>
                <a:gd name="connsiteY54-1250" fmla="*/ 9471 h 10000"/>
                <a:gd name="connsiteX55-1251" fmla="*/ 9214 w 10000"/>
                <a:gd name="connsiteY55-1252" fmla="*/ 9577 h 10000"/>
                <a:gd name="connsiteX56-1253" fmla="*/ 8742 w 10000"/>
                <a:gd name="connsiteY56-1254" fmla="*/ 9683 h 10000"/>
                <a:gd name="connsiteX57-1255" fmla="*/ 8291 w 10000"/>
                <a:gd name="connsiteY57-1256" fmla="*/ 9788 h 10000"/>
                <a:gd name="connsiteX58-1257" fmla="*/ 7820 w 10000"/>
                <a:gd name="connsiteY58-1258" fmla="*/ 9894 h 10000"/>
                <a:gd name="connsiteX59-1259" fmla="*/ 7190 w 10000"/>
                <a:gd name="connsiteY59-1260" fmla="*/ 9894 h 10000"/>
                <a:gd name="connsiteX60-1261" fmla="*/ 6404 w 10000"/>
                <a:gd name="connsiteY60-1262" fmla="*/ 10000 h 10000"/>
                <a:gd name="connsiteX61-1263" fmla="*/ 5618 w 10000"/>
                <a:gd name="connsiteY61-1264" fmla="*/ 10000 h 10000"/>
                <a:gd name="connsiteX62-1265" fmla="*/ 4676 w 10000"/>
                <a:gd name="connsiteY62-1266" fmla="*/ 10000 h 10000"/>
                <a:gd name="connsiteX63-1267" fmla="*/ 3909 w 10000"/>
                <a:gd name="connsiteY63-1268" fmla="*/ 10000 h 10000"/>
                <a:gd name="connsiteX64-1269" fmla="*/ 3123 w 10000"/>
                <a:gd name="connsiteY64-1270" fmla="*/ 9894 h 10000"/>
                <a:gd name="connsiteX65-1271" fmla="*/ 2495 w 10000"/>
                <a:gd name="connsiteY65-1272" fmla="*/ 9894 h 10000"/>
                <a:gd name="connsiteX66-1273" fmla="*/ 2024 w 10000"/>
                <a:gd name="connsiteY66-1274" fmla="*/ 9788 h 10000"/>
                <a:gd name="connsiteX67-1275" fmla="*/ 1553 w 10000"/>
                <a:gd name="connsiteY67-1276" fmla="*/ 9577 h 10000"/>
                <a:gd name="connsiteX68-1277" fmla="*/ 1080 w 10000"/>
                <a:gd name="connsiteY68-1278" fmla="*/ 9471 h 10000"/>
                <a:gd name="connsiteX69-1279" fmla="*/ 786 w 10000"/>
                <a:gd name="connsiteY69-1280" fmla="*/ 9259 h 10000"/>
                <a:gd name="connsiteX70-1281" fmla="*/ 628 w 10000"/>
                <a:gd name="connsiteY70-1282" fmla="*/ 8942 h 10000"/>
                <a:gd name="connsiteX71-1283" fmla="*/ 471 w 10000"/>
                <a:gd name="connsiteY71-1284" fmla="*/ 8638 h 10000"/>
                <a:gd name="connsiteX72-1285" fmla="*/ 315 w 10000"/>
                <a:gd name="connsiteY72-1286" fmla="*/ 8214 h 10000"/>
                <a:gd name="connsiteX73-1287" fmla="*/ 315 w 10000"/>
                <a:gd name="connsiteY73-1288" fmla="*/ 7791 h 10000"/>
                <a:gd name="connsiteX74-1289" fmla="*/ 315 w 10000"/>
                <a:gd name="connsiteY74-1290" fmla="*/ 7262 h 10000"/>
                <a:gd name="connsiteX75-1291" fmla="*/ 315 w 10000"/>
                <a:gd name="connsiteY75-1292" fmla="*/ 6627 h 10000"/>
                <a:gd name="connsiteX76-1293" fmla="*/ 315 w 10000"/>
                <a:gd name="connsiteY76-1294" fmla="*/ 5899 h 10000"/>
                <a:gd name="connsiteX77-1295" fmla="*/ 315 w 10000"/>
                <a:gd name="connsiteY77-1296" fmla="*/ 5476 h 10000"/>
                <a:gd name="connsiteX78-1297" fmla="*/ 315 w 10000"/>
                <a:gd name="connsiteY78-1298" fmla="*/ 5053 h 10000"/>
                <a:gd name="connsiteX79-1299" fmla="*/ 315 w 10000"/>
                <a:gd name="connsiteY79-1300" fmla="*/ 4630 h 10000"/>
                <a:gd name="connsiteX80-1301" fmla="*/ 315 w 10000"/>
                <a:gd name="connsiteY80-1302" fmla="*/ 4206 h 10000"/>
                <a:gd name="connsiteX81-1303" fmla="*/ 315 w 10000"/>
                <a:gd name="connsiteY81-1304" fmla="*/ 3690 h 10000"/>
                <a:gd name="connsiteX82-1305" fmla="*/ 315 w 10000"/>
                <a:gd name="connsiteY82-1306" fmla="*/ 3267 h 10000"/>
                <a:gd name="connsiteX83-1307" fmla="*/ 315 w 10000"/>
                <a:gd name="connsiteY83-1308" fmla="*/ 2950 h 10000"/>
                <a:gd name="connsiteX84-1309" fmla="*/ 315 w 10000"/>
                <a:gd name="connsiteY84-1310" fmla="*/ 2526 h 10000"/>
                <a:gd name="connsiteX85-1311" fmla="*/ 315 w 10000"/>
                <a:gd name="connsiteY85-1312" fmla="*/ 2209 h 10000"/>
                <a:gd name="connsiteX86-1313" fmla="*/ 157 w 10000"/>
                <a:gd name="connsiteY86-1314" fmla="*/ 1892 h 10000"/>
                <a:gd name="connsiteX87-1315" fmla="*/ 157 w 10000"/>
                <a:gd name="connsiteY87-1316" fmla="*/ 1680 h 10000"/>
                <a:gd name="connsiteX88-1317" fmla="*/ 157 w 10000"/>
                <a:gd name="connsiteY88-1318" fmla="*/ 1362 h 10000"/>
                <a:gd name="connsiteX89-1319" fmla="*/ 157 w 10000"/>
                <a:gd name="connsiteY89-1320" fmla="*/ 1164 h 10000"/>
                <a:gd name="connsiteX90-1321" fmla="*/ 157 w 10000"/>
                <a:gd name="connsiteY90-1322" fmla="*/ 1058 h 10000"/>
                <a:gd name="connsiteX91-1323" fmla="*/ 157 w 10000"/>
                <a:gd name="connsiteY91-1324" fmla="*/ 847 h 10000"/>
                <a:gd name="connsiteX92-1325" fmla="*/ 0 w 10000"/>
                <a:gd name="connsiteY92-1326" fmla="*/ 741 h 10000"/>
                <a:gd name="connsiteX93-1327" fmla="*/ 0 w 10000"/>
                <a:gd name="connsiteY93-1328" fmla="*/ 529 h 10000"/>
                <a:gd name="connsiteX94-1329" fmla="*/ 471 w 10000"/>
                <a:gd name="connsiteY94-1330" fmla="*/ 0 h 10000"/>
                <a:gd name="connsiteX95-1331" fmla="*/ 786 w 10000"/>
                <a:gd name="connsiteY95-1332" fmla="*/ 106 h 10000"/>
                <a:gd name="connsiteX96-1333" fmla="*/ 1080 w 10000"/>
                <a:gd name="connsiteY96-1334" fmla="*/ 212 h 10000"/>
                <a:gd name="connsiteX97-1335" fmla="*/ 1395 w 10000"/>
                <a:gd name="connsiteY97-1336" fmla="*/ 317 h 10000"/>
                <a:gd name="connsiteX98-1337" fmla="*/ 1553 w 10000"/>
                <a:gd name="connsiteY98-1338" fmla="*/ 423 h 10000"/>
                <a:gd name="connsiteX99-1339" fmla="*/ 1710 w 10000"/>
                <a:gd name="connsiteY99-1340" fmla="*/ 423 h 10000"/>
                <a:gd name="connsiteX100-1341" fmla="*/ 1710 w 10000"/>
                <a:gd name="connsiteY100-1342" fmla="*/ 635 h 10000"/>
                <a:gd name="connsiteX101-1343" fmla="*/ 1553 w 10000"/>
                <a:gd name="connsiteY101-1344" fmla="*/ 847 h 10000"/>
                <a:gd name="connsiteX102-1345" fmla="*/ 1553 w 10000"/>
                <a:gd name="connsiteY102-1346" fmla="*/ 952 h 10000"/>
                <a:gd name="connsiteX103-1347" fmla="*/ 1553 w 10000"/>
                <a:gd name="connsiteY103-1348" fmla="*/ 1164 h 10000"/>
                <a:gd name="connsiteX104-1349" fmla="*/ 1395 w 10000"/>
                <a:gd name="connsiteY104-1350" fmla="*/ 1362 h 10000"/>
                <a:gd name="connsiteX105-1351" fmla="*/ 1395 w 10000"/>
                <a:gd name="connsiteY105-1352" fmla="*/ 1574 h 10000"/>
                <a:gd name="connsiteX106-1353" fmla="*/ 1395 w 10000"/>
                <a:gd name="connsiteY106-1354" fmla="*/ 1892 h 10000"/>
                <a:gd name="connsiteX107-1355" fmla="*/ 1395 w 10000"/>
                <a:gd name="connsiteY107-1356" fmla="*/ 2315 h 10000"/>
                <a:gd name="connsiteX108-1357" fmla="*/ 1238 w 10000"/>
                <a:gd name="connsiteY108-1358" fmla="*/ 2844 h 10000"/>
                <a:gd name="connsiteX109-1359" fmla="*/ 1238 w 10000"/>
                <a:gd name="connsiteY109-1360" fmla="*/ 3373 h 10000"/>
                <a:gd name="connsiteX110-1361" fmla="*/ 1238 w 10000"/>
                <a:gd name="connsiteY110-1362" fmla="*/ 3373 h 10000"/>
                <a:gd name="connsiteX0-1363" fmla="*/ 1238 w 10000"/>
                <a:gd name="connsiteY0-1364" fmla="*/ 3267 h 9894"/>
                <a:gd name="connsiteX1-1365" fmla="*/ 1238 w 10000"/>
                <a:gd name="connsiteY1-1366" fmla="*/ 3783 h 9894"/>
                <a:gd name="connsiteX2-1367" fmla="*/ 1238 w 10000"/>
                <a:gd name="connsiteY2-1368" fmla="*/ 4206 h 9894"/>
                <a:gd name="connsiteX3-1369" fmla="*/ 1238 w 10000"/>
                <a:gd name="connsiteY3-1370" fmla="*/ 4629 h 9894"/>
                <a:gd name="connsiteX4-1371" fmla="*/ 1238 w 10000"/>
                <a:gd name="connsiteY4-1372" fmla="*/ 5053 h 9894"/>
                <a:gd name="connsiteX5-1373" fmla="*/ 1238 w 10000"/>
                <a:gd name="connsiteY5-1374" fmla="*/ 5476 h 9894"/>
                <a:gd name="connsiteX6-1375" fmla="*/ 1238 w 10000"/>
                <a:gd name="connsiteY6-1376" fmla="*/ 5793 h 9894"/>
                <a:gd name="connsiteX7-1377" fmla="*/ 1238 w 10000"/>
                <a:gd name="connsiteY7-1378" fmla="*/ 6111 h 9894"/>
                <a:gd name="connsiteX8-1379" fmla="*/ 1238 w 10000"/>
                <a:gd name="connsiteY8-1380" fmla="*/ 6309 h 9894"/>
                <a:gd name="connsiteX9-1381" fmla="*/ 1080 w 10000"/>
                <a:gd name="connsiteY9-1382" fmla="*/ 6838 h 9894"/>
                <a:gd name="connsiteX10-1383" fmla="*/ 1080 w 10000"/>
                <a:gd name="connsiteY10-1384" fmla="*/ 7262 h 9894"/>
                <a:gd name="connsiteX11-1385" fmla="*/ 1238 w 10000"/>
                <a:gd name="connsiteY11-1386" fmla="*/ 7579 h 9894"/>
                <a:gd name="connsiteX12-1387" fmla="*/ 1238 w 10000"/>
                <a:gd name="connsiteY12-1388" fmla="*/ 7897 h 9894"/>
                <a:gd name="connsiteX13-1389" fmla="*/ 1395 w 10000"/>
                <a:gd name="connsiteY13-1390" fmla="*/ 8214 h 9894"/>
                <a:gd name="connsiteX14-1391" fmla="*/ 1553 w 10000"/>
                <a:gd name="connsiteY14-1392" fmla="*/ 8532 h 9894"/>
                <a:gd name="connsiteX15-1393" fmla="*/ 1710 w 10000"/>
                <a:gd name="connsiteY15-1394" fmla="*/ 8730 h 9894"/>
                <a:gd name="connsiteX16-1395" fmla="*/ 2024 w 10000"/>
                <a:gd name="connsiteY16-1396" fmla="*/ 8836 h 9894"/>
                <a:gd name="connsiteX17-1397" fmla="*/ 2337 w 10000"/>
                <a:gd name="connsiteY17-1398" fmla="*/ 8942 h 9894"/>
                <a:gd name="connsiteX18-1399" fmla="*/ 2810 w 10000"/>
                <a:gd name="connsiteY18-1400" fmla="*/ 9047 h 9894"/>
                <a:gd name="connsiteX19-1401" fmla="*/ 3438 w 10000"/>
                <a:gd name="connsiteY19-1402" fmla="*/ 9153 h 9894"/>
                <a:gd name="connsiteX20-1403" fmla="*/ 4067 w 10000"/>
                <a:gd name="connsiteY20-1404" fmla="*/ 9153 h 9894"/>
                <a:gd name="connsiteX21-1405" fmla="*/ 4676 w 10000"/>
                <a:gd name="connsiteY21-1406" fmla="*/ 9153 h 9894"/>
                <a:gd name="connsiteX22-1407" fmla="*/ 5304 w 10000"/>
                <a:gd name="connsiteY22-1408" fmla="*/ 9153 h 9894"/>
                <a:gd name="connsiteX23-1409" fmla="*/ 5776 w 10000"/>
                <a:gd name="connsiteY23-1410" fmla="*/ 9153 h 9894"/>
                <a:gd name="connsiteX24-1411" fmla="*/ 6247 w 10000"/>
                <a:gd name="connsiteY24-1412" fmla="*/ 9047 h 9894"/>
                <a:gd name="connsiteX25-1413" fmla="*/ 7034 w 10000"/>
                <a:gd name="connsiteY25-1414" fmla="*/ 8942 h 9894"/>
                <a:gd name="connsiteX26-1415" fmla="*/ 7662 w 10000"/>
                <a:gd name="connsiteY26-1416" fmla="*/ 8836 h 9894"/>
                <a:gd name="connsiteX27-1417" fmla="*/ 7820 w 10000"/>
                <a:gd name="connsiteY27-1418" fmla="*/ 8730 h 9894"/>
                <a:gd name="connsiteX28-1419" fmla="*/ 7977 w 10000"/>
                <a:gd name="connsiteY28-1420" fmla="*/ 8637 h 9894"/>
                <a:gd name="connsiteX29-1421" fmla="*/ 8133 w 10000"/>
                <a:gd name="connsiteY29-1422" fmla="*/ 8532 h 9894"/>
                <a:gd name="connsiteX30-1423" fmla="*/ 8291 w 10000"/>
                <a:gd name="connsiteY30-1424" fmla="*/ 8426 h 9894"/>
                <a:gd name="connsiteX31-1425" fmla="*/ 8428 w 10000"/>
                <a:gd name="connsiteY31-1426" fmla="*/ 8002 h 9894"/>
                <a:gd name="connsiteX32-1427" fmla="*/ 8586 w 10000"/>
                <a:gd name="connsiteY32-1428" fmla="*/ 7579 h 9894"/>
                <a:gd name="connsiteX33-1429" fmla="*/ 8742 w 10000"/>
                <a:gd name="connsiteY33-1430" fmla="*/ 7368 h 9894"/>
                <a:gd name="connsiteX34-1431" fmla="*/ 8742 w 10000"/>
                <a:gd name="connsiteY34-1432" fmla="*/ 7156 h 9894"/>
                <a:gd name="connsiteX35-1433" fmla="*/ 8742 w 10000"/>
                <a:gd name="connsiteY35-1434" fmla="*/ 6944 h 9894"/>
                <a:gd name="connsiteX36-1435" fmla="*/ 8742 w 10000"/>
                <a:gd name="connsiteY36-1436" fmla="*/ 6838 h 9894"/>
                <a:gd name="connsiteX37-1437" fmla="*/ 8899 w 10000"/>
                <a:gd name="connsiteY37-1438" fmla="*/ 6733 h 9894"/>
                <a:gd name="connsiteX38-1439" fmla="*/ 8899 w 10000"/>
                <a:gd name="connsiteY38-1440" fmla="*/ 6627 h 9894"/>
                <a:gd name="connsiteX39-1441" fmla="*/ 8899 w 10000"/>
                <a:gd name="connsiteY39-1442" fmla="*/ 6627 h 9894"/>
                <a:gd name="connsiteX40-1443" fmla="*/ 9057 w 10000"/>
                <a:gd name="connsiteY40-1444" fmla="*/ 6627 h 9894"/>
                <a:gd name="connsiteX41-1445" fmla="*/ 9214 w 10000"/>
                <a:gd name="connsiteY41-1446" fmla="*/ 6627 h 9894"/>
                <a:gd name="connsiteX42-1447" fmla="*/ 9214 w 10000"/>
                <a:gd name="connsiteY42-1448" fmla="*/ 6733 h 9894"/>
                <a:gd name="connsiteX43-1449" fmla="*/ 9371 w 10000"/>
                <a:gd name="connsiteY43-1450" fmla="*/ 6838 h 9894"/>
                <a:gd name="connsiteX44-1451" fmla="*/ 9371 w 10000"/>
                <a:gd name="connsiteY44-1452" fmla="*/ 7050 h 9894"/>
                <a:gd name="connsiteX45-1453" fmla="*/ 9371 w 10000"/>
                <a:gd name="connsiteY45-1454" fmla="*/ 7156 h 9894"/>
                <a:gd name="connsiteX46-1455" fmla="*/ 9371 w 10000"/>
                <a:gd name="connsiteY46-1456" fmla="*/ 7368 h 9894"/>
                <a:gd name="connsiteX47-1457" fmla="*/ 9529 w 10000"/>
                <a:gd name="connsiteY47-1458" fmla="*/ 7791 h 9894"/>
                <a:gd name="connsiteX48-1459" fmla="*/ 9529 w 10000"/>
                <a:gd name="connsiteY48-1460" fmla="*/ 8108 h 9894"/>
                <a:gd name="connsiteX49-1461" fmla="*/ 9685 w 10000"/>
                <a:gd name="connsiteY49-1462" fmla="*/ 8426 h 9894"/>
                <a:gd name="connsiteX50-1463" fmla="*/ 9843 w 10000"/>
                <a:gd name="connsiteY50-1464" fmla="*/ 8637 h 9894"/>
                <a:gd name="connsiteX51-1465" fmla="*/ 10000 w 10000"/>
                <a:gd name="connsiteY51-1466" fmla="*/ 8836 h 9894"/>
                <a:gd name="connsiteX52-1467" fmla="*/ 10000 w 10000"/>
                <a:gd name="connsiteY52-1468" fmla="*/ 9047 h 9894"/>
                <a:gd name="connsiteX53-1469" fmla="*/ 9843 w 10000"/>
                <a:gd name="connsiteY53-1470" fmla="*/ 9259 h 9894"/>
                <a:gd name="connsiteX54-1471" fmla="*/ 9529 w 10000"/>
                <a:gd name="connsiteY54-1472" fmla="*/ 9365 h 9894"/>
                <a:gd name="connsiteX55-1473" fmla="*/ 9214 w 10000"/>
                <a:gd name="connsiteY55-1474" fmla="*/ 9471 h 9894"/>
                <a:gd name="connsiteX56-1475" fmla="*/ 8742 w 10000"/>
                <a:gd name="connsiteY56-1476" fmla="*/ 9577 h 9894"/>
                <a:gd name="connsiteX57-1477" fmla="*/ 8291 w 10000"/>
                <a:gd name="connsiteY57-1478" fmla="*/ 9682 h 9894"/>
                <a:gd name="connsiteX58-1479" fmla="*/ 7820 w 10000"/>
                <a:gd name="connsiteY58-1480" fmla="*/ 9788 h 9894"/>
                <a:gd name="connsiteX59-1481" fmla="*/ 7190 w 10000"/>
                <a:gd name="connsiteY59-1482" fmla="*/ 9788 h 9894"/>
                <a:gd name="connsiteX60-1483" fmla="*/ 6404 w 10000"/>
                <a:gd name="connsiteY60-1484" fmla="*/ 9894 h 9894"/>
                <a:gd name="connsiteX61-1485" fmla="*/ 5618 w 10000"/>
                <a:gd name="connsiteY61-1486" fmla="*/ 9894 h 9894"/>
                <a:gd name="connsiteX62-1487" fmla="*/ 4676 w 10000"/>
                <a:gd name="connsiteY62-1488" fmla="*/ 9894 h 9894"/>
                <a:gd name="connsiteX63-1489" fmla="*/ 3909 w 10000"/>
                <a:gd name="connsiteY63-1490" fmla="*/ 9894 h 9894"/>
                <a:gd name="connsiteX64-1491" fmla="*/ 3123 w 10000"/>
                <a:gd name="connsiteY64-1492" fmla="*/ 9788 h 9894"/>
                <a:gd name="connsiteX65-1493" fmla="*/ 2495 w 10000"/>
                <a:gd name="connsiteY65-1494" fmla="*/ 9788 h 9894"/>
                <a:gd name="connsiteX66-1495" fmla="*/ 2024 w 10000"/>
                <a:gd name="connsiteY66-1496" fmla="*/ 9682 h 9894"/>
                <a:gd name="connsiteX67-1497" fmla="*/ 1553 w 10000"/>
                <a:gd name="connsiteY67-1498" fmla="*/ 9471 h 9894"/>
                <a:gd name="connsiteX68-1499" fmla="*/ 1080 w 10000"/>
                <a:gd name="connsiteY68-1500" fmla="*/ 9365 h 9894"/>
                <a:gd name="connsiteX69-1501" fmla="*/ 786 w 10000"/>
                <a:gd name="connsiteY69-1502" fmla="*/ 9153 h 9894"/>
                <a:gd name="connsiteX70-1503" fmla="*/ 628 w 10000"/>
                <a:gd name="connsiteY70-1504" fmla="*/ 8836 h 9894"/>
                <a:gd name="connsiteX71-1505" fmla="*/ 471 w 10000"/>
                <a:gd name="connsiteY71-1506" fmla="*/ 8532 h 9894"/>
                <a:gd name="connsiteX72-1507" fmla="*/ 315 w 10000"/>
                <a:gd name="connsiteY72-1508" fmla="*/ 8108 h 9894"/>
                <a:gd name="connsiteX73-1509" fmla="*/ 315 w 10000"/>
                <a:gd name="connsiteY73-1510" fmla="*/ 7685 h 9894"/>
                <a:gd name="connsiteX74-1511" fmla="*/ 315 w 10000"/>
                <a:gd name="connsiteY74-1512" fmla="*/ 7156 h 9894"/>
                <a:gd name="connsiteX75-1513" fmla="*/ 315 w 10000"/>
                <a:gd name="connsiteY75-1514" fmla="*/ 6521 h 9894"/>
                <a:gd name="connsiteX76-1515" fmla="*/ 315 w 10000"/>
                <a:gd name="connsiteY76-1516" fmla="*/ 5793 h 9894"/>
                <a:gd name="connsiteX77-1517" fmla="*/ 315 w 10000"/>
                <a:gd name="connsiteY77-1518" fmla="*/ 5370 h 9894"/>
                <a:gd name="connsiteX78-1519" fmla="*/ 315 w 10000"/>
                <a:gd name="connsiteY78-1520" fmla="*/ 4947 h 9894"/>
                <a:gd name="connsiteX79-1521" fmla="*/ 315 w 10000"/>
                <a:gd name="connsiteY79-1522" fmla="*/ 4524 h 9894"/>
                <a:gd name="connsiteX80-1523" fmla="*/ 315 w 10000"/>
                <a:gd name="connsiteY80-1524" fmla="*/ 4100 h 9894"/>
                <a:gd name="connsiteX81-1525" fmla="*/ 315 w 10000"/>
                <a:gd name="connsiteY81-1526" fmla="*/ 3584 h 9894"/>
                <a:gd name="connsiteX82-1527" fmla="*/ 315 w 10000"/>
                <a:gd name="connsiteY82-1528" fmla="*/ 3161 h 9894"/>
                <a:gd name="connsiteX83-1529" fmla="*/ 315 w 10000"/>
                <a:gd name="connsiteY83-1530" fmla="*/ 2844 h 9894"/>
                <a:gd name="connsiteX84-1531" fmla="*/ 315 w 10000"/>
                <a:gd name="connsiteY84-1532" fmla="*/ 2420 h 9894"/>
                <a:gd name="connsiteX85-1533" fmla="*/ 315 w 10000"/>
                <a:gd name="connsiteY85-1534" fmla="*/ 2103 h 9894"/>
                <a:gd name="connsiteX86-1535" fmla="*/ 157 w 10000"/>
                <a:gd name="connsiteY86-1536" fmla="*/ 1786 h 9894"/>
                <a:gd name="connsiteX87-1537" fmla="*/ 157 w 10000"/>
                <a:gd name="connsiteY87-1538" fmla="*/ 1574 h 9894"/>
                <a:gd name="connsiteX88-1539" fmla="*/ 157 w 10000"/>
                <a:gd name="connsiteY88-1540" fmla="*/ 1256 h 9894"/>
                <a:gd name="connsiteX89-1541" fmla="*/ 157 w 10000"/>
                <a:gd name="connsiteY89-1542" fmla="*/ 1058 h 9894"/>
                <a:gd name="connsiteX90-1543" fmla="*/ 157 w 10000"/>
                <a:gd name="connsiteY90-1544" fmla="*/ 952 h 9894"/>
                <a:gd name="connsiteX91-1545" fmla="*/ 157 w 10000"/>
                <a:gd name="connsiteY91-1546" fmla="*/ 741 h 9894"/>
                <a:gd name="connsiteX92-1547" fmla="*/ 0 w 10000"/>
                <a:gd name="connsiteY92-1548" fmla="*/ 635 h 9894"/>
                <a:gd name="connsiteX93-1549" fmla="*/ 0 w 10000"/>
                <a:gd name="connsiteY93-1550" fmla="*/ 423 h 9894"/>
                <a:gd name="connsiteX94-1551" fmla="*/ 786 w 10000"/>
                <a:gd name="connsiteY94-1552" fmla="*/ 0 h 9894"/>
                <a:gd name="connsiteX95-1553" fmla="*/ 1080 w 10000"/>
                <a:gd name="connsiteY95-1554" fmla="*/ 106 h 9894"/>
                <a:gd name="connsiteX96-1555" fmla="*/ 1395 w 10000"/>
                <a:gd name="connsiteY96-1556" fmla="*/ 211 h 9894"/>
                <a:gd name="connsiteX97-1557" fmla="*/ 1553 w 10000"/>
                <a:gd name="connsiteY97-1558" fmla="*/ 317 h 9894"/>
                <a:gd name="connsiteX98-1559" fmla="*/ 1710 w 10000"/>
                <a:gd name="connsiteY98-1560" fmla="*/ 317 h 9894"/>
                <a:gd name="connsiteX99-1561" fmla="*/ 1710 w 10000"/>
                <a:gd name="connsiteY99-1562" fmla="*/ 529 h 9894"/>
                <a:gd name="connsiteX100-1563" fmla="*/ 1553 w 10000"/>
                <a:gd name="connsiteY100-1564" fmla="*/ 741 h 9894"/>
                <a:gd name="connsiteX101-1565" fmla="*/ 1553 w 10000"/>
                <a:gd name="connsiteY101-1566" fmla="*/ 846 h 9894"/>
                <a:gd name="connsiteX102-1567" fmla="*/ 1553 w 10000"/>
                <a:gd name="connsiteY102-1568" fmla="*/ 1058 h 9894"/>
                <a:gd name="connsiteX103-1569" fmla="*/ 1395 w 10000"/>
                <a:gd name="connsiteY103-1570" fmla="*/ 1256 h 9894"/>
                <a:gd name="connsiteX104-1571" fmla="*/ 1395 w 10000"/>
                <a:gd name="connsiteY104-1572" fmla="*/ 1468 h 9894"/>
                <a:gd name="connsiteX105-1573" fmla="*/ 1395 w 10000"/>
                <a:gd name="connsiteY105-1574" fmla="*/ 1786 h 9894"/>
                <a:gd name="connsiteX106-1575" fmla="*/ 1395 w 10000"/>
                <a:gd name="connsiteY106-1576" fmla="*/ 2209 h 9894"/>
                <a:gd name="connsiteX107-1577" fmla="*/ 1238 w 10000"/>
                <a:gd name="connsiteY107-1578" fmla="*/ 2738 h 9894"/>
                <a:gd name="connsiteX108-1579" fmla="*/ 1238 w 10000"/>
                <a:gd name="connsiteY108-1580" fmla="*/ 3267 h 9894"/>
                <a:gd name="connsiteX109-1581" fmla="*/ 1238 w 10000"/>
                <a:gd name="connsiteY109-1582" fmla="*/ 3267 h 9894"/>
                <a:gd name="connsiteX0-1583" fmla="*/ 1238 w 10000"/>
                <a:gd name="connsiteY0-1584" fmla="*/ 3195 h 9893"/>
                <a:gd name="connsiteX1-1585" fmla="*/ 1238 w 10000"/>
                <a:gd name="connsiteY1-1586" fmla="*/ 3717 h 9893"/>
                <a:gd name="connsiteX2-1587" fmla="*/ 1238 w 10000"/>
                <a:gd name="connsiteY2-1588" fmla="*/ 4144 h 9893"/>
                <a:gd name="connsiteX3-1589" fmla="*/ 1238 w 10000"/>
                <a:gd name="connsiteY3-1590" fmla="*/ 4572 h 9893"/>
                <a:gd name="connsiteX4-1591" fmla="*/ 1238 w 10000"/>
                <a:gd name="connsiteY4-1592" fmla="*/ 5000 h 9893"/>
                <a:gd name="connsiteX5-1593" fmla="*/ 1238 w 10000"/>
                <a:gd name="connsiteY5-1594" fmla="*/ 5428 h 9893"/>
                <a:gd name="connsiteX6-1595" fmla="*/ 1238 w 10000"/>
                <a:gd name="connsiteY6-1596" fmla="*/ 5748 h 9893"/>
                <a:gd name="connsiteX7-1597" fmla="*/ 1238 w 10000"/>
                <a:gd name="connsiteY7-1598" fmla="*/ 6069 h 9893"/>
                <a:gd name="connsiteX8-1599" fmla="*/ 1238 w 10000"/>
                <a:gd name="connsiteY8-1600" fmla="*/ 6270 h 9893"/>
                <a:gd name="connsiteX9-1601" fmla="*/ 1080 w 10000"/>
                <a:gd name="connsiteY9-1602" fmla="*/ 6804 h 9893"/>
                <a:gd name="connsiteX10-1603" fmla="*/ 1080 w 10000"/>
                <a:gd name="connsiteY10-1604" fmla="*/ 7233 h 9893"/>
                <a:gd name="connsiteX11-1605" fmla="*/ 1238 w 10000"/>
                <a:gd name="connsiteY11-1606" fmla="*/ 7553 h 9893"/>
                <a:gd name="connsiteX12-1607" fmla="*/ 1238 w 10000"/>
                <a:gd name="connsiteY12-1608" fmla="*/ 7875 h 9893"/>
                <a:gd name="connsiteX13-1609" fmla="*/ 1395 w 10000"/>
                <a:gd name="connsiteY13-1610" fmla="*/ 8195 h 9893"/>
                <a:gd name="connsiteX14-1611" fmla="*/ 1553 w 10000"/>
                <a:gd name="connsiteY14-1612" fmla="*/ 8516 h 9893"/>
                <a:gd name="connsiteX15-1613" fmla="*/ 1710 w 10000"/>
                <a:gd name="connsiteY15-1614" fmla="*/ 8717 h 9893"/>
                <a:gd name="connsiteX16-1615" fmla="*/ 2024 w 10000"/>
                <a:gd name="connsiteY16-1616" fmla="*/ 8824 h 9893"/>
                <a:gd name="connsiteX17-1617" fmla="*/ 2337 w 10000"/>
                <a:gd name="connsiteY17-1618" fmla="*/ 8931 h 9893"/>
                <a:gd name="connsiteX18-1619" fmla="*/ 2810 w 10000"/>
                <a:gd name="connsiteY18-1620" fmla="*/ 9037 h 9893"/>
                <a:gd name="connsiteX19-1621" fmla="*/ 3438 w 10000"/>
                <a:gd name="connsiteY19-1622" fmla="*/ 9144 h 9893"/>
                <a:gd name="connsiteX20-1623" fmla="*/ 4067 w 10000"/>
                <a:gd name="connsiteY20-1624" fmla="*/ 9144 h 9893"/>
                <a:gd name="connsiteX21-1625" fmla="*/ 4676 w 10000"/>
                <a:gd name="connsiteY21-1626" fmla="*/ 9144 h 9893"/>
                <a:gd name="connsiteX22-1627" fmla="*/ 5304 w 10000"/>
                <a:gd name="connsiteY22-1628" fmla="*/ 9144 h 9893"/>
                <a:gd name="connsiteX23-1629" fmla="*/ 5776 w 10000"/>
                <a:gd name="connsiteY23-1630" fmla="*/ 9144 h 9893"/>
                <a:gd name="connsiteX24-1631" fmla="*/ 6247 w 10000"/>
                <a:gd name="connsiteY24-1632" fmla="*/ 9037 h 9893"/>
                <a:gd name="connsiteX25-1633" fmla="*/ 7034 w 10000"/>
                <a:gd name="connsiteY25-1634" fmla="*/ 8931 h 9893"/>
                <a:gd name="connsiteX26-1635" fmla="*/ 7662 w 10000"/>
                <a:gd name="connsiteY26-1636" fmla="*/ 8824 h 9893"/>
                <a:gd name="connsiteX27-1637" fmla="*/ 7820 w 10000"/>
                <a:gd name="connsiteY27-1638" fmla="*/ 8717 h 9893"/>
                <a:gd name="connsiteX28-1639" fmla="*/ 7977 w 10000"/>
                <a:gd name="connsiteY28-1640" fmla="*/ 8623 h 9893"/>
                <a:gd name="connsiteX29-1641" fmla="*/ 8133 w 10000"/>
                <a:gd name="connsiteY29-1642" fmla="*/ 8516 h 9893"/>
                <a:gd name="connsiteX30-1643" fmla="*/ 8291 w 10000"/>
                <a:gd name="connsiteY30-1644" fmla="*/ 8409 h 9893"/>
                <a:gd name="connsiteX31-1645" fmla="*/ 8428 w 10000"/>
                <a:gd name="connsiteY31-1646" fmla="*/ 7981 h 9893"/>
                <a:gd name="connsiteX32-1647" fmla="*/ 8586 w 10000"/>
                <a:gd name="connsiteY32-1648" fmla="*/ 7553 h 9893"/>
                <a:gd name="connsiteX33-1649" fmla="*/ 8742 w 10000"/>
                <a:gd name="connsiteY33-1650" fmla="*/ 7340 h 9893"/>
                <a:gd name="connsiteX34-1651" fmla="*/ 8742 w 10000"/>
                <a:gd name="connsiteY34-1652" fmla="*/ 7126 h 9893"/>
                <a:gd name="connsiteX35-1653" fmla="*/ 8742 w 10000"/>
                <a:gd name="connsiteY35-1654" fmla="*/ 6911 h 9893"/>
                <a:gd name="connsiteX36-1655" fmla="*/ 8742 w 10000"/>
                <a:gd name="connsiteY36-1656" fmla="*/ 6804 h 9893"/>
                <a:gd name="connsiteX37-1657" fmla="*/ 8899 w 10000"/>
                <a:gd name="connsiteY37-1658" fmla="*/ 6698 h 9893"/>
                <a:gd name="connsiteX38-1659" fmla="*/ 8899 w 10000"/>
                <a:gd name="connsiteY38-1660" fmla="*/ 6591 h 9893"/>
                <a:gd name="connsiteX39-1661" fmla="*/ 8899 w 10000"/>
                <a:gd name="connsiteY39-1662" fmla="*/ 6591 h 9893"/>
                <a:gd name="connsiteX40-1663" fmla="*/ 9057 w 10000"/>
                <a:gd name="connsiteY40-1664" fmla="*/ 6591 h 9893"/>
                <a:gd name="connsiteX41-1665" fmla="*/ 9214 w 10000"/>
                <a:gd name="connsiteY41-1666" fmla="*/ 6591 h 9893"/>
                <a:gd name="connsiteX42-1667" fmla="*/ 9214 w 10000"/>
                <a:gd name="connsiteY42-1668" fmla="*/ 6698 h 9893"/>
                <a:gd name="connsiteX43-1669" fmla="*/ 9371 w 10000"/>
                <a:gd name="connsiteY43-1670" fmla="*/ 6804 h 9893"/>
                <a:gd name="connsiteX44-1671" fmla="*/ 9371 w 10000"/>
                <a:gd name="connsiteY44-1672" fmla="*/ 7019 h 9893"/>
                <a:gd name="connsiteX45-1673" fmla="*/ 9371 w 10000"/>
                <a:gd name="connsiteY45-1674" fmla="*/ 7126 h 9893"/>
                <a:gd name="connsiteX46-1675" fmla="*/ 9371 w 10000"/>
                <a:gd name="connsiteY46-1676" fmla="*/ 7340 h 9893"/>
                <a:gd name="connsiteX47-1677" fmla="*/ 9529 w 10000"/>
                <a:gd name="connsiteY47-1678" fmla="*/ 7767 h 9893"/>
                <a:gd name="connsiteX48-1679" fmla="*/ 9529 w 10000"/>
                <a:gd name="connsiteY48-1680" fmla="*/ 8088 h 9893"/>
                <a:gd name="connsiteX49-1681" fmla="*/ 9685 w 10000"/>
                <a:gd name="connsiteY49-1682" fmla="*/ 8409 h 9893"/>
                <a:gd name="connsiteX50-1683" fmla="*/ 9843 w 10000"/>
                <a:gd name="connsiteY50-1684" fmla="*/ 8623 h 9893"/>
                <a:gd name="connsiteX51-1685" fmla="*/ 10000 w 10000"/>
                <a:gd name="connsiteY51-1686" fmla="*/ 8824 h 9893"/>
                <a:gd name="connsiteX52-1687" fmla="*/ 10000 w 10000"/>
                <a:gd name="connsiteY52-1688" fmla="*/ 9037 h 9893"/>
                <a:gd name="connsiteX53-1689" fmla="*/ 9843 w 10000"/>
                <a:gd name="connsiteY53-1690" fmla="*/ 9251 h 9893"/>
                <a:gd name="connsiteX54-1691" fmla="*/ 9529 w 10000"/>
                <a:gd name="connsiteY54-1692" fmla="*/ 9358 h 9893"/>
                <a:gd name="connsiteX55-1693" fmla="*/ 9214 w 10000"/>
                <a:gd name="connsiteY55-1694" fmla="*/ 9465 h 9893"/>
                <a:gd name="connsiteX56-1695" fmla="*/ 8742 w 10000"/>
                <a:gd name="connsiteY56-1696" fmla="*/ 9573 h 9893"/>
                <a:gd name="connsiteX57-1697" fmla="*/ 8291 w 10000"/>
                <a:gd name="connsiteY57-1698" fmla="*/ 9679 h 9893"/>
                <a:gd name="connsiteX58-1699" fmla="*/ 7820 w 10000"/>
                <a:gd name="connsiteY58-1700" fmla="*/ 9786 h 9893"/>
                <a:gd name="connsiteX59-1701" fmla="*/ 7190 w 10000"/>
                <a:gd name="connsiteY59-1702" fmla="*/ 9786 h 9893"/>
                <a:gd name="connsiteX60-1703" fmla="*/ 6404 w 10000"/>
                <a:gd name="connsiteY60-1704" fmla="*/ 9893 h 9893"/>
                <a:gd name="connsiteX61-1705" fmla="*/ 5618 w 10000"/>
                <a:gd name="connsiteY61-1706" fmla="*/ 9893 h 9893"/>
                <a:gd name="connsiteX62-1707" fmla="*/ 4676 w 10000"/>
                <a:gd name="connsiteY62-1708" fmla="*/ 9893 h 9893"/>
                <a:gd name="connsiteX63-1709" fmla="*/ 3909 w 10000"/>
                <a:gd name="connsiteY63-1710" fmla="*/ 9893 h 9893"/>
                <a:gd name="connsiteX64-1711" fmla="*/ 3123 w 10000"/>
                <a:gd name="connsiteY64-1712" fmla="*/ 9786 h 9893"/>
                <a:gd name="connsiteX65-1713" fmla="*/ 2495 w 10000"/>
                <a:gd name="connsiteY65-1714" fmla="*/ 9786 h 9893"/>
                <a:gd name="connsiteX66-1715" fmla="*/ 2024 w 10000"/>
                <a:gd name="connsiteY66-1716" fmla="*/ 9679 h 9893"/>
                <a:gd name="connsiteX67-1717" fmla="*/ 1553 w 10000"/>
                <a:gd name="connsiteY67-1718" fmla="*/ 9465 h 9893"/>
                <a:gd name="connsiteX68-1719" fmla="*/ 1080 w 10000"/>
                <a:gd name="connsiteY68-1720" fmla="*/ 9358 h 9893"/>
                <a:gd name="connsiteX69-1721" fmla="*/ 786 w 10000"/>
                <a:gd name="connsiteY69-1722" fmla="*/ 9144 h 9893"/>
                <a:gd name="connsiteX70-1723" fmla="*/ 628 w 10000"/>
                <a:gd name="connsiteY70-1724" fmla="*/ 8824 h 9893"/>
                <a:gd name="connsiteX71-1725" fmla="*/ 471 w 10000"/>
                <a:gd name="connsiteY71-1726" fmla="*/ 8516 h 9893"/>
                <a:gd name="connsiteX72-1727" fmla="*/ 315 w 10000"/>
                <a:gd name="connsiteY72-1728" fmla="*/ 8088 h 9893"/>
                <a:gd name="connsiteX73-1729" fmla="*/ 315 w 10000"/>
                <a:gd name="connsiteY73-1730" fmla="*/ 7660 h 9893"/>
                <a:gd name="connsiteX74-1731" fmla="*/ 315 w 10000"/>
                <a:gd name="connsiteY74-1732" fmla="*/ 7126 h 9893"/>
                <a:gd name="connsiteX75-1733" fmla="*/ 315 w 10000"/>
                <a:gd name="connsiteY75-1734" fmla="*/ 6484 h 9893"/>
                <a:gd name="connsiteX76-1735" fmla="*/ 315 w 10000"/>
                <a:gd name="connsiteY76-1736" fmla="*/ 5748 h 9893"/>
                <a:gd name="connsiteX77-1737" fmla="*/ 315 w 10000"/>
                <a:gd name="connsiteY77-1738" fmla="*/ 5321 h 9893"/>
                <a:gd name="connsiteX78-1739" fmla="*/ 315 w 10000"/>
                <a:gd name="connsiteY78-1740" fmla="*/ 4893 h 9893"/>
                <a:gd name="connsiteX79-1741" fmla="*/ 315 w 10000"/>
                <a:gd name="connsiteY79-1742" fmla="*/ 4465 h 9893"/>
                <a:gd name="connsiteX80-1743" fmla="*/ 315 w 10000"/>
                <a:gd name="connsiteY80-1744" fmla="*/ 4037 h 9893"/>
                <a:gd name="connsiteX81-1745" fmla="*/ 315 w 10000"/>
                <a:gd name="connsiteY81-1746" fmla="*/ 3515 h 9893"/>
                <a:gd name="connsiteX82-1747" fmla="*/ 315 w 10000"/>
                <a:gd name="connsiteY82-1748" fmla="*/ 3088 h 9893"/>
                <a:gd name="connsiteX83-1749" fmla="*/ 315 w 10000"/>
                <a:gd name="connsiteY83-1750" fmla="*/ 2767 h 9893"/>
                <a:gd name="connsiteX84-1751" fmla="*/ 315 w 10000"/>
                <a:gd name="connsiteY84-1752" fmla="*/ 2339 h 9893"/>
                <a:gd name="connsiteX85-1753" fmla="*/ 315 w 10000"/>
                <a:gd name="connsiteY85-1754" fmla="*/ 2019 h 9893"/>
                <a:gd name="connsiteX86-1755" fmla="*/ 157 w 10000"/>
                <a:gd name="connsiteY86-1756" fmla="*/ 1698 h 9893"/>
                <a:gd name="connsiteX87-1757" fmla="*/ 157 w 10000"/>
                <a:gd name="connsiteY87-1758" fmla="*/ 1484 h 9893"/>
                <a:gd name="connsiteX88-1759" fmla="*/ 157 w 10000"/>
                <a:gd name="connsiteY88-1760" fmla="*/ 1162 h 9893"/>
                <a:gd name="connsiteX89-1761" fmla="*/ 157 w 10000"/>
                <a:gd name="connsiteY89-1762" fmla="*/ 962 h 9893"/>
                <a:gd name="connsiteX90-1763" fmla="*/ 157 w 10000"/>
                <a:gd name="connsiteY90-1764" fmla="*/ 855 h 9893"/>
                <a:gd name="connsiteX91-1765" fmla="*/ 157 w 10000"/>
                <a:gd name="connsiteY91-1766" fmla="*/ 642 h 9893"/>
                <a:gd name="connsiteX92-1767" fmla="*/ 0 w 10000"/>
                <a:gd name="connsiteY92-1768" fmla="*/ 535 h 9893"/>
                <a:gd name="connsiteX93-1769" fmla="*/ 0 w 10000"/>
                <a:gd name="connsiteY93-1770" fmla="*/ 321 h 9893"/>
                <a:gd name="connsiteX94-1771" fmla="*/ 1080 w 10000"/>
                <a:gd name="connsiteY94-1772" fmla="*/ 0 h 9893"/>
                <a:gd name="connsiteX95-1773" fmla="*/ 1395 w 10000"/>
                <a:gd name="connsiteY95-1774" fmla="*/ 106 h 9893"/>
                <a:gd name="connsiteX96-1775" fmla="*/ 1553 w 10000"/>
                <a:gd name="connsiteY96-1776" fmla="*/ 213 h 9893"/>
                <a:gd name="connsiteX97-1777" fmla="*/ 1710 w 10000"/>
                <a:gd name="connsiteY97-1778" fmla="*/ 213 h 9893"/>
                <a:gd name="connsiteX98-1779" fmla="*/ 1710 w 10000"/>
                <a:gd name="connsiteY98-1780" fmla="*/ 428 h 9893"/>
                <a:gd name="connsiteX99-1781" fmla="*/ 1553 w 10000"/>
                <a:gd name="connsiteY99-1782" fmla="*/ 642 h 9893"/>
                <a:gd name="connsiteX100-1783" fmla="*/ 1553 w 10000"/>
                <a:gd name="connsiteY100-1784" fmla="*/ 748 h 9893"/>
                <a:gd name="connsiteX101-1785" fmla="*/ 1553 w 10000"/>
                <a:gd name="connsiteY101-1786" fmla="*/ 962 h 9893"/>
                <a:gd name="connsiteX102-1787" fmla="*/ 1395 w 10000"/>
                <a:gd name="connsiteY102-1788" fmla="*/ 1162 h 9893"/>
                <a:gd name="connsiteX103-1789" fmla="*/ 1395 w 10000"/>
                <a:gd name="connsiteY103-1790" fmla="*/ 1377 h 9893"/>
                <a:gd name="connsiteX104-1791" fmla="*/ 1395 w 10000"/>
                <a:gd name="connsiteY104-1792" fmla="*/ 1698 h 9893"/>
                <a:gd name="connsiteX105-1793" fmla="*/ 1395 w 10000"/>
                <a:gd name="connsiteY105-1794" fmla="*/ 2126 h 9893"/>
                <a:gd name="connsiteX106-1795" fmla="*/ 1238 w 10000"/>
                <a:gd name="connsiteY106-1796" fmla="*/ 2660 h 9893"/>
                <a:gd name="connsiteX107-1797" fmla="*/ 1238 w 10000"/>
                <a:gd name="connsiteY107-1798" fmla="*/ 3195 h 9893"/>
                <a:gd name="connsiteX108-1799" fmla="*/ 1238 w 10000"/>
                <a:gd name="connsiteY108-1800" fmla="*/ 3195 h 9893"/>
                <a:gd name="connsiteX0-1801" fmla="*/ 1238 w 10000"/>
                <a:gd name="connsiteY0-1802" fmla="*/ 3123 h 9893"/>
                <a:gd name="connsiteX1-1803" fmla="*/ 1238 w 10000"/>
                <a:gd name="connsiteY1-1804" fmla="*/ 3650 h 9893"/>
                <a:gd name="connsiteX2-1805" fmla="*/ 1238 w 10000"/>
                <a:gd name="connsiteY2-1806" fmla="*/ 4082 h 9893"/>
                <a:gd name="connsiteX3-1807" fmla="*/ 1238 w 10000"/>
                <a:gd name="connsiteY3-1808" fmla="*/ 4514 h 9893"/>
                <a:gd name="connsiteX4-1809" fmla="*/ 1238 w 10000"/>
                <a:gd name="connsiteY4-1810" fmla="*/ 4947 h 9893"/>
                <a:gd name="connsiteX5-1811" fmla="*/ 1238 w 10000"/>
                <a:gd name="connsiteY5-1812" fmla="*/ 5380 h 9893"/>
                <a:gd name="connsiteX6-1813" fmla="*/ 1238 w 10000"/>
                <a:gd name="connsiteY6-1814" fmla="*/ 5703 h 9893"/>
                <a:gd name="connsiteX7-1815" fmla="*/ 1238 w 10000"/>
                <a:gd name="connsiteY7-1816" fmla="*/ 6028 h 9893"/>
                <a:gd name="connsiteX8-1817" fmla="*/ 1238 w 10000"/>
                <a:gd name="connsiteY8-1818" fmla="*/ 6231 h 9893"/>
                <a:gd name="connsiteX9-1819" fmla="*/ 1080 w 10000"/>
                <a:gd name="connsiteY9-1820" fmla="*/ 6771 h 9893"/>
                <a:gd name="connsiteX10-1821" fmla="*/ 1080 w 10000"/>
                <a:gd name="connsiteY10-1822" fmla="*/ 7204 h 9893"/>
                <a:gd name="connsiteX11-1823" fmla="*/ 1238 w 10000"/>
                <a:gd name="connsiteY11-1824" fmla="*/ 7528 h 9893"/>
                <a:gd name="connsiteX12-1825" fmla="*/ 1238 w 10000"/>
                <a:gd name="connsiteY12-1826" fmla="*/ 7853 h 9893"/>
                <a:gd name="connsiteX13-1827" fmla="*/ 1395 w 10000"/>
                <a:gd name="connsiteY13-1828" fmla="*/ 8177 h 9893"/>
                <a:gd name="connsiteX14-1829" fmla="*/ 1553 w 10000"/>
                <a:gd name="connsiteY14-1830" fmla="*/ 8501 h 9893"/>
                <a:gd name="connsiteX15-1831" fmla="*/ 1710 w 10000"/>
                <a:gd name="connsiteY15-1832" fmla="*/ 8704 h 9893"/>
                <a:gd name="connsiteX16-1833" fmla="*/ 2024 w 10000"/>
                <a:gd name="connsiteY16-1834" fmla="*/ 8812 h 9893"/>
                <a:gd name="connsiteX17-1835" fmla="*/ 2337 w 10000"/>
                <a:gd name="connsiteY17-1836" fmla="*/ 8921 h 9893"/>
                <a:gd name="connsiteX18-1837" fmla="*/ 2810 w 10000"/>
                <a:gd name="connsiteY18-1838" fmla="*/ 9028 h 9893"/>
                <a:gd name="connsiteX19-1839" fmla="*/ 3438 w 10000"/>
                <a:gd name="connsiteY19-1840" fmla="*/ 9136 h 9893"/>
                <a:gd name="connsiteX20-1841" fmla="*/ 4067 w 10000"/>
                <a:gd name="connsiteY20-1842" fmla="*/ 9136 h 9893"/>
                <a:gd name="connsiteX21-1843" fmla="*/ 4676 w 10000"/>
                <a:gd name="connsiteY21-1844" fmla="*/ 9136 h 9893"/>
                <a:gd name="connsiteX22-1845" fmla="*/ 5304 w 10000"/>
                <a:gd name="connsiteY22-1846" fmla="*/ 9136 h 9893"/>
                <a:gd name="connsiteX23-1847" fmla="*/ 5776 w 10000"/>
                <a:gd name="connsiteY23-1848" fmla="*/ 9136 h 9893"/>
                <a:gd name="connsiteX24-1849" fmla="*/ 6247 w 10000"/>
                <a:gd name="connsiteY24-1850" fmla="*/ 9028 h 9893"/>
                <a:gd name="connsiteX25-1851" fmla="*/ 7034 w 10000"/>
                <a:gd name="connsiteY25-1852" fmla="*/ 8921 h 9893"/>
                <a:gd name="connsiteX26-1853" fmla="*/ 7662 w 10000"/>
                <a:gd name="connsiteY26-1854" fmla="*/ 8812 h 9893"/>
                <a:gd name="connsiteX27-1855" fmla="*/ 7820 w 10000"/>
                <a:gd name="connsiteY27-1856" fmla="*/ 8704 h 9893"/>
                <a:gd name="connsiteX28-1857" fmla="*/ 7977 w 10000"/>
                <a:gd name="connsiteY28-1858" fmla="*/ 8609 h 9893"/>
                <a:gd name="connsiteX29-1859" fmla="*/ 8133 w 10000"/>
                <a:gd name="connsiteY29-1860" fmla="*/ 8501 h 9893"/>
                <a:gd name="connsiteX30-1861" fmla="*/ 8291 w 10000"/>
                <a:gd name="connsiteY30-1862" fmla="*/ 8393 h 9893"/>
                <a:gd name="connsiteX31-1863" fmla="*/ 8428 w 10000"/>
                <a:gd name="connsiteY31-1864" fmla="*/ 7960 h 9893"/>
                <a:gd name="connsiteX32-1865" fmla="*/ 8586 w 10000"/>
                <a:gd name="connsiteY32-1866" fmla="*/ 7528 h 9893"/>
                <a:gd name="connsiteX33-1867" fmla="*/ 8742 w 10000"/>
                <a:gd name="connsiteY33-1868" fmla="*/ 7312 h 9893"/>
                <a:gd name="connsiteX34-1869" fmla="*/ 8742 w 10000"/>
                <a:gd name="connsiteY34-1870" fmla="*/ 7096 h 9893"/>
                <a:gd name="connsiteX35-1871" fmla="*/ 8742 w 10000"/>
                <a:gd name="connsiteY35-1872" fmla="*/ 6879 h 9893"/>
                <a:gd name="connsiteX36-1873" fmla="*/ 8742 w 10000"/>
                <a:gd name="connsiteY36-1874" fmla="*/ 6771 h 9893"/>
                <a:gd name="connsiteX37-1875" fmla="*/ 8899 w 10000"/>
                <a:gd name="connsiteY37-1876" fmla="*/ 6663 h 9893"/>
                <a:gd name="connsiteX38-1877" fmla="*/ 8899 w 10000"/>
                <a:gd name="connsiteY38-1878" fmla="*/ 6555 h 9893"/>
                <a:gd name="connsiteX39-1879" fmla="*/ 8899 w 10000"/>
                <a:gd name="connsiteY39-1880" fmla="*/ 6555 h 9893"/>
                <a:gd name="connsiteX40-1881" fmla="*/ 9057 w 10000"/>
                <a:gd name="connsiteY40-1882" fmla="*/ 6555 h 9893"/>
                <a:gd name="connsiteX41-1883" fmla="*/ 9214 w 10000"/>
                <a:gd name="connsiteY41-1884" fmla="*/ 6555 h 9893"/>
                <a:gd name="connsiteX42-1885" fmla="*/ 9214 w 10000"/>
                <a:gd name="connsiteY42-1886" fmla="*/ 6663 h 9893"/>
                <a:gd name="connsiteX43-1887" fmla="*/ 9371 w 10000"/>
                <a:gd name="connsiteY43-1888" fmla="*/ 6771 h 9893"/>
                <a:gd name="connsiteX44-1889" fmla="*/ 9371 w 10000"/>
                <a:gd name="connsiteY44-1890" fmla="*/ 6988 h 9893"/>
                <a:gd name="connsiteX45-1891" fmla="*/ 9371 w 10000"/>
                <a:gd name="connsiteY45-1892" fmla="*/ 7096 h 9893"/>
                <a:gd name="connsiteX46-1893" fmla="*/ 9371 w 10000"/>
                <a:gd name="connsiteY46-1894" fmla="*/ 7312 h 9893"/>
                <a:gd name="connsiteX47-1895" fmla="*/ 9529 w 10000"/>
                <a:gd name="connsiteY47-1896" fmla="*/ 7744 h 9893"/>
                <a:gd name="connsiteX48-1897" fmla="*/ 9529 w 10000"/>
                <a:gd name="connsiteY48-1898" fmla="*/ 8068 h 9893"/>
                <a:gd name="connsiteX49-1899" fmla="*/ 9685 w 10000"/>
                <a:gd name="connsiteY49-1900" fmla="*/ 8393 h 9893"/>
                <a:gd name="connsiteX50-1901" fmla="*/ 9843 w 10000"/>
                <a:gd name="connsiteY50-1902" fmla="*/ 8609 h 9893"/>
                <a:gd name="connsiteX51-1903" fmla="*/ 10000 w 10000"/>
                <a:gd name="connsiteY51-1904" fmla="*/ 8812 h 9893"/>
                <a:gd name="connsiteX52-1905" fmla="*/ 10000 w 10000"/>
                <a:gd name="connsiteY52-1906" fmla="*/ 9028 h 9893"/>
                <a:gd name="connsiteX53-1907" fmla="*/ 9843 w 10000"/>
                <a:gd name="connsiteY53-1908" fmla="*/ 9244 h 9893"/>
                <a:gd name="connsiteX54-1909" fmla="*/ 9529 w 10000"/>
                <a:gd name="connsiteY54-1910" fmla="*/ 9352 h 9893"/>
                <a:gd name="connsiteX55-1911" fmla="*/ 9214 w 10000"/>
                <a:gd name="connsiteY55-1912" fmla="*/ 9460 h 9893"/>
                <a:gd name="connsiteX56-1913" fmla="*/ 8742 w 10000"/>
                <a:gd name="connsiteY56-1914" fmla="*/ 9570 h 9893"/>
                <a:gd name="connsiteX57-1915" fmla="*/ 8291 w 10000"/>
                <a:gd name="connsiteY57-1916" fmla="*/ 9677 h 9893"/>
                <a:gd name="connsiteX58-1917" fmla="*/ 7820 w 10000"/>
                <a:gd name="connsiteY58-1918" fmla="*/ 9785 h 9893"/>
                <a:gd name="connsiteX59-1919" fmla="*/ 7190 w 10000"/>
                <a:gd name="connsiteY59-1920" fmla="*/ 9785 h 9893"/>
                <a:gd name="connsiteX60-1921" fmla="*/ 6404 w 10000"/>
                <a:gd name="connsiteY60-1922" fmla="*/ 9893 h 9893"/>
                <a:gd name="connsiteX61-1923" fmla="*/ 5618 w 10000"/>
                <a:gd name="connsiteY61-1924" fmla="*/ 9893 h 9893"/>
                <a:gd name="connsiteX62-1925" fmla="*/ 4676 w 10000"/>
                <a:gd name="connsiteY62-1926" fmla="*/ 9893 h 9893"/>
                <a:gd name="connsiteX63-1927" fmla="*/ 3909 w 10000"/>
                <a:gd name="connsiteY63-1928" fmla="*/ 9893 h 9893"/>
                <a:gd name="connsiteX64-1929" fmla="*/ 3123 w 10000"/>
                <a:gd name="connsiteY64-1930" fmla="*/ 9785 h 9893"/>
                <a:gd name="connsiteX65-1931" fmla="*/ 2495 w 10000"/>
                <a:gd name="connsiteY65-1932" fmla="*/ 9785 h 9893"/>
                <a:gd name="connsiteX66-1933" fmla="*/ 2024 w 10000"/>
                <a:gd name="connsiteY66-1934" fmla="*/ 9677 h 9893"/>
                <a:gd name="connsiteX67-1935" fmla="*/ 1553 w 10000"/>
                <a:gd name="connsiteY67-1936" fmla="*/ 9460 h 9893"/>
                <a:gd name="connsiteX68-1937" fmla="*/ 1080 w 10000"/>
                <a:gd name="connsiteY68-1938" fmla="*/ 9352 h 9893"/>
                <a:gd name="connsiteX69-1939" fmla="*/ 786 w 10000"/>
                <a:gd name="connsiteY69-1940" fmla="*/ 9136 h 9893"/>
                <a:gd name="connsiteX70-1941" fmla="*/ 628 w 10000"/>
                <a:gd name="connsiteY70-1942" fmla="*/ 8812 h 9893"/>
                <a:gd name="connsiteX71-1943" fmla="*/ 471 w 10000"/>
                <a:gd name="connsiteY71-1944" fmla="*/ 8501 h 9893"/>
                <a:gd name="connsiteX72-1945" fmla="*/ 315 w 10000"/>
                <a:gd name="connsiteY72-1946" fmla="*/ 8068 h 9893"/>
                <a:gd name="connsiteX73-1947" fmla="*/ 315 w 10000"/>
                <a:gd name="connsiteY73-1948" fmla="*/ 7636 h 9893"/>
                <a:gd name="connsiteX74-1949" fmla="*/ 315 w 10000"/>
                <a:gd name="connsiteY74-1950" fmla="*/ 7096 h 9893"/>
                <a:gd name="connsiteX75-1951" fmla="*/ 315 w 10000"/>
                <a:gd name="connsiteY75-1952" fmla="*/ 6447 h 9893"/>
                <a:gd name="connsiteX76-1953" fmla="*/ 315 w 10000"/>
                <a:gd name="connsiteY76-1954" fmla="*/ 5703 h 9893"/>
                <a:gd name="connsiteX77-1955" fmla="*/ 315 w 10000"/>
                <a:gd name="connsiteY77-1956" fmla="*/ 5272 h 9893"/>
                <a:gd name="connsiteX78-1957" fmla="*/ 315 w 10000"/>
                <a:gd name="connsiteY78-1958" fmla="*/ 4839 h 9893"/>
                <a:gd name="connsiteX79-1959" fmla="*/ 315 w 10000"/>
                <a:gd name="connsiteY79-1960" fmla="*/ 4406 h 9893"/>
                <a:gd name="connsiteX80-1961" fmla="*/ 315 w 10000"/>
                <a:gd name="connsiteY80-1962" fmla="*/ 3974 h 9893"/>
                <a:gd name="connsiteX81-1963" fmla="*/ 315 w 10000"/>
                <a:gd name="connsiteY81-1964" fmla="*/ 3446 h 9893"/>
                <a:gd name="connsiteX82-1965" fmla="*/ 315 w 10000"/>
                <a:gd name="connsiteY82-1966" fmla="*/ 3014 h 9893"/>
                <a:gd name="connsiteX83-1967" fmla="*/ 315 w 10000"/>
                <a:gd name="connsiteY83-1968" fmla="*/ 2690 h 9893"/>
                <a:gd name="connsiteX84-1969" fmla="*/ 315 w 10000"/>
                <a:gd name="connsiteY84-1970" fmla="*/ 2257 h 9893"/>
                <a:gd name="connsiteX85-1971" fmla="*/ 315 w 10000"/>
                <a:gd name="connsiteY85-1972" fmla="*/ 1934 h 9893"/>
                <a:gd name="connsiteX86-1973" fmla="*/ 157 w 10000"/>
                <a:gd name="connsiteY86-1974" fmla="*/ 1609 h 9893"/>
                <a:gd name="connsiteX87-1975" fmla="*/ 157 w 10000"/>
                <a:gd name="connsiteY87-1976" fmla="*/ 1393 h 9893"/>
                <a:gd name="connsiteX88-1977" fmla="*/ 157 w 10000"/>
                <a:gd name="connsiteY88-1978" fmla="*/ 1068 h 9893"/>
                <a:gd name="connsiteX89-1979" fmla="*/ 157 w 10000"/>
                <a:gd name="connsiteY89-1980" fmla="*/ 865 h 9893"/>
                <a:gd name="connsiteX90-1981" fmla="*/ 157 w 10000"/>
                <a:gd name="connsiteY90-1982" fmla="*/ 757 h 9893"/>
                <a:gd name="connsiteX91-1983" fmla="*/ 157 w 10000"/>
                <a:gd name="connsiteY91-1984" fmla="*/ 542 h 9893"/>
                <a:gd name="connsiteX92-1985" fmla="*/ 0 w 10000"/>
                <a:gd name="connsiteY92-1986" fmla="*/ 434 h 9893"/>
                <a:gd name="connsiteX93-1987" fmla="*/ 0 w 10000"/>
                <a:gd name="connsiteY93-1988" fmla="*/ 217 h 9893"/>
                <a:gd name="connsiteX94-1989" fmla="*/ 1395 w 10000"/>
                <a:gd name="connsiteY94-1990" fmla="*/ 0 h 9893"/>
                <a:gd name="connsiteX95-1991" fmla="*/ 1553 w 10000"/>
                <a:gd name="connsiteY95-1992" fmla="*/ 108 h 9893"/>
                <a:gd name="connsiteX96-1993" fmla="*/ 1710 w 10000"/>
                <a:gd name="connsiteY96-1994" fmla="*/ 108 h 9893"/>
                <a:gd name="connsiteX97-1995" fmla="*/ 1710 w 10000"/>
                <a:gd name="connsiteY97-1996" fmla="*/ 326 h 9893"/>
                <a:gd name="connsiteX98-1997" fmla="*/ 1553 w 10000"/>
                <a:gd name="connsiteY98-1998" fmla="*/ 542 h 9893"/>
                <a:gd name="connsiteX99-1999" fmla="*/ 1553 w 10000"/>
                <a:gd name="connsiteY99-2000" fmla="*/ 649 h 9893"/>
                <a:gd name="connsiteX100-2001" fmla="*/ 1553 w 10000"/>
                <a:gd name="connsiteY100-2002" fmla="*/ 865 h 9893"/>
                <a:gd name="connsiteX101-2003" fmla="*/ 1395 w 10000"/>
                <a:gd name="connsiteY101-2004" fmla="*/ 1068 h 9893"/>
                <a:gd name="connsiteX102-2005" fmla="*/ 1395 w 10000"/>
                <a:gd name="connsiteY102-2006" fmla="*/ 1285 h 9893"/>
                <a:gd name="connsiteX103-2007" fmla="*/ 1395 w 10000"/>
                <a:gd name="connsiteY103-2008" fmla="*/ 1609 h 9893"/>
                <a:gd name="connsiteX104-2009" fmla="*/ 1395 w 10000"/>
                <a:gd name="connsiteY104-2010" fmla="*/ 2042 h 9893"/>
                <a:gd name="connsiteX105-2011" fmla="*/ 1238 w 10000"/>
                <a:gd name="connsiteY105-2012" fmla="*/ 2582 h 9893"/>
                <a:gd name="connsiteX106-2013" fmla="*/ 1238 w 10000"/>
                <a:gd name="connsiteY106-2014" fmla="*/ 3123 h 9893"/>
                <a:gd name="connsiteX107-2015" fmla="*/ 1238 w 10000"/>
                <a:gd name="connsiteY107-2016" fmla="*/ 3123 h 9893"/>
                <a:gd name="connsiteX0-2017" fmla="*/ 1238 w 10000"/>
                <a:gd name="connsiteY0-2018" fmla="*/ 3048 h 9891"/>
                <a:gd name="connsiteX1-2019" fmla="*/ 1238 w 10000"/>
                <a:gd name="connsiteY1-2020" fmla="*/ 3580 h 9891"/>
                <a:gd name="connsiteX2-2021" fmla="*/ 1238 w 10000"/>
                <a:gd name="connsiteY2-2022" fmla="*/ 4017 h 9891"/>
                <a:gd name="connsiteX3-2023" fmla="*/ 1238 w 10000"/>
                <a:gd name="connsiteY3-2024" fmla="*/ 4454 h 9891"/>
                <a:gd name="connsiteX4-2025" fmla="*/ 1238 w 10000"/>
                <a:gd name="connsiteY4-2026" fmla="*/ 4892 h 9891"/>
                <a:gd name="connsiteX5-2027" fmla="*/ 1238 w 10000"/>
                <a:gd name="connsiteY5-2028" fmla="*/ 5329 h 9891"/>
                <a:gd name="connsiteX6-2029" fmla="*/ 1238 w 10000"/>
                <a:gd name="connsiteY6-2030" fmla="*/ 5656 h 9891"/>
                <a:gd name="connsiteX7-2031" fmla="*/ 1238 w 10000"/>
                <a:gd name="connsiteY7-2032" fmla="*/ 5984 h 9891"/>
                <a:gd name="connsiteX8-2033" fmla="*/ 1238 w 10000"/>
                <a:gd name="connsiteY8-2034" fmla="*/ 6189 h 9891"/>
                <a:gd name="connsiteX9-2035" fmla="*/ 1080 w 10000"/>
                <a:gd name="connsiteY9-2036" fmla="*/ 6735 h 9891"/>
                <a:gd name="connsiteX10-2037" fmla="*/ 1080 w 10000"/>
                <a:gd name="connsiteY10-2038" fmla="*/ 7173 h 9891"/>
                <a:gd name="connsiteX11-2039" fmla="*/ 1238 w 10000"/>
                <a:gd name="connsiteY11-2040" fmla="*/ 7500 h 9891"/>
                <a:gd name="connsiteX12-2041" fmla="*/ 1238 w 10000"/>
                <a:gd name="connsiteY12-2042" fmla="*/ 7829 h 9891"/>
                <a:gd name="connsiteX13-2043" fmla="*/ 1395 w 10000"/>
                <a:gd name="connsiteY13-2044" fmla="*/ 8156 h 9891"/>
                <a:gd name="connsiteX14-2045" fmla="*/ 1553 w 10000"/>
                <a:gd name="connsiteY14-2046" fmla="*/ 8484 h 9891"/>
                <a:gd name="connsiteX15-2047" fmla="*/ 1710 w 10000"/>
                <a:gd name="connsiteY15-2048" fmla="*/ 8689 h 9891"/>
                <a:gd name="connsiteX16-2049" fmla="*/ 2024 w 10000"/>
                <a:gd name="connsiteY16-2050" fmla="*/ 8798 h 9891"/>
                <a:gd name="connsiteX17-2051" fmla="*/ 2337 w 10000"/>
                <a:gd name="connsiteY17-2052" fmla="*/ 8908 h 9891"/>
                <a:gd name="connsiteX18-2053" fmla="*/ 2810 w 10000"/>
                <a:gd name="connsiteY18-2054" fmla="*/ 9017 h 9891"/>
                <a:gd name="connsiteX19-2055" fmla="*/ 3438 w 10000"/>
                <a:gd name="connsiteY19-2056" fmla="*/ 9126 h 9891"/>
                <a:gd name="connsiteX20-2057" fmla="*/ 4067 w 10000"/>
                <a:gd name="connsiteY20-2058" fmla="*/ 9126 h 9891"/>
                <a:gd name="connsiteX21-2059" fmla="*/ 4676 w 10000"/>
                <a:gd name="connsiteY21-2060" fmla="*/ 9126 h 9891"/>
                <a:gd name="connsiteX22-2061" fmla="*/ 5304 w 10000"/>
                <a:gd name="connsiteY22-2062" fmla="*/ 9126 h 9891"/>
                <a:gd name="connsiteX23-2063" fmla="*/ 5776 w 10000"/>
                <a:gd name="connsiteY23-2064" fmla="*/ 9126 h 9891"/>
                <a:gd name="connsiteX24-2065" fmla="*/ 6247 w 10000"/>
                <a:gd name="connsiteY24-2066" fmla="*/ 9017 h 9891"/>
                <a:gd name="connsiteX25-2067" fmla="*/ 7034 w 10000"/>
                <a:gd name="connsiteY25-2068" fmla="*/ 8908 h 9891"/>
                <a:gd name="connsiteX26-2069" fmla="*/ 7662 w 10000"/>
                <a:gd name="connsiteY26-2070" fmla="*/ 8798 h 9891"/>
                <a:gd name="connsiteX27-2071" fmla="*/ 7820 w 10000"/>
                <a:gd name="connsiteY27-2072" fmla="*/ 8689 h 9891"/>
                <a:gd name="connsiteX28-2073" fmla="*/ 7977 w 10000"/>
                <a:gd name="connsiteY28-2074" fmla="*/ 8593 h 9891"/>
                <a:gd name="connsiteX29-2075" fmla="*/ 8133 w 10000"/>
                <a:gd name="connsiteY29-2076" fmla="*/ 8484 h 9891"/>
                <a:gd name="connsiteX30-2077" fmla="*/ 8291 w 10000"/>
                <a:gd name="connsiteY30-2078" fmla="*/ 8375 h 9891"/>
                <a:gd name="connsiteX31-2079" fmla="*/ 8428 w 10000"/>
                <a:gd name="connsiteY31-2080" fmla="*/ 7937 h 9891"/>
                <a:gd name="connsiteX32-2081" fmla="*/ 8586 w 10000"/>
                <a:gd name="connsiteY32-2082" fmla="*/ 7500 h 9891"/>
                <a:gd name="connsiteX33-2083" fmla="*/ 8742 w 10000"/>
                <a:gd name="connsiteY33-2084" fmla="*/ 7282 h 9891"/>
                <a:gd name="connsiteX34-2085" fmla="*/ 8742 w 10000"/>
                <a:gd name="connsiteY34-2086" fmla="*/ 7064 h 9891"/>
                <a:gd name="connsiteX35-2087" fmla="*/ 8742 w 10000"/>
                <a:gd name="connsiteY35-2088" fmla="*/ 6844 h 9891"/>
                <a:gd name="connsiteX36-2089" fmla="*/ 8742 w 10000"/>
                <a:gd name="connsiteY36-2090" fmla="*/ 6735 h 9891"/>
                <a:gd name="connsiteX37-2091" fmla="*/ 8899 w 10000"/>
                <a:gd name="connsiteY37-2092" fmla="*/ 6626 h 9891"/>
                <a:gd name="connsiteX38-2093" fmla="*/ 8899 w 10000"/>
                <a:gd name="connsiteY38-2094" fmla="*/ 6517 h 9891"/>
                <a:gd name="connsiteX39-2095" fmla="*/ 8899 w 10000"/>
                <a:gd name="connsiteY39-2096" fmla="*/ 6517 h 9891"/>
                <a:gd name="connsiteX40-2097" fmla="*/ 9057 w 10000"/>
                <a:gd name="connsiteY40-2098" fmla="*/ 6517 h 9891"/>
                <a:gd name="connsiteX41-2099" fmla="*/ 9214 w 10000"/>
                <a:gd name="connsiteY41-2100" fmla="*/ 6517 h 9891"/>
                <a:gd name="connsiteX42-2101" fmla="*/ 9214 w 10000"/>
                <a:gd name="connsiteY42-2102" fmla="*/ 6626 h 9891"/>
                <a:gd name="connsiteX43-2103" fmla="*/ 9371 w 10000"/>
                <a:gd name="connsiteY43-2104" fmla="*/ 6735 h 9891"/>
                <a:gd name="connsiteX44-2105" fmla="*/ 9371 w 10000"/>
                <a:gd name="connsiteY44-2106" fmla="*/ 6955 h 9891"/>
                <a:gd name="connsiteX45-2107" fmla="*/ 9371 w 10000"/>
                <a:gd name="connsiteY45-2108" fmla="*/ 7064 h 9891"/>
                <a:gd name="connsiteX46-2109" fmla="*/ 9371 w 10000"/>
                <a:gd name="connsiteY46-2110" fmla="*/ 7282 h 9891"/>
                <a:gd name="connsiteX47-2111" fmla="*/ 9529 w 10000"/>
                <a:gd name="connsiteY47-2112" fmla="*/ 7719 h 9891"/>
                <a:gd name="connsiteX48-2113" fmla="*/ 9529 w 10000"/>
                <a:gd name="connsiteY48-2114" fmla="*/ 8046 h 9891"/>
                <a:gd name="connsiteX49-2115" fmla="*/ 9685 w 10000"/>
                <a:gd name="connsiteY49-2116" fmla="*/ 8375 h 9891"/>
                <a:gd name="connsiteX50-2117" fmla="*/ 9843 w 10000"/>
                <a:gd name="connsiteY50-2118" fmla="*/ 8593 h 9891"/>
                <a:gd name="connsiteX51-2119" fmla="*/ 10000 w 10000"/>
                <a:gd name="connsiteY51-2120" fmla="*/ 8798 h 9891"/>
                <a:gd name="connsiteX52-2121" fmla="*/ 10000 w 10000"/>
                <a:gd name="connsiteY52-2122" fmla="*/ 9017 h 9891"/>
                <a:gd name="connsiteX53-2123" fmla="*/ 9843 w 10000"/>
                <a:gd name="connsiteY53-2124" fmla="*/ 9235 h 9891"/>
                <a:gd name="connsiteX54-2125" fmla="*/ 9529 w 10000"/>
                <a:gd name="connsiteY54-2126" fmla="*/ 9344 h 9891"/>
                <a:gd name="connsiteX55-2127" fmla="*/ 9214 w 10000"/>
                <a:gd name="connsiteY55-2128" fmla="*/ 9453 h 9891"/>
                <a:gd name="connsiteX56-2129" fmla="*/ 8742 w 10000"/>
                <a:gd name="connsiteY56-2130" fmla="*/ 9565 h 9891"/>
                <a:gd name="connsiteX57-2131" fmla="*/ 8291 w 10000"/>
                <a:gd name="connsiteY57-2132" fmla="*/ 9673 h 9891"/>
                <a:gd name="connsiteX58-2133" fmla="*/ 7820 w 10000"/>
                <a:gd name="connsiteY58-2134" fmla="*/ 9782 h 9891"/>
                <a:gd name="connsiteX59-2135" fmla="*/ 7190 w 10000"/>
                <a:gd name="connsiteY59-2136" fmla="*/ 9782 h 9891"/>
                <a:gd name="connsiteX60-2137" fmla="*/ 6404 w 10000"/>
                <a:gd name="connsiteY60-2138" fmla="*/ 9891 h 9891"/>
                <a:gd name="connsiteX61-2139" fmla="*/ 5618 w 10000"/>
                <a:gd name="connsiteY61-2140" fmla="*/ 9891 h 9891"/>
                <a:gd name="connsiteX62-2141" fmla="*/ 4676 w 10000"/>
                <a:gd name="connsiteY62-2142" fmla="*/ 9891 h 9891"/>
                <a:gd name="connsiteX63-2143" fmla="*/ 3909 w 10000"/>
                <a:gd name="connsiteY63-2144" fmla="*/ 9891 h 9891"/>
                <a:gd name="connsiteX64-2145" fmla="*/ 3123 w 10000"/>
                <a:gd name="connsiteY64-2146" fmla="*/ 9782 h 9891"/>
                <a:gd name="connsiteX65-2147" fmla="*/ 2495 w 10000"/>
                <a:gd name="connsiteY65-2148" fmla="*/ 9782 h 9891"/>
                <a:gd name="connsiteX66-2149" fmla="*/ 2024 w 10000"/>
                <a:gd name="connsiteY66-2150" fmla="*/ 9673 h 9891"/>
                <a:gd name="connsiteX67-2151" fmla="*/ 1553 w 10000"/>
                <a:gd name="connsiteY67-2152" fmla="*/ 9453 h 9891"/>
                <a:gd name="connsiteX68-2153" fmla="*/ 1080 w 10000"/>
                <a:gd name="connsiteY68-2154" fmla="*/ 9344 h 9891"/>
                <a:gd name="connsiteX69-2155" fmla="*/ 786 w 10000"/>
                <a:gd name="connsiteY69-2156" fmla="*/ 9126 h 9891"/>
                <a:gd name="connsiteX70-2157" fmla="*/ 628 w 10000"/>
                <a:gd name="connsiteY70-2158" fmla="*/ 8798 h 9891"/>
                <a:gd name="connsiteX71-2159" fmla="*/ 471 w 10000"/>
                <a:gd name="connsiteY71-2160" fmla="*/ 8484 h 9891"/>
                <a:gd name="connsiteX72-2161" fmla="*/ 315 w 10000"/>
                <a:gd name="connsiteY72-2162" fmla="*/ 8046 h 9891"/>
                <a:gd name="connsiteX73-2163" fmla="*/ 315 w 10000"/>
                <a:gd name="connsiteY73-2164" fmla="*/ 7610 h 9891"/>
                <a:gd name="connsiteX74-2165" fmla="*/ 315 w 10000"/>
                <a:gd name="connsiteY74-2166" fmla="*/ 7064 h 9891"/>
                <a:gd name="connsiteX75-2167" fmla="*/ 315 w 10000"/>
                <a:gd name="connsiteY75-2168" fmla="*/ 6408 h 9891"/>
                <a:gd name="connsiteX76-2169" fmla="*/ 315 w 10000"/>
                <a:gd name="connsiteY76-2170" fmla="*/ 5656 h 9891"/>
                <a:gd name="connsiteX77-2171" fmla="*/ 315 w 10000"/>
                <a:gd name="connsiteY77-2172" fmla="*/ 5220 h 9891"/>
                <a:gd name="connsiteX78-2173" fmla="*/ 315 w 10000"/>
                <a:gd name="connsiteY78-2174" fmla="*/ 4782 h 9891"/>
                <a:gd name="connsiteX79-2175" fmla="*/ 315 w 10000"/>
                <a:gd name="connsiteY79-2176" fmla="*/ 4345 h 9891"/>
                <a:gd name="connsiteX80-2177" fmla="*/ 315 w 10000"/>
                <a:gd name="connsiteY80-2178" fmla="*/ 3908 h 9891"/>
                <a:gd name="connsiteX81-2179" fmla="*/ 315 w 10000"/>
                <a:gd name="connsiteY81-2180" fmla="*/ 3374 h 9891"/>
                <a:gd name="connsiteX82-2181" fmla="*/ 315 w 10000"/>
                <a:gd name="connsiteY82-2182" fmla="*/ 2938 h 9891"/>
                <a:gd name="connsiteX83-2183" fmla="*/ 315 w 10000"/>
                <a:gd name="connsiteY83-2184" fmla="*/ 2610 h 9891"/>
                <a:gd name="connsiteX84-2185" fmla="*/ 315 w 10000"/>
                <a:gd name="connsiteY84-2186" fmla="*/ 2172 h 9891"/>
                <a:gd name="connsiteX85-2187" fmla="*/ 315 w 10000"/>
                <a:gd name="connsiteY85-2188" fmla="*/ 1846 h 9891"/>
                <a:gd name="connsiteX86-2189" fmla="*/ 157 w 10000"/>
                <a:gd name="connsiteY86-2190" fmla="*/ 1517 h 9891"/>
                <a:gd name="connsiteX87-2191" fmla="*/ 157 w 10000"/>
                <a:gd name="connsiteY87-2192" fmla="*/ 1299 h 9891"/>
                <a:gd name="connsiteX88-2193" fmla="*/ 157 w 10000"/>
                <a:gd name="connsiteY88-2194" fmla="*/ 971 h 9891"/>
                <a:gd name="connsiteX89-2195" fmla="*/ 157 w 10000"/>
                <a:gd name="connsiteY89-2196" fmla="*/ 765 h 9891"/>
                <a:gd name="connsiteX90-2197" fmla="*/ 157 w 10000"/>
                <a:gd name="connsiteY90-2198" fmla="*/ 656 h 9891"/>
                <a:gd name="connsiteX91-2199" fmla="*/ 157 w 10000"/>
                <a:gd name="connsiteY91-2200" fmla="*/ 439 h 9891"/>
                <a:gd name="connsiteX92-2201" fmla="*/ 0 w 10000"/>
                <a:gd name="connsiteY92-2202" fmla="*/ 330 h 9891"/>
                <a:gd name="connsiteX93-2203" fmla="*/ 0 w 10000"/>
                <a:gd name="connsiteY93-2204" fmla="*/ 110 h 9891"/>
                <a:gd name="connsiteX94-2205" fmla="*/ 1553 w 10000"/>
                <a:gd name="connsiteY94-2206" fmla="*/ 0 h 9891"/>
                <a:gd name="connsiteX95-2207" fmla="*/ 1710 w 10000"/>
                <a:gd name="connsiteY95-2208" fmla="*/ 0 h 9891"/>
                <a:gd name="connsiteX96-2209" fmla="*/ 1710 w 10000"/>
                <a:gd name="connsiteY96-2210" fmla="*/ 221 h 9891"/>
                <a:gd name="connsiteX97-2211" fmla="*/ 1553 w 10000"/>
                <a:gd name="connsiteY97-2212" fmla="*/ 439 h 9891"/>
                <a:gd name="connsiteX98-2213" fmla="*/ 1553 w 10000"/>
                <a:gd name="connsiteY98-2214" fmla="*/ 547 h 9891"/>
                <a:gd name="connsiteX99-2215" fmla="*/ 1553 w 10000"/>
                <a:gd name="connsiteY99-2216" fmla="*/ 765 h 9891"/>
                <a:gd name="connsiteX100-2217" fmla="*/ 1395 w 10000"/>
                <a:gd name="connsiteY100-2218" fmla="*/ 971 h 9891"/>
                <a:gd name="connsiteX101-2219" fmla="*/ 1395 w 10000"/>
                <a:gd name="connsiteY101-2220" fmla="*/ 1190 h 9891"/>
                <a:gd name="connsiteX102-2221" fmla="*/ 1395 w 10000"/>
                <a:gd name="connsiteY102-2222" fmla="*/ 1517 h 9891"/>
                <a:gd name="connsiteX103-2223" fmla="*/ 1395 w 10000"/>
                <a:gd name="connsiteY103-2224" fmla="*/ 1955 h 9891"/>
                <a:gd name="connsiteX104-2225" fmla="*/ 1238 w 10000"/>
                <a:gd name="connsiteY104-2226" fmla="*/ 2501 h 9891"/>
                <a:gd name="connsiteX105-2227" fmla="*/ 1238 w 10000"/>
                <a:gd name="connsiteY105-2228" fmla="*/ 3048 h 9891"/>
                <a:gd name="connsiteX106-2229" fmla="*/ 1238 w 10000"/>
                <a:gd name="connsiteY106-2230" fmla="*/ 3048 h 9891"/>
                <a:gd name="connsiteX0-2231" fmla="*/ 1238 w 10000"/>
                <a:gd name="connsiteY0-2232" fmla="*/ 3082 h 10000"/>
                <a:gd name="connsiteX1-2233" fmla="*/ 1238 w 10000"/>
                <a:gd name="connsiteY1-2234" fmla="*/ 3619 h 10000"/>
                <a:gd name="connsiteX2-2235" fmla="*/ 1238 w 10000"/>
                <a:gd name="connsiteY2-2236" fmla="*/ 4061 h 10000"/>
                <a:gd name="connsiteX3-2237" fmla="*/ 1238 w 10000"/>
                <a:gd name="connsiteY3-2238" fmla="*/ 4503 h 10000"/>
                <a:gd name="connsiteX4-2239" fmla="*/ 1238 w 10000"/>
                <a:gd name="connsiteY4-2240" fmla="*/ 4946 h 10000"/>
                <a:gd name="connsiteX5-2241" fmla="*/ 1238 w 10000"/>
                <a:gd name="connsiteY5-2242" fmla="*/ 5388 h 10000"/>
                <a:gd name="connsiteX6-2243" fmla="*/ 1238 w 10000"/>
                <a:gd name="connsiteY6-2244" fmla="*/ 5718 h 10000"/>
                <a:gd name="connsiteX7-2245" fmla="*/ 1238 w 10000"/>
                <a:gd name="connsiteY7-2246" fmla="*/ 6050 h 10000"/>
                <a:gd name="connsiteX8-2247" fmla="*/ 1238 w 10000"/>
                <a:gd name="connsiteY8-2248" fmla="*/ 6257 h 10000"/>
                <a:gd name="connsiteX9-2249" fmla="*/ 1080 w 10000"/>
                <a:gd name="connsiteY9-2250" fmla="*/ 6809 h 10000"/>
                <a:gd name="connsiteX10-2251" fmla="*/ 1080 w 10000"/>
                <a:gd name="connsiteY10-2252" fmla="*/ 7252 h 10000"/>
                <a:gd name="connsiteX11-2253" fmla="*/ 1238 w 10000"/>
                <a:gd name="connsiteY11-2254" fmla="*/ 7583 h 10000"/>
                <a:gd name="connsiteX12-2255" fmla="*/ 1238 w 10000"/>
                <a:gd name="connsiteY12-2256" fmla="*/ 7915 h 10000"/>
                <a:gd name="connsiteX13-2257" fmla="*/ 1395 w 10000"/>
                <a:gd name="connsiteY13-2258" fmla="*/ 8246 h 10000"/>
                <a:gd name="connsiteX14-2259" fmla="*/ 1553 w 10000"/>
                <a:gd name="connsiteY14-2260" fmla="*/ 8577 h 10000"/>
                <a:gd name="connsiteX15-2261" fmla="*/ 1710 w 10000"/>
                <a:gd name="connsiteY15-2262" fmla="*/ 8785 h 10000"/>
                <a:gd name="connsiteX16-2263" fmla="*/ 2024 w 10000"/>
                <a:gd name="connsiteY16-2264" fmla="*/ 8895 h 10000"/>
                <a:gd name="connsiteX17-2265" fmla="*/ 2337 w 10000"/>
                <a:gd name="connsiteY17-2266" fmla="*/ 9006 h 10000"/>
                <a:gd name="connsiteX18-2267" fmla="*/ 2810 w 10000"/>
                <a:gd name="connsiteY18-2268" fmla="*/ 9116 h 10000"/>
                <a:gd name="connsiteX19-2269" fmla="*/ 3438 w 10000"/>
                <a:gd name="connsiteY19-2270" fmla="*/ 9227 h 10000"/>
                <a:gd name="connsiteX20-2271" fmla="*/ 4067 w 10000"/>
                <a:gd name="connsiteY20-2272" fmla="*/ 9227 h 10000"/>
                <a:gd name="connsiteX21-2273" fmla="*/ 4676 w 10000"/>
                <a:gd name="connsiteY21-2274" fmla="*/ 9227 h 10000"/>
                <a:gd name="connsiteX22-2275" fmla="*/ 5304 w 10000"/>
                <a:gd name="connsiteY22-2276" fmla="*/ 9227 h 10000"/>
                <a:gd name="connsiteX23-2277" fmla="*/ 5776 w 10000"/>
                <a:gd name="connsiteY23-2278" fmla="*/ 9227 h 10000"/>
                <a:gd name="connsiteX24-2279" fmla="*/ 6247 w 10000"/>
                <a:gd name="connsiteY24-2280" fmla="*/ 9116 h 10000"/>
                <a:gd name="connsiteX25-2281" fmla="*/ 7034 w 10000"/>
                <a:gd name="connsiteY25-2282" fmla="*/ 9006 h 10000"/>
                <a:gd name="connsiteX26-2283" fmla="*/ 7662 w 10000"/>
                <a:gd name="connsiteY26-2284" fmla="*/ 8895 h 10000"/>
                <a:gd name="connsiteX27-2285" fmla="*/ 7820 w 10000"/>
                <a:gd name="connsiteY27-2286" fmla="*/ 8785 h 10000"/>
                <a:gd name="connsiteX28-2287" fmla="*/ 7977 w 10000"/>
                <a:gd name="connsiteY28-2288" fmla="*/ 8688 h 10000"/>
                <a:gd name="connsiteX29-2289" fmla="*/ 8133 w 10000"/>
                <a:gd name="connsiteY29-2290" fmla="*/ 8577 h 10000"/>
                <a:gd name="connsiteX30-2291" fmla="*/ 8291 w 10000"/>
                <a:gd name="connsiteY30-2292" fmla="*/ 8467 h 10000"/>
                <a:gd name="connsiteX31-2293" fmla="*/ 8428 w 10000"/>
                <a:gd name="connsiteY31-2294" fmla="*/ 8024 h 10000"/>
                <a:gd name="connsiteX32-2295" fmla="*/ 8586 w 10000"/>
                <a:gd name="connsiteY32-2296" fmla="*/ 7583 h 10000"/>
                <a:gd name="connsiteX33-2297" fmla="*/ 8742 w 10000"/>
                <a:gd name="connsiteY33-2298" fmla="*/ 7362 h 10000"/>
                <a:gd name="connsiteX34-2299" fmla="*/ 8742 w 10000"/>
                <a:gd name="connsiteY34-2300" fmla="*/ 7142 h 10000"/>
                <a:gd name="connsiteX35-2301" fmla="*/ 8742 w 10000"/>
                <a:gd name="connsiteY35-2302" fmla="*/ 6919 h 10000"/>
                <a:gd name="connsiteX36-2303" fmla="*/ 8742 w 10000"/>
                <a:gd name="connsiteY36-2304" fmla="*/ 6809 h 10000"/>
                <a:gd name="connsiteX37-2305" fmla="*/ 8899 w 10000"/>
                <a:gd name="connsiteY37-2306" fmla="*/ 6699 h 10000"/>
                <a:gd name="connsiteX38-2307" fmla="*/ 8899 w 10000"/>
                <a:gd name="connsiteY38-2308" fmla="*/ 6589 h 10000"/>
                <a:gd name="connsiteX39-2309" fmla="*/ 8899 w 10000"/>
                <a:gd name="connsiteY39-2310" fmla="*/ 6589 h 10000"/>
                <a:gd name="connsiteX40-2311" fmla="*/ 9057 w 10000"/>
                <a:gd name="connsiteY40-2312" fmla="*/ 6589 h 10000"/>
                <a:gd name="connsiteX41-2313" fmla="*/ 9214 w 10000"/>
                <a:gd name="connsiteY41-2314" fmla="*/ 6589 h 10000"/>
                <a:gd name="connsiteX42-2315" fmla="*/ 9214 w 10000"/>
                <a:gd name="connsiteY42-2316" fmla="*/ 6699 h 10000"/>
                <a:gd name="connsiteX43-2317" fmla="*/ 9371 w 10000"/>
                <a:gd name="connsiteY43-2318" fmla="*/ 6809 h 10000"/>
                <a:gd name="connsiteX44-2319" fmla="*/ 9371 w 10000"/>
                <a:gd name="connsiteY44-2320" fmla="*/ 7032 h 10000"/>
                <a:gd name="connsiteX45-2321" fmla="*/ 9371 w 10000"/>
                <a:gd name="connsiteY45-2322" fmla="*/ 7142 h 10000"/>
                <a:gd name="connsiteX46-2323" fmla="*/ 9371 w 10000"/>
                <a:gd name="connsiteY46-2324" fmla="*/ 7362 h 10000"/>
                <a:gd name="connsiteX47-2325" fmla="*/ 9529 w 10000"/>
                <a:gd name="connsiteY47-2326" fmla="*/ 7804 h 10000"/>
                <a:gd name="connsiteX48-2327" fmla="*/ 9529 w 10000"/>
                <a:gd name="connsiteY48-2328" fmla="*/ 8135 h 10000"/>
                <a:gd name="connsiteX49-2329" fmla="*/ 9685 w 10000"/>
                <a:gd name="connsiteY49-2330" fmla="*/ 8467 h 10000"/>
                <a:gd name="connsiteX50-2331" fmla="*/ 9843 w 10000"/>
                <a:gd name="connsiteY50-2332" fmla="*/ 8688 h 10000"/>
                <a:gd name="connsiteX51-2333" fmla="*/ 10000 w 10000"/>
                <a:gd name="connsiteY51-2334" fmla="*/ 8895 h 10000"/>
                <a:gd name="connsiteX52-2335" fmla="*/ 10000 w 10000"/>
                <a:gd name="connsiteY52-2336" fmla="*/ 9116 h 10000"/>
                <a:gd name="connsiteX53-2337" fmla="*/ 9843 w 10000"/>
                <a:gd name="connsiteY53-2338" fmla="*/ 9337 h 10000"/>
                <a:gd name="connsiteX54-2339" fmla="*/ 9529 w 10000"/>
                <a:gd name="connsiteY54-2340" fmla="*/ 9447 h 10000"/>
                <a:gd name="connsiteX55-2341" fmla="*/ 9214 w 10000"/>
                <a:gd name="connsiteY55-2342" fmla="*/ 9557 h 10000"/>
                <a:gd name="connsiteX56-2343" fmla="*/ 8742 w 10000"/>
                <a:gd name="connsiteY56-2344" fmla="*/ 9670 h 10000"/>
                <a:gd name="connsiteX57-2345" fmla="*/ 8291 w 10000"/>
                <a:gd name="connsiteY57-2346" fmla="*/ 9780 h 10000"/>
                <a:gd name="connsiteX58-2347" fmla="*/ 7820 w 10000"/>
                <a:gd name="connsiteY58-2348" fmla="*/ 9890 h 10000"/>
                <a:gd name="connsiteX59-2349" fmla="*/ 7190 w 10000"/>
                <a:gd name="connsiteY59-2350" fmla="*/ 9890 h 10000"/>
                <a:gd name="connsiteX60-2351" fmla="*/ 6404 w 10000"/>
                <a:gd name="connsiteY60-2352" fmla="*/ 10000 h 10000"/>
                <a:gd name="connsiteX61-2353" fmla="*/ 5618 w 10000"/>
                <a:gd name="connsiteY61-2354" fmla="*/ 10000 h 10000"/>
                <a:gd name="connsiteX62-2355" fmla="*/ 4676 w 10000"/>
                <a:gd name="connsiteY62-2356" fmla="*/ 10000 h 10000"/>
                <a:gd name="connsiteX63-2357" fmla="*/ 3909 w 10000"/>
                <a:gd name="connsiteY63-2358" fmla="*/ 10000 h 10000"/>
                <a:gd name="connsiteX64-2359" fmla="*/ 3123 w 10000"/>
                <a:gd name="connsiteY64-2360" fmla="*/ 9890 h 10000"/>
                <a:gd name="connsiteX65-2361" fmla="*/ 2495 w 10000"/>
                <a:gd name="connsiteY65-2362" fmla="*/ 9890 h 10000"/>
                <a:gd name="connsiteX66-2363" fmla="*/ 2024 w 10000"/>
                <a:gd name="connsiteY66-2364" fmla="*/ 9780 h 10000"/>
                <a:gd name="connsiteX67-2365" fmla="*/ 1553 w 10000"/>
                <a:gd name="connsiteY67-2366" fmla="*/ 9557 h 10000"/>
                <a:gd name="connsiteX68-2367" fmla="*/ 1080 w 10000"/>
                <a:gd name="connsiteY68-2368" fmla="*/ 9447 h 10000"/>
                <a:gd name="connsiteX69-2369" fmla="*/ 786 w 10000"/>
                <a:gd name="connsiteY69-2370" fmla="*/ 9227 h 10000"/>
                <a:gd name="connsiteX70-2371" fmla="*/ 628 w 10000"/>
                <a:gd name="connsiteY70-2372" fmla="*/ 8895 h 10000"/>
                <a:gd name="connsiteX71-2373" fmla="*/ 471 w 10000"/>
                <a:gd name="connsiteY71-2374" fmla="*/ 8577 h 10000"/>
                <a:gd name="connsiteX72-2375" fmla="*/ 315 w 10000"/>
                <a:gd name="connsiteY72-2376" fmla="*/ 8135 h 10000"/>
                <a:gd name="connsiteX73-2377" fmla="*/ 315 w 10000"/>
                <a:gd name="connsiteY73-2378" fmla="*/ 7694 h 10000"/>
                <a:gd name="connsiteX74-2379" fmla="*/ 315 w 10000"/>
                <a:gd name="connsiteY74-2380" fmla="*/ 7142 h 10000"/>
                <a:gd name="connsiteX75-2381" fmla="*/ 315 w 10000"/>
                <a:gd name="connsiteY75-2382" fmla="*/ 6479 h 10000"/>
                <a:gd name="connsiteX76-2383" fmla="*/ 315 w 10000"/>
                <a:gd name="connsiteY76-2384" fmla="*/ 5718 h 10000"/>
                <a:gd name="connsiteX77-2385" fmla="*/ 315 w 10000"/>
                <a:gd name="connsiteY77-2386" fmla="*/ 5278 h 10000"/>
                <a:gd name="connsiteX78-2387" fmla="*/ 315 w 10000"/>
                <a:gd name="connsiteY78-2388" fmla="*/ 4835 h 10000"/>
                <a:gd name="connsiteX79-2389" fmla="*/ 315 w 10000"/>
                <a:gd name="connsiteY79-2390" fmla="*/ 4393 h 10000"/>
                <a:gd name="connsiteX80-2391" fmla="*/ 315 w 10000"/>
                <a:gd name="connsiteY80-2392" fmla="*/ 3951 h 10000"/>
                <a:gd name="connsiteX81-2393" fmla="*/ 315 w 10000"/>
                <a:gd name="connsiteY81-2394" fmla="*/ 3411 h 10000"/>
                <a:gd name="connsiteX82-2395" fmla="*/ 315 w 10000"/>
                <a:gd name="connsiteY82-2396" fmla="*/ 2970 h 10000"/>
                <a:gd name="connsiteX83-2397" fmla="*/ 315 w 10000"/>
                <a:gd name="connsiteY83-2398" fmla="*/ 2639 h 10000"/>
                <a:gd name="connsiteX84-2399" fmla="*/ 315 w 10000"/>
                <a:gd name="connsiteY84-2400" fmla="*/ 2196 h 10000"/>
                <a:gd name="connsiteX85-2401" fmla="*/ 315 w 10000"/>
                <a:gd name="connsiteY85-2402" fmla="*/ 1866 h 10000"/>
                <a:gd name="connsiteX86-2403" fmla="*/ 157 w 10000"/>
                <a:gd name="connsiteY86-2404" fmla="*/ 1534 h 10000"/>
                <a:gd name="connsiteX87-2405" fmla="*/ 157 w 10000"/>
                <a:gd name="connsiteY87-2406" fmla="*/ 1313 h 10000"/>
                <a:gd name="connsiteX88-2407" fmla="*/ 157 w 10000"/>
                <a:gd name="connsiteY88-2408" fmla="*/ 982 h 10000"/>
                <a:gd name="connsiteX89-2409" fmla="*/ 157 w 10000"/>
                <a:gd name="connsiteY89-2410" fmla="*/ 773 h 10000"/>
                <a:gd name="connsiteX90-2411" fmla="*/ 157 w 10000"/>
                <a:gd name="connsiteY90-2412" fmla="*/ 663 h 10000"/>
                <a:gd name="connsiteX91-2413" fmla="*/ 157 w 10000"/>
                <a:gd name="connsiteY91-2414" fmla="*/ 444 h 10000"/>
                <a:gd name="connsiteX92-2415" fmla="*/ 0 w 10000"/>
                <a:gd name="connsiteY92-2416" fmla="*/ 334 h 10000"/>
                <a:gd name="connsiteX93-2417" fmla="*/ 0 w 10000"/>
                <a:gd name="connsiteY93-2418" fmla="*/ 111 h 10000"/>
                <a:gd name="connsiteX94-2419" fmla="*/ 1553 w 10000"/>
                <a:gd name="connsiteY94-2420" fmla="*/ 0 h 10000"/>
                <a:gd name="connsiteX95-2421" fmla="*/ 1710 w 10000"/>
                <a:gd name="connsiteY95-2422" fmla="*/ 223 h 10000"/>
                <a:gd name="connsiteX96-2423" fmla="*/ 1553 w 10000"/>
                <a:gd name="connsiteY96-2424" fmla="*/ 444 h 10000"/>
                <a:gd name="connsiteX97-2425" fmla="*/ 1553 w 10000"/>
                <a:gd name="connsiteY97-2426" fmla="*/ 553 h 10000"/>
                <a:gd name="connsiteX98-2427" fmla="*/ 1553 w 10000"/>
                <a:gd name="connsiteY98-2428" fmla="*/ 773 h 10000"/>
                <a:gd name="connsiteX99-2429" fmla="*/ 1395 w 10000"/>
                <a:gd name="connsiteY99-2430" fmla="*/ 982 h 10000"/>
                <a:gd name="connsiteX100-2431" fmla="*/ 1395 w 10000"/>
                <a:gd name="connsiteY100-2432" fmla="*/ 1203 h 10000"/>
                <a:gd name="connsiteX101-2433" fmla="*/ 1395 w 10000"/>
                <a:gd name="connsiteY101-2434" fmla="*/ 1534 h 10000"/>
                <a:gd name="connsiteX102-2435" fmla="*/ 1395 w 10000"/>
                <a:gd name="connsiteY102-2436" fmla="*/ 1977 h 10000"/>
                <a:gd name="connsiteX103-2437" fmla="*/ 1238 w 10000"/>
                <a:gd name="connsiteY103-2438" fmla="*/ 2529 h 10000"/>
                <a:gd name="connsiteX104-2439" fmla="*/ 1238 w 10000"/>
                <a:gd name="connsiteY104-2440" fmla="*/ 3082 h 10000"/>
                <a:gd name="connsiteX105-2441" fmla="*/ 1238 w 10000"/>
                <a:gd name="connsiteY105-2442" fmla="*/ 3082 h 10000"/>
                <a:gd name="connsiteX0-2443" fmla="*/ 1238 w 10000"/>
                <a:gd name="connsiteY0-2444" fmla="*/ 3082 h 10000"/>
                <a:gd name="connsiteX1-2445" fmla="*/ 1238 w 10000"/>
                <a:gd name="connsiteY1-2446" fmla="*/ 3619 h 10000"/>
                <a:gd name="connsiteX2-2447" fmla="*/ 1238 w 10000"/>
                <a:gd name="connsiteY2-2448" fmla="*/ 4061 h 10000"/>
                <a:gd name="connsiteX3-2449" fmla="*/ 1238 w 10000"/>
                <a:gd name="connsiteY3-2450" fmla="*/ 4503 h 10000"/>
                <a:gd name="connsiteX4-2451" fmla="*/ 1238 w 10000"/>
                <a:gd name="connsiteY4-2452" fmla="*/ 4946 h 10000"/>
                <a:gd name="connsiteX5-2453" fmla="*/ 1238 w 10000"/>
                <a:gd name="connsiteY5-2454" fmla="*/ 5388 h 10000"/>
                <a:gd name="connsiteX6-2455" fmla="*/ 1238 w 10000"/>
                <a:gd name="connsiteY6-2456" fmla="*/ 5718 h 10000"/>
                <a:gd name="connsiteX7-2457" fmla="*/ 1238 w 10000"/>
                <a:gd name="connsiteY7-2458" fmla="*/ 6050 h 10000"/>
                <a:gd name="connsiteX8-2459" fmla="*/ 1238 w 10000"/>
                <a:gd name="connsiteY8-2460" fmla="*/ 6257 h 10000"/>
                <a:gd name="connsiteX9-2461" fmla="*/ 1080 w 10000"/>
                <a:gd name="connsiteY9-2462" fmla="*/ 6809 h 10000"/>
                <a:gd name="connsiteX10-2463" fmla="*/ 1080 w 10000"/>
                <a:gd name="connsiteY10-2464" fmla="*/ 7252 h 10000"/>
                <a:gd name="connsiteX11-2465" fmla="*/ 1238 w 10000"/>
                <a:gd name="connsiteY11-2466" fmla="*/ 7583 h 10000"/>
                <a:gd name="connsiteX12-2467" fmla="*/ 1238 w 10000"/>
                <a:gd name="connsiteY12-2468" fmla="*/ 7915 h 10000"/>
                <a:gd name="connsiteX13-2469" fmla="*/ 1395 w 10000"/>
                <a:gd name="connsiteY13-2470" fmla="*/ 8246 h 10000"/>
                <a:gd name="connsiteX14-2471" fmla="*/ 1553 w 10000"/>
                <a:gd name="connsiteY14-2472" fmla="*/ 8577 h 10000"/>
                <a:gd name="connsiteX15-2473" fmla="*/ 1710 w 10000"/>
                <a:gd name="connsiteY15-2474" fmla="*/ 8785 h 10000"/>
                <a:gd name="connsiteX16-2475" fmla="*/ 2024 w 10000"/>
                <a:gd name="connsiteY16-2476" fmla="*/ 8895 h 10000"/>
                <a:gd name="connsiteX17-2477" fmla="*/ 2337 w 10000"/>
                <a:gd name="connsiteY17-2478" fmla="*/ 9006 h 10000"/>
                <a:gd name="connsiteX18-2479" fmla="*/ 2810 w 10000"/>
                <a:gd name="connsiteY18-2480" fmla="*/ 9116 h 10000"/>
                <a:gd name="connsiteX19-2481" fmla="*/ 3438 w 10000"/>
                <a:gd name="connsiteY19-2482" fmla="*/ 9227 h 10000"/>
                <a:gd name="connsiteX20-2483" fmla="*/ 4067 w 10000"/>
                <a:gd name="connsiteY20-2484" fmla="*/ 9227 h 10000"/>
                <a:gd name="connsiteX21-2485" fmla="*/ 4676 w 10000"/>
                <a:gd name="connsiteY21-2486" fmla="*/ 9227 h 10000"/>
                <a:gd name="connsiteX22-2487" fmla="*/ 5304 w 10000"/>
                <a:gd name="connsiteY22-2488" fmla="*/ 9227 h 10000"/>
                <a:gd name="connsiteX23-2489" fmla="*/ 5776 w 10000"/>
                <a:gd name="connsiteY23-2490" fmla="*/ 9227 h 10000"/>
                <a:gd name="connsiteX24-2491" fmla="*/ 6247 w 10000"/>
                <a:gd name="connsiteY24-2492" fmla="*/ 9116 h 10000"/>
                <a:gd name="connsiteX25-2493" fmla="*/ 7034 w 10000"/>
                <a:gd name="connsiteY25-2494" fmla="*/ 9006 h 10000"/>
                <a:gd name="connsiteX26-2495" fmla="*/ 7662 w 10000"/>
                <a:gd name="connsiteY26-2496" fmla="*/ 8895 h 10000"/>
                <a:gd name="connsiteX27-2497" fmla="*/ 7820 w 10000"/>
                <a:gd name="connsiteY27-2498" fmla="*/ 8785 h 10000"/>
                <a:gd name="connsiteX28-2499" fmla="*/ 7977 w 10000"/>
                <a:gd name="connsiteY28-2500" fmla="*/ 8688 h 10000"/>
                <a:gd name="connsiteX29-2501" fmla="*/ 8133 w 10000"/>
                <a:gd name="connsiteY29-2502" fmla="*/ 8577 h 10000"/>
                <a:gd name="connsiteX30-2503" fmla="*/ 8291 w 10000"/>
                <a:gd name="connsiteY30-2504" fmla="*/ 8467 h 10000"/>
                <a:gd name="connsiteX31-2505" fmla="*/ 8428 w 10000"/>
                <a:gd name="connsiteY31-2506" fmla="*/ 8024 h 10000"/>
                <a:gd name="connsiteX32-2507" fmla="*/ 8586 w 10000"/>
                <a:gd name="connsiteY32-2508" fmla="*/ 7583 h 10000"/>
                <a:gd name="connsiteX33-2509" fmla="*/ 8742 w 10000"/>
                <a:gd name="connsiteY33-2510" fmla="*/ 7362 h 10000"/>
                <a:gd name="connsiteX34-2511" fmla="*/ 8742 w 10000"/>
                <a:gd name="connsiteY34-2512" fmla="*/ 7142 h 10000"/>
                <a:gd name="connsiteX35-2513" fmla="*/ 8742 w 10000"/>
                <a:gd name="connsiteY35-2514" fmla="*/ 6919 h 10000"/>
                <a:gd name="connsiteX36-2515" fmla="*/ 8742 w 10000"/>
                <a:gd name="connsiteY36-2516" fmla="*/ 6809 h 10000"/>
                <a:gd name="connsiteX37-2517" fmla="*/ 8899 w 10000"/>
                <a:gd name="connsiteY37-2518" fmla="*/ 6699 h 10000"/>
                <a:gd name="connsiteX38-2519" fmla="*/ 8899 w 10000"/>
                <a:gd name="connsiteY38-2520" fmla="*/ 6589 h 10000"/>
                <a:gd name="connsiteX39-2521" fmla="*/ 8899 w 10000"/>
                <a:gd name="connsiteY39-2522" fmla="*/ 6589 h 10000"/>
                <a:gd name="connsiteX40-2523" fmla="*/ 9057 w 10000"/>
                <a:gd name="connsiteY40-2524" fmla="*/ 6589 h 10000"/>
                <a:gd name="connsiteX41-2525" fmla="*/ 9214 w 10000"/>
                <a:gd name="connsiteY41-2526" fmla="*/ 6589 h 10000"/>
                <a:gd name="connsiteX42-2527" fmla="*/ 9214 w 10000"/>
                <a:gd name="connsiteY42-2528" fmla="*/ 6699 h 10000"/>
                <a:gd name="connsiteX43-2529" fmla="*/ 9371 w 10000"/>
                <a:gd name="connsiteY43-2530" fmla="*/ 6809 h 10000"/>
                <a:gd name="connsiteX44-2531" fmla="*/ 9371 w 10000"/>
                <a:gd name="connsiteY44-2532" fmla="*/ 7032 h 10000"/>
                <a:gd name="connsiteX45-2533" fmla="*/ 9371 w 10000"/>
                <a:gd name="connsiteY45-2534" fmla="*/ 7142 h 10000"/>
                <a:gd name="connsiteX46-2535" fmla="*/ 9371 w 10000"/>
                <a:gd name="connsiteY46-2536" fmla="*/ 7362 h 10000"/>
                <a:gd name="connsiteX47-2537" fmla="*/ 9529 w 10000"/>
                <a:gd name="connsiteY47-2538" fmla="*/ 7804 h 10000"/>
                <a:gd name="connsiteX48-2539" fmla="*/ 9529 w 10000"/>
                <a:gd name="connsiteY48-2540" fmla="*/ 8135 h 10000"/>
                <a:gd name="connsiteX49-2541" fmla="*/ 9685 w 10000"/>
                <a:gd name="connsiteY49-2542" fmla="*/ 8467 h 10000"/>
                <a:gd name="connsiteX50-2543" fmla="*/ 9843 w 10000"/>
                <a:gd name="connsiteY50-2544" fmla="*/ 8688 h 10000"/>
                <a:gd name="connsiteX51-2545" fmla="*/ 10000 w 10000"/>
                <a:gd name="connsiteY51-2546" fmla="*/ 8895 h 10000"/>
                <a:gd name="connsiteX52-2547" fmla="*/ 10000 w 10000"/>
                <a:gd name="connsiteY52-2548" fmla="*/ 9116 h 10000"/>
                <a:gd name="connsiteX53-2549" fmla="*/ 9843 w 10000"/>
                <a:gd name="connsiteY53-2550" fmla="*/ 9337 h 10000"/>
                <a:gd name="connsiteX54-2551" fmla="*/ 9529 w 10000"/>
                <a:gd name="connsiteY54-2552" fmla="*/ 9447 h 10000"/>
                <a:gd name="connsiteX55-2553" fmla="*/ 9214 w 10000"/>
                <a:gd name="connsiteY55-2554" fmla="*/ 9557 h 10000"/>
                <a:gd name="connsiteX56-2555" fmla="*/ 8742 w 10000"/>
                <a:gd name="connsiteY56-2556" fmla="*/ 9670 h 10000"/>
                <a:gd name="connsiteX57-2557" fmla="*/ 8291 w 10000"/>
                <a:gd name="connsiteY57-2558" fmla="*/ 9780 h 10000"/>
                <a:gd name="connsiteX58-2559" fmla="*/ 7820 w 10000"/>
                <a:gd name="connsiteY58-2560" fmla="*/ 9890 h 10000"/>
                <a:gd name="connsiteX59-2561" fmla="*/ 7190 w 10000"/>
                <a:gd name="connsiteY59-2562" fmla="*/ 9890 h 10000"/>
                <a:gd name="connsiteX60-2563" fmla="*/ 6404 w 10000"/>
                <a:gd name="connsiteY60-2564" fmla="*/ 10000 h 10000"/>
                <a:gd name="connsiteX61-2565" fmla="*/ 5618 w 10000"/>
                <a:gd name="connsiteY61-2566" fmla="*/ 10000 h 10000"/>
                <a:gd name="connsiteX62-2567" fmla="*/ 4676 w 10000"/>
                <a:gd name="connsiteY62-2568" fmla="*/ 10000 h 10000"/>
                <a:gd name="connsiteX63-2569" fmla="*/ 3909 w 10000"/>
                <a:gd name="connsiteY63-2570" fmla="*/ 10000 h 10000"/>
                <a:gd name="connsiteX64-2571" fmla="*/ 3123 w 10000"/>
                <a:gd name="connsiteY64-2572" fmla="*/ 9890 h 10000"/>
                <a:gd name="connsiteX65-2573" fmla="*/ 2495 w 10000"/>
                <a:gd name="connsiteY65-2574" fmla="*/ 9890 h 10000"/>
                <a:gd name="connsiteX66-2575" fmla="*/ 2024 w 10000"/>
                <a:gd name="connsiteY66-2576" fmla="*/ 9780 h 10000"/>
                <a:gd name="connsiteX67-2577" fmla="*/ 1553 w 10000"/>
                <a:gd name="connsiteY67-2578" fmla="*/ 9557 h 10000"/>
                <a:gd name="connsiteX68-2579" fmla="*/ 1080 w 10000"/>
                <a:gd name="connsiteY68-2580" fmla="*/ 9447 h 10000"/>
                <a:gd name="connsiteX69-2581" fmla="*/ 786 w 10000"/>
                <a:gd name="connsiteY69-2582" fmla="*/ 9227 h 10000"/>
                <a:gd name="connsiteX70-2583" fmla="*/ 628 w 10000"/>
                <a:gd name="connsiteY70-2584" fmla="*/ 8895 h 10000"/>
                <a:gd name="connsiteX71-2585" fmla="*/ 471 w 10000"/>
                <a:gd name="connsiteY71-2586" fmla="*/ 8577 h 10000"/>
                <a:gd name="connsiteX72-2587" fmla="*/ 315 w 10000"/>
                <a:gd name="connsiteY72-2588" fmla="*/ 8135 h 10000"/>
                <a:gd name="connsiteX73-2589" fmla="*/ 315 w 10000"/>
                <a:gd name="connsiteY73-2590" fmla="*/ 7694 h 10000"/>
                <a:gd name="connsiteX74-2591" fmla="*/ 315 w 10000"/>
                <a:gd name="connsiteY74-2592" fmla="*/ 7142 h 10000"/>
                <a:gd name="connsiteX75-2593" fmla="*/ 315 w 10000"/>
                <a:gd name="connsiteY75-2594" fmla="*/ 6479 h 10000"/>
                <a:gd name="connsiteX76-2595" fmla="*/ 315 w 10000"/>
                <a:gd name="connsiteY76-2596" fmla="*/ 5718 h 10000"/>
                <a:gd name="connsiteX77-2597" fmla="*/ 315 w 10000"/>
                <a:gd name="connsiteY77-2598" fmla="*/ 5278 h 10000"/>
                <a:gd name="connsiteX78-2599" fmla="*/ 315 w 10000"/>
                <a:gd name="connsiteY78-2600" fmla="*/ 4835 h 10000"/>
                <a:gd name="connsiteX79-2601" fmla="*/ 315 w 10000"/>
                <a:gd name="connsiteY79-2602" fmla="*/ 4393 h 10000"/>
                <a:gd name="connsiteX80-2603" fmla="*/ 315 w 10000"/>
                <a:gd name="connsiteY80-2604" fmla="*/ 3951 h 10000"/>
                <a:gd name="connsiteX81-2605" fmla="*/ 315 w 10000"/>
                <a:gd name="connsiteY81-2606" fmla="*/ 3411 h 10000"/>
                <a:gd name="connsiteX82-2607" fmla="*/ 315 w 10000"/>
                <a:gd name="connsiteY82-2608" fmla="*/ 2970 h 10000"/>
                <a:gd name="connsiteX83-2609" fmla="*/ 315 w 10000"/>
                <a:gd name="connsiteY83-2610" fmla="*/ 2639 h 10000"/>
                <a:gd name="connsiteX84-2611" fmla="*/ 315 w 10000"/>
                <a:gd name="connsiteY84-2612" fmla="*/ 2196 h 10000"/>
                <a:gd name="connsiteX85-2613" fmla="*/ 315 w 10000"/>
                <a:gd name="connsiteY85-2614" fmla="*/ 1866 h 10000"/>
                <a:gd name="connsiteX86-2615" fmla="*/ 157 w 10000"/>
                <a:gd name="connsiteY86-2616" fmla="*/ 1534 h 10000"/>
                <a:gd name="connsiteX87-2617" fmla="*/ 157 w 10000"/>
                <a:gd name="connsiteY87-2618" fmla="*/ 1313 h 10000"/>
                <a:gd name="connsiteX88-2619" fmla="*/ 157 w 10000"/>
                <a:gd name="connsiteY88-2620" fmla="*/ 982 h 10000"/>
                <a:gd name="connsiteX89-2621" fmla="*/ 157 w 10000"/>
                <a:gd name="connsiteY89-2622" fmla="*/ 773 h 10000"/>
                <a:gd name="connsiteX90-2623" fmla="*/ 157 w 10000"/>
                <a:gd name="connsiteY90-2624" fmla="*/ 663 h 10000"/>
                <a:gd name="connsiteX91-2625" fmla="*/ 157 w 10000"/>
                <a:gd name="connsiteY91-2626" fmla="*/ 444 h 10000"/>
                <a:gd name="connsiteX92-2627" fmla="*/ 0 w 10000"/>
                <a:gd name="connsiteY92-2628" fmla="*/ 334 h 10000"/>
                <a:gd name="connsiteX93-2629" fmla="*/ 0 w 10000"/>
                <a:gd name="connsiteY93-2630" fmla="*/ 111 h 10000"/>
                <a:gd name="connsiteX94-2631" fmla="*/ 1553 w 10000"/>
                <a:gd name="connsiteY94-2632" fmla="*/ 0 h 10000"/>
                <a:gd name="connsiteX95-2633" fmla="*/ 1553 w 10000"/>
                <a:gd name="connsiteY95-2634" fmla="*/ 444 h 10000"/>
                <a:gd name="connsiteX96-2635" fmla="*/ 1553 w 10000"/>
                <a:gd name="connsiteY96-2636" fmla="*/ 553 h 10000"/>
                <a:gd name="connsiteX97-2637" fmla="*/ 1553 w 10000"/>
                <a:gd name="connsiteY97-2638" fmla="*/ 773 h 10000"/>
                <a:gd name="connsiteX98-2639" fmla="*/ 1395 w 10000"/>
                <a:gd name="connsiteY98-2640" fmla="*/ 982 h 10000"/>
                <a:gd name="connsiteX99-2641" fmla="*/ 1395 w 10000"/>
                <a:gd name="connsiteY99-2642" fmla="*/ 1203 h 10000"/>
                <a:gd name="connsiteX100-2643" fmla="*/ 1395 w 10000"/>
                <a:gd name="connsiteY100-2644" fmla="*/ 1534 h 10000"/>
                <a:gd name="connsiteX101-2645" fmla="*/ 1395 w 10000"/>
                <a:gd name="connsiteY101-2646" fmla="*/ 1977 h 10000"/>
                <a:gd name="connsiteX102-2647" fmla="*/ 1238 w 10000"/>
                <a:gd name="connsiteY102-2648" fmla="*/ 2529 h 10000"/>
                <a:gd name="connsiteX103-2649" fmla="*/ 1238 w 10000"/>
                <a:gd name="connsiteY103-2650" fmla="*/ 3082 h 10000"/>
                <a:gd name="connsiteX104-2651" fmla="*/ 1238 w 10000"/>
                <a:gd name="connsiteY104-2652" fmla="*/ 3082 h 10000"/>
                <a:gd name="connsiteX0-2653" fmla="*/ 1238 w 10000"/>
                <a:gd name="connsiteY0-2654" fmla="*/ 2971 h 9889"/>
                <a:gd name="connsiteX1-2655" fmla="*/ 1238 w 10000"/>
                <a:gd name="connsiteY1-2656" fmla="*/ 3508 h 9889"/>
                <a:gd name="connsiteX2-2657" fmla="*/ 1238 w 10000"/>
                <a:gd name="connsiteY2-2658" fmla="*/ 3950 h 9889"/>
                <a:gd name="connsiteX3-2659" fmla="*/ 1238 w 10000"/>
                <a:gd name="connsiteY3-2660" fmla="*/ 4392 h 9889"/>
                <a:gd name="connsiteX4-2661" fmla="*/ 1238 w 10000"/>
                <a:gd name="connsiteY4-2662" fmla="*/ 4835 h 9889"/>
                <a:gd name="connsiteX5-2663" fmla="*/ 1238 w 10000"/>
                <a:gd name="connsiteY5-2664" fmla="*/ 5277 h 9889"/>
                <a:gd name="connsiteX6-2665" fmla="*/ 1238 w 10000"/>
                <a:gd name="connsiteY6-2666" fmla="*/ 5607 h 9889"/>
                <a:gd name="connsiteX7-2667" fmla="*/ 1238 w 10000"/>
                <a:gd name="connsiteY7-2668" fmla="*/ 5939 h 9889"/>
                <a:gd name="connsiteX8-2669" fmla="*/ 1238 w 10000"/>
                <a:gd name="connsiteY8-2670" fmla="*/ 6146 h 9889"/>
                <a:gd name="connsiteX9-2671" fmla="*/ 1080 w 10000"/>
                <a:gd name="connsiteY9-2672" fmla="*/ 6698 h 9889"/>
                <a:gd name="connsiteX10-2673" fmla="*/ 1080 w 10000"/>
                <a:gd name="connsiteY10-2674" fmla="*/ 7141 h 9889"/>
                <a:gd name="connsiteX11-2675" fmla="*/ 1238 w 10000"/>
                <a:gd name="connsiteY11-2676" fmla="*/ 7472 h 9889"/>
                <a:gd name="connsiteX12-2677" fmla="*/ 1238 w 10000"/>
                <a:gd name="connsiteY12-2678" fmla="*/ 7804 h 9889"/>
                <a:gd name="connsiteX13-2679" fmla="*/ 1395 w 10000"/>
                <a:gd name="connsiteY13-2680" fmla="*/ 8135 h 9889"/>
                <a:gd name="connsiteX14-2681" fmla="*/ 1553 w 10000"/>
                <a:gd name="connsiteY14-2682" fmla="*/ 8466 h 9889"/>
                <a:gd name="connsiteX15-2683" fmla="*/ 1710 w 10000"/>
                <a:gd name="connsiteY15-2684" fmla="*/ 8674 h 9889"/>
                <a:gd name="connsiteX16-2685" fmla="*/ 2024 w 10000"/>
                <a:gd name="connsiteY16-2686" fmla="*/ 8784 h 9889"/>
                <a:gd name="connsiteX17-2687" fmla="*/ 2337 w 10000"/>
                <a:gd name="connsiteY17-2688" fmla="*/ 8895 h 9889"/>
                <a:gd name="connsiteX18-2689" fmla="*/ 2810 w 10000"/>
                <a:gd name="connsiteY18-2690" fmla="*/ 9005 h 9889"/>
                <a:gd name="connsiteX19-2691" fmla="*/ 3438 w 10000"/>
                <a:gd name="connsiteY19-2692" fmla="*/ 9116 h 9889"/>
                <a:gd name="connsiteX20-2693" fmla="*/ 4067 w 10000"/>
                <a:gd name="connsiteY20-2694" fmla="*/ 9116 h 9889"/>
                <a:gd name="connsiteX21-2695" fmla="*/ 4676 w 10000"/>
                <a:gd name="connsiteY21-2696" fmla="*/ 9116 h 9889"/>
                <a:gd name="connsiteX22-2697" fmla="*/ 5304 w 10000"/>
                <a:gd name="connsiteY22-2698" fmla="*/ 9116 h 9889"/>
                <a:gd name="connsiteX23-2699" fmla="*/ 5776 w 10000"/>
                <a:gd name="connsiteY23-2700" fmla="*/ 9116 h 9889"/>
                <a:gd name="connsiteX24-2701" fmla="*/ 6247 w 10000"/>
                <a:gd name="connsiteY24-2702" fmla="*/ 9005 h 9889"/>
                <a:gd name="connsiteX25-2703" fmla="*/ 7034 w 10000"/>
                <a:gd name="connsiteY25-2704" fmla="*/ 8895 h 9889"/>
                <a:gd name="connsiteX26-2705" fmla="*/ 7662 w 10000"/>
                <a:gd name="connsiteY26-2706" fmla="*/ 8784 h 9889"/>
                <a:gd name="connsiteX27-2707" fmla="*/ 7820 w 10000"/>
                <a:gd name="connsiteY27-2708" fmla="*/ 8674 h 9889"/>
                <a:gd name="connsiteX28-2709" fmla="*/ 7977 w 10000"/>
                <a:gd name="connsiteY28-2710" fmla="*/ 8577 h 9889"/>
                <a:gd name="connsiteX29-2711" fmla="*/ 8133 w 10000"/>
                <a:gd name="connsiteY29-2712" fmla="*/ 8466 h 9889"/>
                <a:gd name="connsiteX30-2713" fmla="*/ 8291 w 10000"/>
                <a:gd name="connsiteY30-2714" fmla="*/ 8356 h 9889"/>
                <a:gd name="connsiteX31-2715" fmla="*/ 8428 w 10000"/>
                <a:gd name="connsiteY31-2716" fmla="*/ 7913 h 9889"/>
                <a:gd name="connsiteX32-2717" fmla="*/ 8586 w 10000"/>
                <a:gd name="connsiteY32-2718" fmla="*/ 7472 h 9889"/>
                <a:gd name="connsiteX33-2719" fmla="*/ 8742 w 10000"/>
                <a:gd name="connsiteY33-2720" fmla="*/ 7251 h 9889"/>
                <a:gd name="connsiteX34-2721" fmla="*/ 8742 w 10000"/>
                <a:gd name="connsiteY34-2722" fmla="*/ 7031 h 9889"/>
                <a:gd name="connsiteX35-2723" fmla="*/ 8742 w 10000"/>
                <a:gd name="connsiteY35-2724" fmla="*/ 6808 h 9889"/>
                <a:gd name="connsiteX36-2725" fmla="*/ 8742 w 10000"/>
                <a:gd name="connsiteY36-2726" fmla="*/ 6698 h 9889"/>
                <a:gd name="connsiteX37-2727" fmla="*/ 8899 w 10000"/>
                <a:gd name="connsiteY37-2728" fmla="*/ 6588 h 9889"/>
                <a:gd name="connsiteX38-2729" fmla="*/ 8899 w 10000"/>
                <a:gd name="connsiteY38-2730" fmla="*/ 6478 h 9889"/>
                <a:gd name="connsiteX39-2731" fmla="*/ 8899 w 10000"/>
                <a:gd name="connsiteY39-2732" fmla="*/ 6478 h 9889"/>
                <a:gd name="connsiteX40-2733" fmla="*/ 9057 w 10000"/>
                <a:gd name="connsiteY40-2734" fmla="*/ 6478 h 9889"/>
                <a:gd name="connsiteX41-2735" fmla="*/ 9214 w 10000"/>
                <a:gd name="connsiteY41-2736" fmla="*/ 6478 h 9889"/>
                <a:gd name="connsiteX42-2737" fmla="*/ 9214 w 10000"/>
                <a:gd name="connsiteY42-2738" fmla="*/ 6588 h 9889"/>
                <a:gd name="connsiteX43-2739" fmla="*/ 9371 w 10000"/>
                <a:gd name="connsiteY43-2740" fmla="*/ 6698 h 9889"/>
                <a:gd name="connsiteX44-2741" fmla="*/ 9371 w 10000"/>
                <a:gd name="connsiteY44-2742" fmla="*/ 6921 h 9889"/>
                <a:gd name="connsiteX45-2743" fmla="*/ 9371 w 10000"/>
                <a:gd name="connsiteY45-2744" fmla="*/ 7031 h 9889"/>
                <a:gd name="connsiteX46-2745" fmla="*/ 9371 w 10000"/>
                <a:gd name="connsiteY46-2746" fmla="*/ 7251 h 9889"/>
                <a:gd name="connsiteX47-2747" fmla="*/ 9529 w 10000"/>
                <a:gd name="connsiteY47-2748" fmla="*/ 7693 h 9889"/>
                <a:gd name="connsiteX48-2749" fmla="*/ 9529 w 10000"/>
                <a:gd name="connsiteY48-2750" fmla="*/ 8024 h 9889"/>
                <a:gd name="connsiteX49-2751" fmla="*/ 9685 w 10000"/>
                <a:gd name="connsiteY49-2752" fmla="*/ 8356 h 9889"/>
                <a:gd name="connsiteX50-2753" fmla="*/ 9843 w 10000"/>
                <a:gd name="connsiteY50-2754" fmla="*/ 8577 h 9889"/>
                <a:gd name="connsiteX51-2755" fmla="*/ 10000 w 10000"/>
                <a:gd name="connsiteY51-2756" fmla="*/ 8784 h 9889"/>
                <a:gd name="connsiteX52-2757" fmla="*/ 10000 w 10000"/>
                <a:gd name="connsiteY52-2758" fmla="*/ 9005 h 9889"/>
                <a:gd name="connsiteX53-2759" fmla="*/ 9843 w 10000"/>
                <a:gd name="connsiteY53-2760" fmla="*/ 9226 h 9889"/>
                <a:gd name="connsiteX54-2761" fmla="*/ 9529 w 10000"/>
                <a:gd name="connsiteY54-2762" fmla="*/ 9336 h 9889"/>
                <a:gd name="connsiteX55-2763" fmla="*/ 9214 w 10000"/>
                <a:gd name="connsiteY55-2764" fmla="*/ 9446 h 9889"/>
                <a:gd name="connsiteX56-2765" fmla="*/ 8742 w 10000"/>
                <a:gd name="connsiteY56-2766" fmla="*/ 9559 h 9889"/>
                <a:gd name="connsiteX57-2767" fmla="*/ 8291 w 10000"/>
                <a:gd name="connsiteY57-2768" fmla="*/ 9669 h 9889"/>
                <a:gd name="connsiteX58-2769" fmla="*/ 7820 w 10000"/>
                <a:gd name="connsiteY58-2770" fmla="*/ 9779 h 9889"/>
                <a:gd name="connsiteX59-2771" fmla="*/ 7190 w 10000"/>
                <a:gd name="connsiteY59-2772" fmla="*/ 9779 h 9889"/>
                <a:gd name="connsiteX60-2773" fmla="*/ 6404 w 10000"/>
                <a:gd name="connsiteY60-2774" fmla="*/ 9889 h 9889"/>
                <a:gd name="connsiteX61-2775" fmla="*/ 5618 w 10000"/>
                <a:gd name="connsiteY61-2776" fmla="*/ 9889 h 9889"/>
                <a:gd name="connsiteX62-2777" fmla="*/ 4676 w 10000"/>
                <a:gd name="connsiteY62-2778" fmla="*/ 9889 h 9889"/>
                <a:gd name="connsiteX63-2779" fmla="*/ 3909 w 10000"/>
                <a:gd name="connsiteY63-2780" fmla="*/ 9889 h 9889"/>
                <a:gd name="connsiteX64-2781" fmla="*/ 3123 w 10000"/>
                <a:gd name="connsiteY64-2782" fmla="*/ 9779 h 9889"/>
                <a:gd name="connsiteX65-2783" fmla="*/ 2495 w 10000"/>
                <a:gd name="connsiteY65-2784" fmla="*/ 9779 h 9889"/>
                <a:gd name="connsiteX66-2785" fmla="*/ 2024 w 10000"/>
                <a:gd name="connsiteY66-2786" fmla="*/ 9669 h 9889"/>
                <a:gd name="connsiteX67-2787" fmla="*/ 1553 w 10000"/>
                <a:gd name="connsiteY67-2788" fmla="*/ 9446 h 9889"/>
                <a:gd name="connsiteX68-2789" fmla="*/ 1080 w 10000"/>
                <a:gd name="connsiteY68-2790" fmla="*/ 9336 h 9889"/>
                <a:gd name="connsiteX69-2791" fmla="*/ 786 w 10000"/>
                <a:gd name="connsiteY69-2792" fmla="*/ 9116 h 9889"/>
                <a:gd name="connsiteX70-2793" fmla="*/ 628 w 10000"/>
                <a:gd name="connsiteY70-2794" fmla="*/ 8784 h 9889"/>
                <a:gd name="connsiteX71-2795" fmla="*/ 471 w 10000"/>
                <a:gd name="connsiteY71-2796" fmla="*/ 8466 h 9889"/>
                <a:gd name="connsiteX72-2797" fmla="*/ 315 w 10000"/>
                <a:gd name="connsiteY72-2798" fmla="*/ 8024 h 9889"/>
                <a:gd name="connsiteX73-2799" fmla="*/ 315 w 10000"/>
                <a:gd name="connsiteY73-2800" fmla="*/ 7583 h 9889"/>
                <a:gd name="connsiteX74-2801" fmla="*/ 315 w 10000"/>
                <a:gd name="connsiteY74-2802" fmla="*/ 7031 h 9889"/>
                <a:gd name="connsiteX75-2803" fmla="*/ 315 w 10000"/>
                <a:gd name="connsiteY75-2804" fmla="*/ 6368 h 9889"/>
                <a:gd name="connsiteX76-2805" fmla="*/ 315 w 10000"/>
                <a:gd name="connsiteY76-2806" fmla="*/ 5607 h 9889"/>
                <a:gd name="connsiteX77-2807" fmla="*/ 315 w 10000"/>
                <a:gd name="connsiteY77-2808" fmla="*/ 5167 h 9889"/>
                <a:gd name="connsiteX78-2809" fmla="*/ 315 w 10000"/>
                <a:gd name="connsiteY78-2810" fmla="*/ 4724 h 9889"/>
                <a:gd name="connsiteX79-2811" fmla="*/ 315 w 10000"/>
                <a:gd name="connsiteY79-2812" fmla="*/ 4282 h 9889"/>
                <a:gd name="connsiteX80-2813" fmla="*/ 315 w 10000"/>
                <a:gd name="connsiteY80-2814" fmla="*/ 3840 h 9889"/>
                <a:gd name="connsiteX81-2815" fmla="*/ 315 w 10000"/>
                <a:gd name="connsiteY81-2816" fmla="*/ 3300 h 9889"/>
                <a:gd name="connsiteX82-2817" fmla="*/ 315 w 10000"/>
                <a:gd name="connsiteY82-2818" fmla="*/ 2859 h 9889"/>
                <a:gd name="connsiteX83-2819" fmla="*/ 315 w 10000"/>
                <a:gd name="connsiteY83-2820" fmla="*/ 2528 h 9889"/>
                <a:gd name="connsiteX84-2821" fmla="*/ 315 w 10000"/>
                <a:gd name="connsiteY84-2822" fmla="*/ 2085 h 9889"/>
                <a:gd name="connsiteX85-2823" fmla="*/ 315 w 10000"/>
                <a:gd name="connsiteY85-2824" fmla="*/ 1755 h 9889"/>
                <a:gd name="connsiteX86-2825" fmla="*/ 157 w 10000"/>
                <a:gd name="connsiteY86-2826" fmla="*/ 1423 h 9889"/>
                <a:gd name="connsiteX87-2827" fmla="*/ 157 w 10000"/>
                <a:gd name="connsiteY87-2828" fmla="*/ 1202 h 9889"/>
                <a:gd name="connsiteX88-2829" fmla="*/ 157 w 10000"/>
                <a:gd name="connsiteY88-2830" fmla="*/ 871 h 9889"/>
                <a:gd name="connsiteX89-2831" fmla="*/ 157 w 10000"/>
                <a:gd name="connsiteY89-2832" fmla="*/ 662 h 9889"/>
                <a:gd name="connsiteX90-2833" fmla="*/ 157 w 10000"/>
                <a:gd name="connsiteY90-2834" fmla="*/ 552 h 9889"/>
                <a:gd name="connsiteX91-2835" fmla="*/ 157 w 10000"/>
                <a:gd name="connsiteY91-2836" fmla="*/ 333 h 9889"/>
                <a:gd name="connsiteX92-2837" fmla="*/ 0 w 10000"/>
                <a:gd name="connsiteY92-2838" fmla="*/ 223 h 9889"/>
                <a:gd name="connsiteX93-2839" fmla="*/ 0 w 10000"/>
                <a:gd name="connsiteY93-2840" fmla="*/ 0 h 9889"/>
                <a:gd name="connsiteX94-2841" fmla="*/ 1553 w 10000"/>
                <a:gd name="connsiteY94-2842" fmla="*/ 333 h 9889"/>
                <a:gd name="connsiteX95-2843" fmla="*/ 1553 w 10000"/>
                <a:gd name="connsiteY95-2844" fmla="*/ 442 h 9889"/>
                <a:gd name="connsiteX96-2845" fmla="*/ 1553 w 10000"/>
                <a:gd name="connsiteY96-2846" fmla="*/ 662 h 9889"/>
                <a:gd name="connsiteX97-2847" fmla="*/ 1395 w 10000"/>
                <a:gd name="connsiteY97-2848" fmla="*/ 871 h 9889"/>
                <a:gd name="connsiteX98-2849" fmla="*/ 1395 w 10000"/>
                <a:gd name="connsiteY98-2850" fmla="*/ 1092 h 9889"/>
                <a:gd name="connsiteX99-2851" fmla="*/ 1395 w 10000"/>
                <a:gd name="connsiteY99-2852" fmla="*/ 1423 h 9889"/>
                <a:gd name="connsiteX100-2853" fmla="*/ 1395 w 10000"/>
                <a:gd name="connsiteY100-2854" fmla="*/ 1866 h 9889"/>
                <a:gd name="connsiteX101-2855" fmla="*/ 1238 w 10000"/>
                <a:gd name="connsiteY101-2856" fmla="*/ 2418 h 9889"/>
                <a:gd name="connsiteX102-2857" fmla="*/ 1238 w 10000"/>
                <a:gd name="connsiteY102-2858" fmla="*/ 2971 h 9889"/>
                <a:gd name="connsiteX103-2859" fmla="*/ 1238 w 10000"/>
                <a:gd name="connsiteY103-2860" fmla="*/ 2971 h 9889"/>
                <a:gd name="connsiteX0-2861" fmla="*/ 1238 w 10000"/>
                <a:gd name="connsiteY0-2862" fmla="*/ 2778 h 9774"/>
                <a:gd name="connsiteX1-2863" fmla="*/ 1238 w 10000"/>
                <a:gd name="connsiteY1-2864" fmla="*/ 3321 h 9774"/>
                <a:gd name="connsiteX2-2865" fmla="*/ 1238 w 10000"/>
                <a:gd name="connsiteY2-2866" fmla="*/ 3768 h 9774"/>
                <a:gd name="connsiteX3-2867" fmla="*/ 1238 w 10000"/>
                <a:gd name="connsiteY3-2868" fmla="*/ 4215 h 9774"/>
                <a:gd name="connsiteX4-2869" fmla="*/ 1238 w 10000"/>
                <a:gd name="connsiteY4-2870" fmla="*/ 4663 h 9774"/>
                <a:gd name="connsiteX5-2871" fmla="*/ 1238 w 10000"/>
                <a:gd name="connsiteY5-2872" fmla="*/ 5110 h 9774"/>
                <a:gd name="connsiteX6-2873" fmla="*/ 1238 w 10000"/>
                <a:gd name="connsiteY6-2874" fmla="*/ 5444 h 9774"/>
                <a:gd name="connsiteX7-2875" fmla="*/ 1238 w 10000"/>
                <a:gd name="connsiteY7-2876" fmla="*/ 5780 h 9774"/>
                <a:gd name="connsiteX8-2877" fmla="*/ 1238 w 10000"/>
                <a:gd name="connsiteY8-2878" fmla="*/ 5989 h 9774"/>
                <a:gd name="connsiteX9-2879" fmla="*/ 1080 w 10000"/>
                <a:gd name="connsiteY9-2880" fmla="*/ 6547 h 9774"/>
                <a:gd name="connsiteX10-2881" fmla="*/ 1080 w 10000"/>
                <a:gd name="connsiteY10-2882" fmla="*/ 6995 h 9774"/>
                <a:gd name="connsiteX11-2883" fmla="*/ 1238 w 10000"/>
                <a:gd name="connsiteY11-2884" fmla="*/ 7330 h 9774"/>
                <a:gd name="connsiteX12-2885" fmla="*/ 1238 w 10000"/>
                <a:gd name="connsiteY12-2886" fmla="*/ 7666 h 9774"/>
                <a:gd name="connsiteX13-2887" fmla="*/ 1395 w 10000"/>
                <a:gd name="connsiteY13-2888" fmla="*/ 8000 h 9774"/>
                <a:gd name="connsiteX14-2889" fmla="*/ 1553 w 10000"/>
                <a:gd name="connsiteY14-2890" fmla="*/ 8335 h 9774"/>
                <a:gd name="connsiteX15-2891" fmla="*/ 1710 w 10000"/>
                <a:gd name="connsiteY15-2892" fmla="*/ 8545 h 9774"/>
                <a:gd name="connsiteX16-2893" fmla="*/ 2024 w 10000"/>
                <a:gd name="connsiteY16-2894" fmla="*/ 8657 h 9774"/>
                <a:gd name="connsiteX17-2895" fmla="*/ 2337 w 10000"/>
                <a:gd name="connsiteY17-2896" fmla="*/ 8769 h 9774"/>
                <a:gd name="connsiteX18-2897" fmla="*/ 2810 w 10000"/>
                <a:gd name="connsiteY18-2898" fmla="*/ 8880 h 9774"/>
                <a:gd name="connsiteX19-2899" fmla="*/ 3438 w 10000"/>
                <a:gd name="connsiteY19-2900" fmla="*/ 8992 h 9774"/>
                <a:gd name="connsiteX20-2901" fmla="*/ 4067 w 10000"/>
                <a:gd name="connsiteY20-2902" fmla="*/ 8992 h 9774"/>
                <a:gd name="connsiteX21-2903" fmla="*/ 4676 w 10000"/>
                <a:gd name="connsiteY21-2904" fmla="*/ 8992 h 9774"/>
                <a:gd name="connsiteX22-2905" fmla="*/ 5304 w 10000"/>
                <a:gd name="connsiteY22-2906" fmla="*/ 8992 h 9774"/>
                <a:gd name="connsiteX23-2907" fmla="*/ 5776 w 10000"/>
                <a:gd name="connsiteY23-2908" fmla="*/ 8992 h 9774"/>
                <a:gd name="connsiteX24-2909" fmla="*/ 6247 w 10000"/>
                <a:gd name="connsiteY24-2910" fmla="*/ 8880 h 9774"/>
                <a:gd name="connsiteX25-2911" fmla="*/ 7034 w 10000"/>
                <a:gd name="connsiteY25-2912" fmla="*/ 8769 h 9774"/>
                <a:gd name="connsiteX26-2913" fmla="*/ 7662 w 10000"/>
                <a:gd name="connsiteY26-2914" fmla="*/ 8657 h 9774"/>
                <a:gd name="connsiteX27-2915" fmla="*/ 7820 w 10000"/>
                <a:gd name="connsiteY27-2916" fmla="*/ 8545 h 9774"/>
                <a:gd name="connsiteX28-2917" fmla="*/ 7977 w 10000"/>
                <a:gd name="connsiteY28-2918" fmla="*/ 8447 h 9774"/>
                <a:gd name="connsiteX29-2919" fmla="*/ 8133 w 10000"/>
                <a:gd name="connsiteY29-2920" fmla="*/ 8335 h 9774"/>
                <a:gd name="connsiteX30-2921" fmla="*/ 8291 w 10000"/>
                <a:gd name="connsiteY30-2922" fmla="*/ 8224 h 9774"/>
                <a:gd name="connsiteX31-2923" fmla="*/ 8428 w 10000"/>
                <a:gd name="connsiteY31-2924" fmla="*/ 7776 h 9774"/>
                <a:gd name="connsiteX32-2925" fmla="*/ 8586 w 10000"/>
                <a:gd name="connsiteY32-2926" fmla="*/ 7330 h 9774"/>
                <a:gd name="connsiteX33-2927" fmla="*/ 8742 w 10000"/>
                <a:gd name="connsiteY33-2928" fmla="*/ 7106 h 9774"/>
                <a:gd name="connsiteX34-2929" fmla="*/ 8742 w 10000"/>
                <a:gd name="connsiteY34-2930" fmla="*/ 6884 h 9774"/>
                <a:gd name="connsiteX35-2931" fmla="*/ 8742 w 10000"/>
                <a:gd name="connsiteY35-2932" fmla="*/ 6658 h 9774"/>
                <a:gd name="connsiteX36-2933" fmla="*/ 8742 w 10000"/>
                <a:gd name="connsiteY36-2934" fmla="*/ 6547 h 9774"/>
                <a:gd name="connsiteX37-2935" fmla="*/ 8899 w 10000"/>
                <a:gd name="connsiteY37-2936" fmla="*/ 6436 h 9774"/>
                <a:gd name="connsiteX38-2937" fmla="*/ 8899 w 10000"/>
                <a:gd name="connsiteY38-2938" fmla="*/ 6325 h 9774"/>
                <a:gd name="connsiteX39-2939" fmla="*/ 8899 w 10000"/>
                <a:gd name="connsiteY39-2940" fmla="*/ 6325 h 9774"/>
                <a:gd name="connsiteX40-2941" fmla="*/ 9057 w 10000"/>
                <a:gd name="connsiteY40-2942" fmla="*/ 6325 h 9774"/>
                <a:gd name="connsiteX41-2943" fmla="*/ 9214 w 10000"/>
                <a:gd name="connsiteY41-2944" fmla="*/ 6325 h 9774"/>
                <a:gd name="connsiteX42-2945" fmla="*/ 9214 w 10000"/>
                <a:gd name="connsiteY42-2946" fmla="*/ 6436 h 9774"/>
                <a:gd name="connsiteX43-2947" fmla="*/ 9371 w 10000"/>
                <a:gd name="connsiteY43-2948" fmla="*/ 6547 h 9774"/>
                <a:gd name="connsiteX44-2949" fmla="*/ 9371 w 10000"/>
                <a:gd name="connsiteY44-2950" fmla="*/ 6773 h 9774"/>
                <a:gd name="connsiteX45-2951" fmla="*/ 9371 w 10000"/>
                <a:gd name="connsiteY45-2952" fmla="*/ 6884 h 9774"/>
                <a:gd name="connsiteX46-2953" fmla="*/ 9371 w 10000"/>
                <a:gd name="connsiteY46-2954" fmla="*/ 7106 h 9774"/>
                <a:gd name="connsiteX47-2955" fmla="*/ 9529 w 10000"/>
                <a:gd name="connsiteY47-2956" fmla="*/ 7553 h 9774"/>
                <a:gd name="connsiteX48-2957" fmla="*/ 9529 w 10000"/>
                <a:gd name="connsiteY48-2958" fmla="*/ 7888 h 9774"/>
                <a:gd name="connsiteX49-2959" fmla="*/ 9685 w 10000"/>
                <a:gd name="connsiteY49-2960" fmla="*/ 8224 h 9774"/>
                <a:gd name="connsiteX50-2961" fmla="*/ 9843 w 10000"/>
                <a:gd name="connsiteY50-2962" fmla="*/ 8447 h 9774"/>
                <a:gd name="connsiteX51-2963" fmla="*/ 10000 w 10000"/>
                <a:gd name="connsiteY51-2964" fmla="*/ 8657 h 9774"/>
                <a:gd name="connsiteX52-2965" fmla="*/ 10000 w 10000"/>
                <a:gd name="connsiteY52-2966" fmla="*/ 8880 h 9774"/>
                <a:gd name="connsiteX53-2967" fmla="*/ 9843 w 10000"/>
                <a:gd name="connsiteY53-2968" fmla="*/ 9104 h 9774"/>
                <a:gd name="connsiteX54-2969" fmla="*/ 9529 w 10000"/>
                <a:gd name="connsiteY54-2970" fmla="*/ 9215 h 9774"/>
                <a:gd name="connsiteX55-2971" fmla="*/ 9214 w 10000"/>
                <a:gd name="connsiteY55-2972" fmla="*/ 9326 h 9774"/>
                <a:gd name="connsiteX56-2973" fmla="*/ 8742 w 10000"/>
                <a:gd name="connsiteY56-2974" fmla="*/ 9440 h 9774"/>
                <a:gd name="connsiteX57-2975" fmla="*/ 8291 w 10000"/>
                <a:gd name="connsiteY57-2976" fmla="*/ 9552 h 9774"/>
                <a:gd name="connsiteX58-2977" fmla="*/ 7820 w 10000"/>
                <a:gd name="connsiteY58-2978" fmla="*/ 9663 h 9774"/>
                <a:gd name="connsiteX59-2979" fmla="*/ 7190 w 10000"/>
                <a:gd name="connsiteY59-2980" fmla="*/ 9663 h 9774"/>
                <a:gd name="connsiteX60-2981" fmla="*/ 6404 w 10000"/>
                <a:gd name="connsiteY60-2982" fmla="*/ 9774 h 9774"/>
                <a:gd name="connsiteX61-2983" fmla="*/ 5618 w 10000"/>
                <a:gd name="connsiteY61-2984" fmla="*/ 9774 h 9774"/>
                <a:gd name="connsiteX62-2985" fmla="*/ 4676 w 10000"/>
                <a:gd name="connsiteY62-2986" fmla="*/ 9774 h 9774"/>
                <a:gd name="connsiteX63-2987" fmla="*/ 3909 w 10000"/>
                <a:gd name="connsiteY63-2988" fmla="*/ 9774 h 9774"/>
                <a:gd name="connsiteX64-2989" fmla="*/ 3123 w 10000"/>
                <a:gd name="connsiteY64-2990" fmla="*/ 9663 h 9774"/>
                <a:gd name="connsiteX65-2991" fmla="*/ 2495 w 10000"/>
                <a:gd name="connsiteY65-2992" fmla="*/ 9663 h 9774"/>
                <a:gd name="connsiteX66-2993" fmla="*/ 2024 w 10000"/>
                <a:gd name="connsiteY66-2994" fmla="*/ 9552 h 9774"/>
                <a:gd name="connsiteX67-2995" fmla="*/ 1553 w 10000"/>
                <a:gd name="connsiteY67-2996" fmla="*/ 9326 h 9774"/>
                <a:gd name="connsiteX68-2997" fmla="*/ 1080 w 10000"/>
                <a:gd name="connsiteY68-2998" fmla="*/ 9215 h 9774"/>
                <a:gd name="connsiteX69-2999" fmla="*/ 786 w 10000"/>
                <a:gd name="connsiteY69-3000" fmla="*/ 8992 h 9774"/>
                <a:gd name="connsiteX70-3001" fmla="*/ 628 w 10000"/>
                <a:gd name="connsiteY70-3002" fmla="*/ 8657 h 9774"/>
                <a:gd name="connsiteX71-3003" fmla="*/ 471 w 10000"/>
                <a:gd name="connsiteY71-3004" fmla="*/ 8335 h 9774"/>
                <a:gd name="connsiteX72-3005" fmla="*/ 315 w 10000"/>
                <a:gd name="connsiteY72-3006" fmla="*/ 7888 h 9774"/>
                <a:gd name="connsiteX73-3007" fmla="*/ 315 w 10000"/>
                <a:gd name="connsiteY73-3008" fmla="*/ 7442 h 9774"/>
                <a:gd name="connsiteX74-3009" fmla="*/ 315 w 10000"/>
                <a:gd name="connsiteY74-3010" fmla="*/ 6884 h 9774"/>
                <a:gd name="connsiteX75-3011" fmla="*/ 315 w 10000"/>
                <a:gd name="connsiteY75-3012" fmla="*/ 6213 h 9774"/>
                <a:gd name="connsiteX76-3013" fmla="*/ 315 w 10000"/>
                <a:gd name="connsiteY76-3014" fmla="*/ 5444 h 9774"/>
                <a:gd name="connsiteX77-3015" fmla="*/ 315 w 10000"/>
                <a:gd name="connsiteY77-3016" fmla="*/ 4999 h 9774"/>
                <a:gd name="connsiteX78-3017" fmla="*/ 315 w 10000"/>
                <a:gd name="connsiteY78-3018" fmla="*/ 4551 h 9774"/>
                <a:gd name="connsiteX79-3019" fmla="*/ 315 w 10000"/>
                <a:gd name="connsiteY79-3020" fmla="*/ 4104 h 9774"/>
                <a:gd name="connsiteX80-3021" fmla="*/ 315 w 10000"/>
                <a:gd name="connsiteY80-3022" fmla="*/ 3657 h 9774"/>
                <a:gd name="connsiteX81-3023" fmla="*/ 315 w 10000"/>
                <a:gd name="connsiteY81-3024" fmla="*/ 3111 h 9774"/>
                <a:gd name="connsiteX82-3025" fmla="*/ 315 w 10000"/>
                <a:gd name="connsiteY82-3026" fmla="*/ 2665 h 9774"/>
                <a:gd name="connsiteX83-3027" fmla="*/ 315 w 10000"/>
                <a:gd name="connsiteY83-3028" fmla="*/ 2330 h 9774"/>
                <a:gd name="connsiteX84-3029" fmla="*/ 315 w 10000"/>
                <a:gd name="connsiteY84-3030" fmla="*/ 1882 h 9774"/>
                <a:gd name="connsiteX85-3031" fmla="*/ 315 w 10000"/>
                <a:gd name="connsiteY85-3032" fmla="*/ 1549 h 9774"/>
                <a:gd name="connsiteX86-3033" fmla="*/ 157 w 10000"/>
                <a:gd name="connsiteY86-3034" fmla="*/ 1213 h 9774"/>
                <a:gd name="connsiteX87-3035" fmla="*/ 157 w 10000"/>
                <a:gd name="connsiteY87-3036" fmla="*/ 989 h 9774"/>
                <a:gd name="connsiteX88-3037" fmla="*/ 157 w 10000"/>
                <a:gd name="connsiteY88-3038" fmla="*/ 655 h 9774"/>
                <a:gd name="connsiteX89-3039" fmla="*/ 157 w 10000"/>
                <a:gd name="connsiteY89-3040" fmla="*/ 443 h 9774"/>
                <a:gd name="connsiteX90-3041" fmla="*/ 157 w 10000"/>
                <a:gd name="connsiteY90-3042" fmla="*/ 332 h 9774"/>
                <a:gd name="connsiteX91-3043" fmla="*/ 157 w 10000"/>
                <a:gd name="connsiteY91-3044" fmla="*/ 111 h 9774"/>
                <a:gd name="connsiteX92-3045" fmla="*/ 0 w 10000"/>
                <a:gd name="connsiteY92-3046" fmla="*/ 0 h 9774"/>
                <a:gd name="connsiteX93-3047" fmla="*/ 1553 w 10000"/>
                <a:gd name="connsiteY93-3048" fmla="*/ 111 h 9774"/>
                <a:gd name="connsiteX94-3049" fmla="*/ 1553 w 10000"/>
                <a:gd name="connsiteY94-3050" fmla="*/ 221 h 9774"/>
                <a:gd name="connsiteX95-3051" fmla="*/ 1553 w 10000"/>
                <a:gd name="connsiteY95-3052" fmla="*/ 443 h 9774"/>
                <a:gd name="connsiteX96-3053" fmla="*/ 1395 w 10000"/>
                <a:gd name="connsiteY96-3054" fmla="*/ 655 h 9774"/>
                <a:gd name="connsiteX97-3055" fmla="*/ 1395 w 10000"/>
                <a:gd name="connsiteY97-3056" fmla="*/ 878 h 9774"/>
                <a:gd name="connsiteX98-3057" fmla="*/ 1395 w 10000"/>
                <a:gd name="connsiteY98-3058" fmla="*/ 1213 h 9774"/>
                <a:gd name="connsiteX99-3059" fmla="*/ 1395 w 10000"/>
                <a:gd name="connsiteY99-3060" fmla="*/ 1661 h 9774"/>
                <a:gd name="connsiteX100-3061" fmla="*/ 1238 w 10000"/>
                <a:gd name="connsiteY100-3062" fmla="*/ 2219 h 9774"/>
                <a:gd name="connsiteX101-3063" fmla="*/ 1238 w 10000"/>
                <a:gd name="connsiteY101-3064" fmla="*/ 2778 h 9774"/>
                <a:gd name="connsiteX102-3065" fmla="*/ 1238 w 10000"/>
                <a:gd name="connsiteY102-3066" fmla="*/ 2778 h 9774"/>
                <a:gd name="connsiteX0-3067" fmla="*/ 1081 w 9843"/>
                <a:gd name="connsiteY0-3068" fmla="*/ 2766 h 9924"/>
                <a:gd name="connsiteX1-3069" fmla="*/ 1081 w 9843"/>
                <a:gd name="connsiteY1-3070" fmla="*/ 3322 h 9924"/>
                <a:gd name="connsiteX2-3071" fmla="*/ 1081 w 9843"/>
                <a:gd name="connsiteY2-3072" fmla="*/ 3779 h 9924"/>
                <a:gd name="connsiteX3-3073" fmla="*/ 1081 w 9843"/>
                <a:gd name="connsiteY3-3074" fmla="*/ 4236 h 9924"/>
                <a:gd name="connsiteX4-3075" fmla="*/ 1081 w 9843"/>
                <a:gd name="connsiteY4-3076" fmla="*/ 4695 h 9924"/>
                <a:gd name="connsiteX5-3077" fmla="*/ 1081 w 9843"/>
                <a:gd name="connsiteY5-3078" fmla="*/ 5152 h 9924"/>
                <a:gd name="connsiteX6-3079" fmla="*/ 1081 w 9843"/>
                <a:gd name="connsiteY6-3080" fmla="*/ 5494 h 9924"/>
                <a:gd name="connsiteX7-3081" fmla="*/ 1081 w 9843"/>
                <a:gd name="connsiteY7-3082" fmla="*/ 5838 h 9924"/>
                <a:gd name="connsiteX8-3083" fmla="*/ 1081 w 9843"/>
                <a:gd name="connsiteY8-3084" fmla="*/ 6051 h 9924"/>
                <a:gd name="connsiteX9-3085" fmla="*/ 923 w 9843"/>
                <a:gd name="connsiteY9-3086" fmla="*/ 6622 h 9924"/>
                <a:gd name="connsiteX10-3087" fmla="*/ 923 w 9843"/>
                <a:gd name="connsiteY10-3088" fmla="*/ 7081 h 9924"/>
                <a:gd name="connsiteX11-3089" fmla="*/ 1081 w 9843"/>
                <a:gd name="connsiteY11-3090" fmla="*/ 7423 h 9924"/>
                <a:gd name="connsiteX12-3091" fmla="*/ 1081 w 9843"/>
                <a:gd name="connsiteY12-3092" fmla="*/ 7767 h 9924"/>
                <a:gd name="connsiteX13-3093" fmla="*/ 1238 w 9843"/>
                <a:gd name="connsiteY13-3094" fmla="*/ 8109 h 9924"/>
                <a:gd name="connsiteX14-3095" fmla="*/ 1396 w 9843"/>
                <a:gd name="connsiteY14-3096" fmla="*/ 8452 h 9924"/>
                <a:gd name="connsiteX15-3097" fmla="*/ 1553 w 9843"/>
                <a:gd name="connsiteY15-3098" fmla="*/ 8667 h 9924"/>
                <a:gd name="connsiteX16-3099" fmla="*/ 1867 w 9843"/>
                <a:gd name="connsiteY16-3100" fmla="*/ 8781 h 9924"/>
                <a:gd name="connsiteX17-3101" fmla="*/ 2180 w 9843"/>
                <a:gd name="connsiteY17-3102" fmla="*/ 8896 h 9924"/>
                <a:gd name="connsiteX18-3103" fmla="*/ 2653 w 9843"/>
                <a:gd name="connsiteY18-3104" fmla="*/ 9009 h 9924"/>
                <a:gd name="connsiteX19-3105" fmla="*/ 3281 w 9843"/>
                <a:gd name="connsiteY19-3106" fmla="*/ 9124 h 9924"/>
                <a:gd name="connsiteX20-3107" fmla="*/ 3910 w 9843"/>
                <a:gd name="connsiteY20-3108" fmla="*/ 9124 h 9924"/>
                <a:gd name="connsiteX21-3109" fmla="*/ 4519 w 9843"/>
                <a:gd name="connsiteY21-3110" fmla="*/ 9124 h 9924"/>
                <a:gd name="connsiteX22-3111" fmla="*/ 5147 w 9843"/>
                <a:gd name="connsiteY22-3112" fmla="*/ 9124 h 9924"/>
                <a:gd name="connsiteX23-3113" fmla="*/ 5619 w 9843"/>
                <a:gd name="connsiteY23-3114" fmla="*/ 9124 h 9924"/>
                <a:gd name="connsiteX24-3115" fmla="*/ 6090 w 9843"/>
                <a:gd name="connsiteY24-3116" fmla="*/ 9009 h 9924"/>
                <a:gd name="connsiteX25-3117" fmla="*/ 6877 w 9843"/>
                <a:gd name="connsiteY25-3118" fmla="*/ 8896 h 9924"/>
                <a:gd name="connsiteX26-3119" fmla="*/ 7505 w 9843"/>
                <a:gd name="connsiteY26-3120" fmla="*/ 8781 h 9924"/>
                <a:gd name="connsiteX27-3121" fmla="*/ 7663 w 9843"/>
                <a:gd name="connsiteY27-3122" fmla="*/ 8667 h 9924"/>
                <a:gd name="connsiteX28-3123" fmla="*/ 7820 w 9843"/>
                <a:gd name="connsiteY28-3124" fmla="*/ 8566 h 9924"/>
                <a:gd name="connsiteX29-3125" fmla="*/ 7976 w 9843"/>
                <a:gd name="connsiteY29-3126" fmla="*/ 8452 h 9924"/>
                <a:gd name="connsiteX30-3127" fmla="*/ 8134 w 9843"/>
                <a:gd name="connsiteY30-3128" fmla="*/ 8338 h 9924"/>
                <a:gd name="connsiteX31-3129" fmla="*/ 8271 w 9843"/>
                <a:gd name="connsiteY31-3130" fmla="*/ 7880 h 9924"/>
                <a:gd name="connsiteX32-3131" fmla="*/ 8429 w 9843"/>
                <a:gd name="connsiteY32-3132" fmla="*/ 7423 h 9924"/>
                <a:gd name="connsiteX33-3133" fmla="*/ 8585 w 9843"/>
                <a:gd name="connsiteY33-3134" fmla="*/ 7194 h 9924"/>
                <a:gd name="connsiteX34-3135" fmla="*/ 8585 w 9843"/>
                <a:gd name="connsiteY34-3136" fmla="*/ 6967 h 9924"/>
                <a:gd name="connsiteX35-3137" fmla="*/ 8585 w 9843"/>
                <a:gd name="connsiteY35-3138" fmla="*/ 6736 h 9924"/>
                <a:gd name="connsiteX36-3139" fmla="*/ 8585 w 9843"/>
                <a:gd name="connsiteY36-3140" fmla="*/ 6622 h 9924"/>
                <a:gd name="connsiteX37-3141" fmla="*/ 8742 w 9843"/>
                <a:gd name="connsiteY37-3142" fmla="*/ 6509 h 9924"/>
                <a:gd name="connsiteX38-3143" fmla="*/ 8742 w 9843"/>
                <a:gd name="connsiteY38-3144" fmla="*/ 6395 h 9924"/>
                <a:gd name="connsiteX39-3145" fmla="*/ 8742 w 9843"/>
                <a:gd name="connsiteY39-3146" fmla="*/ 6395 h 9924"/>
                <a:gd name="connsiteX40-3147" fmla="*/ 8900 w 9843"/>
                <a:gd name="connsiteY40-3148" fmla="*/ 6395 h 9924"/>
                <a:gd name="connsiteX41-3149" fmla="*/ 9057 w 9843"/>
                <a:gd name="connsiteY41-3150" fmla="*/ 6395 h 9924"/>
                <a:gd name="connsiteX42-3151" fmla="*/ 9057 w 9843"/>
                <a:gd name="connsiteY42-3152" fmla="*/ 6509 h 9924"/>
                <a:gd name="connsiteX43-3153" fmla="*/ 9214 w 9843"/>
                <a:gd name="connsiteY43-3154" fmla="*/ 6622 h 9924"/>
                <a:gd name="connsiteX44-3155" fmla="*/ 9214 w 9843"/>
                <a:gd name="connsiteY44-3156" fmla="*/ 6854 h 9924"/>
                <a:gd name="connsiteX45-3157" fmla="*/ 9214 w 9843"/>
                <a:gd name="connsiteY45-3158" fmla="*/ 6967 h 9924"/>
                <a:gd name="connsiteX46-3159" fmla="*/ 9214 w 9843"/>
                <a:gd name="connsiteY46-3160" fmla="*/ 7194 h 9924"/>
                <a:gd name="connsiteX47-3161" fmla="*/ 9372 w 9843"/>
                <a:gd name="connsiteY47-3162" fmla="*/ 7652 h 9924"/>
                <a:gd name="connsiteX48-3163" fmla="*/ 9372 w 9843"/>
                <a:gd name="connsiteY48-3164" fmla="*/ 7994 h 9924"/>
                <a:gd name="connsiteX49-3165" fmla="*/ 9528 w 9843"/>
                <a:gd name="connsiteY49-3166" fmla="*/ 8338 h 9924"/>
                <a:gd name="connsiteX50-3167" fmla="*/ 9686 w 9843"/>
                <a:gd name="connsiteY50-3168" fmla="*/ 8566 h 9924"/>
                <a:gd name="connsiteX51-3169" fmla="*/ 9843 w 9843"/>
                <a:gd name="connsiteY51-3170" fmla="*/ 8781 h 9924"/>
                <a:gd name="connsiteX52-3171" fmla="*/ 9843 w 9843"/>
                <a:gd name="connsiteY52-3172" fmla="*/ 9009 h 9924"/>
                <a:gd name="connsiteX53-3173" fmla="*/ 9686 w 9843"/>
                <a:gd name="connsiteY53-3174" fmla="*/ 9239 h 9924"/>
                <a:gd name="connsiteX54-3175" fmla="*/ 9372 w 9843"/>
                <a:gd name="connsiteY54-3176" fmla="*/ 9352 h 9924"/>
                <a:gd name="connsiteX55-3177" fmla="*/ 9057 w 9843"/>
                <a:gd name="connsiteY55-3178" fmla="*/ 9466 h 9924"/>
                <a:gd name="connsiteX56-3179" fmla="*/ 8585 w 9843"/>
                <a:gd name="connsiteY56-3180" fmla="*/ 9582 h 9924"/>
                <a:gd name="connsiteX57-3181" fmla="*/ 8134 w 9843"/>
                <a:gd name="connsiteY57-3182" fmla="*/ 9697 h 9924"/>
                <a:gd name="connsiteX58-3183" fmla="*/ 7663 w 9843"/>
                <a:gd name="connsiteY58-3184" fmla="*/ 9810 h 9924"/>
                <a:gd name="connsiteX59-3185" fmla="*/ 7033 w 9843"/>
                <a:gd name="connsiteY59-3186" fmla="*/ 9810 h 9924"/>
                <a:gd name="connsiteX60-3187" fmla="*/ 6247 w 9843"/>
                <a:gd name="connsiteY60-3188" fmla="*/ 9924 h 9924"/>
                <a:gd name="connsiteX61-3189" fmla="*/ 5461 w 9843"/>
                <a:gd name="connsiteY61-3190" fmla="*/ 9924 h 9924"/>
                <a:gd name="connsiteX62-3191" fmla="*/ 4519 w 9843"/>
                <a:gd name="connsiteY62-3192" fmla="*/ 9924 h 9924"/>
                <a:gd name="connsiteX63-3193" fmla="*/ 3752 w 9843"/>
                <a:gd name="connsiteY63-3194" fmla="*/ 9924 h 9924"/>
                <a:gd name="connsiteX64-3195" fmla="*/ 2966 w 9843"/>
                <a:gd name="connsiteY64-3196" fmla="*/ 9810 h 9924"/>
                <a:gd name="connsiteX65-3197" fmla="*/ 2338 w 9843"/>
                <a:gd name="connsiteY65-3198" fmla="*/ 9810 h 9924"/>
                <a:gd name="connsiteX66-3199" fmla="*/ 1867 w 9843"/>
                <a:gd name="connsiteY66-3200" fmla="*/ 9697 h 9924"/>
                <a:gd name="connsiteX67-3201" fmla="*/ 1396 w 9843"/>
                <a:gd name="connsiteY67-3202" fmla="*/ 9466 h 9924"/>
                <a:gd name="connsiteX68-3203" fmla="*/ 923 w 9843"/>
                <a:gd name="connsiteY68-3204" fmla="*/ 9352 h 9924"/>
                <a:gd name="connsiteX69-3205" fmla="*/ 629 w 9843"/>
                <a:gd name="connsiteY69-3206" fmla="*/ 9124 h 9924"/>
                <a:gd name="connsiteX70-3207" fmla="*/ 471 w 9843"/>
                <a:gd name="connsiteY70-3208" fmla="*/ 8781 h 9924"/>
                <a:gd name="connsiteX71-3209" fmla="*/ 314 w 9843"/>
                <a:gd name="connsiteY71-3210" fmla="*/ 8452 h 9924"/>
                <a:gd name="connsiteX72-3211" fmla="*/ 158 w 9843"/>
                <a:gd name="connsiteY72-3212" fmla="*/ 7994 h 9924"/>
                <a:gd name="connsiteX73-3213" fmla="*/ 158 w 9843"/>
                <a:gd name="connsiteY73-3214" fmla="*/ 7538 h 9924"/>
                <a:gd name="connsiteX74-3215" fmla="*/ 158 w 9843"/>
                <a:gd name="connsiteY74-3216" fmla="*/ 6967 h 9924"/>
                <a:gd name="connsiteX75-3217" fmla="*/ 158 w 9843"/>
                <a:gd name="connsiteY75-3218" fmla="*/ 6281 h 9924"/>
                <a:gd name="connsiteX76-3219" fmla="*/ 158 w 9843"/>
                <a:gd name="connsiteY76-3220" fmla="*/ 5494 h 9924"/>
                <a:gd name="connsiteX77-3221" fmla="*/ 158 w 9843"/>
                <a:gd name="connsiteY77-3222" fmla="*/ 5039 h 9924"/>
                <a:gd name="connsiteX78-3223" fmla="*/ 158 w 9843"/>
                <a:gd name="connsiteY78-3224" fmla="*/ 4580 h 9924"/>
                <a:gd name="connsiteX79-3225" fmla="*/ 158 w 9843"/>
                <a:gd name="connsiteY79-3226" fmla="*/ 4123 h 9924"/>
                <a:gd name="connsiteX80-3227" fmla="*/ 158 w 9843"/>
                <a:gd name="connsiteY80-3228" fmla="*/ 3666 h 9924"/>
                <a:gd name="connsiteX81-3229" fmla="*/ 158 w 9843"/>
                <a:gd name="connsiteY81-3230" fmla="*/ 3107 h 9924"/>
                <a:gd name="connsiteX82-3231" fmla="*/ 158 w 9843"/>
                <a:gd name="connsiteY82-3232" fmla="*/ 2651 h 9924"/>
                <a:gd name="connsiteX83-3233" fmla="*/ 158 w 9843"/>
                <a:gd name="connsiteY83-3234" fmla="*/ 2308 h 9924"/>
                <a:gd name="connsiteX84-3235" fmla="*/ 158 w 9843"/>
                <a:gd name="connsiteY84-3236" fmla="*/ 1850 h 9924"/>
                <a:gd name="connsiteX85-3237" fmla="*/ 158 w 9843"/>
                <a:gd name="connsiteY85-3238" fmla="*/ 1509 h 9924"/>
                <a:gd name="connsiteX86-3239" fmla="*/ 0 w 9843"/>
                <a:gd name="connsiteY86-3240" fmla="*/ 1165 h 9924"/>
                <a:gd name="connsiteX87-3241" fmla="*/ 0 w 9843"/>
                <a:gd name="connsiteY87-3242" fmla="*/ 936 h 9924"/>
                <a:gd name="connsiteX88-3243" fmla="*/ 0 w 9843"/>
                <a:gd name="connsiteY88-3244" fmla="*/ 594 h 9924"/>
                <a:gd name="connsiteX89-3245" fmla="*/ 0 w 9843"/>
                <a:gd name="connsiteY89-3246" fmla="*/ 377 h 9924"/>
                <a:gd name="connsiteX90-3247" fmla="*/ 0 w 9843"/>
                <a:gd name="connsiteY90-3248" fmla="*/ 264 h 9924"/>
                <a:gd name="connsiteX91-3249" fmla="*/ 0 w 9843"/>
                <a:gd name="connsiteY91-3250" fmla="*/ 38 h 9924"/>
                <a:gd name="connsiteX92-3251" fmla="*/ 1396 w 9843"/>
                <a:gd name="connsiteY92-3252" fmla="*/ 38 h 9924"/>
                <a:gd name="connsiteX93-3253" fmla="*/ 1396 w 9843"/>
                <a:gd name="connsiteY93-3254" fmla="*/ 150 h 9924"/>
                <a:gd name="connsiteX94-3255" fmla="*/ 1396 w 9843"/>
                <a:gd name="connsiteY94-3256" fmla="*/ 377 h 9924"/>
                <a:gd name="connsiteX95-3257" fmla="*/ 1238 w 9843"/>
                <a:gd name="connsiteY95-3258" fmla="*/ 594 h 9924"/>
                <a:gd name="connsiteX96-3259" fmla="*/ 1238 w 9843"/>
                <a:gd name="connsiteY96-3260" fmla="*/ 822 h 9924"/>
                <a:gd name="connsiteX97-3261" fmla="*/ 1238 w 9843"/>
                <a:gd name="connsiteY97-3262" fmla="*/ 1165 h 9924"/>
                <a:gd name="connsiteX98-3263" fmla="*/ 1238 w 9843"/>
                <a:gd name="connsiteY98-3264" fmla="*/ 1623 h 9924"/>
                <a:gd name="connsiteX99-3265" fmla="*/ 1081 w 9843"/>
                <a:gd name="connsiteY99-3266" fmla="*/ 2194 h 9924"/>
                <a:gd name="connsiteX100-3267" fmla="*/ 1081 w 9843"/>
                <a:gd name="connsiteY100-3268" fmla="*/ 2766 h 9924"/>
                <a:gd name="connsiteX101-3269" fmla="*/ 1081 w 9843"/>
                <a:gd name="connsiteY101-3270" fmla="*/ 2766 h 9924"/>
                <a:gd name="connsiteX0-3271" fmla="*/ 1098 w 10000"/>
                <a:gd name="connsiteY0-3272" fmla="*/ 2787 h 10000"/>
                <a:gd name="connsiteX1-3273" fmla="*/ 1098 w 10000"/>
                <a:gd name="connsiteY1-3274" fmla="*/ 3347 h 10000"/>
                <a:gd name="connsiteX2-3275" fmla="*/ 1098 w 10000"/>
                <a:gd name="connsiteY2-3276" fmla="*/ 3808 h 10000"/>
                <a:gd name="connsiteX3-3277" fmla="*/ 1098 w 10000"/>
                <a:gd name="connsiteY3-3278" fmla="*/ 4268 h 10000"/>
                <a:gd name="connsiteX4-3279" fmla="*/ 1098 w 10000"/>
                <a:gd name="connsiteY4-3280" fmla="*/ 4731 h 10000"/>
                <a:gd name="connsiteX5-3281" fmla="*/ 1098 w 10000"/>
                <a:gd name="connsiteY5-3282" fmla="*/ 5191 h 10000"/>
                <a:gd name="connsiteX6-3283" fmla="*/ 1098 w 10000"/>
                <a:gd name="connsiteY6-3284" fmla="*/ 5536 h 10000"/>
                <a:gd name="connsiteX7-3285" fmla="*/ 1098 w 10000"/>
                <a:gd name="connsiteY7-3286" fmla="*/ 5883 h 10000"/>
                <a:gd name="connsiteX8-3287" fmla="*/ 1098 w 10000"/>
                <a:gd name="connsiteY8-3288" fmla="*/ 6097 h 10000"/>
                <a:gd name="connsiteX9-3289" fmla="*/ 938 w 10000"/>
                <a:gd name="connsiteY9-3290" fmla="*/ 6673 h 10000"/>
                <a:gd name="connsiteX10-3291" fmla="*/ 938 w 10000"/>
                <a:gd name="connsiteY10-3292" fmla="*/ 7135 h 10000"/>
                <a:gd name="connsiteX11-3293" fmla="*/ 1098 w 10000"/>
                <a:gd name="connsiteY11-3294" fmla="*/ 7480 h 10000"/>
                <a:gd name="connsiteX12-3295" fmla="*/ 1098 w 10000"/>
                <a:gd name="connsiteY12-3296" fmla="*/ 7826 h 10000"/>
                <a:gd name="connsiteX13-3297" fmla="*/ 1258 w 10000"/>
                <a:gd name="connsiteY13-3298" fmla="*/ 8171 h 10000"/>
                <a:gd name="connsiteX14-3299" fmla="*/ 1418 w 10000"/>
                <a:gd name="connsiteY14-3300" fmla="*/ 8517 h 10000"/>
                <a:gd name="connsiteX15-3301" fmla="*/ 1578 w 10000"/>
                <a:gd name="connsiteY15-3302" fmla="*/ 8733 h 10000"/>
                <a:gd name="connsiteX16-3303" fmla="*/ 1897 w 10000"/>
                <a:gd name="connsiteY16-3304" fmla="*/ 8848 h 10000"/>
                <a:gd name="connsiteX17-3305" fmla="*/ 2215 w 10000"/>
                <a:gd name="connsiteY17-3306" fmla="*/ 8964 h 10000"/>
                <a:gd name="connsiteX18-3307" fmla="*/ 2695 w 10000"/>
                <a:gd name="connsiteY18-3308" fmla="*/ 9078 h 10000"/>
                <a:gd name="connsiteX19-3309" fmla="*/ 3333 w 10000"/>
                <a:gd name="connsiteY19-3310" fmla="*/ 9194 h 10000"/>
                <a:gd name="connsiteX20-3311" fmla="*/ 3972 w 10000"/>
                <a:gd name="connsiteY20-3312" fmla="*/ 9194 h 10000"/>
                <a:gd name="connsiteX21-3313" fmla="*/ 4591 w 10000"/>
                <a:gd name="connsiteY21-3314" fmla="*/ 9194 h 10000"/>
                <a:gd name="connsiteX22-3315" fmla="*/ 5229 w 10000"/>
                <a:gd name="connsiteY22-3316" fmla="*/ 9194 h 10000"/>
                <a:gd name="connsiteX23-3317" fmla="*/ 5709 w 10000"/>
                <a:gd name="connsiteY23-3318" fmla="*/ 9194 h 10000"/>
                <a:gd name="connsiteX24-3319" fmla="*/ 6187 w 10000"/>
                <a:gd name="connsiteY24-3320" fmla="*/ 9078 h 10000"/>
                <a:gd name="connsiteX25-3321" fmla="*/ 6987 w 10000"/>
                <a:gd name="connsiteY25-3322" fmla="*/ 8964 h 10000"/>
                <a:gd name="connsiteX26-3323" fmla="*/ 7625 w 10000"/>
                <a:gd name="connsiteY26-3324" fmla="*/ 8848 h 10000"/>
                <a:gd name="connsiteX27-3325" fmla="*/ 7785 w 10000"/>
                <a:gd name="connsiteY27-3326" fmla="*/ 8733 h 10000"/>
                <a:gd name="connsiteX28-3327" fmla="*/ 7945 w 10000"/>
                <a:gd name="connsiteY28-3328" fmla="*/ 8632 h 10000"/>
                <a:gd name="connsiteX29-3329" fmla="*/ 8103 w 10000"/>
                <a:gd name="connsiteY29-3330" fmla="*/ 8517 h 10000"/>
                <a:gd name="connsiteX30-3331" fmla="*/ 8264 w 10000"/>
                <a:gd name="connsiteY30-3332" fmla="*/ 8402 h 10000"/>
                <a:gd name="connsiteX31-3333" fmla="*/ 8403 w 10000"/>
                <a:gd name="connsiteY31-3334" fmla="*/ 7940 h 10000"/>
                <a:gd name="connsiteX32-3335" fmla="*/ 8563 w 10000"/>
                <a:gd name="connsiteY32-3336" fmla="*/ 7480 h 10000"/>
                <a:gd name="connsiteX33-3337" fmla="*/ 8722 w 10000"/>
                <a:gd name="connsiteY33-3338" fmla="*/ 7249 h 10000"/>
                <a:gd name="connsiteX34-3339" fmla="*/ 8722 w 10000"/>
                <a:gd name="connsiteY34-3340" fmla="*/ 7020 h 10000"/>
                <a:gd name="connsiteX35-3341" fmla="*/ 8722 w 10000"/>
                <a:gd name="connsiteY35-3342" fmla="*/ 6788 h 10000"/>
                <a:gd name="connsiteX36-3343" fmla="*/ 8722 w 10000"/>
                <a:gd name="connsiteY36-3344" fmla="*/ 6673 h 10000"/>
                <a:gd name="connsiteX37-3345" fmla="*/ 8881 w 10000"/>
                <a:gd name="connsiteY37-3346" fmla="*/ 6559 h 10000"/>
                <a:gd name="connsiteX38-3347" fmla="*/ 8881 w 10000"/>
                <a:gd name="connsiteY38-3348" fmla="*/ 6444 h 10000"/>
                <a:gd name="connsiteX39-3349" fmla="*/ 8881 w 10000"/>
                <a:gd name="connsiteY39-3350" fmla="*/ 6444 h 10000"/>
                <a:gd name="connsiteX40-3351" fmla="*/ 9042 w 10000"/>
                <a:gd name="connsiteY40-3352" fmla="*/ 6444 h 10000"/>
                <a:gd name="connsiteX41-3353" fmla="*/ 9201 w 10000"/>
                <a:gd name="connsiteY41-3354" fmla="*/ 6444 h 10000"/>
                <a:gd name="connsiteX42-3355" fmla="*/ 9201 w 10000"/>
                <a:gd name="connsiteY42-3356" fmla="*/ 6559 h 10000"/>
                <a:gd name="connsiteX43-3357" fmla="*/ 9361 w 10000"/>
                <a:gd name="connsiteY43-3358" fmla="*/ 6673 h 10000"/>
                <a:gd name="connsiteX44-3359" fmla="*/ 9361 w 10000"/>
                <a:gd name="connsiteY44-3360" fmla="*/ 6906 h 10000"/>
                <a:gd name="connsiteX45-3361" fmla="*/ 9361 w 10000"/>
                <a:gd name="connsiteY45-3362" fmla="*/ 7020 h 10000"/>
                <a:gd name="connsiteX46-3363" fmla="*/ 9361 w 10000"/>
                <a:gd name="connsiteY46-3364" fmla="*/ 7249 h 10000"/>
                <a:gd name="connsiteX47-3365" fmla="*/ 9521 w 10000"/>
                <a:gd name="connsiteY47-3366" fmla="*/ 7711 h 10000"/>
                <a:gd name="connsiteX48-3367" fmla="*/ 9521 w 10000"/>
                <a:gd name="connsiteY48-3368" fmla="*/ 8055 h 10000"/>
                <a:gd name="connsiteX49-3369" fmla="*/ 9680 w 10000"/>
                <a:gd name="connsiteY49-3370" fmla="*/ 8402 h 10000"/>
                <a:gd name="connsiteX50-3371" fmla="*/ 9840 w 10000"/>
                <a:gd name="connsiteY50-3372" fmla="*/ 8632 h 10000"/>
                <a:gd name="connsiteX51-3373" fmla="*/ 10000 w 10000"/>
                <a:gd name="connsiteY51-3374" fmla="*/ 8848 h 10000"/>
                <a:gd name="connsiteX52-3375" fmla="*/ 10000 w 10000"/>
                <a:gd name="connsiteY52-3376" fmla="*/ 9078 h 10000"/>
                <a:gd name="connsiteX53-3377" fmla="*/ 9840 w 10000"/>
                <a:gd name="connsiteY53-3378" fmla="*/ 9310 h 10000"/>
                <a:gd name="connsiteX54-3379" fmla="*/ 9521 w 10000"/>
                <a:gd name="connsiteY54-3380" fmla="*/ 9424 h 10000"/>
                <a:gd name="connsiteX55-3381" fmla="*/ 9201 w 10000"/>
                <a:gd name="connsiteY55-3382" fmla="*/ 9538 h 10000"/>
                <a:gd name="connsiteX56-3383" fmla="*/ 8722 w 10000"/>
                <a:gd name="connsiteY56-3384" fmla="*/ 9655 h 10000"/>
                <a:gd name="connsiteX57-3385" fmla="*/ 8264 w 10000"/>
                <a:gd name="connsiteY57-3386" fmla="*/ 9771 h 10000"/>
                <a:gd name="connsiteX58-3387" fmla="*/ 7785 w 10000"/>
                <a:gd name="connsiteY58-3388" fmla="*/ 9885 h 10000"/>
                <a:gd name="connsiteX59-3389" fmla="*/ 7145 w 10000"/>
                <a:gd name="connsiteY59-3390" fmla="*/ 9885 h 10000"/>
                <a:gd name="connsiteX60-3391" fmla="*/ 6347 w 10000"/>
                <a:gd name="connsiteY60-3392" fmla="*/ 10000 h 10000"/>
                <a:gd name="connsiteX61-3393" fmla="*/ 5548 w 10000"/>
                <a:gd name="connsiteY61-3394" fmla="*/ 10000 h 10000"/>
                <a:gd name="connsiteX62-3395" fmla="*/ 4591 w 10000"/>
                <a:gd name="connsiteY62-3396" fmla="*/ 10000 h 10000"/>
                <a:gd name="connsiteX63-3397" fmla="*/ 3812 w 10000"/>
                <a:gd name="connsiteY63-3398" fmla="*/ 10000 h 10000"/>
                <a:gd name="connsiteX64-3399" fmla="*/ 3013 w 10000"/>
                <a:gd name="connsiteY64-3400" fmla="*/ 9885 h 10000"/>
                <a:gd name="connsiteX65-3401" fmla="*/ 2375 w 10000"/>
                <a:gd name="connsiteY65-3402" fmla="*/ 9885 h 10000"/>
                <a:gd name="connsiteX66-3403" fmla="*/ 1897 w 10000"/>
                <a:gd name="connsiteY66-3404" fmla="*/ 9771 h 10000"/>
                <a:gd name="connsiteX67-3405" fmla="*/ 1418 w 10000"/>
                <a:gd name="connsiteY67-3406" fmla="*/ 9538 h 10000"/>
                <a:gd name="connsiteX68-3407" fmla="*/ 938 w 10000"/>
                <a:gd name="connsiteY68-3408" fmla="*/ 9424 h 10000"/>
                <a:gd name="connsiteX69-3409" fmla="*/ 639 w 10000"/>
                <a:gd name="connsiteY69-3410" fmla="*/ 9194 h 10000"/>
                <a:gd name="connsiteX70-3411" fmla="*/ 479 w 10000"/>
                <a:gd name="connsiteY70-3412" fmla="*/ 8848 h 10000"/>
                <a:gd name="connsiteX71-3413" fmla="*/ 319 w 10000"/>
                <a:gd name="connsiteY71-3414" fmla="*/ 8517 h 10000"/>
                <a:gd name="connsiteX72-3415" fmla="*/ 161 w 10000"/>
                <a:gd name="connsiteY72-3416" fmla="*/ 8055 h 10000"/>
                <a:gd name="connsiteX73-3417" fmla="*/ 161 w 10000"/>
                <a:gd name="connsiteY73-3418" fmla="*/ 7596 h 10000"/>
                <a:gd name="connsiteX74-3419" fmla="*/ 161 w 10000"/>
                <a:gd name="connsiteY74-3420" fmla="*/ 7020 h 10000"/>
                <a:gd name="connsiteX75-3421" fmla="*/ 161 w 10000"/>
                <a:gd name="connsiteY75-3422" fmla="*/ 6329 h 10000"/>
                <a:gd name="connsiteX76-3423" fmla="*/ 161 w 10000"/>
                <a:gd name="connsiteY76-3424" fmla="*/ 5536 h 10000"/>
                <a:gd name="connsiteX77-3425" fmla="*/ 161 w 10000"/>
                <a:gd name="connsiteY77-3426" fmla="*/ 5078 h 10000"/>
                <a:gd name="connsiteX78-3427" fmla="*/ 161 w 10000"/>
                <a:gd name="connsiteY78-3428" fmla="*/ 4615 h 10000"/>
                <a:gd name="connsiteX79-3429" fmla="*/ 161 w 10000"/>
                <a:gd name="connsiteY79-3430" fmla="*/ 4155 h 10000"/>
                <a:gd name="connsiteX80-3431" fmla="*/ 161 w 10000"/>
                <a:gd name="connsiteY80-3432" fmla="*/ 3694 h 10000"/>
                <a:gd name="connsiteX81-3433" fmla="*/ 161 w 10000"/>
                <a:gd name="connsiteY81-3434" fmla="*/ 3131 h 10000"/>
                <a:gd name="connsiteX82-3435" fmla="*/ 161 w 10000"/>
                <a:gd name="connsiteY82-3436" fmla="*/ 2671 h 10000"/>
                <a:gd name="connsiteX83-3437" fmla="*/ 161 w 10000"/>
                <a:gd name="connsiteY83-3438" fmla="*/ 2326 h 10000"/>
                <a:gd name="connsiteX84-3439" fmla="*/ 161 w 10000"/>
                <a:gd name="connsiteY84-3440" fmla="*/ 1864 h 10000"/>
                <a:gd name="connsiteX85-3441" fmla="*/ 161 w 10000"/>
                <a:gd name="connsiteY85-3442" fmla="*/ 1521 h 10000"/>
                <a:gd name="connsiteX86-3443" fmla="*/ 0 w 10000"/>
                <a:gd name="connsiteY86-3444" fmla="*/ 1174 h 10000"/>
                <a:gd name="connsiteX87-3445" fmla="*/ 0 w 10000"/>
                <a:gd name="connsiteY87-3446" fmla="*/ 943 h 10000"/>
                <a:gd name="connsiteX88-3447" fmla="*/ 0 w 10000"/>
                <a:gd name="connsiteY88-3448" fmla="*/ 599 h 10000"/>
                <a:gd name="connsiteX89-3449" fmla="*/ 0 w 10000"/>
                <a:gd name="connsiteY89-3450" fmla="*/ 380 h 10000"/>
                <a:gd name="connsiteX90-3451" fmla="*/ 0 w 10000"/>
                <a:gd name="connsiteY90-3452" fmla="*/ 38 h 10000"/>
                <a:gd name="connsiteX91-3453" fmla="*/ 1418 w 10000"/>
                <a:gd name="connsiteY91-3454" fmla="*/ 38 h 10000"/>
                <a:gd name="connsiteX92-3455" fmla="*/ 1418 w 10000"/>
                <a:gd name="connsiteY92-3456" fmla="*/ 151 h 10000"/>
                <a:gd name="connsiteX93-3457" fmla="*/ 1418 w 10000"/>
                <a:gd name="connsiteY93-3458" fmla="*/ 380 h 10000"/>
                <a:gd name="connsiteX94-3459" fmla="*/ 1258 w 10000"/>
                <a:gd name="connsiteY94-3460" fmla="*/ 599 h 10000"/>
                <a:gd name="connsiteX95-3461" fmla="*/ 1258 w 10000"/>
                <a:gd name="connsiteY95-3462" fmla="*/ 828 h 10000"/>
                <a:gd name="connsiteX96-3463" fmla="*/ 1258 w 10000"/>
                <a:gd name="connsiteY96-3464" fmla="*/ 1174 h 10000"/>
                <a:gd name="connsiteX97-3465" fmla="*/ 1258 w 10000"/>
                <a:gd name="connsiteY97-3466" fmla="*/ 1635 h 10000"/>
                <a:gd name="connsiteX98-3467" fmla="*/ 1098 w 10000"/>
                <a:gd name="connsiteY98-3468" fmla="*/ 2211 h 10000"/>
                <a:gd name="connsiteX99-3469" fmla="*/ 1098 w 10000"/>
                <a:gd name="connsiteY99-3470" fmla="*/ 2787 h 10000"/>
                <a:gd name="connsiteX100-3471" fmla="*/ 1098 w 10000"/>
                <a:gd name="connsiteY100-3472" fmla="*/ 2787 h 10000"/>
                <a:gd name="connsiteX0-3473" fmla="*/ 1098 w 10000"/>
                <a:gd name="connsiteY0-3474" fmla="*/ 2749 h 9962"/>
                <a:gd name="connsiteX1-3475" fmla="*/ 1098 w 10000"/>
                <a:gd name="connsiteY1-3476" fmla="*/ 3309 h 9962"/>
                <a:gd name="connsiteX2-3477" fmla="*/ 1098 w 10000"/>
                <a:gd name="connsiteY2-3478" fmla="*/ 3770 h 9962"/>
                <a:gd name="connsiteX3-3479" fmla="*/ 1098 w 10000"/>
                <a:gd name="connsiteY3-3480" fmla="*/ 4230 h 9962"/>
                <a:gd name="connsiteX4-3481" fmla="*/ 1098 w 10000"/>
                <a:gd name="connsiteY4-3482" fmla="*/ 4693 h 9962"/>
                <a:gd name="connsiteX5-3483" fmla="*/ 1098 w 10000"/>
                <a:gd name="connsiteY5-3484" fmla="*/ 5153 h 9962"/>
                <a:gd name="connsiteX6-3485" fmla="*/ 1098 w 10000"/>
                <a:gd name="connsiteY6-3486" fmla="*/ 5498 h 9962"/>
                <a:gd name="connsiteX7-3487" fmla="*/ 1098 w 10000"/>
                <a:gd name="connsiteY7-3488" fmla="*/ 5845 h 9962"/>
                <a:gd name="connsiteX8-3489" fmla="*/ 1098 w 10000"/>
                <a:gd name="connsiteY8-3490" fmla="*/ 6059 h 9962"/>
                <a:gd name="connsiteX9-3491" fmla="*/ 938 w 10000"/>
                <a:gd name="connsiteY9-3492" fmla="*/ 6635 h 9962"/>
                <a:gd name="connsiteX10-3493" fmla="*/ 938 w 10000"/>
                <a:gd name="connsiteY10-3494" fmla="*/ 7097 h 9962"/>
                <a:gd name="connsiteX11-3495" fmla="*/ 1098 w 10000"/>
                <a:gd name="connsiteY11-3496" fmla="*/ 7442 h 9962"/>
                <a:gd name="connsiteX12-3497" fmla="*/ 1098 w 10000"/>
                <a:gd name="connsiteY12-3498" fmla="*/ 7788 h 9962"/>
                <a:gd name="connsiteX13-3499" fmla="*/ 1258 w 10000"/>
                <a:gd name="connsiteY13-3500" fmla="*/ 8133 h 9962"/>
                <a:gd name="connsiteX14-3501" fmla="*/ 1418 w 10000"/>
                <a:gd name="connsiteY14-3502" fmla="*/ 8479 h 9962"/>
                <a:gd name="connsiteX15-3503" fmla="*/ 1578 w 10000"/>
                <a:gd name="connsiteY15-3504" fmla="*/ 8695 h 9962"/>
                <a:gd name="connsiteX16-3505" fmla="*/ 1897 w 10000"/>
                <a:gd name="connsiteY16-3506" fmla="*/ 8810 h 9962"/>
                <a:gd name="connsiteX17-3507" fmla="*/ 2215 w 10000"/>
                <a:gd name="connsiteY17-3508" fmla="*/ 8926 h 9962"/>
                <a:gd name="connsiteX18-3509" fmla="*/ 2695 w 10000"/>
                <a:gd name="connsiteY18-3510" fmla="*/ 9040 h 9962"/>
                <a:gd name="connsiteX19-3511" fmla="*/ 3333 w 10000"/>
                <a:gd name="connsiteY19-3512" fmla="*/ 9156 h 9962"/>
                <a:gd name="connsiteX20-3513" fmla="*/ 3972 w 10000"/>
                <a:gd name="connsiteY20-3514" fmla="*/ 9156 h 9962"/>
                <a:gd name="connsiteX21-3515" fmla="*/ 4591 w 10000"/>
                <a:gd name="connsiteY21-3516" fmla="*/ 9156 h 9962"/>
                <a:gd name="connsiteX22-3517" fmla="*/ 5229 w 10000"/>
                <a:gd name="connsiteY22-3518" fmla="*/ 9156 h 9962"/>
                <a:gd name="connsiteX23-3519" fmla="*/ 5709 w 10000"/>
                <a:gd name="connsiteY23-3520" fmla="*/ 9156 h 9962"/>
                <a:gd name="connsiteX24-3521" fmla="*/ 6187 w 10000"/>
                <a:gd name="connsiteY24-3522" fmla="*/ 9040 h 9962"/>
                <a:gd name="connsiteX25-3523" fmla="*/ 6987 w 10000"/>
                <a:gd name="connsiteY25-3524" fmla="*/ 8926 h 9962"/>
                <a:gd name="connsiteX26-3525" fmla="*/ 7625 w 10000"/>
                <a:gd name="connsiteY26-3526" fmla="*/ 8810 h 9962"/>
                <a:gd name="connsiteX27-3527" fmla="*/ 7785 w 10000"/>
                <a:gd name="connsiteY27-3528" fmla="*/ 8695 h 9962"/>
                <a:gd name="connsiteX28-3529" fmla="*/ 7945 w 10000"/>
                <a:gd name="connsiteY28-3530" fmla="*/ 8594 h 9962"/>
                <a:gd name="connsiteX29-3531" fmla="*/ 8103 w 10000"/>
                <a:gd name="connsiteY29-3532" fmla="*/ 8479 h 9962"/>
                <a:gd name="connsiteX30-3533" fmla="*/ 8264 w 10000"/>
                <a:gd name="connsiteY30-3534" fmla="*/ 8364 h 9962"/>
                <a:gd name="connsiteX31-3535" fmla="*/ 8403 w 10000"/>
                <a:gd name="connsiteY31-3536" fmla="*/ 7902 h 9962"/>
                <a:gd name="connsiteX32-3537" fmla="*/ 8563 w 10000"/>
                <a:gd name="connsiteY32-3538" fmla="*/ 7442 h 9962"/>
                <a:gd name="connsiteX33-3539" fmla="*/ 8722 w 10000"/>
                <a:gd name="connsiteY33-3540" fmla="*/ 7211 h 9962"/>
                <a:gd name="connsiteX34-3541" fmla="*/ 8722 w 10000"/>
                <a:gd name="connsiteY34-3542" fmla="*/ 6982 h 9962"/>
                <a:gd name="connsiteX35-3543" fmla="*/ 8722 w 10000"/>
                <a:gd name="connsiteY35-3544" fmla="*/ 6750 h 9962"/>
                <a:gd name="connsiteX36-3545" fmla="*/ 8722 w 10000"/>
                <a:gd name="connsiteY36-3546" fmla="*/ 6635 h 9962"/>
                <a:gd name="connsiteX37-3547" fmla="*/ 8881 w 10000"/>
                <a:gd name="connsiteY37-3548" fmla="*/ 6521 h 9962"/>
                <a:gd name="connsiteX38-3549" fmla="*/ 8881 w 10000"/>
                <a:gd name="connsiteY38-3550" fmla="*/ 6406 h 9962"/>
                <a:gd name="connsiteX39-3551" fmla="*/ 8881 w 10000"/>
                <a:gd name="connsiteY39-3552" fmla="*/ 6406 h 9962"/>
                <a:gd name="connsiteX40-3553" fmla="*/ 9042 w 10000"/>
                <a:gd name="connsiteY40-3554" fmla="*/ 6406 h 9962"/>
                <a:gd name="connsiteX41-3555" fmla="*/ 9201 w 10000"/>
                <a:gd name="connsiteY41-3556" fmla="*/ 6406 h 9962"/>
                <a:gd name="connsiteX42-3557" fmla="*/ 9201 w 10000"/>
                <a:gd name="connsiteY42-3558" fmla="*/ 6521 h 9962"/>
                <a:gd name="connsiteX43-3559" fmla="*/ 9361 w 10000"/>
                <a:gd name="connsiteY43-3560" fmla="*/ 6635 h 9962"/>
                <a:gd name="connsiteX44-3561" fmla="*/ 9361 w 10000"/>
                <a:gd name="connsiteY44-3562" fmla="*/ 6868 h 9962"/>
                <a:gd name="connsiteX45-3563" fmla="*/ 9361 w 10000"/>
                <a:gd name="connsiteY45-3564" fmla="*/ 6982 h 9962"/>
                <a:gd name="connsiteX46-3565" fmla="*/ 9361 w 10000"/>
                <a:gd name="connsiteY46-3566" fmla="*/ 7211 h 9962"/>
                <a:gd name="connsiteX47-3567" fmla="*/ 9521 w 10000"/>
                <a:gd name="connsiteY47-3568" fmla="*/ 7673 h 9962"/>
                <a:gd name="connsiteX48-3569" fmla="*/ 9521 w 10000"/>
                <a:gd name="connsiteY48-3570" fmla="*/ 8017 h 9962"/>
                <a:gd name="connsiteX49-3571" fmla="*/ 9680 w 10000"/>
                <a:gd name="connsiteY49-3572" fmla="*/ 8364 h 9962"/>
                <a:gd name="connsiteX50-3573" fmla="*/ 9840 w 10000"/>
                <a:gd name="connsiteY50-3574" fmla="*/ 8594 h 9962"/>
                <a:gd name="connsiteX51-3575" fmla="*/ 10000 w 10000"/>
                <a:gd name="connsiteY51-3576" fmla="*/ 8810 h 9962"/>
                <a:gd name="connsiteX52-3577" fmla="*/ 10000 w 10000"/>
                <a:gd name="connsiteY52-3578" fmla="*/ 9040 h 9962"/>
                <a:gd name="connsiteX53-3579" fmla="*/ 9840 w 10000"/>
                <a:gd name="connsiteY53-3580" fmla="*/ 9272 h 9962"/>
                <a:gd name="connsiteX54-3581" fmla="*/ 9521 w 10000"/>
                <a:gd name="connsiteY54-3582" fmla="*/ 9386 h 9962"/>
                <a:gd name="connsiteX55-3583" fmla="*/ 9201 w 10000"/>
                <a:gd name="connsiteY55-3584" fmla="*/ 9500 h 9962"/>
                <a:gd name="connsiteX56-3585" fmla="*/ 8722 w 10000"/>
                <a:gd name="connsiteY56-3586" fmla="*/ 9617 h 9962"/>
                <a:gd name="connsiteX57-3587" fmla="*/ 8264 w 10000"/>
                <a:gd name="connsiteY57-3588" fmla="*/ 9733 h 9962"/>
                <a:gd name="connsiteX58-3589" fmla="*/ 7785 w 10000"/>
                <a:gd name="connsiteY58-3590" fmla="*/ 9847 h 9962"/>
                <a:gd name="connsiteX59-3591" fmla="*/ 7145 w 10000"/>
                <a:gd name="connsiteY59-3592" fmla="*/ 9847 h 9962"/>
                <a:gd name="connsiteX60-3593" fmla="*/ 6347 w 10000"/>
                <a:gd name="connsiteY60-3594" fmla="*/ 9962 h 9962"/>
                <a:gd name="connsiteX61-3595" fmla="*/ 5548 w 10000"/>
                <a:gd name="connsiteY61-3596" fmla="*/ 9962 h 9962"/>
                <a:gd name="connsiteX62-3597" fmla="*/ 4591 w 10000"/>
                <a:gd name="connsiteY62-3598" fmla="*/ 9962 h 9962"/>
                <a:gd name="connsiteX63-3599" fmla="*/ 3812 w 10000"/>
                <a:gd name="connsiteY63-3600" fmla="*/ 9962 h 9962"/>
                <a:gd name="connsiteX64-3601" fmla="*/ 3013 w 10000"/>
                <a:gd name="connsiteY64-3602" fmla="*/ 9847 h 9962"/>
                <a:gd name="connsiteX65-3603" fmla="*/ 2375 w 10000"/>
                <a:gd name="connsiteY65-3604" fmla="*/ 9847 h 9962"/>
                <a:gd name="connsiteX66-3605" fmla="*/ 1897 w 10000"/>
                <a:gd name="connsiteY66-3606" fmla="*/ 9733 h 9962"/>
                <a:gd name="connsiteX67-3607" fmla="*/ 1418 w 10000"/>
                <a:gd name="connsiteY67-3608" fmla="*/ 9500 h 9962"/>
                <a:gd name="connsiteX68-3609" fmla="*/ 938 w 10000"/>
                <a:gd name="connsiteY68-3610" fmla="*/ 9386 h 9962"/>
                <a:gd name="connsiteX69-3611" fmla="*/ 639 w 10000"/>
                <a:gd name="connsiteY69-3612" fmla="*/ 9156 h 9962"/>
                <a:gd name="connsiteX70-3613" fmla="*/ 479 w 10000"/>
                <a:gd name="connsiteY70-3614" fmla="*/ 8810 h 9962"/>
                <a:gd name="connsiteX71-3615" fmla="*/ 319 w 10000"/>
                <a:gd name="connsiteY71-3616" fmla="*/ 8479 h 9962"/>
                <a:gd name="connsiteX72-3617" fmla="*/ 161 w 10000"/>
                <a:gd name="connsiteY72-3618" fmla="*/ 8017 h 9962"/>
                <a:gd name="connsiteX73-3619" fmla="*/ 161 w 10000"/>
                <a:gd name="connsiteY73-3620" fmla="*/ 7558 h 9962"/>
                <a:gd name="connsiteX74-3621" fmla="*/ 161 w 10000"/>
                <a:gd name="connsiteY74-3622" fmla="*/ 6982 h 9962"/>
                <a:gd name="connsiteX75-3623" fmla="*/ 161 w 10000"/>
                <a:gd name="connsiteY75-3624" fmla="*/ 6291 h 9962"/>
                <a:gd name="connsiteX76-3625" fmla="*/ 161 w 10000"/>
                <a:gd name="connsiteY76-3626" fmla="*/ 5498 h 9962"/>
                <a:gd name="connsiteX77-3627" fmla="*/ 161 w 10000"/>
                <a:gd name="connsiteY77-3628" fmla="*/ 5040 h 9962"/>
                <a:gd name="connsiteX78-3629" fmla="*/ 161 w 10000"/>
                <a:gd name="connsiteY78-3630" fmla="*/ 4577 h 9962"/>
                <a:gd name="connsiteX79-3631" fmla="*/ 161 w 10000"/>
                <a:gd name="connsiteY79-3632" fmla="*/ 4117 h 9962"/>
                <a:gd name="connsiteX80-3633" fmla="*/ 161 w 10000"/>
                <a:gd name="connsiteY80-3634" fmla="*/ 3656 h 9962"/>
                <a:gd name="connsiteX81-3635" fmla="*/ 161 w 10000"/>
                <a:gd name="connsiteY81-3636" fmla="*/ 3093 h 9962"/>
                <a:gd name="connsiteX82-3637" fmla="*/ 161 w 10000"/>
                <a:gd name="connsiteY82-3638" fmla="*/ 2633 h 9962"/>
                <a:gd name="connsiteX83-3639" fmla="*/ 161 w 10000"/>
                <a:gd name="connsiteY83-3640" fmla="*/ 2288 h 9962"/>
                <a:gd name="connsiteX84-3641" fmla="*/ 161 w 10000"/>
                <a:gd name="connsiteY84-3642" fmla="*/ 1826 h 9962"/>
                <a:gd name="connsiteX85-3643" fmla="*/ 161 w 10000"/>
                <a:gd name="connsiteY85-3644" fmla="*/ 1483 h 9962"/>
                <a:gd name="connsiteX86-3645" fmla="*/ 0 w 10000"/>
                <a:gd name="connsiteY86-3646" fmla="*/ 1136 h 9962"/>
                <a:gd name="connsiteX87-3647" fmla="*/ 0 w 10000"/>
                <a:gd name="connsiteY87-3648" fmla="*/ 905 h 9962"/>
                <a:gd name="connsiteX88-3649" fmla="*/ 0 w 10000"/>
                <a:gd name="connsiteY88-3650" fmla="*/ 561 h 9962"/>
                <a:gd name="connsiteX89-3651" fmla="*/ 0 w 10000"/>
                <a:gd name="connsiteY89-3652" fmla="*/ 342 h 9962"/>
                <a:gd name="connsiteX90-3653" fmla="*/ 1418 w 10000"/>
                <a:gd name="connsiteY90-3654" fmla="*/ 0 h 9962"/>
                <a:gd name="connsiteX91-3655" fmla="*/ 1418 w 10000"/>
                <a:gd name="connsiteY91-3656" fmla="*/ 113 h 9962"/>
                <a:gd name="connsiteX92-3657" fmla="*/ 1418 w 10000"/>
                <a:gd name="connsiteY92-3658" fmla="*/ 342 h 9962"/>
                <a:gd name="connsiteX93-3659" fmla="*/ 1258 w 10000"/>
                <a:gd name="connsiteY93-3660" fmla="*/ 561 h 9962"/>
                <a:gd name="connsiteX94-3661" fmla="*/ 1258 w 10000"/>
                <a:gd name="connsiteY94-3662" fmla="*/ 790 h 9962"/>
                <a:gd name="connsiteX95-3663" fmla="*/ 1258 w 10000"/>
                <a:gd name="connsiteY95-3664" fmla="*/ 1136 h 9962"/>
                <a:gd name="connsiteX96-3665" fmla="*/ 1258 w 10000"/>
                <a:gd name="connsiteY96-3666" fmla="*/ 1597 h 9962"/>
                <a:gd name="connsiteX97-3667" fmla="*/ 1098 w 10000"/>
                <a:gd name="connsiteY97-3668" fmla="*/ 2173 h 9962"/>
                <a:gd name="connsiteX98-3669" fmla="*/ 1098 w 10000"/>
                <a:gd name="connsiteY98-3670" fmla="*/ 2749 h 9962"/>
                <a:gd name="connsiteX99-3671" fmla="*/ 1098 w 10000"/>
                <a:gd name="connsiteY99-3672" fmla="*/ 2749 h 9962"/>
                <a:gd name="connsiteX0-3673" fmla="*/ 1098 w 10000"/>
                <a:gd name="connsiteY0-3674" fmla="*/ 2759 h 10000"/>
                <a:gd name="connsiteX1-3675" fmla="*/ 1098 w 10000"/>
                <a:gd name="connsiteY1-3676" fmla="*/ 3322 h 10000"/>
                <a:gd name="connsiteX2-3677" fmla="*/ 1098 w 10000"/>
                <a:gd name="connsiteY2-3678" fmla="*/ 3784 h 10000"/>
                <a:gd name="connsiteX3-3679" fmla="*/ 1098 w 10000"/>
                <a:gd name="connsiteY3-3680" fmla="*/ 4246 h 10000"/>
                <a:gd name="connsiteX4-3681" fmla="*/ 1098 w 10000"/>
                <a:gd name="connsiteY4-3682" fmla="*/ 4711 h 10000"/>
                <a:gd name="connsiteX5-3683" fmla="*/ 1098 w 10000"/>
                <a:gd name="connsiteY5-3684" fmla="*/ 5173 h 10000"/>
                <a:gd name="connsiteX6-3685" fmla="*/ 1098 w 10000"/>
                <a:gd name="connsiteY6-3686" fmla="*/ 5519 h 10000"/>
                <a:gd name="connsiteX7-3687" fmla="*/ 1098 w 10000"/>
                <a:gd name="connsiteY7-3688" fmla="*/ 5867 h 10000"/>
                <a:gd name="connsiteX8-3689" fmla="*/ 1098 w 10000"/>
                <a:gd name="connsiteY8-3690" fmla="*/ 6082 h 10000"/>
                <a:gd name="connsiteX9-3691" fmla="*/ 938 w 10000"/>
                <a:gd name="connsiteY9-3692" fmla="*/ 6660 h 10000"/>
                <a:gd name="connsiteX10-3693" fmla="*/ 938 w 10000"/>
                <a:gd name="connsiteY10-3694" fmla="*/ 7124 h 10000"/>
                <a:gd name="connsiteX11-3695" fmla="*/ 1098 w 10000"/>
                <a:gd name="connsiteY11-3696" fmla="*/ 7470 h 10000"/>
                <a:gd name="connsiteX12-3697" fmla="*/ 1098 w 10000"/>
                <a:gd name="connsiteY12-3698" fmla="*/ 7818 h 10000"/>
                <a:gd name="connsiteX13-3699" fmla="*/ 1258 w 10000"/>
                <a:gd name="connsiteY13-3700" fmla="*/ 8164 h 10000"/>
                <a:gd name="connsiteX14-3701" fmla="*/ 1418 w 10000"/>
                <a:gd name="connsiteY14-3702" fmla="*/ 8511 h 10000"/>
                <a:gd name="connsiteX15-3703" fmla="*/ 1578 w 10000"/>
                <a:gd name="connsiteY15-3704" fmla="*/ 8728 h 10000"/>
                <a:gd name="connsiteX16-3705" fmla="*/ 1897 w 10000"/>
                <a:gd name="connsiteY16-3706" fmla="*/ 8844 h 10000"/>
                <a:gd name="connsiteX17-3707" fmla="*/ 2215 w 10000"/>
                <a:gd name="connsiteY17-3708" fmla="*/ 8960 h 10000"/>
                <a:gd name="connsiteX18-3709" fmla="*/ 2695 w 10000"/>
                <a:gd name="connsiteY18-3710" fmla="*/ 9074 h 10000"/>
                <a:gd name="connsiteX19-3711" fmla="*/ 3333 w 10000"/>
                <a:gd name="connsiteY19-3712" fmla="*/ 9191 h 10000"/>
                <a:gd name="connsiteX20-3713" fmla="*/ 3972 w 10000"/>
                <a:gd name="connsiteY20-3714" fmla="*/ 9191 h 10000"/>
                <a:gd name="connsiteX21-3715" fmla="*/ 4591 w 10000"/>
                <a:gd name="connsiteY21-3716" fmla="*/ 9191 h 10000"/>
                <a:gd name="connsiteX22-3717" fmla="*/ 5229 w 10000"/>
                <a:gd name="connsiteY22-3718" fmla="*/ 9191 h 10000"/>
                <a:gd name="connsiteX23-3719" fmla="*/ 5709 w 10000"/>
                <a:gd name="connsiteY23-3720" fmla="*/ 9191 h 10000"/>
                <a:gd name="connsiteX24-3721" fmla="*/ 6187 w 10000"/>
                <a:gd name="connsiteY24-3722" fmla="*/ 9074 h 10000"/>
                <a:gd name="connsiteX25-3723" fmla="*/ 6987 w 10000"/>
                <a:gd name="connsiteY25-3724" fmla="*/ 8960 h 10000"/>
                <a:gd name="connsiteX26-3725" fmla="*/ 7625 w 10000"/>
                <a:gd name="connsiteY26-3726" fmla="*/ 8844 h 10000"/>
                <a:gd name="connsiteX27-3727" fmla="*/ 7785 w 10000"/>
                <a:gd name="connsiteY27-3728" fmla="*/ 8728 h 10000"/>
                <a:gd name="connsiteX28-3729" fmla="*/ 7945 w 10000"/>
                <a:gd name="connsiteY28-3730" fmla="*/ 8627 h 10000"/>
                <a:gd name="connsiteX29-3731" fmla="*/ 8103 w 10000"/>
                <a:gd name="connsiteY29-3732" fmla="*/ 8511 h 10000"/>
                <a:gd name="connsiteX30-3733" fmla="*/ 8264 w 10000"/>
                <a:gd name="connsiteY30-3734" fmla="*/ 8396 h 10000"/>
                <a:gd name="connsiteX31-3735" fmla="*/ 8403 w 10000"/>
                <a:gd name="connsiteY31-3736" fmla="*/ 7932 h 10000"/>
                <a:gd name="connsiteX32-3737" fmla="*/ 8563 w 10000"/>
                <a:gd name="connsiteY32-3738" fmla="*/ 7470 h 10000"/>
                <a:gd name="connsiteX33-3739" fmla="*/ 8722 w 10000"/>
                <a:gd name="connsiteY33-3740" fmla="*/ 7239 h 10000"/>
                <a:gd name="connsiteX34-3741" fmla="*/ 8722 w 10000"/>
                <a:gd name="connsiteY34-3742" fmla="*/ 7009 h 10000"/>
                <a:gd name="connsiteX35-3743" fmla="*/ 8722 w 10000"/>
                <a:gd name="connsiteY35-3744" fmla="*/ 6776 h 10000"/>
                <a:gd name="connsiteX36-3745" fmla="*/ 8722 w 10000"/>
                <a:gd name="connsiteY36-3746" fmla="*/ 6660 h 10000"/>
                <a:gd name="connsiteX37-3747" fmla="*/ 8881 w 10000"/>
                <a:gd name="connsiteY37-3748" fmla="*/ 6546 h 10000"/>
                <a:gd name="connsiteX38-3749" fmla="*/ 8881 w 10000"/>
                <a:gd name="connsiteY38-3750" fmla="*/ 6430 h 10000"/>
                <a:gd name="connsiteX39-3751" fmla="*/ 8881 w 10000"/>
                <a:gd name="connsiteY39-3752" fmla="*/ 6430 h 10000"/>
                <a:gd name="connsiteX40-3753" fmla="*/ 9042 w 10000"/>
                <a:gd name="connsiteY40-3754" fmla="*/ 6430 h 10000"/>
                <a:gd name="connsiteX41-3755" fmla="*/ 9201 w 10000"/>
                <a:gd name="connsiteY41-3756" fmla="*/ 6430 h 10000"/>
                <a:gd name="connsiteX42-3757" fmla="*/ 9201 w 10000"/>
                <a:gd name="connsiteY42-3758" fmla="*/ 6546 h 10000"/>
                <a:gd name="connsiteX43-3759" fmla="*/ 9361 w 10000"/>
                <a:gd name="connsiteY43-3760" fmla="*/ 6660 h 10000"/>
                <a:gd name="connsiteX44-3761" fmla="*/ 9361 w 10000"/>
                <a:gd name="connsiteY44-3762" fmla="*/ 6894 h 10000"/>
                <a:gd name="connsiteX45-3763" fmla="*/ 9361 w 10000"/>
                <a:gd name="connsiteY45-3764" fmla="*/ 7009 h 10000"/>
                <a:gd name="connsiteX46-3765" fmla="*/ 9361 w 10000"/>
                <a:gd name="connsiteY46-3766" fmla="*/ 7239 h 10000"/>
                <a:gd name="connsiteX47-3767" fmla="*/ 9521 w 10000"/>
                <a:gd name="connsiteY47-3768" fmla="*/ 7702 h 10000"/>
                <a:gd name="connsiteX48-3769" fmla="*/ 9521 w 10000"/>
                <a:gd name="connsiteY48-3770" fmla="*/ 8048 h 10000"/>
                <a:gd name="connsiteX49-3771" fmla="*/ 9680 w 10000"/>
                <a:gd name="connsiteY49-3772" fmla="*/ 8396 h 10000"/>
                <a:gd name="connsiteX50-3773" fmla="*/ 9840 w 10000"/>
                <a:gd name="connsiteY50-3774" fmla="*/ 8627 h 10000"/>
                <a:gd name="connsiteX51-3775" fmla="*/ 10000 w 10000"/>
                <a:gd name="connsiteY51-3776" fmla="*/ 8844 h 10000"/>
                <a:gd name="connsiteX52-3777" fmla="*/ 10000 w 10000"/>
                <a:gd name="connsiteY52-3778" fmla="*/ 9074 h 10000"/>
                <a:gd name="connsiteX53-3779" fmla="*/ 9840 w 10000"/>
                <a:gd name="connsiteY53-3780" fmla="*/ 9307 h 10000"/>
                <a:gd name="connsiteX54-3781" fmla="*/ 9521 w 10000"/>
                <a:gd name="connsiteY54-3782" fmla="*/ 9422 h 10000"/>
                <a:gd name="connsiteX55-3783" fmla="*/ 9201 w 10000"/>
                <a:gd name="connsiteY55-3784" fmla="*/ 9536 h 10000"/>
                <a:gd name="connsiteX56-3785" fmla="*/ 8722 w 10000"/>
                <a:gd name="connsiteY56-3786" fmla="*/ 9654 h 10000"/>
                <a:gd name="connsiteX57-3787" fmla="*/ 8264 w 10000"/>
                <a:gd name="connsiteY57-3788" fmla="*/ 9770 h 10000"/>
                <a:gd name="connsiteX58-3789" fmla="*/ 7785 w 10000"/>
                <a:gd name="connsiteY58-3790" fmla="*/ 9885 h 10000"/>
                <a:gd name="connsiteX59-3791" fmla="*/ 7145 w 10000"/>
                <a:gd name="connsiteY59-3792" fmla="*/ 9885 h 10000"/>
                <a:gd name="connsiteX60-3793" fmla="*/ 6347 w 10000"/>
                <a:gd name="connsiteY60-3794" fmla="*/ 10000 h 10000"/>
                <a:gd name="connsiteX61-3795" fmla="*/ 5548 w 10000"/>
                <a:gd name="connsiteY61-3796" fmla="*/ 10000 h 10000"/>
                <a:gd name="connsiteX62-3797" fmla="*/ 4591 w 10000"/>
                <a:gd name="connsiteY62-3798" fmla="*/ 10000 h 10000"/>
                <a:gd name="connsiteX63-3799" fmla="*/ 3812 w 10000"/>
                <a:gd name="connsiteY63-3800" fmla="*/ 10000 h 10000"/>
                <a:gd name="connsiteX64-3801" fmla="*/ 3013 w 10000"/>
                <a:gd name="connsiteY64-3802" fmla="*/ 9885 h 10000"/>
                <a:gd name="connsiteX65-3803" fmla="*/ 2375 w 10000"/>
                <a:gd name="connsiteY65-3804" fmla="*/ 9885 h 10000"/>
                <a:gd name="connsiteX66-3805" fmla="*/ 1897 w 10000"/>
                <a:gd name="connsiteY66-3806" fmla="*/ 9770 h 10000"/>
                <a:gd name="connsiteX67-3807" fmla="*/ 1418 w 10000"/>
                <a:gd name="connsiteY67-3808" fmla="*/ 9536 h 10000"/>
                <a:gd name="connsiteX68-3809" fmla="*/ 938 w 10000"/>
                <a:gd name="connsiteY68-3810" fmla="*/ 9422 h 10000"/>
                <a:gd name="connsiteX69-3811" fmla="*/ 639 w 10000"/>
                <a:gd name="connsiteY69-3812" fmla="*/ 9191 h 10000"/>
                <a:gd name="connsiteX70-3813" fmla="*/ 479 w 10000"/>
                <a:gd name="connsiteY70-3814" fmla="*/ 8844 h 10000"/>
                <a:gd name="connsiteX71-3815" fmla="*/ 319 w 10000"/>
                <a:gd name="connsiteY71-3816" fmla="*/ 8511 h 10000"/>
                <a:gd name="connsiteX72-3817" fmla="*/ 161 w 10000"/>
                <a:gd name="connsiteY72-3818" fmla="*/ 8048 h 10000"/>
                <a:gd name="connsiteX73-3819" fmla="*/ 161 w 10000"/>
                <a:gd name="connsiteY73-3820" fmla="*/ 7587 h 10000"/>
                <a:gd name="connsiteX74-3821" fmla="*/ 161 w 10000"/>
                <a:gd name="connsiteY74-3822" fmla="*/ 7009 h 10000"/>
                <a:gd name="connsiteX75-3823" fmla="*/ 161 w 10000"/>
                <a:gd name="connsiteY75-3824" fmla="*/ 6315 h 10000"/>
                <a:gd name="connsiteX76-3825" fmla="*/ 161 w 10000"/>
                <a:gd name="connsiteY76-3826" fmla="*/ 5519 h 10000"/>
                <a:gd name="connsiteX77-3827" fmla="*/ 161 w 10000"/>
                <a:gd name="connsiteY77-3828" fmla="*/ 5059 h 10000"/>
                <a:gd name="connsiteX78-3829" fmla="*/ 161 w 10000"/>
                <a:gd name="connsiteY78-3830" fmla="*/ 4594 h 10000"/>
                <a:gd name="connsiteX79-3831" fmla="*/ 161 w 10000"/>
                <a:gd name="connsiteY79-3832" fmla="*/ 4133 h 10000"/>
                <a:gd name="connsiteX80-3833" fmla="*/ 161 w 10000"/>
                <a:gd name="connsiteY80-3834" fmla="*/ 3670 h 10000"/>
                <a:gd name="connsiteX81-3835" fmla="*/ 161 w 10000"/>
                <a:gd name="connsiteY81-3836" fmla="*/ 3105 h 10000"/>
                <a:gd name="connsiteX82-3837" fmla="*/ 161 w 10000"/>
                <a:gd name="connsiteY82-3838" fmla="*/ 2643 h 10000"/>
                <a:gd name="connsiteX83-3839" fmla="*/ 161 w 10000"/>
                <a:gd name="connsiteY83-3840" fmla="*/ 2297 h 10000"/>
                <a:gd name="connsiteX84-3841" fmla="*/ 161 w 10000"/>
                <a:gd name="connsiteY84-3842" fmla="*/ 1833 h 10000"/>
                <a:gd name="connsiteX85-3843" fmla="*/ 161 w 10000"/>
                <a:gd name="connsiteY85-3844" fmla="*/ 1489 h 10000"/>
                <a:gd name="connsiteX86-3845" fmla="*/ 0 w 10000"/>
                <a:gd name="connsiteY86-3846" fmla="*/ 1140 h 10000"/>
                <a:gd name="connsiteX87-3847" fmla="*/ 0 w 10000"/>
                <a:gd name="connsiteY87-3848" fmla="*/ 908 h 10000"/>
                <a:gd name="connsiteX88-3849" fmla="*/ 0 w 10000"/>
                <a:gd name="connsiteY88-3850" fmla="*/ 563 h 10000"/>
                <a:gd name="connsiteX89-3851" fmla="*/ 0 w 10000"/>
                <a:gd name="connsiteY89-3852" fmla="*/ 343 h 10000"/>
                <a:gd name="connsiteX90-3853" fmla="*/ 1418 w 10000"/>
                <a:gd name="connsiteY90-3854" fmla="*/ 0 h 10000"/>
                <a:gd name="connsiteX91-3855" fmla="*/ 1418 w 10000"/>
                <a:gd name="connsiteY91-3856" fmla="*/ 343 h 10000"/>
                <a:gd name="connsiteX92-3857" fmla="*/ 1258 w 10000"/>
                <a:gd name="connsiteY92-3858" fmla="*/ 563 h 10000"/>
                <a:gd name="connsiteX93-3859" fmla="*/ 1258 w 10000"/>
                <a:gd name="connsiteY93-3860" fmla="*/ 793 h 10000"/>
                <a:gd name="connsiteX94-3861" fmla="*/ 1258 w 10000"/>
                <a:gd name="connsiteY94-3862" fmla="*/ 1140 h 10000"/>
                <a:gd name="connsiteX95-3863" fmla="*/ 1258 w 10000"/>
                <a:gd name="connsiteY95-3864" fmla="*/ 1603 h 10000"/>
                <a:gd name="connsiteX96-3865" fmla="*/ 1098 w 10000"/>
                <a:gd name="connsiteY96-3866" fmla="*/ 2181 h 10000"/>
                <a:gd name="connsiteX97-3867" fmla="*/ 1098 w 10000"/>
                <a:gd name="connsiteY97-3868" fmla="*/ 2759 h 10000"/>
                <a:gd name="connsiteX98-3869" fmla="*/ 1098 w 10000"/>
                <a:gd name="connsiteY98-3870" fmla="*/ 2759 h 10000"/>
                <a:gd name="connsiteX0-3871" fmla="*/ 1098 w 10000"/>
                <a:gd name="connsiteY0-3872" fmla="*/ 2759 h 10000"/>
                <a:gd name="connsiteX1-3873" fmla="*/ 1098 w 10000"/>
                <a:gd name="connsiteY1-3874" fmla="*/ 3322 h 10000"/>
                <a:gd name="connsiteX2-3875" fmla="*/ 1098 w 10000"/>
                <a:gd name="connsiteY2-3876" fmla="*/ 3784 h 10000"/>
                <a:gd name="connsiteX3-3877" fmla="*/ 1098 w 10000"/>
                <a:gd name="connsiteY3-3878" fmla="*/ 4246 h 10000"/>
                <a:gd name="connsiteX4-3879" fmla="*/ 1098 w 10000"/>
                <a:gd name="connsiteY4-3880" fmla="*/ 4711 h 10000"/>
                <a:gd name="connsiteX5-3881" fmla="*/ 1098 w 10000"/>
                <a:gd name="connsiteY5-3882" fmla="*/ 5173 h 10000"/>
                <a:gd name="connsiteX6-3883" fmla="*/ 1098 w 10000"/>
                <a:gd name="connsiteY6-3884" fmla="*/ 5519 h 10000"/>
                <a:gd name="connsiteX7-3885" fmla="*/ 1098 w 10000"/>
                <a:gd name="connsiteY7-3886" fmla="*/ 5867 h 10000"/>
                <a:gd name="connsiteX8-3887" fmla="*/ 1098 w 10000"/>
                <a:gd name="connsiteY8-3888" fmla="*/ 6082 h 10000"/>
                <a:gd name="connsiteX9-3889" fmla="*/ 938 w 10000"/>
                <a:gd name="connsiteY9-3890" fmla="*/ 6660 h 10000"/>
                <a:gd name="connsiteX10-3891" fmla="*/ 938 w 10000"/>
                <a:gd name="connsiteY10-3892" fmla="*/ 7124 h 10000"/>
                <a:gd name="connsiteX11-3893" fmla="*/ 1098 w 10000"/>
                <a:gd name="connsiteY11-3894" fmla="*/ 7470 h 10000"/>
                <a:gd name="connsiteX12-3895" fmla="*/ 1098 w 10000"/>
                <a:gd name="connsiteY12-3896" fmla="*/ 7818 h 10000"/>
                <a:gd name="connsiteX13-3897" fmla="*/ 1258 w 10000"/>
                <a:gd name="connsiteY13-3898" fmla="*/ 8164 h 10000"/>
                <a:gd name="connsiteX14-3899" fmla="*/ 1418 w 10000"/>
                <a:gd name="connsiteY14-3900" fmla="*/ 8511 h 10000"/>
                <a:gd name="connsiteX15-3901" fmla="*/ 1578 w 10000"/>
                <a:gd name="connsiteY15-3902" fmla="*/ 8728 h 10000"/>
                <a:gd name="connsiteX16-3903" fmla="*/ 1897 w 10000"/>
                <a:gd name="connsiteY16-3904" fmla="*/ 8844 h 10000"/>
                <a:gd name="connsiteX17-3905" fmla="*/ 2215 w 10000"/>
                <a:gd name="connsiteY17-3906" fmla="*/ 8960 h 10000"/>
                <a:gd name="connsiteX18-3907" fmla="*/ 2695 w 10000"/>
                <a:gd name="connsiteY18-3908" fmla="*/ 9074 h 10000"/>
                <a:gd name="connsiteX19-3909" fmla="*/ 3333 w 10000"/>
                <a:gd name="connsiteY19-3910" fmla="*/ 9191 h 10000"/>
                <a:gd name="connsiteX20-3911" fmla="*/ 3972 w 10000"/>
                <a:gd name="connsiteY20-3912" fmla="*/ 9191 h 10000"/>
                <a:gd name="connsiteX21-3913" fmla="*/ 4591 w 10000"/>
                <a:gd name="connsiteY21-3914" fmla="*/ 9191 h 10000"/>
                <a:gd name="connsiteX22-3915" fmla="*/ 5229 w 10000"/>
                <a:gd name="connsiteY22-3916" fmla="*/ 9191 h 10000"/>
                <a:gd name="connsiteX23-3917" fmla="*/ 5709 w 10000"/>
                <a:gd name="connsiteY23-3918" fmla="*/ 9191 h 10000"/>
                <a:gd name="connsiteX24-3919" fmla="*/ 6187 w 10000"/>
                <a:gd name="connsiteY24-3920" fmla="*/ 9074 h 10000"/>
                <a:gd name="connsiteX25-3921" fmla="*/ 6987 w 10000"/>
                <a:gd name="connsiteY25-3922" fmla="*/ 8960 h 10000"/>
                <a:gd name="connsiteX26-3923" fmla="*/ 7625 w 10000"/>
                <a:gd name="connsiteY26-3924" fmla="*/ 8844 h 10000"/>
                <a:gd name="connsiteX27-3925" fmla="*/ 7785 w 10000"/>
                <a:gd name="connsiteY27-3926" fmla="*/ 8728 h 10000"/>
                <a:gd name="connsiteX28-3927" fmla="*/ 7945 w 10000"/>
                <a:gd name="connsiteY28-3928" fmla="*/ 8627 h 10000"/>
                <a:gd name="connsiteX29-3929" fmla="*/ 8103 w 10000"/>
                <a:gd name="connsiteY29-3930" fmla="*/ 8511 h 10000"/>
                <a:gd name="connsiteX30-3931" fmla="*/ 8264 w 10000"/>
                <a:gd name="connsiteY30-3932" fmla="*/ 8396 h 10000"/>
                <a:gd name="connsiteX31-3933" fmla="*/ 8403 w 10000"/>
                <a:gd name="connsiteY31-3934" fmla="*/ 7932 h 10000"/>
                <a:gd name="connsiteX32-3935" fmla="*/ 8563 w 10000"/>
                <a:gd name="connsiteY32-3936" fmla="*/ 7470 h 10000"/>
                <a:gd name="connsiteX33-3937" fmla="*/ 8722 w 10000"/>
                <a:gd name="connsiteY33-3938" fmla="*/ 7239 h 10000"/>
                <a:gd name="connsiteX34-3939" fmla="*/ 8722 w 10000"/>
                <a:gd name="connsiteY34-3940" fmla="*/ 7009 h 10000"/>
                <a:gd name="connsiteX35-3941" fmla="*/ 8722 w 10000"/>
                <a:gd name="connsiteY35-3942" fmla="*/ 6776 h 10000"/>
                <a:gd name="connsiteX36-3943" fmla="*/ 8722 w 10000"/>
                <a:gd name="connsiteY36-3944" fmla="*/ 6660 h 10000"/>
                <a:gd name="connsiteX37-3945" fmla="*/ 8881 w 10000"/>
                <a:gd name="connsiteY37-3946" fmla="*/ 6546 h 10000"/>
                <a:gd name="connsiteX38-3947" fmla="*/ 8881 w 10000"/>
                <a:gd name="connsiteY38-3948" fmla="*/ 6430 h 10000"/>
                <a:gd name="connsiteX39-3949" fmla="*/ 8881 w 10000"/>
                <a:gd name="connsiteY39-3950" fmla="*/ 6430 h 10000"/>
                <a:gd name="connsiteX40-3951" fmla="*/ 9042 w 10000"/>
                <a:gd name="connsiteY40-3952" fmla="*/ 6430 h 10000"/>
                <a:gd name="connsiteX41-3953" fmla="*/ 9201 w 10000"/>
                <a:gd name="connsiteY41-3954" fmla="*/ 6430 h 10000"/>
                <a:gd name="connsiteX42-3955" fmla="*/ 9201 w 10000"/>
                <a:gd name="connsiteY42-3956" fmla="*/ 6546 h 10000"/>
                <a:gd name="connsiteX43-3957" fmla="*/ 9361 w 10000"/>
                <a:gd name="connsiteY43-3958" fmla="*/ 6660 h 10000"/>
                <a:gd name="connsiteX44-3959" fmla="*/ 9361 w 10000"/>
                <a:gd name="connsiteY44-3960" fmla="*/ 6894 h 10000"/>
                <a:gd name="connsiteX45-3961" fmla="*/ 9361 w 10000"/>
                <a:gd name="connsiteY45-3962" fmla="*/ 7009 h 10000"/>
                <a:gd name="connsiteX46-3963" fmla="*/ 9361 w 10000"/>
                <a:gd name="connsiteY46-3964" fmla="*/ 7239 h 10000"/>
                <a:gd name="connsiteX47-3965" fmla="*/ 9521 w 10000"/>
                <a:gd name="connsiteY47-3966" fmla="*/ 7702 h 10000"/>
                <a:gd name="connsiteX48-3967" fmla="*/ 9521 w 10000"/>
                <a:gd name="connsiteY48-3968" fmla="*/ 8048 h 10000"/>
                <a:gd name="connsiteX49-3969" fmla="*/ 9680 w 10000"/>
                <a:gd name="connsiteY49-3970" fmla="*/ 8396 h 10000"/>
                <a:gd name="connsiteX50-3971" fmla="*/ 9840 w 10000"/>
                <a:gd name="connsiteY50-3972" fmla="*/ 8627 h 10000"/>
                <a:gd name="connsiteX51-3973" fmla="*/ 10000 w 10000"/>
                <a:gd name="connsiteY51-3974" fmla="*/ 8844 h 10000"/>
                <a:gd name="connsiteX52-3975" fmla="*/ 10000 w 10000"/>
                <a:gd name="connsiteY52-3976" fmla="*/ 9074 h 10000"/>
                <a:gd name="connsiteX53-3977" fmla="*/ 9840 w 10000"/>
                <a:gd name="connsiteY53-3978" fmla="*/ 9307 h 10000"/>
                <a:gd name="connsiteX54-3979" fmla="*/ 9521 w 10000"/>
                <a:gd name="connsiteY54-3980" fmla="*/ 9422 h 10000"/>
                <a:gd name="connsiteX55-3981" fmla="*/ 9201 w 10000"/>
                <a:gd name="connsiteY55-3982" fmla="*/ 9536 h 10000"/>
                <a:gd name="connsiteX56-3983" fmla="*/ 8722 w 10000"/>
                <a:gd name="connsiteY56-3984" fmla="*/ 9654 h 10000"/>
                <a:gd name="connsiteX57-3985" fmla="*/ 8264 w 10000"/>
                <a:gd name="connsiteY57-3986" fmla="*/ 9770 h 10000"/>
                <a:gd name="connsiteX58-3987" fmla="*/ 7785 w 10000"/>
                <a:gd name="connsiteY58-3988" fmla="*/ 9885 h 10000"/>
                <a:gd name="connsiteX59-3989" fmla="*/ 7145 w 10000"/>
                <a:gd name="connsiteY59-3990" fmla="*/ 9885 h 10000"/>
                <a:gd name="connsiteX60-3991" fmla="*/ 6347 w 10000"/>
                <a:gd name="connsiteY60-3992" fmla="*/ 10000 h 10000"/>
                <a:gd name="connsiteX61-3993" fmla="*/ 5548 w 10000"/>
                <a:gd name="connsiteY61-3994" fmla="*/ 10000 h 10000"/>
                <a:gd name="connsiteX62-3995" fmla="*/ 4591 w 10000"/>
                <a:gd name="connsiteY62-3996" fmla="*/ 10000 h 10000"/>
                <a:gd name="connsiteX63-3997" fmla="*/ 3812 w 10000"/>
                <a:gd name="connsiteY63-3998" fmla="*/ 10000 h 10000"/>
                <a:gd name="connsiteX64-3999" fmla="*/ 3013 w 10000"/>
                <a:gd name="connsiteY64-4000" fmla="*/ 9885 h 10000"/>
                <a:gd name="connsiteX65-4001" fmla="*/ 2375 w 10000"/>
                <a:gd name="connsiteY65-4002" fmla="*/ 9885 h 10000"/>
                <a:gd name="connsiteX66-4003" fmla="*/ 1897 w 10000"/>
                <a:gd name="connsiteY66-4004" fmla="*/ 9770 h 10000"/>
                <a:gd name="connsiteX67-4005" fmla="*/ 1418 w 10000"/>
                <a:gd name="connsiteY67-4006" fmla="*/ 9536 h 10000"/>
                <a:gd name="connsiteX68-4007" fmla="*/ 938 w 10000"/>
                <a:gd name="connsiteY68-4008" fmla="*/ 9422 h 10000"/>
                <a:gd name="connsiteX69-4009" fmla="*/ 639 w 10000"/>
                <a:gd name="connsiteY69-4010" fmla="*/ 9191 h 10000"/>
                <a:gd name="connsiteX70-4011" fmla="*/ 479 w 10000"/>
                <a:gd name="connsiteY70-4012" fmla="*/ 8844 h 10000"/>
                <a:gd name="connsiteX71-4013" fmla="*/ 319 w 10000"/>
                <a:gd name="connsiteY71-4014" fmla="*/ 8511 h 10000"/>
                <a:gd name="connsiteX72-4015" fmla="*/ 161 w 10000"/>
                <a:gd name="connsiteY72-4016" fmla="*/ 8048 h 10000"/>
                <a:gd name="connsiteX73-4017" fmla="*/ 161 w 10000"/>
                <a:gd name="connsiteY73-4018" fmla="*/ 7587 h 10000"/>
                <a:gd name="connsiteX74-4019" fmla="*/ 161 w 10000"/>
                <a:gd name="connsiteY74-4020" fmla="*/ 7009 h 10000"/>
                <a:gd name="connsiteX75-4021" fmla="*/ 161 w 10000"/>
                <a:gd name="connsiteY75-4022" fmla="*/ 6315 h 10000"/>
                <a:gd name="connsiteX76-4023" fmla="*/ 161 w 10000"/>
                <a:gd name="connsiteY76-4024" fmla="*/ 5519 h 10000"/>
                <a:gd name="connsiteX77-4025" fmla="*/ 161 w 10000"/>
                <a:gd name="connsiteY77-4026" fmla="*/ 5059 h 10000"/>
                <a:gd name="connsiteX78-4027" fmla="*/ 161 w 10000"/>
                <a:gd name="connsiteY78-4028" fmla="*/ 4594 h 10000"/>
                <a:gd name="connsiteX79-4029" fmla="*/ 161 w 10000"/>
                <a:gd name="connsiteY79-4030" fmla="*/ 4133 h 10000"/>
                <a:gd name="connsiteX80-4031" fmla="*/ 161 w 10000"/>
                <a:gd name="connsiteY80-4032" fmla="*/ 3670 h 10000"/>
                <a:gd name="connsiteX81-4033" fmla="*/ 161 w 10000"/>
                <a:gd name="connsiteY81-4034" fmla="*/ 3105 h 10000"/>
                <a:gd name="connsiteX82-4035" fmla="*/ 161 w 10000"/>
                <a:gd name="connsiteY82-4036" fmla="*/ 2643 h 10000"/>
                <a:gd name="connsiteX83-4037" fmla="*/ 161 w 10000"/>
                <a:gd name="connsiteY83-4038" fmla="*/ 2297 h 10000"/>
                <a:gd name="connsiteX84-4039" fmla="*/ 161 w 10000"/>
                <a:gd name="connsiteY84-4040" fmla="*/ 1833 h 10000"/>
                <a:gd name="connsiteX85-4041" fmla="*/ 161 w 10000"/>
                <a:gd name="connsiteY85-4042" fmla="*/ 1489 h 10000"/>
                <a:gd name="connsiteX86-4043" fmla="*/ 0 w 10000"/>
                <a:gd name="connsiteY86-4044" fmla="*/ 1140 h 10000"/>
                <a:gd name="connsiteX87-4045" fmla="*/ 0 w 10000"/>
                <a:gd name="connsiteY87-4046" fmla="*/ 908 h 10000"/>
                <a:gd name="connsiteX88-4047" fmla="*/ 0 w 10000"/>
                <a:gd name="connsiteY88-4048" fmla="*/ 563 h 10000"/>
                <a:gd name="connsiteX89-4049" fmla="*/ 0 w 10000"/>
                <a:gd name="connsiteY89-4050" fmla="*/ 343 h 10000"/>
                <a:gd name="connsiteX90-4051" fmla="*/ 1418 w 10000"/>
                <a:gd name="connsiteY90-4052" fmla="*/ 0 h 10000"/>
                <a:gd name="connsiteX91-4053" fmla="*/ 1258 w 10000"/>
                <a:gd name="connsiteY91-4054" fmla="*/ 563 h 10000"/>
                <a:gd name="connsiteX92-4055" fmla="*/ 1258 w 10000"/>
                <a:gd name="connsiteY92-4056" fmla="*/ 793 h 10000"/>
                <a:gd name="connsiteX93-4057" fmla="*/ 1258 w 10000"/>
                <a:gd name="connsiteY93-4058" fmla="*/ 1140 h 10000"/>
                <a:gd name="connsiteX94-4059" fmla="*/ 1258 w 10000"/>
                <a:gd name="connsiteY94-4060" fmla="*/ 1603 h 10000"/>
                <a:gd name="connsiteX95-4061" fmla="*/ 1098 w 10000"/>
                <a:gd name="connsiteY95-4062" fmla="*/ 2181 h 10000"/>
                <a:gd name="connsiteX96-4063" fmla="*/ 1098 w 10000"/>
                <a:gd name="connsiteY96-4064" fmla="*/ 2759 h 10000"/>
                <a:gd name="connsiteX97-4065" fmla="*/ 1098 w 10000"/>
                <a:gd name="connsiteY97-4066" fmla="*/ 2759 h 10000"/>
                <a:gd name="connsiteX0-4067" fmla="*/ 1098 w 10000"/>
                <a:gd name="connsiteY0-4068" fmla="*/ 2416 h 9657"/>
                <a:gd name="connsiteX1-4069" fmla="*/ 1098 w 10000"/>
                <a:gd name="connsiteY1-4070" fmla="*/ 2979 h 9657"/>
                <a:gd name="connsiteX2-4071" fmla="*/ 1098 w 10000"/>
                <a:gd name="connsiteY2-4072" fmla="*/ 3441 h 9657"/>
                <a:gd name="connsiteX3-4073" fmla="*/ 1098 w 10000"/>
                <a:gd name="connsiteY3-4074" fmla="*/ 3903 h 9657"/>
                <a:gd name="connsiteX4-4075" fmla="*/ 1098 w 10000"/>
                <a:gd name="connsiteY4-4076" fmla="*/ 4368 h 9657"/>
                <a:gd name="connsiteX5-4077" fmla="*/ 1098 w 10000"/>
                <a:gd name="connsiteY5-4078" fmla="*/ 4830 h 9657"/>
                <a:gd name="connsiteX6-4079" fmla="*/ 1098 w 10000"/>
                <a:gd name="connsiteY6-4080" fmla="*/ 5176 h 9657"/>
                <a:gd name="connsiteX7-4081" fmla="*/ 1098 w 10000"/>
                <a:gd name="connsiteY7-4082" fmla="*/ 5524 h 9657"/>
                <a:gd name="connsiteX8-4083" fmla="*/ 1098 w 10000"/>
                <a:gd name="connsiteY8-4084" fmla="*/ 5739 h 9657"/>
                <a:gd name="connsiteX9-4085" fmla="*/ 938 w 10000"/>
                <a:gd name="connsiteY9-4086" fmla="*/ 6317 h 9657"/>
                <a:gd name="connsiteX10-4087" fmla="*/ 938 w 10000"/>
                <a:gd name="connsiteY10-4088" fmla="*/ 6781 h 9657"/>
                <a:gd name="connsiteX11-4089" fmla="*/ 1098 w 10000"/>
                <a:gd name="connsiteY11-4090" fmla="*/ 7127 h 9657"/>
                <a:gd name="connsiteX12-4091" fmla="*/ 1098 w 10000"/>
                <a:gd name="connsiteY12-4092" fmla="*/ 7475 h 9657"/>
                <a:gd name="connsiteX13-4093" fmla="*/ 1258 w 10000"/>
                <a:gd name="connsiteY13-4094" fmla="*/ 7821 h 9657"/>
                <a:gd name="connsiteX14-4095" fmla="*/ 1418 w 10000"/>
                <a:gd name="connsiteY14-4096" fmla="*/ 8168 h 9657"/>
                <a:gd name="connsiteX15-4097" fmla="*/ 1578 w 10000"/>
                <a:gd name="connsiteY15-4098" fmla="*/ 8385 h 9657"/>
                <a:gd name="connsiteX16-4099" fmla="*/ 1897 w 10000"/>
                <a:gd name="connsiteY16-4100" fmla="*/ 8501 h 9657"/>
                <a:gd name="connsiteX17-4101" fmla="*/ 2215 w 10000"/>
                <a:gd name="connsiteY17-4102" fmla="*/ 8617 h 9657"/>
                <a:gd name="connsiteX18-4103" fmla="*/ 2695 w 10000"/>
                <a:gd name="connsiteY18-4104" fmla="*/ 8731 h 9657"/>
                <a:gd name="connsiteX19-4105" fmla="*/ 3333 w 10000"/>
                <a:gd name="connsiteY19-4106" fmla="*/ 8848 h 9657"/>
                <a:gd name="connsiteX20-4107" fmla="*/ 3972 w 10000"/>
                <a:gd name="connsiteY20-4108" fmla="*/ 8848 h 9657"/>
                <a:gd name="connsiteX21-4109" fmla="*/ 4591 w 10000"/>
                <a:gd name="connsiteY21-4110" fmla="*/ 8848 h 9657"/>
                <a:gd name="connsiteX22-4111" fmla="*/ 5229 w 10000"/>
                <a:gd name="connsiteY22-4112" fmla="*/ 8848 h 9657"/>
                <a:gd name="connsiteX23-4113" fmla="*/ 5709 w 10000"/>
                <a:gd name="connsiteY23-4114" fmla="*/ 8848 h 9657"/>
                <a:gd name="connsiteX24-4115" fmla="*/ 6187 w 10000"/>
                <a:gd name="connsiteY24-4116" fmla="*/ 8731 h 9657"/>
                <a:gd name="connsiteX25-4117" fmla="*/ 6987 w 10000"/>
                <a:gd name="connsiteY25-4118" fmla="*/ 8617 h 9657"/>
                <a:gd name="connsiteX26-4119" fmla="*/ 7625 w 10000"/>
                <a:gd name="connsiteY26-4120" fmla="*/ 8501 h 9657"/>
                <a:gd name="connsiteX27-4121" fmla="*/ 7785 w 10000"/>
                <a:gd name="connsiteY27-4122" fmla="*/ 8385 h 9657"/>
                <a:gd name="connsiteX28-4123" fmla="*/ 7945 w 10000"/>
                <a:gd name="connsiteY28-4124" fmla="*/ 8284 h 9657"/>
                <a:gd name="connsiteX29-4125" fmla="*/ 8103 w 10000"/>
                <a:gd name="connsiteY29-4126" fmla="*/ 8168 h 9657"/>
                <a:gd name="connsiteX30-4127" fmla="*/ 8264 w 10000"/>
                <a:gd name="connsiteY30-4128" fmla="*/ 8053 h 9657"/>
                <a:gd name="connsiteX31-4129" fmla="*/ 8403 w 10000"/>
                <a:gd name="connsiteY31-4130" fmla="*/ 7589 h 9657"/>
                <a:gd name="connsiteX32-4131" fmla="*/ 8563 w 10000"/>
                <a:gd name="connsiteY32-4132" fmla="*/ 7127 h 9657"/>
                <a:gd name="connsiteX33-4133" fmla="*/ 8722 w 10000"/>
                <a:gd name="connsiteY33-4134" fmla="*/ 6896 h 9657"/>
                <a:gd name="connsiteX34-4135" fmla="*/ 8722 w 10000"/>
                <a:gd name="connsiteY34-4136" fmla="*/ 6666 h 9657"/>
                <a:gd name="connsiteX35-4137" fmla="*/ 8722 w 10000"/>
                <a:gd name="connsiteY35-4138" fmla="*/ 6433 h 9657"/>
                <a:gd name="connsiteX36-4139" fmla="*/ 8722 w 10000"/>
                <a:gd name="connsiteY36-4140" fmla="*/ 6317 h 9657"/>
                <a:gd name="connsiteX37-4141" fmla="*/ 8881 w 10000"/>
                <a:gd name="connsiteY37-4142" fmla="*/ 6203 h 9657"/>
                <a:gd name="connsiteX38-4143" fmla="*/ 8881 w 10000"/>
                <a:gd name="connsiteY38-4144" fmla="*/ 6087 h 9657"/>
                <a:gd name="connsiteX39-4145" fmla="*/ 8881 w 10000"/>
                <a:gd name="connsiteY39-4146" fmla="*/ 6087 h 9657"/>
                <a:gd name="connsiteX40-4147" fmla="*/ 9042 w 10000"/>
                <a:gd name="connsiteY40-4148" fmla="*/ 6087 h 9657"/>
                <a:gd name="connsiteX41-4149" fmla="*/ 9201 w 10000"/>
                <a:gd name="connsiteY41-4150" fmla="*/ 6087 h 9657"/>
                <a:gd name="connsiteX42-4151" fmla="*/ 9201 w 10000"/>
                <a:gd name="connsiteY42-4152" fmla="*/ 6203 h 9657"/>
                <a:gd name="connsiteX43-4153" fmla="*/ 9361 w 10000"/>
                <a:gd name="connsiteY43-4154" fmla="*/ 6317 h 9657"/>
                <a:gd name="connsiteX44-4155" fmla="*/ 9361 w 10000"/>
                <a:gd name="connsiteY44-4156" fmla="*/ 6551 h 9657"/>
                <a:gd name="connsiteX45-4157" fmla="*/ 9361 w 10000"/>
                <a:gd name="connsiteY45-4158" fmla="*/ 6666 h 9657"/>
                <a:gd name="connsiteX46-4159" fmla="*/ 9361 w 10000"/>
                <a:gd name="connsiteY46-4160" fmla="*/ 6896 h 9657"/>
                <a:gd name="connsiteX47-4161" fmla="*/ 9521 w 10000"/>
                <a:gd name="connsiteY47-4162" fmla="*/ 7359 h 9657"/>
                <a:gd name="connsiteX48-4163" fmla="*/ 9521 w 10000"/>
                <a:gd name="connsiteY48-4164" fmla="*/ 7705 h 9657"/>
                <a:gd name="connsiteX49-4165" fmla="*/ 9680 w 10000"/>
                <a:gd name="connsiteY49-4166" fmla="*/ 8053 h 9657"/>
                <a:gd name="connsiteX50-4167" fmla="*/ 9840 w 10000"/>
                <a:gd name="connsiteY50-4168" fmla="*/ 8284 h 9657"/>
                <a:gd name="connsiteX51-4169" fmla="*/ 10000 w 10000"/>
                <a:gd name="connsiteY51-4170" fmla="*/ 8501 h 9657"/>
                <a:gd name="connsiteX52-4171" fmla="*/ 10000 w 10000"/>
                <a:gd name="connsiteY52-4172" fmla="*/ 8731 h 9657"/>
                <a:gd name="connsiteX53-4173" fmla="*/ 9840 w 10000"/>
                <a:gd name="connsiteY53-4174" fmla="*/ 8964 h 9657"/>
                <a:gd name="connsiteX54-4175" fmla="*/ 9521 w 10000"/>
                <a:gd name="connsiteY54-4176" fmla="*/ 9079 h 9657"/>
                <a:gd name="connsiteX55-4177" fmla="*/ 9201 w 10000"/>
                <a:gd name="connsiteY55-4178" fmla="*/ 9193 h 9657"/>
                <a:gd name="connsiteX56-4179" fmla="*/ 8722 w 10000"/>
                <a:gd name="connsiteY56-4180" fmla="*/ 9311 h 9657"/>
                <a:gd name="connsiteX57-4181" fmla="*/ 8264 w 10000"/>
                <a:gd name="connsiteY57-4182" fmla="*/ 9427 h 9657"/>
                <a:gd name="connsiteX58-4183" fmla="*/ 7785 w 10000"/>
                <a:gd name="connsiteY58-4184" fmla="*/ 9542 h 9657"/>
                <a:gd name="connsiteX59-4185" fmla="*/ 7145 w 10000"/>
                <a:gd name="connsiteY59-4186" fmla="*/ 9542 h 9657"/>
                <a:gd name="connsiteX60-4187" fmla="*/ 6347 w 10000"/>
                <a:gd name="connsiteY60-4188" fmla="*/ 9657 h 9657"/>
                <a:gd name="connsiteX61-4189" fmla="*/ 5548 w 10000"/>
                <a:gd name="connsiteY61-4190" fmla="*/ 9657 h 9657"/>
                <a:gd name="connsiteX62-4191" fmla="*/ 4591 w 10000"/>
                <a:gd name="connsiteY62-4192" fmla="*/ 9657 h 9657"/>
                <a:gd name="connsiteX63-4193" fmla="*/ 3812 w 10000"/>
                <a:gd name="connsiteY63-4194" fmla="*/ 9657 h 9657"/>
                <a:gd name="connsiteX64-4195" fmla="*/ 3013 w 10000"/>
                <a:gd name="connsiteY64-4196" fmla="*/ 9542 h 9657"/>
                <a:gd name="connsiteX65-4197" fmla="*/ 2375 w 10000"/>
                <a:gd name="connsiteY65-4198" fmla="*/ 9542 h 9657"/>
                <a:gd name="connsiteX66-4199" fmla="*/ 1897 w 10000"/>
                <a:gd name="connsiteY66-4200" fmla="*/ 9427 h 9657"/>
                <a:gd name="connsiteX67-4201" fmla="*/ 1418 w 10000"/>
                <a:gd name="connsiteY67-4202" fmla="*/ 9193 h 9657"/>
                <a:gd name="connsiteX68-4203" fmla="*/ 938 w 10000"/>
                <a:gd name="connsiteY68-4204" fmla="*/ 9079 h 9657"/>
                <a:gd name="connsiteX69-4205" fmla="*/ 639 w 10000"/>
                <a:gd name="connsiteY69-4206" fmla="*/ 8848 h 9657"/>
                <a:gd name="connsiteX70-4207" fmla="*/ 479 w 10000"/>
                <a:gd name="connsiteY70-4208" fmla="*/ 8501 h 9657"/>
                <a:gd name="connsiteX71-4209" fmla="*/ 319 w 10000"/>
                <a:gd name="connsiteY71-4210" fmla="*/ 8168 h 9657"/>
                <a:gd name="connsiteX72-4211" fmla="*/ 161 w 10000"/>
                <a:gd name="connsiteY72-4212" fmla="*/ 7705 h 9657"/>
                <a:gd name="connsiteX73-4213" fmla="*/ 161 w 10000"/>
                <a:gd name="connsiteY73-4214" fmla="*/ 7244 h 9657"/>
                <a:gd name="connsiteX74-4215" fmla="*/ 161 w 10000"/>
                <a:gd name="connsiteY74-4216" fmla="*/ 6666 h 9657"/>
                <a:gd name="connsiteX75-4217" fmla="*/ 161 w 10000"/>
                <a:gd name="connsiteY75-4218" fmla="*/ 5972 h 9657"/>
                <a:gd name="connsiteX76-4219" fmla="*/ 161 w 10000"/>
                <a:gd name="connsiteY76-4220" fmla="*/ 5176 h 9657"/>
                <a:gd name="connsiteX77-4221" fmla="*/ 161 w 10000"/>
                <a:gd name="connsiteY77-4222" fmla="*/ 4716 h 9657"/>
                <a:gd name="connsiteX78-4223" fmla="*/ 161 w 10000"/>
                <a:gd name="connsiteY78-4224" fmla="*/ 4251 h 9657"/>
                <a:gd name="connsiteX79-4225" fmla="*/ 161 w 10000"/>
                <a:gd name="connsiteY79-4226" fmla="*/ 3790 h 9657"/>
                <a:gd name="connsiteX80-4227" fmla="*/ 161 w 10000"/>
                <a:gd name="connsiteY80-4228" fmla="*/ 3327 h 9657"/>
                <a:gd name="connsiteX81-4229" fmla="*/ 161 w 10000"/>
                <a:gd name="connsiteY81-4230" fmla="*/ 2762 h 9657"/>
                <a:gd name="connsiteX82-4231" fmla="*/ 161 w 10000"/>
                <a:gd name="connsiteY82-4232" fmla="*/ 2300 h 9657"/>
                <a:gd name="connsiteX83-4233" fmla="*/ 161 w 10000"/>
                <a:gd name="connsiteY83-4234" fmla="*/ 1954 h 9657"/>
                <a:gd name="connsiteX84-4235" fmla="*/ 161 w 10000"/>
                <a:gd name="connsiteY84-4236" fmla="*/ 1490 h 9657"/>
                <a:gd name="connsiteX85-4237" fmla="*/ 161 w 10000"/>
                <a:gd name="connsiteY85-4238" fmla="*/ 1146 h 9657"/>
                <a:gd name="connsiteX86-4239" fmla="*/ 0 w 10000"/>
                <a:gd name="connsiteY86-4240" fmla="*/ 797 h 9657"/>
                <a:gd name="connsiteX87-4241" fmla="*/ 0 w 10000"/>
                <a:gd name="connsiteY87-4242" fmla="*/ 565 h 9657"/>
                <a:gd name="connsiteX88-4243" fmla="*/ 0 w 10000"/>
                <a:gd name="connsiteY88-4244" fmla="*/ 220 h 9657"/>
                <a:gd name="connsiteX89-4245" fmla="*/ 0 w 10000"/>
                <a:gd name="connsiteY89-4246" fmla="*/ 0 h 9657"/>
                <a:gd name="connsiteX90-4247" fmla="*/ 1258 w 10000"/>
                <a:gd name="connsiteY90-4248" fmla="*/ 220 h 9657"/>
                <a:gd name="connsiteX91-4249" fmla="*/ 1258 w 10000"/>
                <a:gd name="connsiteY91-4250" fmla="*/ 450 h 9657"/>
                <a:gd name="connsiteX92-4251" fmla="*/ 1258 w 10000"/>
                <a:gd name="connsiteY92-4252" fmla="*/ 797 h 9657"/>
                <a:gd name="connsiteX93-4253" fmla="*/ 1258 w 10000"/>
                <a:gd name="connsiteY93-4254" fmla="*/ 1260 h 9657"/>
                <a:gd name="connsiteX94-4255" fmla="*/ 1098 w 10000"/>
                <a:gd name="connsiteY94-4256" fmla="*/ 1838 h 9657"/>
                <a:gd name="connsiteX95-4257" fmla="*/ 1098 w 10000"/>
                <a:gd name="connsiteY95-4258" fmla="*/ 2416 h 9657"/>
                <a:gd name="connsiteX96-4259" fmla="*/ 1098 w 10000"/>
                <a:gd name="connsiteY96-4260" fmla="*/ 2416 h 9657"/>
                <a:gd name="connsiteX0-4261" fmla="*/ 1098 w 10000"/>
                <a:gd name="connsiteY0-4262" fmla="*/ 2274 h 9772"/>
                <a:gd name="connsiteX1-4263" fmla="*/ 1098 w 10000"/>
                <a:gd name="connsiteY1-4264" fmla="*/ 2857 h 9772"/>
                <a:gd name="connsiteX2-4265" fmla="*/ 1098 w 10000"/>
                <a:gd name="connsiteY2-4266" fmla="*/ 3335 h 9772"/>
                <a:gd name="connsiteX3-4267" fmla="*/ 1098 w 10000"/>
                <a:gd name="connsiteY3-4268" fmla="*/ 3814 h 9772"/>
                <a:gd name="connsiteX4-4269" fmla="*/ 1098 w 10000"/>
                <a:gd name="connsiteY4-4270" fmla="*/ 4295 h 9772"/>
                <a:gd name="connsiteX5-4271" fmla="*/ 1098 w 10000"/>
                <a:gd name="connsiteY5-4272" fmla="*/ 4774 h 9772"/>
                <a:gd name="connsiteX6-4273" fmla="*/ 1098 w 10000"/>
                <a:gd name="connsiteY6-4274" fmla="*/ 5132 h 9772"/>
                <a:gd name="connsiteX7-4275" fmla="*/ 1098 w 10000"/>
                <a:gd name="connsiteY7-4276" fmla="*/ 5492 h 9772"/>
                <a:gd name="connsiteX8-4277" fmla="*/ 1098 w 10000"/>
                <a:gd name="connsiteY8-4278" fmla="*/ 5715 h 9772"/>
                <a:gd name="connsiteX9-4279" fmla="*/ 938 w 10000"/>
                <a:gd name="connsiteY9-4280" fmla="*/ 6313 h 9772"/>
                <a:gd name="connsiteX10-4281" fmla="*/ 938 w 10000"/>
                <a:gd name="connsiteY10-4282" fmla="*/ 6794 h 9772"/>
                <a:gd name="connsiteX11-4283" fmla="*/ 1098 w 10000"/>
                <a:gd name="connsiteY11-4284" fmla="*/ 7152 h 9772"/>
                <a:gd name="connsiteX12-4285" fmla="*/ 1098 w 10000"/>
                <a:gd name="connsiteY12-4286" fmla="*/ 7512 h 9772"/>
                <a:gd name="connsiteX13-4287" fmla="*/ 1258 w 10000"/>
                <a:gd name="connsiteY13-4288" fmla="*/ 7871 h 9772"/>
                <a:gd name="connsiteX14-4289" fmla="*/ 1418 w 10000"/>
                <a:gd name="connsiteY14-4290" fmla="*/ 8230 h 9772"/>
                <a:gd name="connsiteX15-4291" fmla="*/ 1578 w 10000"/>
                <a:gd name="connsiteY15-4292" fmla="*/ 8455 h 9772"/>
                <a:gd name="connsiteX16-4293" fmla="*/ 1897 w 10000"/>
                <a:gd name="connsiteY16-4294" fmla="*/ 8575 h 9772"/>
                <a:gd name="connsiteX17-4295" fmla="*/ 2215 w 10000"/>
                <a:gd name="connsiteY17-4296" fmla="*/ 8695 h 9772"/>
                <a:gd name="connsiteX18-4297" fmla="*/ 2695 w 10000"/>
                <a:gd name="connsiteY18-4298" fmla="*/ 8813 h 9772"/>
                <a:gd name="connsiteX19-4299" fmla="*/ 3333 w 10000"/>
                <a:gd name="connsiteY19-4300" fmla="*/ 8934 h 9772"/>
                <a:gd name="connsiteX20-4301" fmla="*/ 3972 w 10000"/>
                <a:gd name="connsiteY20-4302" fmla="*/ 8934 h 9772"/>
                <a:gd name="connsiteX21-4303" fmla="*/ 4591 w 10000"/>
                <a:gd name="connsiteY21-4304" fmla="*/ 8934 h 9772"/>
                <a:gd name="connsiteX22-4305" fmla="*/ 5229 w 10000"/>
                <a:gd name="connsiteY22-4306" fmla="*/ 8934 h 9772"/>
                <a:gd name="connsiteX23-4307" fmla="*/ 5709 w 10000"/>
                <a:gd name="connsiteY23-4308" fmla="*/ 8934 h 9772"/>
                <a:gd name="connsiteX24-4309" fmla="*/ 6187 w 10000"/>
                <a:gd name="connsiteY24-4310" fmla="*/ 8813 h 9772"/>
                <a:gd name="connsiteX25-4311" fmla="*/ 6987 w 10000"/>
                <a:gd name="connsiteY25-4312" fmla="*/ 8695 h 9772"/>
                <a:gd name="connsiteX26-4313" fmla="*/ 7625 w 10000"/>
                <a:gd name="connsiteY26-4314" fmla="*/ 8575 h 9772"/>
                <a:gd name="connsiteX27-4315" fmla="*/ 7785 w 10000"/>
                <a:gd name="connsiteY27-4316" fmla="*/ 8455 h 9772"/>
                <a:gd name="connsiteX28-4317" fmla="*/ 7945 w 10000"/>
                <a:gd name="connsiteY28-4318" fmla="*/ 8350 h 9772"/>
                <a:gd name="connsiteX29-4319" fmla="*/ 8103 w 10000"/>
                <a:gd name="connsiteY29-4320" fmla="*/ 8230 h 9772"/>
                <a:gd name="connsiteX30-4321" fmla="*/ 8264 w 10000"/>
                <a:gd name="connsiteY30-4322" fmla="*/ 8111 h 9772"/>
                <a:gd name="connsiteX31-4323" fmla="*/ 8403 w 10000"/>
                <a:gd name="connsiteY31-4324" fmla="*/ 7631 h 9772"/>
                <a:gd name="connsiteX32-4325" fmla="*/ 8563 w 10000"/>
                <a:gd name="connsiteY32-4326" fmla="*/ 7152 h 9772"/>
                <a:gd name="connsiteX33-4327" fmla="*/ 8722 w 10000"/>
                <a:gd name="connsiteY33-4328" fmla="*/ 6913 h 9772"/>
                <a:gd name="connsiteX34-4329" fmla="*/ 8722 w 10000"/>
                <a:gd name="connsiteY34-4330" fmla="*/ 6675 h 9772"/>
                <a:gd name="connsiteX35-4331" fmla="*/ 8722 w 10000"/>
                <a:gd name="connsiteY35-4332" fmla="*/ 6433 h 9772"/>
                <a:gd name="connsiteX36-4333" fmla="*/ 8722 w 10000"/>
                <a:gd name="connsiteY36-4334" fmla="*/ 6313 h 9772"/>
                <a:gd name="connsiteX37-4335" fmla="*/ 8881 w 10000"/>
                <a:gd name="connsiteY37-4336" fmla="*/ 6195 h 9772"/>
                <a:gd name="connsiteX38-4337" fmla="*/ 8881 w 10000"/>
                <a:gd name="connsiteY38-4338" fmla="*/ 6075 h 9772"/>
                <a:gd name="connsiteX39-4339" fmla="*/ 8881 w 10000"/>
                <a:gd name="connsiteY39-4340" fmla="*/ 6075 h 9772"/>
                <a:gd name="connsiteX40-4341" fmla="*/ 9042 w 10000"/>
                <a:gd name="connsiteY40-4342" fmla="*/ 6075 h 9772"/>
                <a:gd name="connsiteX41-4343" fmla="*/ 9201 w 10000"/>
                <a:gd name="connsiteY41-4344" fmla="*/ 6075 h 9772"/>
                <a:gd name="connsiteX42-4345" fmla="*/ 9201 w 10000"/>
                <a:gd name="connsiteY42-4346" fmla="*/ 6195 h 9772"/>
                <a:gd name="connsiteX43-4347" fmla="*/ 9361 w 10000"/>
                <a:gd name="connsiteY43-4348" fmla="*/ 6313 h 9772"/>
                <a:gd name="connsiteX44-4349" fmla="*/ 9361 w 10000"/>
                <a:gd name="connsiteY44-4350" fmla="*/ 6556 h 9772"/>
                <a:gd name="connsiteX45-4351" fmla="*/ 9361 w 10000"/>
                <a:gd name="connsiteY45-4352" fmla="*/ 6675 h 9772"/>
                <a:gd name="connsiteX46-4353" fmla="*/ 9361 w 10000"/>
                <a:gd name="connsiteY46-4354" fmla="*/ 6913 h 9772"/>
                <a:gd name="connsiteX47-4355" fmla="*/ 9521 w 10000"/>
                <a:gd name="connsiteY47-4356" fmla="*/ 7392 h 9772"/>
                <a:gd name="connsiteX48-4357" fmla="*/ 9521 w 10000"/>
                <a:gd name="connsiteY48-4358" fmla="*/ 7751 h 9772"/>
                <a:gd name="connsiteX49-4359" fmla="*/ 9680 w 10000"/>
                <a:gd name="connsiteY49-4360" fmla="*/ 8111 h 9772"/>
                <a:gd name="connsiteX50-4361" fmla="*/ 9840 w 10000"/>
                <a:gd name="connsiteY50-4362" fmla="*/ 8350 h 9772"/>
                <a:gd name="connsiteX51-4363" fmla="*/ 10000 w 10000"/>
                <a:gd name="connsiteY51-4364" fmla="*/ 8575 h 9772"/>
                <a:gd name="connsiteX52-4365" fmla="*/ 10000 w 10000"/>
                <a:gd name="connsiteY52-4366" fmla="*/ 8813 h 9772"/>
                <a:gd name="connsiteX53-4367" fmla="*/ 9840 w 10000"/>
                <a:gd name="connsiteY53-4368" fmla="*/ 9054 h 9772"/>
                <a:gd name="connsiteX54-4369" fmla="*/ 9521 w 10000"/>
                <a:gd name="connsiteY54-4370" fmla="*/ 9173 h 9772"/>
                <a:gd name="connsiteX55-4371" fmla="*/ 9201 w 10000"/>
                <a:gd name="connsiteY55-4372" fmla="*/ 9292 h 9772"/>
                <a:gd name="connsiteX56-4373" fmla="*/ 8722 w 10000"/>
                <a:gd name="connsiteY56-4374" fmla="*/ 9414 h 9772"/>
                <a:gd name="connsiteX57-4375" fmla="*/ 8264 w 10000"/>
                <a:gd name="connsiteY57-4376" fmla="*/ 9534 h 9772"/>
                <a:gd name="connsiteX58-4377" fmla="*/ 7785 w 10000"/>
                <a:gd name="connsiteY58-4378" fmla="*/ 9653 h 9772"/>
                <a:gd name="connsiteX59-4379" fmla="*/ 7145 w 10000"/>
                <a:gd name="connsiteY59-4380" fmla="*/ 9653 h 9772"/>
                <a:gd name="connsiteX60-4381" fmla="*/ 6347 w 10000"/>
                <a:gd name="connsiteY60-4382" fmla="*/ 9772 h 9772"/>
                <a:gd name="connsiteX61-4383" fmla="*/ 5548 w 10000"/>
                <a:gd name="connsiteY61-4384" fmla="*/ 9772 h 9772"/>
                <a:gd name="connsiteX62-4385" fmla="*/ 4591 w 10000"/>
                <a:gd name="connsiteY62-4386" fmla="*/ 9772 h 9772"/>
                <a:gd name="connsiteX63-4387" fmla="*/ 3812 w 10000"/>
                <a:gd name="connsiteY63-4388" fmla="*/ 9772 h 9772"/>
                <a:gd name="connsiteX64-4389" fmla="*/ 3013 w 10000"/>
                <a:gd name="connsiteY64-4390" fmla="*/ 9653 h 9772"/>
                <a:gd name="connsiteX65-4391" fmla="*/ 2375 w 10000"/>
                <a:gd name="connsiteY65-4392" fmla="*/ 9653 h 9772"/>
                <a:gd name="connsiteX66-4393" fmla="*/ 1897 w 10000"/>
                <a:gd name="connsiteY66-4394" fmla="*/ 9534 h 9772"/>
                <a:gd name="connsiteX67-4395" fmla="*/ 1418 w 10000"/>
                <a:gd name="connsiteY67-4396" fmla="*/ 9292 h 9772"/>
                <a:gd name="connsiteX68-4397" fmla="*/ 938 w 10000"/>
                <a:gd name="connsiteY68-4398" fmla="*/ 9173 h 9772"/>
                <a:gd name="connsiteX69-4399" fmla="*/ 639 w 10000"/>
                <a:gd name="connsiteY69-4400" fmla="*/ 8934 h 9772"/>
                <a:gd name="connsiteX70-4401" fmla="*/ 479 w 10000"/>
                <a:gd name="connsiteY70-4402" fmla="*/ 8575 h 9772"/>
                <a:gd name="connsiteX71-4403" fmla="*/ 319 w 10000"/>
                <a:gd name="connsiteY71-4404" fmla="*/ 8230 h 9772"/>
                <a:gd name="connsiteX72-4405" fmla="*/ 161 w 10000"/>
                <a:gd name="connsiteY72-4406" fmla="*/ 7751 h 9772"/>
                <a:gd name="connsiteX73-4407" fmla="*/ 161 w 10000"/>
                <a:gd name="connsiteY73-4408" fmla="*/ 7273 h 9772"/>
                <a:gd name="connsiteX74-4409" fmla="*/ 161 w 10000"/>
                <a:gd name="connsiteY74-4410" fmla="*/ 6675 h 9772"/>
                <a:gd name="connsiteX75-4411" fmla="*/ 161 w 10000"/>
                <a:gd name="connsiteY75-4412" fmla="*/ 5956 h 9772"/>
                <a:gd name="connsiteX76-4413" fmla="*/ 161 w 10000"/>
                <a:gd name="connsiteY76-4414" fmla="*/ 5132 h 9772"/>
                <a:gd name="connsiteX77-4415" fmla="*/ 161 w 10000"/>
                <a:gd name="connsiteY77-4416" fmla="*/ 4656 h 9772"/>
                <a:gd name="connsiteX78-4417" fmla="*/ 161 w 10000"/>
                <a:gd name="connsiteY78-4418" fmla="*/ 4174 h 9772"/>
                <a:gd name="connsiteX79-4419" fmla="*/ 161 w 10000"/>
                <a:gd name="connsiteY79-4420" fmla="*/ 3697 h 9772"/>
                <a:gd name="connsiteX80-4421" fmla="*/ 161 w 10000"/>
                <a:gd name="connsiteY80-4422" fmla="*/ 3217 h 9772"/>
                <a:gd name="connsiteX81-4423" fmla="*/ 161 w 10000"/>
                <a:gd name="connsiteY81-4424" fmla="*/ 2632 h 9772"/>
                <a:gd name="connsiteX82-4425" fmla="*/ 161 w 10000"/>
                <a:gd name="connsiteY82-4426" fmla="*/ 2154 h 9772"/>
                <a:gd name="connsiteX83-4427" fmla="*/ 161 w 10000"/>
                <a:gd name="connsiteY83-4428" fmla="*/ 1795 h 9772"/>
                <a:gd name="connsiteX84-4429" fmla="*/ 161 w 10000"/>
                <a:gd name="connsiteY84-4430" fmla="*/ 1315 h 9772"/>
                <a:gd name="connsiteX85-4431" fmla="*/ 161 w 10000"/>
                <a:gd name="connsiteY85-4432" fmla="*/ 959 h 9772"/>
                <a:gd name="connsiteX86-4433" fmla="*/ 0 w 10000"/>
                <a:gd name="connsiteY86-4434" fmla="*/ 597 h 9772"/>
                <a:gd name="connsiteX87-4435" fmla="*/ 0 w 10000"/>
                <a:gd name="connsiteY87-4436" fmla="*/ 357 h 9772"/>
                <a:gd name="connsiteX88-4437" fmla="*/ 0 w 10000"/>
                <a:gd name="connsiteY88-4438" fmla="*/ 0 h 9772"/>
                <a:gd name="connsiteX89-4439" fmla="*/ 1258 w 10000"/>
                <a:gd name="connsiteY89-4440" fmla="*/ 0 h 9772"/>
                <a:gd name="connsiteX90-4441" fmla="*/ 1258 w 10000"/>
                <a:gd name="connsiteY90-4442" fmla="*/ 238 h 9772"/>
                <a:gd name="connsiteX91-4443" fmla="*/ 1258 w 10000"/>
                <a:gd name="connsiteY91-4444" fmla="*/ 597 h 9772"/>
                <a:gd name="connsiteX92-4445" fmla="*/ 1258 w 10000"/>
                <a:gd name="connsiteY92-4446" fmla="*/ 1077 h 9772"/>
                <a:gd name="connsiteX93-4447" fmla="*/ 1098 w 10000"/>
                <a:gd name="connsiteY93-4448" fmla="*/ 1675 h 9772"/>
                <a:gd name="connsiteX94-4449" fmla="*/ 1098 w 10000"/>
                <a:gd name="connsiteY94-4450" fmla="*/ 2274 h 9772"/>
                <a:gd name="connsiteX95-4451" fmla="*/ 1098 w 10000"/>
                <a:gd name="connsiteY95-4452" fmla="*/ 2274 h 9772"/>
                <a:gd name="connsiteX0-4453" fmla="*/ 1098 w 10000"/>
                <a:gd name="connsiteY0-4454" fmla="*/ 2327 h 10000"/>
                <a:gd name="connsiteX1-4455" fmla="*/ 1098 w 10000"/>
                <a:gd name="connsiteY1-4456" fmla="*/ 2924 h 10000"/>
                <a:gd name="connsiteX2-4457" fmla="*/ 1098 w 10000"/>
                <a:gd name="connsiteY2-4458" fmla="*/ 3413 h 10000"/>
                <a:gd name="connsiteX3-4459" fmla="*/ 1098 w 10000"/>
                <a:gd name="connsiteY3-4460" fmla="*/ 3903 h 10000"/>
                <a:gd name="connsiteX4-4461" fmla="*/ 1098 w 10000"/>
                <a:gd name="connsiteY4-4462" fmla="*/ 4395 h 10000"/>
                <a:gd name="connsiteX5-4463" fmla="*/ 1098 w 10000"/>
                <a:gd name="connsiteY5-4464" fmla="*/ 4885 h 10000"/>
                <a:gd name="connsiteX6-4465" fmla="*/ 1098 w 10000"/>
                <a:gd name="connsiteY6-4466" fmla="*/ 5252 h 10000"/>
                <a:gd name="connsiteX7-4467" fmla="*/ 1098 w 10000"/>
                <a:gd name="connsiteY7-4468" fmla="*/ 5620 h 10000"/>
                <a:gd name="connsiteX8-4469" fmla="*/ 1098 w 10000"/>
                <a:gd name="connsiteY8-4470" fmla="*/ 5848 h 10000"/>
                <a:gd name="connsiteX9-4471" fmla="*/ 938 w 10000"/>
                <a:gd name="connsiteY9-4472" fmla="*/ 6460 h 10000"/>
                <a:gd name="connsiteX10-4473" fmla="*/ 938 w 10000"/>
                <a:gd name="connsiteY10-4474" fmla="*/ 6953 h 10000"/>
                <a:gd name="connsiteX11-4475" fmla="*/ 1098 w 10000"/>
                <a:gd name="connsiteY11-4476" fmla="*/ 7319 h 10000"/>
                <a:gd name="connsiteX12-4477" fmla="*/ 1098 w 10000"/>
                <a:gd name="connsiteY12-4478" fmla="*/ 7687 h 10000"/>
                <a:gd name="connsiteX13-4479" fmla="*/ 1258 w 10000"/>
                <a:gd name="connsiteY13-4480" fmla="*/ 8055 h 10000"/>
                <a:gd name="connsiteX14-4481" fmla="*/ 1418 w 10000"/>
                <a:gd name="connsiteY14-4482" fmla="*/ 8422 h 10000"/>
                <a:gd name="connsiteX15-4483" fmla="*/ 1578 w 10000"/>
                <a:gd name="connsiteY15-4484" fmla="*/ 8652 h 10000"/>
                <a:gd name="connsiteX16-4485" fmla="*/ 1897 w 10000"/>
                <a:gd name="connsiteY16-4486" fmla="*/ 8775 h 10000"/>
                <a:gd name="connsiteX17-4487" fmla="*/ 2215 w 10000"/>
                <a:gd name="connsiteY17-4488" fmla="*/ 8898 h 10000"/>
                <a:gd name="connsiteX18-4489" fmla="*/ 2695 w 10000"/>
                <a:gd name="connsiteY18-4490" fmla="*/ 9019 h 10000"/>
                <a:gd name="connsiteX19-4491" fmla="*/ 3333 w 10000"/>
                <a:gd name="connsiteY19-4492" fmla="*/ 9142 h 10000"/>
                <a:gd name="connsiteX20-4493" fmla="*/ 3972 w 10000"/>
                <a:gd name="connsiteY20-4494" fmla="*/ 9142 h 10000"/>
                <a:gd name="connsiteX21-4495" fmla="*/ 4591 w 10000"/>
                <a:gd name="connsiteY21-4496" fmla="*/ 9142 h 10000"/>
                <a:gd name="connsiteX22-4497" fmla="*/ 5229 w 10000"/>
                <a:gd name="connsiteY22-4498" fmla="*/ 9142 h 10000"/>
                <a:gd name="connsiteX23-4499" fmla="*/ 5709 w 10000"/>
                <a:gd name="connsiteY23-4500" fmla="*/ 9142 h 10000"/>
                <a:gd name="connsiteX24-4501" fmla="*/ 6187 w 10000"/>
                <a:gd name="connsiteY24-4502" fmla="*/ 9019 h 10000"/>
                <a:gd name="connsiteX25-4503" fmla="*/ 6987 w 10000"/>
                <a:gd name="connsiteY25-4504" fmla="*/ 8898 h 10000"/>
                <a:gd name="connsiteX26-4505" fmla="*/ 7625 w 10000"/>
                <a:gd name="connsiteY26-4506" fmla="*/ 8775 h 10000"/>
                <a:gd name="connsiteX27-4507" fmla="*/ 7785 w 10000"/>
                <a:gd name="connsiteY27-4508" fmla="*/ 8652 h 10000"/>
                <a:gd name="connsiteX28-4509" fmla="*/ 7945 w 10000"/>
                <a:gd name="connsiteY28-4510" fmla="*/ 8545 h 10000"/>
                <a:gd name="connsiteX29-4511" fmla="*/ 8103 w 10000"/>
                <a:gd name="connsiteY29-4512" fmla="*/ 8422 h 10000"/>
                <a:gd name="connsiteX30-4513" fmla="*/ 8264 w 10000"/>
                <a:gd name="connsiteY30-4514" fmla="*/ 8300 h 10000"/>
                <a:gd name="connsiteX31-4515" fmla="*/ 8403 w 10000"/>
                <a:gd name="connsiteY31-4516" fmla="*/ 7809 h 10000"/>
                <a:gd name="connsiteX32-4517" fmla="*/ 8563 w 10000"/>
                <a:gd name="connsiteY32-4518" fmla="*/ 7319 h 10000"/>
                <a:gd name="connsiteX33-4519" fmla="*/ 8722 w 10000"/>
                <a:gd name="connsiteY33-4520" fmla="*/ 7074 h 10000"/>
                <a:gd name="connsiteX34-4521" fmla="*/ 8722 w 10000"/>
                <a:gd name="connsiteY34-4522" fmla="*/ 6831 h 10000"/>
                <a:gd name="connsiteX35-4523" fmla="*/ 8722 w 10000"/>
                <a:gd name="connsiteY35-4524" fmla="*/ 6583 h 10000"/>
                <a:gd name="connsiteX36-4525" fmla="*/ 8722 w 10000"/>
                <a:gd name="connsiteY36-4526" fmla="*/ 6460 h 10000"/>
                <a:gd name="connsiteX37-4527" fmla="*/ 8881 w 10000"/>
                <a:gd name="connsiteY37-4528" fmla="*/ 6340 h 10000"/>
                <a:gd name="connsiteX38-4529" fmla="*/ 8881 w 10000"/>
                <a:gd name="connsiteY38-4530" fmla="*/ 6217 h 10000"/>
                <a:gd name="connsiteX39-4531" fmla="*/ 8881 w 10000"/>
                <a:gd name="connsiteY39-4532" fmla="*/ 6217 h 10000"/>
                <a:gd name="connsiteX40-4533" fmla="*/ 9042 w 10000"/>
                <a:gd name="connsiteY40-4534" fmla="*/ 6217 h 10000"/>
                <a:gd name="connsiteX41-4535" fmla="*/ 9201 w 10000"/>
                <a:gd name="connsiteY41-4536" fmla="*/ 6217 h 10000"/>
                <a:gd name="connsiteX42-4537" fmla="*/ 9201 w 10000"/>
                <a:gd name="connsiteY42-4538" fmla="*/ 6340 h 10000"/>
                <a:gd name="connsiteX43-4539" fmla="*/ 9361 w 10000"/>
                <a:gd name="connsiteY43-4540" fmla="*/ 6460 h 10000"/>
                <a:gd name="connsiteX44-4541" fmla="*/ 9361 w 10000"/>
                <a:gd name="connsiteY44-4542" fmla="*/ 6709 h 10000"/>
                <a:gd name="connsiteX45-4543" fmla="*/ 9361 w 10000"/>
                <a:gd name="connsiteY45-4544" fmla="*/ 6831 h 10000"/>
                <a:gd name="connsiteX46-4545" fmla="*/ 9361 w 10000"/>
                <a:gd name="connsiteY46-4546" fmla="*/ 7074 h 10000"/>
                <a:gd name="connsiteX47-4547" fmla="*/ 9521 w 10000"/>
                <a:gd name="connsiteY47-4548" fmla="*/ 7564 h 10000"/>
                <a:gd name="connsiteX48-4549" fmla="*/ 9521 w 10000"/>
                <a:gd name="connsiteY48-4550" fmla="*/ 7932 h 10000"/>
                <a:gd name="connsiteX49-4551" fmla="*/ 9680 w 10000"/>
                <a:gd name="connsiteY49-4552" fmla="*/ 8300 h 10000"/>
                <a:gd name="connsiteX50-4553" fmla="*/ 9840 w 10000"/>
                <a:gd name="connsiteY50-4554" fmla="*/ 8545 h 10000"/>
                <a:gd name="connsiteX51-4555" fmla="*/ 10000 w 10000"/>
                <a:gd name="connsiteY51-4556" fmla="*/ 8775 h 10000"/>
                <a:gd name="connsiteX52-4557" fmla="*/ 10000 w 10000"/>
                <a:gd name="connsiteY52-4558" fmla="*/ 9019 h 10000"/>
                <a:gd name="connsiteX53-4559" fmla="*/ 9840 w 10000"/>
                <a:gd name="connsiteY53-4560" fmla="*/ 9265 h 10000"/>
                <a:gd name="connsiteX54-4561" fmla="*/ 9521 w 10000"/>
                <a:gd name="connsiteY54-4562" fmla="*/ 9387 h 10000"/>
                <a:gd name="connsiteX55-4563" fmla="*/ 9201 w 10000"/>
                <a:gd name="connsiteY55-4564" fmla="*/ 9509 h 10000"/>
                <a:gd name="connsiteX56-4565" fmla="*/ 8722 w 10000"/>
                <a:gd name="connsiteY56-4566" fmla="*/ 9634 h 10000"/>
                <a:gd name="connsiteX57-4567" fmla="*/ 8264 w 10000"/>
                <a:gd name="connsiteY57-4568" fmla="*/ 9756 h 10000"/>
                <a:gd name="connsiteX58-4569" fmla="*/ 7785 w 10000"/>
                <a:gd name="connsiteY58-4570" fmla="*/ 9878 h 10000"/>
                <a:gd name="connsiteX59-4571" fmla="*/ 7145 w 10000"/>
                <a:gd name="connsiteY59-4572" fmla="*/ 9878 h 10000"/>
                <a:gd name="connsiteX60-4573" fmla="*/ 6347 w 10000"/>
                <a:gd name="connsiteY60-4574" fmla="*/ 10000 h 10000"/>
                <a:gd name="connsiteX61-4575" fmla="*/ 5548 w 10000"/>
                <a:gd name="connsiteY61-4576" fmla="*/ 10000 h 10000"/>
                <a:gd name="connsiteX62-4577" fmla="*/ 4591 w 10000"/>
                <a:gd name="connsiteY62-4578" fmla="*/ 10000 h 10000"/>
                <a:gd name="connsiteX63-4579" fmla="*/ 3812 w 10000"/>
                <a:gd name="connsiteY63-4580" fmla="*/ 10000 h 10000"/>
                <a:gd name="connsiteX64-4581" fmla="*/ 3013 w 10000"/>
                <a:gd name="connsiteY64-4582" fmla="*/ 9878 h 10000"/>
                <a:gd name="connsiteX65-4583" fmla="*/ 2375 w 10000"/>
                <a:gd name="connsiteY65-4584" fmla="*/ 9878 h 10000"/>
                <a:gd name="connsiteX66-4585" fmla="*/ 1897 w 10000"/>
                <a:gd name="connsiteY66-4586" fmla="*/ 9756 h 10000"/>
                <a:gd name="connsiteX67-4587" fmla="*/ 1418 w 10000"/>
                <a:gd name="connsiteY67-4588" fmla="*/ 9509 h 10000"/>
                <a:gd name="connsiteX68-4589" fmla="*/ 938 w 10000"/>
                <a:gd name="connsiteY68-4590" fmla="*/ 9387 h 10000"/>
                <a:gd name="connsiteX69-4591" fmla="*/ 639 w 10000"/>
                <a:gd name="connsiteY69-4592" fmla="*/ 9142 h 10000"/>
                <a:gd name="connsiteX70-4593" fmla="*/ 479 w 10000"/>
                <a:gd name="connsiteY70-4594" fmla="*/ 8775 h 10000"/>
                <a:gd name="connsiteX71-4595" fmla="*/ 319 w 10000"/>
                <a:gd name="connsiteY71-4596" fmla="*/ 8422 h 10000"/>
                <a:gd name="connsiteX72-4597" fmla="*/ 161 w 10000"/>
                <a:gd name="connsiteY72-4598" fmla="*/ 7932 h 10000"/>
                <a:gd name="connsiteX73-4599" fmla="*/ 161 w 10000"/>
                <a:gd name="connsiteY73-4600" fmla="*/ 7443 h 10000"/>
                <a:gd name="connsiteX74-4601" fmla="*/ 161 w 10000"/>
                <a:gd name="connsiteY74-4602" fmla="*/ 6831 h 10000"/>
                <a:gd name="connsiteX75-4603" fmla="*/ 161 w 10000"/>
                <a:gd name="connsiteY75-4604" fmla="*/ 6095 h 10000"/>
                <a:gd name="connsiteX76-4605" fmla="*/ 161 w 10000"/>
                <a:gd name="connsiteY76-4606" fmla="*/ 5252 h 10000"/>
                <a:gd name="connsiteX77-4607" fmla="*/ 161 w 10000"/>
                <a:gd name="connsiteY77-4608" fmla="*/ 4765 h 10000"/>
                <a:gd name="connsiteX78-4609" fmla="*/ 161 w 10000"/>
                <a:gd name="connsiteY78-4610" fmla="*/ 4271 h 10000"/>
                <a:gd name="connsiteX79-4611" fmla="*/ 161 w 10000"/>
                <a:gd name="connsiteY79-4612" fmla="*/ 3783 h 10000"/>
                <a:gd name="connsiteX80-4613" fmla="*/ 161 w 10000"/>
                <a:gd name="connsiteY80-4614" fmla="*/ 3292 h 10000"/>
                <a:gd name="connsiteX81-4615" fmla="*/ 161 w 10000"/>
                <a:gd name="connsiteY81-4616" fmla="*/ 2693 h 10000"/>
                <a:gd name="connsiteX82-4617" fmla="*/ 161 w 10000"/>
                <a:gd name="connsiteY82-4618" fmla="*/ 2204 h 10000"/>
                <a:gd name="connsiteX83-4619" fmla="*/ 161 w 10000"/>
                <a:gd name="connsiteY83-4620" fmla="*/ 1837 h 10000"/>
                <a:gd name="connsiteX84-4621" fmla="*/ 161 w 10000"/>
                <a:gd name="connsiteY84-4622" fmla="*/ 1346 h 10000"/>
                <a:gd name="connsiteX85-4623" fmla="*/ 161 w 10000"/>
                <a:gd name="connsiteY85-4624" fmla="*/ 981 h 10000"/>
                <a:gd name="connsiteX86-4625" fmla="*/ 0 w 10000"/>
                <a:gd name="connsiteY86-4626" fmla="*/ 611 h 10000"/>
                <a:gd name="connsiteX87-4627" fmla="*/ 0 w 10000"/>
                <a:gd name="connsiteY87-4628" fmla="*/ 365 h 10000"/>
                <a:gd name="connsiteX88-4629" fmla="*/ 1258 w 10000"/>
                <a:gd name="connsiteY88-4630" fmla="*/ 0 h 10000"/>
                <a:gd name="connsiteX89-4631" fmla="*/ 1258 w 10000"/>
                <a:gd name="connsiteY89-4632" fmla="*/ 244 h 10000"/>
                <a:gd name="connsiteX90-4633" fmla="*/ 1258 w 10000"/>
                <a:gd name="connsiteY90-4634" fmla="*/ 611 h 10000"/>
                <a:gd name="connsiteX91-4635" fmla="*/ 1258 w 10000"/>
                <a:gd name="connsiteY91-4636" fmla="*/ 1102 h 10000"/>
                <a:gd name="connsiteX92-4637" fmla="*/ 1098 w 10000"/>
                <a:gd name="connsiteY92-4638" fmla="*/ 1714 h 10000"/>
                <a:gd name="connsiteX93-4639" fmla="*/ 1098 w 10000"/>
                <a:gd name="connsiteY93-4640" fmla="*/ 2327 h 10000"/>
                <a:gd name="connsiteX94-4641" fmla="*/ 1098 w 10000"/>
                <a:gd name="connsiteY94-4642" fmla="*/ 2327 h 10000"/>
                <a:gd name="connsiteX0-4643" fmla="*/ 1098 w 10000"/>
                <a:gd name="connsiteY0-4644" fmla="*/ 2327 h 10000"/>
                <a:gd name="connsiteX1-4645" fmla="*/ 1098 w 10000"/>
                <a:gd name="connsiteY1-4646" fmla="*/ 2924 h 10000"/>
                <a:gd name="connsiteX2-4647" fmla="*/ 1098 w 10000"/>
                <a:gd name="connsiteY2-4648" fmla="*/ 3413 h 10000"/>
                <a:gd name="connsiteX3-4649" fmla="*/ 1098 w 10000"/>
                <a:gd name="connsiteY3-4650" fmla="*/ 3903 h 10000"/>
                <a:gd name="connsiteX4-4651" fmla="*/ 1098 w 10000"/>
                <a:gd name="connsiteY4-4652" fmla="*/ 4395 h 10000"/>
                <a:gd name="connsiteX5-4653" fmla="*/ 1098 w 10000"/>
                <a:gd name="connsiteY5-4654" fmla="*/ 4885 h 10000"/>
                <a:gd name="connsiteX6-4655" fmla="*/ 1098 w 10000"/>
                <a:gd name="connsiteY6-4656" fmla="*/ 5252 h 10000"/>
                <a:gd name="connsiteX7-4657" fmla="*/ 1098 w 10000"/>
                <a:gd name="connsiteY7-4658" fmla="*/ 5620 h 10000"/>
                <a:gd name="connsiteX8-4659" fmla="*/ 1098 w 10000"/>
                <a:gd name="connsiteY8-4660" fmla="*/ 5848 h 10000"/>
                <a:gd name="connsiteX9-4661" fmla="*/ 938 w 10000"/>
                <a:gd name="connsiteY9-4662" fmla="*/ 6460 h 10000"/>
                <a:gd name="connsiteX10-4663" fmla="*/ 938 w 10000"/>
                <a:gd name="connsiteY10-4664" fmla="*/ 6953 h 10000"/>
                <a:gd name="connsiteX11-4665" fmla="*/ 1098 w 10000"/>
                <a:gd name="connsiteY11-4666" fmla="*/ 7319 h 10000"/>
                <a:gd name="connsiteX12-4667" fmla="*/ 1098 w 10000"/>
                <a:gd name="connsiteY12-4668" fmla="*/ 7687 h 10000"/>
                <a:gd name="connsiteX13-4669" fmla="*/ 1258 w 10000"/>
                <a:gd name="connsiteY13-4670" fmla="*/ 8055 h 10000"/>
                <a:gd name="connsiteX14-4671" fmla="*/ 1418 w 10000"/>
                <a:gd name="connsiteY14-4672" fmla="*/ 8422 h 10000"/>
                <a:gd name="connsiteX15-4673" fmla="*/ 1578 w 10000"/>
                <a:gd name="connsiteY15-4674" fmla="*/ 8652 h 10000"/>
                <a:gd name="connsiteX16-4675" fmla="*/ 1897 w 10000"/>
                <a:gd name="connsiteY16-4676" fmla="*/ 8775 h 10000"/>
                <a:gd name="connsiteX17-4677" fmla="*/ 2215 w 10000"/>
                <a:gd name="connsiteY17-4678" fmla="*/ 8898 h 10000"/>
                <a:gd name="connsiteX18-4679" fmla="*/ 2695 w 10000"/>
                <a:gd name="connsiteY18-4680" fmla="*/ 9019 h 10000"/>
                <a:gd name="connsiteX19-4681" fmla="*/ 3333 w 10000"/>
                <a:gd name="connsiteY19-4682" fmla="*/ 9142 h 10000"/>
                <a:gd name="connsiteX20-4683" fmla="*/ 3972 w 10000"/>
                <a:gd name="connsiteY20-4684" fmla="*/ 9142 h 10000"/>
                <a:gd name="connsiteX21-4685" fmla="*/ 4591 w 10000"/>
                <a:gd name="connsiteY21-4686" fmla="*/ 9142 h 10000"/>
                <a:gd name="connsiteX22-4687" fmla="*/ 5229 w 10000"/>
                <a:gd name="connsiteY22-4688" fmla="*/ 9142 h 10000"/>
                <a:gd name="connsiteX23-4689" fmla="*/ 5709 w 10000"/>
                <a:gd name="connsiteY23-4690" fmla="*/ 9142 h 10000"/>
                <a:gd name="connsiteX24-4691" fmla="*/ 6187 w 10000"/>
                <a:gd name="connsiteY24-4692" fmla="*/ 9019 h 10000"/>
                <a:gd name="connsiteX25-4693" fmla="*/ 6987 w 10000"/>
                <a:gd name="connsiteY25-4694" fmla="*/ 8898 h 10000"/>
                <a:gd name="connsiteX26-4695" fmla="*/ 7625 w 10000"/>
                <a:gd name="connsiteY26-4696" fmla="*/ 8775 h 10000"/>
                <a:gd name="connsiteX27-4697" fmla="*/ 7785 w 10000"/>
                <a:gd name="connsiteY27-4698" fmla="*/ 8652 h 10000"/>
                <a:gd name="connsiteX28-4699" fmla="*/ 7945 w 10000"/>
                <a:gd name="connsiteY28-4700" fmla="*/ 8545 h 10000"/>
                <a:gd name="connsiteX29-4701" fmla="*/ 8103 w 10000"/>
                <a:gd name="connsiteY29-4702" fmla="*/ 8422 h 10000"/>
                <a:gd name="connsiteX30-4703" fmla="*/ 8264 w 10000"/>
                <a:gd name="connsiteY30-4704" fmla="*/ 8300 h 10000"/>
                <a:gd name="connsiteX31-4705" fmla="*/ 8403 w 10000"/>
                <a:gd name="connsiteY31-4706" fmla="*/ 7809 h 10000"/>
                <a:gd name="connsiteX32-4707" fmla="*/ 8563 w 10000"/>
                <a:gd name="connsiteY32-4708" fmla="*/ 7319 h 10000"/>
                <a:gd name="connsiteX33-4709" fmla="*/ 8722 w 10000"/>
                <a:gd name="connsiteY33-4710" fmla="*/ 7074 h 10000"/>
                <a:gd name="connsiteX34-4711" fmla="*/ 8722 w 10000"/>
                <a:gd name="connsiteY34-4712" fmla="*/ 6831 h 10000"/>
                <a:gd name="connsiteX35-4713" fmla="*/ 8722 w 10000"/>
                <a:gd name="connsiteY35-4714" fmla="*/ 6583 h 10000"/>
                <a:gd name="connsiteX36-4715" fmla="*/ 8722 w 10000"/>
                <a:gd name="connsiteY36-4716" fmla="*/ 6460 h 10000"/>
                <a:gd name="connsiteX37-4717" fmla="*/ 8881 w 10000"/>
                <a:gd name="connsiteY37-4718" fmla="*/ 6340 h 10000"/>
                <a:gd name="connsiteX38-4719" fmla="*/ 8881 w 10000"/>
                <a:gd name="connsiteY38-4720" fmla="*/ 6217 h 10000"/>
                <a:gd name="connsiteX39-4721" fmla="*/ 8881 w 10000"/>
                <a:gd name="connsiteY39-4722" fmla="*/ 6217 h 10000"/>
                <a:gd name="connsiteX40-4723" fmla="*/ 9042 w 10000"/>
                <a:gd name="connsiteY40-4724" fmla="*/ 6217 h 10000"/>
                <a:gd name="connsiteX41-4725" fmla="*/ 9201 w 10000"/>
                <a:gd name="connsiteY41-4726" fmla="*/ 6217 h 10000"/>
                <a:gd name="connsiteX42-4727" fmla="*/ 9201 w 10000"/>
                <a:gd name="connsiteY42-4728" fmla="*/ 6340 h 10000"/>
                <a:gd name="connsiteX43-4729" fmla="*/ 9361 w 10000"/>
                <a:gd name="connsiteY43-4730" fmla="*/ 6460 h 10000"/>
                <a:gd name="connsiteX44-4731" fmla="*/ 9361 w 10000"/>
                <a:gd name="connsiteY44-4732" fmla="*/ 6709 h 10000"/>
                <a:gd name="connsiteX45-4733" fmla="*/ 9361 w 10000"/>
                <a:gd name="connsiteY45-4734" fmla="*/ 6831 h 10000"/>
                <a:gd name="connsiteX46-4735" fmla="*/ 9361 w 10000"/>
                <a:gd name="connsiteY46-4736" fmla="*/ 7074 h 10000"/>
                <a:gd name="connsiteX47-4737" fmla="*/ 9521 w 10000"/>
                <a:gd name="connsiteY47-4738" fmla="*/ 7564 h 10000"/>
                <a:gd name="connsiteX48-4739" fmla="*/ 9521 w 10000"/>
                <a:gd name="connsiteY48-4740" fmla="*/ 7932 h 10000"/>
                <a:gd name="connsiteX49-4741" fmla="*/ 9680 w 10000"/>
                <a:gd name="connsiteY49-4742" fmla="*/ 8300 h 10000"/>
                <a:gd name="connsiteX50-4743" fmla="*/ 9840 w 10000"/>
                <a:gd name="connsiteY50-4744" fmla="*/ 8545 h 10000"/>
                <a:gd name="connsiteX51-4745" fmla="*/ 10000 w 10000"/>
                <a:gd name="connsiteY51-4746" fmla="*/ 8775 h 10000"/>
                <a:gd name="connsiteX52-4747" fmla="*/ 10000 w 10000"/>
                <a:gd name="connsiteY52-4748" fmla="*/ 9019 h 10000"/>
                <a:gd name="connsiteX53-4749" fmla="*/ 9840 w 10000"/>
                <a:gd name="connsiteY53-4750" fmla="*/ 9265 h 10000"/>
                <a:gd name="connsiteX54-4751" fmla="*/ 9521 w 10000"/>
                <a:gd name="connsiteY54-4752" fmla="*/ 9387 h 10000"/>
                <a:gd name="connsiteX55-4753" fmla="*/ 9201 w 10000"/>
                <a:gd name="connsiteY55-4754" fmla="*/ 9509 h 10000"/>
                <a:gd name="connsiteX56-4755" fmla="*/ 8722 w 10000"/>
                <a:gd name="connsiteY56-4756" fmla="*/ 9634 h 10000"/>
                <a:gd name="connsiteX57-4757" fmla="*/ 8264 w 10000"/>
                <a:gd name="connsiteY57-4758" fmla="*/ 9756 h 10000"/>
                <a:gd name="connsiteX58-4759" fmla="*/ 7785 w 10000"/>
                <a:gd name="connsiteY58-4760" fmla="*/ 9878 h 10000"/>
                <a:gd name="connsiteX59-4761" fmla="*/ 7145 w 10000"/>
                <a:gd name="connsiteY59-4762" fmla="*/ 9878 h 10000"/>
                <a:gd name="connsiteX60-4763" fmla="*/ 6347 w 10000"/>
                <a:gd name="connsiteY60-4764" fmla="*/ 10000 h 10000"/>
                <a:gd name="connsiteX61-4765" fmla="*/ 5548 w 10000"/>
                <a:gd name="connsiteY61-4766" fmla="*/ 10000 h 10000"/>
                <a:gd name="connsiteX62-4767" fmla="*/ 4591 w 10000"/>
                <a:gd name="connsiteY62-4768" fmla="*/ 10000 h 10000"/>
                <a:gd name="connsiteX63-4769" fmla="*/ 3812 w 10000"/>
                <a:gd name="connsiteY63-4770" fmla="*/ 10000 h 10000"/>
                <a:gd name="connsiteX64-4771" fmla="*/ 3013 w 10000"/>
                <a:gd name="connsiteY64-4772" fmla="*/ 9878 h 10000"/>
                <a:gd name="connsiteX65-4773" fmla="*/ 2375 w 10000"/>
                <a:gd name="connsiteY65-4774" fmla="*/ 9878 h 10000"/>
                <a:gd name="connsiteX66-4775" fmla="*/ 1897 w 10000"/>
                <a:gd name="connsiteY66-4776" fmla="*/ 9756 h 10000"/>
                <a:gd name="connsiteX67-4777" fmla="*/ 1418 w 10000"/>
                <a:gd name="connsiteY67-4778" fmla="*/ 9509 h 10000"/>
                <a:gd name="connsiteX68-4779" fmla="*/ 938 w 10000"/>
                <a:gd name="connsiteY68-4780" fmla="*/ 9387 h 10000"/>
                <a:gd name="connsiteX69-4781" fmla="*/ 639 w 10000"/>
                <a:gd name="connsiteY69-4782" fmla="*/ 9142 h 10000"/>
                <a:gd name="connsiteX70-4783" fmla="*/ 479 w 10000"/>
                <a:gd name="connsiteY70-4784" fmla="*/ 8775 h 10000"/>
                <a:gd name="connsiteX71-4785" fmla="*/ 319 w 10000"/>
                <a:gd name="connsiteY71-4786" fmla="*/ 8422 h 10000"/>
                <a:gd name="connsiteX72-4787" fmla="*/ 161 w 10000"/>
                <a:gd name="connsiteY72-4788" fmla="*/ 7932 h 10000"/>
                <a:gd name="connsiteX73-4789" fmla="*/ 161 w 10000"/>
                <a:gd name="connsiteY73-4790" fmla="*/ 7443 h 10000"/>
                <a:gd name="connsiteX74-4791" fmla="*/ 161 w 10000"/>
                <a:gd name="connsiteY74-4792" fmla="*/ 6831 h 10000"/>
                <a:gd name="connsiteX75-4793" fmla="*/ 161 w 10000"/>
                <a:gd name="connsiteY75-4794" fmla="*/ 6095 h 10000"/>
                <a:gd name="connsiteX76-4795" fmla="*/ 161 w 10000"/>
                <a:gd name="connsiteY76-4796" fmla="*/ 5252 h 10000"/>
                <a:gd name="connsiteX77-4797" fmla="*/ 161 w 10000"/>
                <a:gd name="connsiteY77-4798" fmla="*/ 4765 h 10000"/>
                <a:gd name="connsiteX78-4799" fmla="*/ 161 w 10000"/>
                <a:gd name="connsiteY78-4800" fmla="*/ 4271 h 10000"/>
                <a:gd name="connsiteX79-4801" fmla="*/ 161 w 10000"/>
                <a:gd name="connsiteY79-4802" fmla="*/ 3783 h 10000"/>
                <a:gd name="connsiteX80-4803" fmla="*/ 161 w 10000"/>
                <a:gd name="connsiteY80-4804" fmla="*/ 3292 h 10000"/>
                <a:gd name="connsiteX81-4805" fmla="*/ 161 w 10000"/>
                <a:gd name="connsiteY81-4806" fmla="*/ 2693 h 10000"/>
                <a:gd name="connsiteX82-4807" fmla="*/ 161 w 10000"/>
                <a:gd name="connsiteY82-4808" fmla="*/ 2204 h 10000"/>
                <a:gd name="connsiteX83-4809" fmla="*/ 161 w 10000"/>
                <a:gd name="connsiteY83-4810" fmla="*/ 1837 h 10000"/>
                <a:gd name="connsiteX84-4811" fmla="*/ 161 w 10000"/>
                <a:gd name="connsiteY84-4812" fmla="*/ 1346 h 10000"/>
                <a:gd name="connsiteX85-4813" fmla="*/ 161 w 10000"/>
                <a:gd name="connsiteY85-4814" fmla="*/ 981 h 10000"/>
                <a:gd name="connsiteX86-4815" fmla="*/ 0 w 10000"/>
                <a:gd name="connsiteY86-4816" fmla="*/ 611 h 10000"/>
                <a:gd name="connsiteX87-4817" fmla="*/ 1258 w 10000"/>
                <a:gd name="connsiteY87-4818" fmla="*/ 0 h 10000"/>
                <a:gd name="connsiteX88-4819" fmla="*/ 1258 w 10000"/>
                <a:gd name="connsiteY88-4820" fmla="*/ 244 h 10000"/>
                <a:gd name="connsiteX89-4821" fmla="*/ 1258 w 10000"/>
                <a:gd name="connsiteY89-4822" fmla="*/ 611 h 10000"/>
                <a:gd name="connsiteX90-4823" fmla="*/ 1258 w 10000"/>
                <a:gd name="connsiteY90-4824" fmla="*/ 1102 h 10000"/>
                <a:gd name="connsiteX91-4825" fmla="*/ 1098 w 10000"/>
                <a:gd name="connsiteY91-4826" fmla="*/ 1714 h 10000"/>
                <a:gd name="connsiteX92-4827" fmla="*/ 1098 w 10000"/>
                <a:gd name="connsiteY92-4828" fmla="*/ 2327 h 10000"/>
                <a:gd name="connsiteX93-4829" fmla="*/ 1098 w 10000"/>
                <a:gd name="connsiteY93-4830" fmla="*/ 2327 h 10000"/>
                <a:gd name="connsiteX0-4831" fmla="*/ 1098 w 10000"/>
                <a:gd name="connsiteY0-4832" fmla="*/ 2083 h 9756"/>
                <a:gd name="connsiteX1-4833" fmla="*/ 1098 w 10000"/>
                <a:gd name="connsiteY1-4834" fmla="*/ 2680 h 9756"/>
                <a:gd name="connsiteX2-4835" fmla="*/ 1098 w 10000"/>
                <a:gd name="connsiteY2-4836" fmla="*/ 3169 h 9756"/>
                <a:gd name="connsiteX3-4837" fmla="*/ 1098 w 10000"/>
                <a:gd name="connsiteY3-4838" fmla="*/ 3659 h 9756"/>
                <a:gd name="connsiteX4-4839" fmla="*/ 1098 w 10000"/>
                <a:gd name="connsiteY4-4840" fmla="*/ 4151 h 9756"/>
                <a:gd name="connsiteX5-4841" fmla="*/ 1098 w 10000"/>
                <a:gd name="connsiteY5-4842" fmla="*/ 4641 h 9756"/>
                <a:gd name="connsiteX6-4843" fmla="*/ 1098 w 10000"/>
                <a:gd name="connsiteY6-4844" fmla="*/ 5008 h 9756"/>
                <a:gd name="connsiteX7-4845" fmla="*/ 1098 w 10000"/>
                <a:gd name="connsiteY7-4846" fmla="*/ 5376 h 9756"/>
                <a:gd name="connsiteX8-4847" fmla="*/ 1098 w 10000"/>
                <a:gd name="connsiteY8-4848" fmla="*/ 5604 h 9756"/>
                <a:gd name="connsiteX9-4849" fmla="*/ 938 w 10000"/>
                <a:gd name="connsiteY9-4850" fmla="*/ 6216 h 9756"/>
                <a:gd name="connsiteX10-4851" fmla="*/ 938 w 10000"/>
                <a:gd name="connsiteY10-4852" fmla="*/ 6709 h 9756"/>
                <a:gd name="connsiteX11-4853" fmla="*/ 1098 w 10000"/>
                <a:gd name="connsiteY11-4854" fmla="*/ 7075 h 9756"/>
                <a:gd name="connsiteX12-4855" fmla="*/ 1098 w 10000"/>
                <a:gd name="connsiteY12-4856" fmla="*/ 7443 h 9756"/>
                <a:gd name="connsiteX13-4857" fmla="*/ 1258 w 10000"/>
                <a:gd name="connsiteY13-4858" fmla="*/ 7811 h 9756"/>
                <a:gd name="connsiteX14-4859" fmla="*/ 1418 w 10000"/>
                <a:gd name="connsiteY14-4860" fmla="*/ 8178 h 9756"/>
                <a:gd name="connsiteX15-4861" fmla="*/ 1578 w 10000"/>
                <a:gd name="connsiteY15-4862" fmla="*/ 8408 h 9756"/>
                <a:gd name="connsiteX16-4863" fmla="*/ 1897 w 10000"/>
                <a:gd name="connsiteY16-4864" fmla="*/ 8531 h 9756"/>
                <a:gd name="connsiteX17-4865" fmla="*/ 2215 w 10000"/>
                <a:gd name="connsiteY17-4866" fmla="*/ 8654 h 9756"/>
                <a:gd name="connsiteX18-4867" fmla="*/ 2695 w 10000"/>
                <a:gd name="connsiteY18-4868" fmla="*/ 8775 h 9756"/>
                <a:gd name="connsiteX19-4869" fmla="*/ 3333 w 10000"/>
                <a:gd name="connsiteY19-4870" fmla="*/ 8898 h 9756"/>
                <a:gd name="connsiteX20-4871" fmla="*/ 3972 w 10000"/>
                <a:gd name="connsiteY20-4872" fmla="*/ 8898 h 9756"/>
                <a:gd name="connsiteX21-4873" fmla="*/ 4591 w 10000"/>
                <a:gd name="connsiteY21-4874" fmla="*/ 8898 h 9756"/>
                <a:gd name="connsiteX22-4875" fmla="*/ 5229 w 10000"/>
                <a:gd name="connsiteY22-4876" fmla="*/ 8898 h 9756"/>
                <a:gd name="connsiteX23-4877" fmla="*/ 5709 w 10000"/>
                <a:gd name="connsiteY23-4878" fmla="*/ 8898 h 9756"/>
                <a:gd name="connsiteX24-4879" fmla="*/ 6187 w 10000"/>
                <a:gd name="connsiteY24-4880" fmla="*/ 8775 h 9756"/>
                <a:gd name="connsiteX25-4881" fmla="*/ 6987 w 10000"/>
                <a:gd name="connsiteY25-4882" fmla="*/ 8654 h 9756"/>
                <a:gd name="connsiteX26-4883" fmla="*/ 7625 w 10000"/>
                <a:gd name="connsiteY26-4884" fmla="*/ 8531 h 9756"/>
                <a:gd name="connsiteX27-4885" fmla="*/ 7785 w 10000"/>
                <a:gd name="connsiteY27-4886" fmla="*/ 8408 h 9756"/>
                <a:gd name="connsiteX28-4887" fmla="*/ 7945 w 10000"/>
                <a:gd name="connsiteY28-4888" fmla="*/ 8301 h 9756"/>
                <a:gd name="connsiteX29-4889" fmla="*/ 8103 w 10000"/>
                <a:gd name="connsiteY29-4890" fmla="*/ 8178 h 9756"/>
                <a:gd name="connsiteX30-4891" fmla="*/ 8264 w 10000"/>
                <a:gd name="connsiteY30-4892" fmla="*/ 8056 h 9756"/>
                <a:gd name="connsiteX31-4893" fmla="*/ 8403 w 10000"/>
                <a:gd name="connsiteY31-4894" fmla="*/ 7565 h 9756"/>
                <a:gd name="connsiteX32-4895" fmla="*/ 8563 w 10000"/>
                <a:gd name="connsiteY32-4896" fmla="*/ 7075 h 9756"/>
                <a:gd name="connsiteX33-4897" fmla="*/ 8722 w 10000"/>
                <a:gd name="connsiteY33-4898" fmla="*/ 6830 h 9756"/>
                <a:gd name="connsiteX34-4899" fmla="*/ 8722 w 10000"/>
                <a:gd name="connsiteY34-4900" fmla="*/ 6587 h 9756"/>
                <a:gd name="connsiteX35-4901" fmla="*/ 8722 w 10000"/>
                <a:gd name="connsiteY35-4902" fmla="*/ 6339 h 9756"/>
                <a:gd name="connsiteX36-4903" fmla="*/ 8722 w 10000"/>
                <a:gd name="connsiteY36-4904" fmla="*/ 6216 h 9756"/>
                <a:gd name="connsiteX37-4905" fmla="*/ 8881 w 10000"/>
                <a:gd name="connsiteY37-4906" fmla="*/ 6096 h 9756"/>
                <a:gd name="connsiteX38-4907" fmla="*/ 8881 w 10000"/>
                <a:gd name="connsiteY38-4908" fmla="*/ 5973 h 9756"/>
                <a:gd name="connsiteX39-4909" fmla="*/ 8881 w 10000"/>
                <a:gd name="connsiteY39-4910" fmla="*/ 5973 h 9756"/>
                <a:gd name="connsiteX40-4911" fmla="*/ 9042 w 10000"/>
                <a:gd name="connsiteY40-4912" fmla="*/ 5973 h 9756"/>
                <a:gd name="connsiteX41-4913" fmla="*/ 9201 w 10000"/>
                <a:gd name="connsiteY41-4914" fmla="*/ 5973 h 9756"/>
                <a:gd name="connsiteX42-4915" fmla="*/ 9201 w 10000"/>
                <a:gd name="connsiteY42-4916" fmla="*/ 6096 h 9756"/>
                <a:gd name="connsiteX43-4917" fmla="*/ 9361 w 10000"/>
                <a:gd name="connsiteY43-4918" fmla="*/ 6216 h 9756"/>
                <a:gd name="connsiteX44-4919" fmla="*/ 9361 w 10000"/>
                <a:gd name="connsiteY44-4920" fmla="*/ 6465 h 9756"/>
                <a:gd name="connsiteX45-4921" fmla="*/ 9361 w 10000"/>
                <a:gd name="connsiteY45-4922" fmla="*/ 6587 h 9756"/>
                <a:gd name="connsiteX46-4923" fmla="*/ 9361 w 10000"/>
                <a:gd name="connsiteY46-4924" fmla="*/ 6830 h 9756"/>
                <a:gd name="connsiteX47-4925" fmla="*/ 9521 w 10000"/>
                <a:gd name="connsiteY47-4926" fmla="*/ 7320 h 9756"/>
                <a:gd name="connsiteX48-4927" fmla="*/ 9521 w 10000"/>
                <a:gd name="connsiteY48-4928" fmla="*/ 7688 h 9756"/>
                <a:gd name="connsiteX49-4929" fmla="*/ 9680 w 10000"/>
                <a:gd name="connsiteY49-4930" fmla="*/ 8056 h 9756"/>
                <a:gd name="connsiteX50-4931" fmla="*/ 9840 w 10000"/>
                <a:gd name="connsiteY50-4932" fmla="*/ 8301 h 9756"/>
                <a:gd name="connsiteX51-4933" fmla="*/ 10000 w 10000"/>
                <a:gd name="connsiteY51-4934" fmla="*/ 8531 h 9756"/>
                <a:gd name="connsiteX52-4935" fmla="*/ 10000 w 10000"/>
                <a:gd name="connsiteY52-4936" fmla="*/ 8775 h 9756"/>
                <a:gd name="connsiteX53-4937" fmla="*/ 9840 w 10000"/>
                <a:gd name="connsiteY53-4938" fmla="*/ 9021 h 9756"/>
                <a:gd name="connsiteX54-4939" fmla="*/ 9521 w 10000"/>
                <a:gd name="connsiteY54-4940" fmla="*/ 9143 h 9756"/>
                <a:gd name="connsiteX55-4941" fmla="*/ 9201 w 10000"/>
                <a:gd name="connsiteY55-4942" fmla="*/ 9265 h 9756"/>
                <a:gd name="connsiteX56-4943" fmla="*/ 8722 w 10000"/>
                <a:gd name="connsiteY56-4944" fmla="*/ 9390 h 9756"/>
                <a:gd name="connsiteX57-4945" fmla="*/ 8264 w 10000"/>
                <a:gd name="connsiteY57-4946" fmla="*/ 9512 h 9756"/>
                <a:gd name="connsiteX58-4947" fmla="*/ 7785 w 10000"/>
                <a:gd name="connsiteY58-4948" fmla="*/ 9634 h 9756"/>
                <a:gd name="connsiteX59-4949" fmla="*/ 7145 w 10000"/>
                <a:gd name="connsiteY59-4950" fmla="*/ 9634 h 9756"/>
                <a:gd name="connsiteX60-4951" fmla="*/ 6347 w 10000"/>
                <a:gd name="connsiteY60-4952" fmla="*/ 9756 h 9756"/>
                <a:gd name="connsiteX61-4953" fmla="*/ 5548 w 10000"/>
                <a:gd name="connsiteY61-4954" fmla="*/ 9756 h 9756"/>
                <a:gd name="connsiteX62-4955" fmla="*/ 4591 w 10000"/>
                <a:gd name="connsiteY62-4956" fmla="*/ 9756 h 9756"/>
                <a:gd name="connsiteX63-4957" fmla="*/ 3812 w 10000"/>
                <a:gd name="connsiteY63-4958" fmla="*/ 9756 h 9756"/>
                <a:gd name="connsiteX64-4959" fmla="*/ 3013 w 10000"/>
                <a:gd name="connsiteY64-4960" fmla="*/ 9634 h 9756"/>
                <a:gd name="connsiteX65-4961" fmla="*/ 2375 w 10000"/>
                <a:gd name="connsiteY65-4962" fmla="*/ 9634 h 9756"/>
                <a:gd name="connsiteX66-4963" fmla="*/ 1897 w 10000"/>
                <a:gd name="connsiteY66-4964" fmla="*/ 9512 h 9756"/>
                <a:gd name="connsiteX67-4965" fmla="*/ 1418 w 10000"/>
                <a:gd name="connsiteY67-4966" fmla="*/ 9265 h 9756"/>
                <a:gd name="connsiteX68-4967" fmla="*/ 938 w 10000"/>
                <a:gd name="connsiteY68-4968" fmla="*/ 9143 h 9756"/>
                <a:gd name="connsiteX69-4969" fmla="*/ 639 w 10000"/>
                <a:gd name="connsiteY69-4970" fmla="*/ 8898 h 9756"/>
                <a:gd name="connsiteX70-4971" fmla="*/ 479 w 10000"/>
                <a:gd name="connsiteY70-4972" fmla="*/ 8531 h 9756"/>
                <a:gd name="connsiteX71-4973" fmla="*/ 319 w 10000"/>
                <a:gd name="connsiteY71-4974" fmla="*/ 8178 h 9756"/>
                <a:gd name="connsiteX72-4975" fmla="*/ 161 w 10000"/>
                <a:gd name="connsiteY72-4976" fmla="*/ 7688 h 9756"/>
                <a:gd name="connsiteX73-4977" fmla="*/ 161 w 10000"/>
                <a:gd name="connsiteY73-4978" fmla="*/ 7199 h 9756"/>
                <a:gd name="connsiteX74-4979" fmla="*/ 161 w 10000"/>
                <a:gd name="connsiteY74-4980" fmla="*/ 6587 h 9756"/>
                <a:gd name="connsiteX75-4981" fmla="*/ 161 w 10000"/>
                <a:gd name="connsiteY75-4982" fmla="*/ 5851 h 9756"/>
                <a:gd name="connsiteX76-4983" fmla="*/ 161 w 10000"/>
                <a:gd name="connsiteY76-4984" fmla="*/ 5008 h 9756"/>
                <a:gd name="connsiteX77-4985" fmla="*/ 161 w 10000"/>
                <a:gd name="connsiteY77-4986" fmla="*/ 4521 h 9756"/>
                <a:gd name="connsiteX78-4987" fmla="*/ 161 w 10000"/>
                <a:gd name="connsiteY78-4988" fmla="*/ 4027 h 9756"/>
                <a:gd name="connsiteX79-4989" fmla="*/ 161 w 10000"/>
                <a:gd name="connsiteY79-4990" fmla="*/ 3539 h 9756"/>
                <a:gd name="connsiteX80-4991" fmla="*/ 161 w 10000"/>
                <a:gd name="connsiteY80-4992" fmla="*/ 3048 h 9756"/>
                <a:gd name="connsiteX81-4993" fmla="*/ 161 w 10000"/>
                <a:gd name="connsiteY81-4994" fmla="*/ 2449 h 9756"/>
                <a:gd name="connsiteX82-4995" fmla="*/ 161 w 10000"/>
                <a:gd name="connsiteY82-4996" fmla="*/ 1960 h 9756"/>
                <a:gd name="connsiteX83-4997" fmla="*/ 161 w 10000"/>
                <a:gd name="connsiteY83-4998" fmla="*/ 1593 h 9756"/>
                <a:gd name="connsiteX84-4999" fmla="*/ 161 w 10000"/>
                <a:gd name="connsiteY84-5000" fmla="*/ 1102 h 9756"/>
                <a:gd name="connsiteX85-5001" fmla="*/ 161 w 10000"/>
                <a:gd name="connsiteY85-5002" fmla="*/ 737 h 9756"/>
                <a:gd name="connsiteX86-5003" fmla="*/ 0 w 10000"/>
                <a:gd name="connsiteY86-5004" fmla="*/ 367 h 9756"/>
                <a:gd name="connsiteX87-5005" fmla="*/ 1258 w 10000"/>
                <a:gd name="connsiteY87-5006" fmla="*/ 0 h 9756"/>
                <a:gd name="connsiteX88-5007" fmla="*/ 1258 w 10000"/>
                <a:gd name="connsiteY88-5008" fmla="*/ 367 h 9756"/>
                <a:gd name="connsiteX89-5009" fmla="*/ 1258 w 10000"/>
                <a:gd name="connsiteY89-5010" fmla="*/ 858 h 9756"/>
                <a:gd name="connsiteX90-5011" fmla="*/ 1098 w 10000"/>
                <a:gd name="connsiteY90-5012" fmla="*/ 1470 h 9756"/>
                <a:gd name="connsiteX91-5013" fmla="*/ 1098 w 10000"/>
                <a:gd name="connsiteY91-5014" fmla="*/ 2083 h 9756"/>
                <a:gd name="connsiteX92-5015" fmla="*/ 1098 w 10000"/>
                <a:gd name="connsiteY92-5016" fmla="*/ 2083 h 9756"/>
                <a:gd name="connsiteX0-5017" fmla="*/ 1098 w 10000"/>
                <a:gd name="connsiteY0-5018" fmla="*/ 1759 h 9624"/>
                <a:gd name="connsiteX1-5019" fmla="*/ 1098 w 10000"/>
                <a:gd name="connsiteY1-5020" fmla="*/ 2371 h 9624"/>
                <a:gd name="connsiteX2-5021" fmla="*/ 1098 w 10000"/>
                <a:gd name="connsiteY2-5022" fmla="*/ 2872 h 9624"/>
                <a:gd name="connsiteX3-5023" fmla="*/ 1098 w 10000"/>
                <a:gd name="connsiteY3-5024" fmla="*/ 3375 h 9624"/>
                <a:gd name="connsiteX4-5025" fmla="*/ 1098 w 10000"/>
                <a:gd name="connsiteY4-5026" fmla="*/ 3879 h 9624"/>
                <a:gd name="connsiteX5-5027" fmla="*/ 1098 w 10000"/>
                <a:gd name="connsiteY5-5028" fmla="*/ 4381 h 9624"/>
                <a:gd name="connsiteX6-5029" fmla="*/ 1098 w 10000"/>
                <a:gd name="connsiteY6-5030" fmla="*/ 4757 h 9624"/>
                <a:gd name="connsiteX7-5031" fmla="*/ 1098 w 10000"/>
                <a:gd name="connsiteY7-5032" fmla="*/ 5134 h 9624"/>
                <a:gd name="connsiteX8-5033" fmla="*/ 1098 w 10000"/>
                <a:gd name="connsiteY8-5034" fmla="*/ 5368 h 9624"/>
                <a:gd name="connsiteX9-5035" fmla="*/ 938 w 10000"/>
                <a:gd name="connsiteY9-5036" fmla="*/ 5995 h 9624"/>
                <a:gd name="connsiteX10-5037" fmla="*/ 938 w 10000"/>
                <a:gd name="connsiteY10-5038" fmla="*/ 6501 h 9624"/>
                <a:gd name="connsiteX11-5039" fmla="*/ 1098 w 10000"/>
                <a:gd name="connsiteY11-5040" fmla="*/ 6876 h 9624"/>
                <a:gd name="connsiteX12-5041" fmla="*/ 1098 w 10000"/>
                <a:gd name="connsiteY12-5042" fmla="*/ 7253 h 9624"/>
                <a:gd name="connsiteX13-5043" fmla="*/ 1258 w 10000"/>
                <a:gd name="connsiteY13-5044" fmla="*/ 7630 h 9624"/>
                <a:gd name="connsiteX14-5045" fmla="*/ 1418 w 10000"/>
                <a:gd name="connsiteY14-5046" fmla="*/ 8007 h 9624"/>
                <a:gd name="connsiteX15-5047" fmla="*/ 1578 w 10000"/>
                <a:gd name="connsiteY15-5048" fmla="*/ 8242 h 9624"/>
                <a:gd name="connsiteX16-5049" fmla="*/ 1897 w 10000"/>
                <a:gd name="connsiteY16-5050" fmla="*/ 8368 h 9624"/>
                <a:gd name="connsiteX17-5051" fmla="*/ 2215 w 10000"/>
                <a:gd name="connsiteY17-5052" fmla="*/ 8494 h 9624"/>
                <a:gd name="connsiteX18-5053" fmla="*/ 2695 w 10000"/>
                <a:gd name="connsiteY18-5054" fmla="*/ 8618 h 9624"/>
                <a:gd name="connsiteX19-5055" fmla="*/ 3333 w 10000"/>
                <a:gd name="connsiteY19-5056" fmla="*/ 8745 h 9624"/>
                <a:gd name="connsiteX20-5057" fmla="*/ 3972 w 10000"/>
                <a:gd name="connsiteY20-5058" fmla="*/ 8745 h 9624"/>
                <a:gd name="connsiteX21-5059" fmla="*/ 4591 w 10000"/>
                <a:gd name="connsiteY21-5060" fmla="*/ 8745 h 9624"/>
                <a:gd name="connsiteX22-5061" fmla="*/ 5229 w 10000"/>
                <a:gd name="connsiteY22-5062" fmla="*/ 8745 h 9624"/>
                <a:gd name="connsiteX23-5063" fmla="*/ 5709 w 10000"/>
                <a:gd name="connsiteY23-5064" fmla="*/ 8745 h 9624"/>
                <a:gd name="connsiteX24-5065" fmla="*/ 6187 w 10000"/>
                <a:gd name="connsiteY24-5066" fmla="*/ 8618 h 9624"/>
                <a:gd name="connsiteX25-5067" fmla="*/ 6987 w 10000"/>
                <a:gd name="connsiteY25-5068" fmla="*/ 8494 h 9624"/>
                <a:gd name="connsiteX26-5069" fmla="*/ 7625 w 10000"/>
                <a:gd name="connsiteY26-5070" fmla="*/ 8368 h 9624"/>
                <a:gd name="connsiteX27-5071" fmla="*/ 7785 w 10000"/>
                <a:gd name="connsiteY27-5072" fmla="*/ 8242 h 9624"/>
                <a:gd name="connsiteX28-5073" fmla="*/ 7945 w 10000"/>
                <a:gd name="connsiteY28-5074" fmla="*/ 8133 h 9624"/>
                <a:gd name="connsiteX29-5075" fmla="*/ 8103 w 10000"/>
                <a:gd name="connsiteY29-5076" fmla="*/ 8007 h 9624"/>
                <a:gd name="connsiteX30-5077" fmla="*/ 8264 w 10000"/>
                <a:gd name="connsiteY30-5078" fmla="*/ 7881 h 9624"/>
                <a:gd name="connsiteX31-5079" fmla="*/ 8403 w 10000"/>
                <a:gd name="connsiteY31-5080" fmla="*/ 7378 h 9624"/>
                <a:gd name="connsiteX32-5081" fmla="*/ 8563 w 10000"/>
                <a:gd name="connsiteY32-5082" fmla="*/ 6876 h 9624"/>
                <a:gd name="connsiteX33-5083" fmla="*/ 8722 w 10000"/>
                <a:gd name="connsiteY33-5084" fmla="*/ 6625 h 9624"/>
                <a:gd name="connsiteX34-5085" fmla="*/ 8722 w 10000"/>
                <a:gd name="connsiteY34-5086" fmla="*/ 6376 h 9624"/>
                <a:gd name="connsiteX35-5087" fmla="*/ 8722 w 10000"/>
                <a:gd name="connsiteY35-5088" fmla="*/ 6122 h 9624"/>
                <a:gd name="connsiteX36-5089" fmla="*/ 8722 w 10000"/>
                <a:gd name="connsiteY36-5090" fmla="*/ 5995 h 9624"/>
                <a:gd name="connsiteX37-5091" fmla="*/ 8881 w 10000"/>
                <a:gd name="connsiteY37-5092" fmla="*/ 5872 h 9624"/>
                <a:gd name="connsiteX38-5093" fmla="*/ 8881 w 10000"/>
                <a:gd name="connsiteY38-5094" fmla="*/ 5746 h 9624"/>
                <a:gd name="connsiteX39-5095" fmla="*/ 8881 w 10000"/>
                <a:gd name="connsiteY39-5096" fmla="*/ 5746 h 9624"/>
                <a:gd name="connsiteX40-5097" fmla="*/ 9042 w 10000"/>
                <a:gd name="connsiteY40-5098" fmla="*/ 5746 h 9624"/>
                <a:gd name="connsiteX41-5099" fmla="*/ 9201 w 10000"/>
                <a:gd name="connsiteY41-5100" fmla="*/ 5746 h 9624"/>
                <a:gd name="connsiteX42-5101" fmla="*/ 9201 w 10000"/>
                <a:gd name="connsiteY42-5102" fmla="*/ 5872 h 9624"/>
                <a:gd name="connsiteX43-5103" fmla="*/ 9361 w 10000"/>
                <a:gd name="connsiteY43-5104" fmla="*/ 5995 h 9624"/>
                <a:gd name="connsiteX44-5105" fmla="*/ 9361 w 10000"/>
                <a:gd name="connsiteY44-5106" fmla="*/ 6251 h 9624"/>
                <a:gd name="connsiteX45-5107" fmla="*/ 9361 w 10000"/>
                <a:gd name="connsiteY45-5108" fmla="*/ 6376 h 9624"/>
                <a:gd name="connsiteX46-5109" fmla="*/ 9361 w 10000"/>
                <a:gd name="connsiteY46-5110" fmla="*/ 6625 h 9624"/>
                <a:gd name="connsiteX47-5111" fmla="*/ 9521 w 10000"/>
                <a:gd name="connsiteY47-5112" fmla="*/ 7127 h 9624"/>
                <a:gd name="connsiteX48-5113" fmla="*/ 9521 w 10000"/>
                <a:gd name="connsiteY48-5114" fmla="*/ 7504 h 9624"/>
                <a:gd name="connsiteX49-5115" fmla="*/ 9680 w 10000"/>
                <a:gd name="connsiteY49-5116" fmla="*/ 7881 h 9624"/>
                <a:gd name="connsiteX50-5117" fmla="*/ 9840 w 10000"/>
                <a:gd name="connsiteY50-5118" fmla="*/ 8133 h 9624"/>
                <a:gd name="connsiteX51-5119" fmla="*/ 10000 w 10000"/>
                <a:gd name="connsiteY51-5120" fmla="*/ 8368 h 9624"/>
                <a:gd name="connsiteX52-5121" fmla="*/ 10000 w 10000"/>
                <a:gd name="connsiteY52-5122" fmla="*/ 8618 h 9624"/>
                <a:gd name="connsiteX53-5123" fmla="*/ 9840 w 10000"/>
                <a:gd name="connsiteY53-5124" fmla="*/ 8871 h 9624"/>
                <a:gd name="connsiteX54-5125" fmla="*/ 9521 w 10000"/>
                <a:gd name="connsiteY54-5126" fmla="*/ 8996 h 9624"/>
                <a:gd name="connsiteX55-5127" fmla="*/ 9201 w 10000"/>
                <a:gd name="connsiteY55-5128" fmla="*/ 9121 h 9624"/>
                <a:gd name="connsiteX56-5129" fmla="*/ 8722 w 10000"/>
                <a:gd name="connsiteY56-5130" fmla="*/ 9249 h 9624"/>
                <a:gd name="connsiteX57-5131" fmla="*/ 8264 w 10000"/>
                <a:gd name="connsiteY57-5132" fmla="*/ 9374 h 9624"/>
                <a:gd name="connsiteX58-5133" fmla="*/ 7785 w 10000"/>
                <a:gd name="connsiteY58-5134" fmla="*/ 9499 h 9624"/>
                <a:gd name="connsiteX59-5135" fmla="*/ 7145 w 10000"/>
                <a:gd name="connsiteY59-5136" fmla="*/ 9499 h 9624"/>
                <a:gd name="connsiteX60-5137" fmla="*/ 6347 w 10000"/>
                <a:gd name="connsiteY60-5138" fmla="*/ 9624 h 9624"/>
                <a:gd name="connsiteX61-5139" fmla="*/ 5548 w 10000"/>
                <a:gd name="connsiteY61-5140" fmla="*/ 9624 h 9624"/>
                <a:gd name="connsiteX62-5141" fmla="*/ 4591 w 10000"/>
                <a:gd name="connsiteY62-5142" fmla="*/ 9624 h 9624"/>
                <a:gd name="connsiteX63-5143" fmla="*/ 3812 w 10000"/>
                <a:gd name="connsiteY63-5144" fmla="*/ 9624 h 9624"/>
                <a:gd name="connsiteX64-5145" fmla="*/ 3013 w 10000"/>
                <a:gd name="connsiteY64-5146" fmla="*/ 9499 h 9624"/>
                <a:gd name="connsiteX65-5147" fmla="*/ 2375 w 10000"/>
                <a:gd name="connsiteY65-5148" fmla="*/ 9499 h 9624"/>
                <a:gd name="connsiteX66-5149" fmla="*/ 1897 w 10000"/>
                <a:gd name="connsiteY66-5150" fmla="*/ 9374 h 9624"/>
                <a:gd name="connsiteX67-5151" fmla="*/ 1418 w 10000"/>
                <a:gd name="connsiteY67-5152" fmla="*/ 9121 h 9624"/>
                <a:gd name="connsiteX68-5153" fmla="*/ 938 w 10000"/>
                <a:gd name="connsiteY68-5154" fmla="*/ 8996 h 9624"/>
                <a:gd name="connsiteX69-5155" fmla="*/ 639 w 10000"/>
                <a:gd name="connsiteY69-5156" fmla="*/ 8745 h 9624"/>
                <a:gd name="connsiteX70-5157" fmla="*/ 479 w 10000"/>
                <a:gd name="connsiteY70-5158" fmla="*/ 8368 h 9624"/>
                <a:gd name="connsiteX71-5159" fmla="*/ 319 w 10000"/>
                <a:gd name="connsiteY71-5160" fmla="*/ 8007 h 9624"/>
                <a:gd name="connsiteX72-5161" fmla="*/ 161 w 10000"/>
                <a:gd name="connsiteY72-5162" fmla="*/ 7504 h 9624"/>
                <a:gd name="connsiteX73-5163" fmla="*/ 161 w 10000"/>
                <a:gd name="connsiteY73-5164" fmla="*/ 7003 h 9624"/>
                <a:gd name="connsiteX74-5165" fmla="*/ 161 w 10000"/>
                <a:gd name="connsiteY74-5166" fmla="*/ 6376 h 9624"/>
                <a:gd name="connsiteX75-5167" fmla="*/ 161 w 10000"/>
                <a:gd name="connsiteY75-5168" fmla="*/ 5621 h 9624"/>
                <a:gd name="connsiteX76-5169" fmla="*/ 161 w 10000"/>
                <a:gd name="connsiteY76-5170" fmla="*/ 4757 h 9624"/>
                <a:gd name="connsiteX77-5171" fmla="*/ 161 w 10000"/>
                <a:gd name="connsiteY77-5172" fmla="*/ 4258 h 9624"/>
                <a:gd name="connsiteX78-5173" fmla="*/ 161 w 10000"/>
                <a:gd name="connsiteY78-5174" fmla="*/ 3752 h 9624"/>
                <a:gd name="connsiteX79-5175" fmla="*/ 161 w 10000"/>
                <a:gd name="connsiteY79-5176" fmla="*/ 3252 h 9624"/>
                <a:gd name="connsiteX80-5177" fmla="*/ 161 w 10000"/>
                <a:gd name="connsiteY80-5178" fmla="*/ 2748 h 9624"/>
                <a:gd name="connsiteX81-5179" fmla="*/ 161 w 10000"/>
                <a:gd name="connsiteY81-5180" fmla="*/ 2134 h 9624"/>
                <a:gd name="connsiteX82-5181" fmla="*/ 161 w 10000"/>
                <a:gd name="connsiteY82-5182" fmla="*/ 1633 h 9624"/>
                <a:gd name="connsiteX83-5183" fmla="*/ 161 w 10000"/>
                <a:gd name="connsiteY83-5184" fmla="*/ 1257 h 9624"/>
                <a:gd name="connsiteX84-5185" fmla="*/ 161 w 10000"/>
                <a:gd name="connsiteY84-5186" fmla="*/ 754 h 9624"/>
                <a:gd name="connsiteX85-5187" fmla="*/ 161 w 10000"/>
                <a:gd name="connsiteY85-5188" fmla="*/ 379 h 9624"/>
                <a:gd name="connsiteX86-5189" fmla="*/ 0 w 10000"/>
                <a:gd name="connsiteY86-5190" fmla="*/ 0 h 9624"/>
                <a:gd name="connsiteX87-5191" fmla="*/ 1258 w 10000"/>
                <a:gd name="connsiteY87-5192" fmla="*/ 0 h 9624"/>
                <a:gd name="connsiteX88-5193" fmla="*/ 1258 w 10000"/>
                <a:gd name="connsiteY88-5194" fmla="*/ 503 h 9624"/>
                <a:gd name="connsiteX89-5195" fmla="*/ 1098 w 10000"/>
                <a:gd name="connsiteY89-5196" fmla="*/ 1131 h 9624"/>
                <a:gd name="connsiteX90-5197" fmla="*/ 1098 w 10000"/>
                <a:gd name="connsiteY90-5198" fmla="*/ 1759 h 9624"/>
                <a:gd name="connsiteX91-5199" fmla="*/ 1098 w 10000"/>
                <a:gd name="connsiteY91-5200" fmla="*/ 1759 h 9624"/>
                <a:gd name="connsiteX0-5201" fmla="*/ 1098 w 10000"/>
                <a:gd name="connsiteY0-5202" fmla="*/ 1828 h 10000"/>
                <a:gd name="connsiteX1-5203" fmla="*/ 1098 w 10000"/>
                <a:gd name="connsiteY1-5204" fmla="*/ 2464 h 10000"/>
                <a:gd name="connsiteX2-5205" fmla="*/ 1098 w 10000"/>
                <a:gd name="connsiteY2-5206" fmla="*/ 2984 h 10000"/>
                <a:gd name="connsiteX3-5207" fmla="*/ 1098 w 10000"/>
                <a:gd name="connsiteY3-5208" fmla="*/ 3507 h 10000"/>
                <a:gd name="connsiteX4-5209" fmla="*/ 1098 w 10000"/>
                <a:gd name="connsiteY4-5210" fmla="*/ 4031 h 10000"/>
                <a:gd name="connsiteX5-5211" fmla="*/ 1098 w 10000"/>
                <a:gd name="connsiteY5-5212" fmla="*/ 4552 h 10000"/>
                <a:gd name="connsiteX6-5213" fmla="*/ 1098 w 10000"/>
                <a:gd name="connsiteY6-5214" fmla="*/ 4943 h 10000"/>
                <a:gd name="connsiteX7-5215" fmla="*/ 1098 w 10000"/>
                <a:gd name="connsiteY7-5216" fmla="*/ 5335 h 10000"/>
                <a:gd name="connsiteX8-5217" fmla="*/ 1098 w 10000"/>
                <a:gd name="connsiteY8-5218" fmla="*/ 5578 h 10000"/>
                <a:gd name="connsiteX9-5219" fmla="*/ 938 w 10000"/>
                <a:gd name="connsiteY9-5220" fmla="*/ 6229 h 10000"/>
                <a:gd name="connsiteX10-5221" fmla="*/ 938 w 10000"/>
                <a:gd name="connsiteY10-5222" fmla="*/ 6755 h 10000"/>
                <a:gd name="connsiteX11-5223" fmla="*/ 1098 w 10000"/>
                <a:gd name="connsiteY11-5224" fmla="*/ 7145 h 10000"/>
                <a:gd name="connsiteX12-5225" fmla="*/ 1098 w 10000"/>
                <a:gd name="connsiteY12-5226" fmla="*/ 7536 h 10000"/>
                <a:gd name="connsiteX13-5227" fmla="*/ 1258 w 10000"/>
                <a:gd name="connsiteY13-5228" fmla="*/ 7928 h 10000"/>
                <a:gd name="connsiteX14-5229" fmla="*/ 1418 w 10000"/>
                <a:gd name="connsiteY14-5230" fmla="*/ 8320 h 10000"/>
                <a:gd name="connsiteX15-5231" fmla="*/ 1578 w 10000"/>
                <a:gd name="connsiteY15-5232" fmla="*/ 8564 h 10000"/>
                <a:gd name="connsiteX16-5233" fmla="*/ 1897 w 10000"/>
                <a:gd name="connsiteY16-5234" fmla="*/ 8695 h 10000"/>
                <a:gd name="connsiteX17-5235" fmla="*/ 2215 w 10000"/>
                <a:gd name="connsiteY17-5236" fmla="*/ 8826 h 10000"/>
                <a:gd name="connsiteX18-5237" fmla="*/ 2695 w 10000"/>
                <a:gd name="connsiteY18-5238" fmla="*/ 8955 h 10000"/>
                <a:gd name="connsiteX19-5239" fmla="*/ 3333 w 10000"/>
                <a:gd name="connsiteY19-5240" fmla="*/ 9087 h 10000"/>
                <a:gd name="connsiteX20-5241" fmla="*/ 3972 w 10000"/>
                <a:gd name="connsiteY20-5242" fmla="*/ 9087 h 10000"/>
                <a:gd name="connsiteX21-5243" fmla="*/ 4591 w 10000"/>
                <a:gd name="connsiteY21-5244" fmla="*/ 9087 h 10000"/>
                <a:gd name="connsiteX22-5245" fmla="*/ 5229 w 10000"/>
                <a:gd name="connsiteY22-5246" fmla="*/ 9087 h 10000"/>
                <a:gd name="connsiteX23-5247" fmla="*/ 5709 w 10000"/>
                <a:gd name="connsiteY23-5248" fmla="*/ 9087 h 10000"/>
                <a:gd name="connsiteX24-5249" fmla="*/ 6187 w 10000"/>
                <a:gd name="connsiteY24-5250" fmla="*/ 8955 h 10000"/>
                <a:gd name="connsiteX25-5251" fmla="*/ 6987 w 10000"/>
                <a:gd name="connsiteY25-5252" fmla="*/ 8826 h 10000"/>
                <a:gd name="connsiteX26-5253" fmla="*/ 7625 w 10000"/>
                <a:gd name="connsiteY26-5254" fmla="*/ 8695 h 10000"/>
                <a:gd name="connsiteX27-5255" fmla="*/ 7785 w 10000"/>
                <a:gd name="connsiteY27-5256" fmla="*/ 8564 h 10000"/>
                <a:gd name="connsiteX28-5257" fmla="*/ 7945 w 10000"/>
                <a:gd name="connsiteY28-5258" fmla="*/ 8451 h 10000"/>
                <a:gd name="connsiteX29-5259" fmla="*/ 8103 w 10000"/>
                <a:gd name="connsiteY29-5260" fmla="*/ 8320 h 10000"/>
                <a:gd name="connsiteX30-5261" fmla="*/ 8264 w 10000"/>
                <a:gd name="connsiteY30-5262" fmla="*/ 8189 h 10000"/>
                <a:gd name="connsiteX31-5263" fmla="*/ 8403 w 10000"/>
                <a:gd name="connsiteY31-5264" fmla="*/ 7666 h 10000"/>
                <a:gd name="connsiteX32-5265" fmla="*/ 8563 w 10000"/>
                <a:gd name="connsiteY32-5266" fmla="*/ 7145 h 10000"/>
                <a:gd name="connsiteX33-5267" fmla="*/ 8722 w 10000"/>
                <a:gd name="connsiteY33-5268" fmla="*/ 6884 h 10000"/>
                <a:gd name="connsiteX34-5269" fmla="*/ 8722 w 10000"/>
                <a:gd name="connsiteY34-5270" fmla="*/ 6625 h 10000"/>
                <a:gd name="connsiteX35-5271" fmla="*/ 8722 w 10000"/>
                <a:gd name="connsiteY35-5272" fmla="*/ 6361 h 10000"/>
                <a:gd name="connsiteX36-5273" fmla="*/ 8722 w 10000"/>
                <a:gd name="connsiteY36-5274" fmla="*/ 6229 h 10000"/>
                <a:gd name="connsiteX37-5275" fmla="*/ 8881 w 10000"/>
                <a:gd name="connsiteY37-5276" fmla="*/ 6101 h 10000"/>
                <a:gd name="connsiteX38-5277" fmla="*/ 8881 w 10000"/>
                <a:gd name="connsiteY38-5278" fmla="*/ 5970 h 10000"/>
                <a:gd name="connsiteX39-5279" fmla="*/ 8881 w 10000"/>
                <a:gd name="connsiteY39-5280" fmla="*/ 5970 h 10000"/>
                <a:gd name="connsiteX40-5281" fmla="*/ 9042 w 10000"/>
                <a:gd name="connsiteY40-5282" fmla="*/ 5970 h 10000"/>
                <a:gd name="connsiteX41-5283" fmla="*/ 9201 w 10000"/>
                <a:gd name="connsiteY41-5284" fmla="*/ 5970 h 10000"/>
                <a:gd name="connsiteX42-5285" fmla="*/ 9201 w 10000"/>
                <a:gd name="connsiteY42-5286" fmla="*/ 6101 h 10000"/>
                <a:gd name="connsiteX43-5287" fmla="*/ 9361 w 10000"/>
                <a:gd name="connsiteY43-5288" fmla="*/ 6229 h 10000"/>
                <a:gd name="connsiteX44-5289" fmla="*/ 9361 w 10000"/>
                <a:gd name="connsiteY44-5290" fmla="*/ 6495 h 10000"/>
                <a:gd name="connsiteX45-5291" fmla="*/ 9361 w 10000"/>
                <a:gd name="connsiteY45-5292" fmla="*/ 6625 h 10000"/>
                <a:gd name="connsiteX46-5293" fmla="*/ 9361 w 10000"/>
                <a:gd name="connsiteY46-5294" fmla="*/ 6884 h 10000"/>
                <a:gd name="connsiteX47-5295" fmla="*/ 9521 w 10000"/>
                <a:gd name="connsiteY47-5296" fmla="*/ 7405 h 10000"/>
                <a:gd name="connsiteX48-5297" fmla="*/ 9521 w 10000"/>
                <a:gd name="connsiteY48-5298" fmla="*/ 7797 h 10000"/>
                <a:gd name="connsiteX49-5299" fmla="*/ 9680 w 10000"/>
                <a:gd name="connsiteY49-5300" fmla="*/ 8189 h 10000"/>
                <a:gd name="connsiteX50-5301" fmla="*/ 9840 w 10000"/>
                <a:gd name="connsiteY50-5302" fmla="*/ 8451 h 10000"/>
                <a:gd name="connsiteX51-5303" fmla="*/ 10000 w 10000"/>
                <a:gd name="connsiteY51-5304" fmla="*/ 8695 h 10000"/>
                <a:gd name="connsiteX52-5305" fmla="*/ 10000 w 10000"/>
                <a:gd name="connsiteY52-5306" fmla="*/ 8955 h 10000"/>
                <a:gd name="connsiteX53-5307" fmla="*/ 9840 w 10000"/>
                <a:gd name="connsiteY53-5308" fmla="*/ 9218 h 10000"/>
                <a:gd name="connsiteX54-5309" fmla="*/ 9521 w 10000"/>
                <a:gd name="connsiteY54-5310" fmla="*/ 9347 h 10000"/>
                <a:gd name="connsiteX55-5311" fmla="*/ 9201 w 10000"/>
                <a:gd name="connsiteY55-5312" fmla="*/ 9477 h 10000"/>
                <a:gd name="connsiteX56-5313" fmla="*/ 8722 w 10000"/>
                <a:gd name="connsiteY56-5314" fmla="*/ 9610 h 10000"/>
                <a:gd name="connsiteX57-5315" fmla="*/ 8264 w 10000"/>
                <a:gd name="connsiteY57-5316" fmla="*/ 9740 h 10000"/>
                <a:gd name="connsiteX58-5317" fmla="*/ 7785 w 10000"/>
                <a:gd name="connsiteY58-5318" fmla="*/ 9870 h 10000"/>
                <a:gd name="connsiteX59-5319" fmla="*/ 7145 w 10000"/>
                <a:gd name="connsiteY59-5320" fmla="*/ 9870 h 10000"/>
                <a:gd name="connsiteX60-5321" fmla="*/ 6347 w 10000"/>
                <a:gd name="connsiteY60-5322" fmla="*/ 10000 h 10000"/>
                <a:gd name="connsiteX61-5323" fmla="*/ 5548 w 10000"/>
                <a:gd name="connsiteY61-5324" fmla="*/ 10000 h 10000"/>
                <a:gd name="connsiteX62-5325" fmla="*/ 4591 w 10000"/>
                <a:gd name="connsiteY62-5326" fmla="*/ 10000 h 10000"/>
                <a:gd name="connsiteX63-5327" fmla="*/ 3812 w 10000"/>
                <a:gd name="connsiteY63-5328" fmla="*/ 10000 h 10000"/>
                <a:gd name="connsiteX64-5329" fmla="*/ 3013 w 10000"/>
                <a:gd name="connsiteY64-5330" fmla="*/ 9870 h 10000"/>
                <a:gd name="connsiteX65-5331" fmla="*/ 2375 w 10000"/>
                <a:gd name="connsiteY65-5332" fmla="*/ 9870 h 10000"/>
                <a:gd name="connsiteX66-5333" fmla="*/ 1897 w 10000"/>
                <a:gd name="connsiteY66-5334" fmla="*/ 9740 h 10000"/>
                <a:gd name="connsiteX67-5335" fmla="*/ 1418 w 10000"/>
                <a:gd name="connsiteY67-5336" fmla="*/ 9477 h 10000"/>
                <a:gd name="connsiteX68-5337" fmla="*/ 938 w 10000"/>
                <a:gd name="connsiteY68-5338" fmla="*/ 9347 h 10000"/>
                <a:gd name="connsiteX69-5339" fmla="*/ 639 w 10000"/>
                <a:gd name="connsiteY69-5340" fmla="*/ 9087 h 10000"/>
                <a:gd name="connsiteX70-5341" fmla="*/ 479 w 10000"/>
                <a:gd name="connsiteY70-5342" fmla="*/ 8695 h 10000"/>
                <a:gd name="connsiteX71-5343" fmla="*/ 319 w 10000"/>
                <a:gd name="connsiteY71-5344" fmla="*/ 8320 h 10000"/>
                <a:gd name="connsiteX72-5345" fmla="*/ 161 w 10000"/>
                <a:gd name="connsiteY72-5346" fmla="*/ 7797 h 10000"/>
                <a:gd name="connsiteX73-5347" fmla="*/ 161 w 10000"/>
                <a:gd name="connsiteY73-5348" fmla="*/ 7277 h 10000"/>
                <a:gd name="connsiteX74-5349" fmla="*/ 161 w 10000"/>
                <a:gd name="connsiteY74-5350" fmla="*/ 6625 h 10000"/>
                <a:gd name="connsiteX75-5351" fmla="*/ 161 w 10000"/>
                <a:gd name="connsiteY75-5352" fmla="*/ 5841 h 10000"/>
                <a:gd name="connsiteX76-5353" fmla="*/ 161 w 10000"/>
                <a:gd name="connsiteY76-5354" fmla="*/ 4943 h 10000"/>
                <a:gd name="connsiteX77-5355" fmla="*/ 161 w 10000"/>
                <a:gd name="connsiteY77-5356" fmla="*/ 4424 h 10000"/>
                <a:gd name="connsiteX78-5357" fmla="*/ 161 w 10000"/>
                <a:gd name="connsiteY78-5358" fmla="*/ 3899 h 10000"/>
                <a:gd name="connsiteX79-5359" fmla="*/ 161 w 10000"/>
                <a:gd name="connsiteY79-5360" fmla="*/ 3379 h 10000"/>
                <a:gd name="connsiteX80-5361" fmla="*/ 161 w 10000"/>
                <a:gd name="connsiteY80-5362" fmla="*/ 2855 h 10000"/>
                <a:gd name="connsiteX81-5363" fmla="*/ 161 w 10000"/>
                <a:gd name="connsiteY81-5364" fmla="*/ 2217 h 10000"/>
                <a:gd name="connsiteX82-5365" fmla="*/ 161 w 10000"/>
                <a:gd name="connsiteY82-5366" fmla="*/ 1697 h 10000"/>
                <a:gd name="connsiteX83-5367" fmla="*/ 161 w 10000"/>
                <a:gd name="connsiteY83-5368" fmla="*/ 1306 h 10000"/>
                <a:gd name="connsiteX84-5369" fmla="*/ 161 w 10000"/>
                <a:gd name="connsiteY84-5370" fmla="*/ 783 h 10000"/>
                <a:gd name="connsiteX85-5371" fmla="*/ 161 w 10000"/>
                <a:gd name="connsiteY85-5372" fmla="*/ 394 h 10000"/>
                <a:gd name="connsiteX86-5373" fmla="*/ 0 w 10000"/>
                <a:gd name="connsiteY86-5374" fmla="*/ 0 h 10000"/>
                <a:gd name="connsiteX87-5375" fmla="*/ 1258 w 10000"/>
                <a:gd name="connsiteY87-5376" fmla="*/ 523 h 10000"/>
                <a:gd name="connsiteX88-5377" fmla="*/ 1098 w 10000"/>
                <a:gd name="connsiteY88-5378" fmla="*/ 1175 h 10000"/>
                <a:gd name="connsiteX89-5379" fmla="*/ 1098 w 10000"/>
                <a:gd name="connsiteY89-5380" fmla="*/ 1828 h 10000"/>
                <a:gd name="connsiteX90-5381" fmla="*/ 1098 w 10000"/>
                <a:gd name="connsiteY90-5382" fmla="*/ 1828 h 10000"/>
                <a:gd name="connsiteX0-5383" fmla="*/ 937 w 9839"/>
                <a:gd name="connsiteY0-5384" fmla="*/ 1477 h 9649"/>
                <a:gd name="connsiteX1-5385" fmla="*/ 937 w 9839"/>
                <a:gd name="connsiteY1-5386" fmla="*/ 2113 h 9649"/>
                <a:gd name="connsiteX2-5387" fmla="*/ 937 w 9839"/>
                <a:gd name="connsiteY2-5388" fmla="*/ 2633 h 9649"/>
                <a:gd name="connsiteX3-5389" fmla="*/ 937 w 9839"/>
                <a:gd name="connsiteY3-5390" fmla="*/ 3156 h 9649"/>
                <a:gd name="connsiteX4-5391" fmla="*/ 937 w 9839"/>
                <a:gd name="connsiteY4-5392" fmla="*/ 3680 h 9649"/>
                <a:gd name="connsiteX5-5393" fmla="*/ 937 w 9839"/>
                <a:gd name="connsiteY5-5394" fmla="*/ 4201 h 9649"/>
                <a:gd name="connsiteX6-5395" fmla="*/ 937 w 9839"/>
                <a:gd name="connsiteY6-5396" fmla="*/ 4592 h 9649"/>
                <a:gd name="connsiteX7-5397" fmla="*/ 937 w 9839"/>
                <a:gd name="connsiteY7-5398" fmla="*/ 4984 h 9649"/>
                <a:gd name="connsiteX8-5399" fmla="*/ 937 w 9839"/>
                <a:gd name="connsiteY8-5400" fmla="*/ 5227 h 9649"/>
                <a:gd name="connsiteX9-5401" fmla="*/ 777 w 9839"/>
                <a:gd name="connsiteY9-5402" fmla="*/ 5878 h 9649"/>
                <a:gd name="connsiteX10-5403" fmla="*/ 777 w 9839"/>
                <a:gd name="connsiteY10-5404" fmla="*/ 6404 h 9649"/>
                <a:gd name="connsiteX11-5405" fmla="*/ 937 w 9839"/>
                <a:gd name="connsiteY11-5406" fmla="*/ 6794 h 9649"/>
                <a:gd name="connsiteX12-5407" fmla="*/ 937 w 9839"/>
                <a:gd name="connsiteY12-5408" fmla="*/ 7185 h 9649"/>
                <a:gd name="connsiteX13-5409" fmla="*/ 1097 w 9839"/>
                <a:gd name="connsiteY13-5410" fmla="*/ 7577 h 9649"/>
                <a:gd name="connsiteX14-5411" fmla="*/ 1257 w 9839"/>
                <a:gd name="connsiteY14-5412" fmla="*/ 7969 h 9649"/>
                <a:gd name="connsiteX15-5413" fmla="*/ 1417 w 9839"/>
                <a:gd name="connsiteY15-5414" fmla="*/ 8213 h 9649"/>
                <a:gd name="connsiteX16-5415" fmla="*/ 1736 w 9839"/>
                <a:gd name="connsiteY16-5416" fmla="*/ 8344 h 9649"/>
                <a:gd name="connsiteX17-5417" fmla="*/ 2054 w 9839"/>
                <a:gd name="connsiteY17-5418" fmla="*/ 8475 h 9649"/>
                <a:gd name="connsiteX18-5419" fmla="*/ 2534 w 9839"/>
                <a:gd name="connsiteY18-5420" fmla="*/ 8604 h 9649"/>
                <a:gd name="connsiteX19-5421" fmla="*/ 3172 w 9839"/>
                <a:gd name="connsiteY19-5422" fmla="*/ 8736 h 9649"/>
                <a:gd name="connsiteX20-5423" fmla="*/ 3811 w 9839"/>
                <a:gd name="connsiteY20-5424" fmla="*/ 8736 h 9649"/>
                <a:gd name="connsiteX21-5425" fmla="*/ 4430 w 9839"/>
                <a:gd name="connsiteY21-5426" fmla="*/ 8736 h 9649"/>
                <a:gd name="connsiteX22-5427" fmla="*/ 5068 w 9839"/>
                <a:gd name="connsiteY22-5428" fmla="*/ 8736 h 9649"/>
                <a:gd name="connsiteX23-5429" fmla="*/ 5548 w 9839"/>
                <a:gd name="connsiteY23-5430" fmla="*/ 8736 h 9649"/>
                <a:gd name="connsiteX24-5431" fmla="*/ 6026 w 9839"/>
                <a:gd name="connsiteY24-5432" fmla="*/ 8604 h 9649"/>
                <a:gd name="connsiteX25-5433" fmla="*/ 6826 w 9839"/>
                <a:gd name="connsiteY25-5434" fmla="*/ 8475 h 9649"/>
                <a:gd name="connsiteX26-5435" fmla="*/ 7464 w 9839"/>
                <a:gd name="connsiteY26-5436" fmla="*/ 8344 h 9649"/>
                <a:gd name="connsiteX27-5437" fmla="*/ 7624 w 9839"/>
                <a:gd name="connsiteY27-5438" fmla="*/ 8213 h 9649"/>
                <a:gd name="connsiteX28-5439" fmla="*/ 7784 w 9839"/>
                <a:gd name="connsiteY28-5440" fmla="*/ 8100 h 9649"/>
                <a:gd name="connsiteX29-5441" fmla="*/ 7942 w 9839"/>
                <a:gd name="connsiteY29-5442" fmla="*/ 7969 h 9649"/>
                <a:gd name="connsiteX30-5443" fmla="*/ 8103 w 9839"/>
                <a:gd name="connsiteY30-5444" fmla="*/ 7838 h 9649"/>
                <a:gd name="connsiteX31-5445" fmla="*/ 8242 w 9839"/>
                <a:gd name="connsiteY31-5446" fmla="*/ 7315 h 9649"/>
                <a:gd name="connsiteX32-5447" fmla="*/ 8402 w 9839"/>
                <a:gd name="connsiteY32-5448" fmla="*/ 6794 h 9649"/>
                <a:gd name="connsiteX33-5449" fmla="*/ 8561 w 9839"/>
                <a:gd name="connsiteY33-5450" fmla="*/ 6533 h 9649"/>
                <a:gd name="connsiteX34-5451" fmla="*/ 8561 w 9839"/>
                <a:gd name="connsiteY34-5452" fmla="*/ 6274 h 9649"/>
                <a:gd name="connsiteX35-5453" fmla="*/ 8561 w 9839"/>
                <a:gd name="connsiteY35-5454" fmla="*/ 6010 h 9649"/>
                <a:gd name="connsiteX36-5455" fmla="*/ 8561 w 9839"/>
                <a:gd name="connsiteY36-5456" fmla="*/ 5878 h 9649"/>
                <a:gd name="connsiteX37-5457" fmla="*/ 8720 w 9839"/>
                <a:gd name="connsiteY37-5458" fmla="*/ 5750 h 9649"/>
                <a:gd name="connsiteX38-5459" fmla="*/ 8720 w 9839"/>
                <a:gd name="connsiteY38-5460" fmla="*/ 5619 h 9649"/>
                <a:gd name="connsiteX39-5461" fmla="*/ 8720 w 9839"/>
                <a:gd name="connsiteY39-5462" fmla="*/ 5619 h 9649"/>
                <a:gd name="connsiteX40-5463" fmla="*/ 8881 w 9839"/>
                <a:gd name="connsiteY40-5464" fmla="*/ 5619 h 9649"/>
                <a:gd name="connsiteX41-5465" fmla="*/ 9040 w 9839"/>
                <a:gd name="connsiteY41-5466" fmla="*/ 5619 h 9649"/>
                <a:gd name="connsiteX42-5467" fmla="*/ 9040 w 9839"/>
                <a:gd name="connsiteY42-5468" fmla="*/ 5750 h 9649"/>
                <a:gd name="connsiteX43-5469" fmla="*/ 9200 w 9839"/>
                <a:gd name="connsiteY43-5470" fmla="*/ 5878 h 9649"/>
                <a:gd name="connsiteX44-5471" fmla="*/ 9200 w 9839"/>
                <a:gd name="connsiteY44-5472" fmla="*/ 6144 h 9649"/>
                <a:gd name="connsiteX45-5473" fmla="*/ 9200 w 9839"/>
                <a:gd name="connsiteY45-5474" fmla="*/ 6274 h 9649"/>
                <a:gd name="connsiteX46-5475" fmla="*/ 9200 w 9839"/>
                <a:gd name="connsiteY46-5476" fmla="*/ 6533 h 9649"/>
                <a:gd name="connsiteX47-5477" fmla="*/ 9360 w 9839"/>
                <a:gd name="connsiteY47-5478" fmla="*/ 7054 h 9649"/>
                <a:gd name="connsiteX48-5479" fmla="*/ 9360 w 9839"/>
                <a:gd name="connsiteY48-5480" fmla="*/ 7446 h 9649"/>
                <a:gd name="connsiteX49-5481" fmla="*/ 9519 w 9839"/>
                <a:gd name="connsiteY49-5482" fmla="*/ 7838 h 9649"/>
                <a:gd name="connsiteX50-5483" fmla="*/ 9679 w 9839"/>
                <a:gd name="connsiteY50-5484" fmla="*/ 8100 h 9649"/>
                <a:gd name="connsiteX51-5485" fmla="*/ 9839 w 9839"/>
                <a:gd name="connsiteY51-5486" fmla="*/ 8344 h 9649"/>
                <a:gd name="connsiteX52-5487" fmla="*/ 9839 w 9839"/>
                <a:gd name="connsiteY52-5488" fmla="*/ 8604 h 9649"/>
                <a:gd name="connsiteX53-5489" fmla="*/ 9679 w 9839"/>
                <a:gd name="connsiteY53-5490" fmla="*/ 8867 h 9649"/>
                <a:gd name="connsiteX54-5491" fmla="*/ 9360 w 9839"/>
                <a:gd name="connsiteY54-5492" fmla="*/ 8996 h 9649"/>
                <a:gd name="connsiteX55-5493" fmla="*/ 9040 w 9839"/>
                <a:gd name="connsiteY55-5494" fmla="*/ 9126 h 9649"/>
                <a:gd name="connsiteX56-5495" fmla="*/ 8561 w 9839"/>
                <a:gd name="connsiteY56-5496" fmla="*/ 9259 h 9649"/>
                <a:gd name="connsiteX57-5497" fmla="*/ 8103 w 9839"/>
                <a:gd name="connsiteY57-5498" fmla="*/ 9389 h 9649"/>
                <a:gd name="connsiteX58-5499" fmla="*/ 7624 w 9839"/>
                <a:gd name="connsiteY58-5500" fmla="*/ 9519 h 9649"/>
                <a:gd name="connsiteX59-5501" fmla="*/ 6984 w 9839"/>
                <a:gd name="connsiteY59-5502" fmla="*/ 9519 h 9649"/>
                <a:gd name="connsiteX60-5503" fmla="*/ 6186 w 9839"/>
                <a:gd name="connsiteY60-5504" fmla="*/ 9649 h 9649"/>
                <a:gd name="connsiteX61-5505" fmla="*/ 5387 w 9839"/>
                <a:gd name="connsiteY61-5506" fmla="*/ 9649 h 9649"/>
                <a:gd name="connsiteX62-5507" fmla="*/ 4430 w 9839"/>
                <a:gd name="connsiteY62-5508" fmla="*/ 9649 h 9649"/>
                <a:gd name="connsiteX63-5509" fmla="*/ 3651 w 9839"/>
                <a:gd name="connsiteY63-5510" fmla="*/ 9649 h 9649"/>
                <a:gd name="connsiteX64-5511" fmla="*/ 2852 w 9839"/>
                <a:gd name="connsiteY64-5512" fmla="*/ 9519 h 9649"/>
                <a:gd name="connsiteX65-5513" fmla="*/ 2214 w 9839"/>
                <a:gd name="connsiteY65-5514" fmla="*/ 9519 h 9649"/>
                <a:gd name="connsiteX66-5515" fmla="*/ 1736 w 9839"/>
                <a:gd name="connsiteY66-5516" fmla="*/ 9389 h 9649"/>
                <a:gd name="connsiteX67-5517" fmla="*/ 1257 w 9839"/>
                <a:gd name="connsiteY67-5518" fmla="*/ 9126 h 9649"/>
                <a:gd name="connsiteX68-5519" fmla="*/ 777 w 9839"/>
                <a:gd name="connsiteY68-5520" fmla="*/ 8996 h 9649"/>
                <a:gd name="connsiteX69-5521" fmla="*/ 478 w 9839"/>
                <a:gd name="connsiteY69-5522" fmla="*/ 8736 h 9649"/>
                <a:gd name="connsiteX70-5523" fmla="*/ 318 w 9839"/>
                <a:gd name="connsiteY70-5524" fmla="*/ 8344 h 9649"/>
                <a:gd name="connsiteX71-5525" fmla="*/ 158 w 9839"/>
                <a:gd name="connsiteY71-5526" fmla="*/ 7969 h 9649"/>
                <a:gd name="connsiteX72-5527" fmla="*/ 0 w 9839"/>
                <a:gd name="connsiteY72-5528" fmla="*/ 7446 h 9649"/>
                <a:gd name="connsiteX73-5529" fmla="*/ 0 w 9839"/>
                <a:gd name="connsiteY73-5530" fmla="*/ 6926 h 9649"/>
                <a:gd name="connsiteX74-5531" fmla="*/ 0 w 9839"/>
                <a:gd name="connsiteY74-5532" fmla="*/ 6274 h 9649"/>
                <a:gd name="connsiteX75-5533" fmla="*/ 0 w 9839"/>
                <a:gd name="connsiteY75-5534" fmla="*/ 5490 h 9649"/>
                <a:gd name="connsiteX76-5535" fmla="*/ 0 w 9839"/>
                <a:gd name="connsiteY76-5536" fmla="*/ 4592 h 9649"/>
                <a:gd name="connsiteX77-5537" fmla="*/ 0 w 9839"/>
                <a:gd name="connsiteY77-5538" fmla="*/ 4073 h 9649"/>
                <a:gd name="connsiteX78-5539" fmla="*/ 0 w 9839"/>
                <a:gd name="connsiteY78-5540" fmla="*/ 3548 h 9649"/>
                <a:gd name="connsiteX79-5541" fmla="*/ 0 w 9839"/>
                <a:gd name="connsiteY79-5542" fmla="*/ 3028 h 9649"/>
                <a:gd name="connsiteX80-5543" fmla="*/ 0 w 9839"/>
                <a:gd name="connsiteY80-5544" fmla="*/ 2504 h 9649"/>
                <a:gd name="connsiteX81-5545" fmla="*/ 0 w 9839"/>
                <a:gd name="connsiteY81-5546" fmla="*/ 1866 h 9649"/>
                <a:gd name="connsiteX82-5547" fmla="*/ 0 w 9839"/>
                <a:gd name="connsiteY82-5548" fmla="*/ 1346 h 9649"/>
                <a:gd name="connsiteX83-5549" fmla="*/ 0 w 9839"/>
                <a:gd name="connsiteY83-5550" fmla="*/ 955 h 9649"/>
                <a:gd name="connsiteX84-5551" fmla="*/ 0 w 9839"/>
                <a:gd name="connsiteY84-5552" fmla="*/ 432 h 9649"/>
                <a:gd name="connsiteX85-5553" fmla="*/ 0 w 9839"/>
                <a:gd name="connsiteY85-5554" fmla="*/ 43 h 9649"/>
                <a:gd name="connsiteX86-5555" fmla="*/ 1097 w 9839"/>
                <a:gd name="connsiteY86-5556" fmla="*/ 172 h 9649"/>
                <a:gd name="connsiteX87-5557" fmla="*/ 937 w 9839"/>
                <a:gd name="connsiteY87-5558" fmla="*/ 824 h 9649"/>
                <a:gd name="connsiteX88-5559" fmla="*/ 937 w 9839"/>
                <a:gd name="connsiteY88-5560" fmla="*/ 1477 h 9649"/>
                <a:gd name="connsiteX89-5561" fmla="*/ 937 w 9839"/>
                <a:gd name="connsiteY89-5562" fmla="*/ 1477 h 9649"/>
                <a:gd name="connsiteX0-5563" fmla="*/ 952 w 10000"/>
                <a:gd name="connsiteY0-5564" fmla="*/ 1353 h 9822"/>
                <a:gd name="connsiteX1-5565" fmla="*/ 952 w 10000"/>
                <a:gd name="connsiteY1-5566" fmla="*/ 2012 h 9822"/>
                <a:gd name="connsiteX2-5567" fmla="*/ 952 w 10000"/>
                <a:gd name="connsiteY2-5568" fmla="*/ 2551 h 9822"/>
                <a:gd name="connsiteX3-5569" fmla="*/ 952 w 10000"/>
                <a:gd name="connsiteY3-5570" fmla="*/ 3093 h 9822"/>
                <a:gd name="connsiteX4-5571" fmla="*/ 952 w 10000"/>
                <a:gd name="connsiteY4-5572" fmla="*/ 3636 h 9822"/>
                <a:gd name="connsiteX5-5573" fmla="*/ 952 w 10000"/>
                <a:gd name="connsiteY5-5574" fmla="*/ 4176 h 9822"/>
                <a:gd name="connsiteX6-5575" fmla="*/ 952 w 10000"/>
                <a:gd name="connsiteY6-5576" fmla="*/ 4581 h 9822"/>
                <a:gd name="connsiteX7-5577" fmla="*/ 952 w 10000"/>
                <a:gd name="connsiteY7-5578" fmla="*/ 4987 h 9822"/>
                <a:gd name="connsiteX8-5579" fmla="*/ 952 w 10000"/>
                <a:gd name="connsiteY8-5580" fmla="*/ 5239 h 9822"/>
                <a:gd name="connsiteX9-5581" fmla="*/ 790 w 10000"/>
                <a:gd name="connsiteY9-5582" fmla="*/ 5914 h 9822"/>
                <a:gd name="connsiteX10-5583" fmla="*/ 790 w 10000"/>
                <a:gd name="connsiteY10-5584" fmla="*/ 6459 h 9822"/>
                <a:gd name="connsiteX11-5585" fmla="*/ 952 w 10000"/>
                <a:gd name="connsiteY11-5586" fmla="*/ 6863 h 9822"/>
                <a:gd name="connsiteX12-5587" fmla="*/ 952 w 10000"/>
                <a:gd name="connsiteY12-5588" fmla="*/ 7268 h 9822"/>
                <a:gd name="connsiteX13-5589" fmla="*/ 1115 w 10000"/>
                <a:gd name="connsiteY13-5590" fmla="*/ 7675 h 9822"/>
                <a:gd name="connsiteX14-5591" fmla="*/ 1278 w 10000"/>
                <a:gd name="connsiteY14-5592" fmla="*/ 8081 h 9822"/>
                <a:gd name="connsiteX15-5593" fmla="*/ 1440 w 10000"/>
                <a:gd name="connsiteY15-5594" fmla="*/ 8334 h 9822"/>
                <a:gd name="connsiteX16-5595" fmla="*/ 1764 w 10000"/>
                <a:gd name="connsiteY16-5596" fmla="*/ 8470 h 9822"/>
                <a:gd name="connsiteX17-5597" fmla="*/ 2088 w 10000"/>
                <a:gd name="connsiteY17-5598" fmla="*/ 8605 h 9822"/>
                <a:gd name="connsiteX18-5599" fmla="*/ 2575 w 10000"/>
                <a:gd name="connsiteY18-5600" fmla="*/ 8739 h 9822"/>
                <a:gd name="connsiteX19-5601" fmla="*/ 3224 w 10000"/>
                <a:gd name="connsiteY19-5602" fmla="*/ 8876 h 9822"/>
                <a:gd name="connsiteX20-5603" fmla="*/ 3873 w 10000"/>
                <a:gd name="connsiteY20-5604" fmla="*/ 8876 h 9822"/>
                <a:gd name="connsiteX21-5605" fmla="*/ 4502 w 10000"/>
                <a:gd name="connsiteY21-5606" fmla="*/ 8876 h 9822"/>
                <a:gd name="connsiteX22-5607" fmla="*/ 5151 w 10000"/>
                <a:gd name="connsiteY22-5608" fmla="*/ 8876 h 9822"/>
                <a:gd name="connsiteX23-5609" fmla="*/ 5639 w 10000"/>
                <a:gd name="connsiteY23-5610" fmla="*/ 8876 h 9822"/>
                <a:gd name="connsiteX24-5611" fmla="*/ 6125 w 10000"/>
                <a:gd name="connsiteY24-5612" fmla="*/ 8739 h 9822"/>
                <a:gd name="connsiteX25-5613" fmla="*/ 6938 w 10000"/>
                <a:gd name="connsiteY25-5614" fmla="*/ 8605 h 9822"/>
                <a:gd name="connsiteX26-5615" fmla="*/ 7586 w 10000"/>
                <a:gd name="connsiteY26-5616" fmla="*/ 8470 h 9822"/>
                <a:gd name="connsiteX27-5617" fmla="*/ 7749 w 10000"/>
                <a:gd name="connsiteY27-5618" fmla="*/ 8334 h 9822"/>
                <a:gd name="connsiteX28-5619" fmla="*/ 7911 w 10000"/>
                <a:gd name="connsiteY28-5620" fmla="*/ 8217 h 9822"/>
                <a:gd name="connsiteX29-5621" fmla="*/ 8072 w 10000"/>
                <a:gd name="connsiteY29-5622" fmla="*/ 8081 h 9822"/>
                <a:gd name="connsiteX30-5623" fmla="*/ 8236 w 10000"/>
                <a:gd name="connsiteY30-5624" fmla="*/ 7945 h 9822"/>
                <a:gd name="connsiteX31-5625" fmla="*/ 8377 w 10000"/>
                <a:gd name="connsiteY31-5626" fmla="*/ 7403 h 9822"/>
                <a:gd name="connsiteX32-5627" fmla="*/ 8539 w 10000"/>
                <a:gd name="connsiteY32-5628" fmla="*/ 6863 h 9822"/>
                <a:gd name="connsiteX33-5629" fmla="*/ 8701 w 10000"/>
                <a:gd name="connsiteY33-5630" fmla="*/ 6593 h 9822"/>
                <a:gd name="connsiteX34-5631" fmla="*/ 8701 w 10000"/>
                <a:gd name="connsiteY34-5632" fmla="*/ 6324 h 9822"/>
                <a:gd name="connsiteX35-5633" fmla="*/ 8701 w 10000"/>
                <a:gd name="connsiteY35-5634" fmla="*/ 6051 h 9822"/>
                <a:gd name="connsiteX36-5635" fmla="*/ 8701 w 10000"/>
                <a:gd name="connsiteY36-5636" fmla="*/ 5914 h 9822"/>
                <a:gd name="connsiteX37-5637" fmla="*/ 8863 w 10000"/>
                <a:gd name="connsiteY37-5638" fmla="*/ 5781 h 9822"/>
                <a:gd name="connsiteX38-5639" fmla="*/ 8863 w 10000"/>
                <a:gd name="connsiteY38-5640" fmla="*/ 5645 h 9822"/>
                <a:gd name="connsiteX39-5641" fmla="*/ 8863 w 10000"/>
                <a:gd name="connsiteY39-5642" fmla="*/ 5645 h 9822"/>
                <a:gd name="connsiteX40-5643" fmla="*/ 9026 w 10000"/>
                <a:gd name="connsiteY40-5644" fmla="*/ 5645 h 9822"/>
                <a:gd name="connsiteX41-5645" fmla="*/ 9188 w 10000"/>
                <a:gd name="connsiteY41-5646" fmla="*/ 5645 h 9822"/>
                <a:gd name="connsiteX42-5647" fmla="*/ 9188 w 10000"/>
                <a:gd name="connsiteY42-5648" fmla="*/ 5781 h 9822"/>
                <a:gd name="connsiteX43-5649" fmla="*/ 9351 w 10000"/>
                <a:gd name="connsiteY43-5650" fmla="*/ 5914 h 9822"/>
                <a:gd name="connsiteX44-5651" fmla="*/ 9351 w 10000"/>
                <a:gd name="connsiteY44-5652" fmla="*/ 6189 h 9822"/>
                <a:gd name="connsiteX45-5653" fmla="*/ 9351 w 10000"/>
                <a:gd name="connsiteY45-5654" fmla="*/ 6324 h 9822"/>
                <a:gd name="connsiteX46-5655" fmla="*/ 9351 w 10000"/>
                <a:gd name="connsiteY46-5656" fmla="*/ 6593 h 9822"/>
                <a:gd name="connsiteX47-5657" fmla="*/ 9513 w 10000"/>
                <a:gd name="connsiteY47-5658" fmla="*/ 7133 h 9822"/>
                <a:gd name="connsiteX48-5659" fmla="*/ 9513 w 10000"/>
                <a:gd name="connsiteY48-5660" fmla="*/ 7539 h 9822"/>
                <a:gd name="connsiteX49-5661" fmla="*/ 9675 w 10000"/>
                <a:gd name="connsiteY49-5662" fmla="*/ 7945 h 9822"/>
                <a:gd name="connsiteX50-5663" fmla="*/ 9837 w 10000"/>
                <a:gd name="connsiteY50-5664" fmla="*/ 8217 h 9822"/>
                <a:gd name="connsiteX51-5665" fmla="*/ 10000 w 10000"/>
                <a:gd name="connsiteY51-5666" fmla="*/ 8470 h 9822"/>
                <a:gd name="connsiteX52-5667" fmla="*/ 10000 w 10000"/>
                <a:gd name="connsiteY52-5668" fmla="*/ 8739 h 9822"/>
                <a:gd name="connsiteX53-5669" fmla="*/ 9837 w 10000"/>
                <a:gd name="connsiteY53-5670" fmla="*/ 9012 h 9822"/>
                <a:gd name="connsiteX54-5671" fmla="*/ 9513 w 10000"/>
                <a:gd name="connsiteY54-5672" fmla="*/ 9145 h 9822"/>
                <a:gd name="connsiteX55-5673" fmla="*/ 9188 w 10000"/>
                <a:gd name="connsiteY55-5674" fmla="*/ 9280 h 9822"/>
                <a:gd name="connsiteX56-5675" fmla="*/ 8701 w 10000"/>
                <a:gd name="connsiteY56-5676" fmla="*/ 9418 h 9822"/>
                <a:gd name="connsiteX57-5677" fmla="*/ 8236 w 10000"/>
                <a:gd name="connsiteY57-5678" fmla="*/ 9553 h 9822"/>
                <a:gd name="connsiteX58-5679" fmla="*/ 7749 w 10000"/>
                <a:gd name="connsiteY58-5680" fmla="*/ 9687 h 9822"/>
                <a:gd name="connsiteX59-5681" fmla="*/ 7098 w 10000"/>
                <a:gd name="connsiteY59-5682" fmla="*/ 9687 h 9822"/>
                <a:gd name="connsiteX60-5683" fmla="*/ 6287 w 10000"/>
                <a:gd name="connsiteY60-5684" fmla="*/ 9822 h 9822"/>
                <a:gd name="connsiteX61-5685" fmla="*/ 5475 w 10000"/>
                <a:gd name="connsiteY61-5686" fmla="*/ 9822 h 9822"/>
                <a:gd name="connsiteX62-5687" fmla="*/ 4502 w 10000"/>
                <a:gd name="connsiteY62-5688" fmla="*/ 9822 h 9822"/>
                <a:gd name="connsiteX63-5689" fmla="*/ 3711 w 10000"/>
                <a:gd name="connsiteY63-5690" fmla="*/ 9822 h 9822"/>
                <a:gd name="connsiteX64-5691" fmla="*/ 2899 w 10000"/>
                <a:gd name="connsiteY64-5692" fmla="*/ 9687 h 9822"/>
                <a:gd name="connsiteX65-5693" fmla="*/ 2250 w 10000"/>
                <a:gd name="connsiteY65-5694" fmla="*/ 9687 h 9822"/>
                <a:gd name="connsiteX66-5695" fmla="*/ 1764 w 10000"/>
                <a:gd name="connsiteY66-5696" fmla="*/ 9553 h 9822"/>
                <a:gd name="connsiteX67-5697" fmla="*/ 1278 w 10000"/>
                <a:gd name="connsiteY67-5698" fmla="*/ 9280 h 9822"/>
                <a:gd name="connsiteX68-5699" fmla="*/ 790 w 10000"/>
                <a:gd name="connsiteY68-5700" fmla="*/ 9145 h 9822"/>
                <a:gd name="connsiteX69-5701" fmla="*/ 486 w 10000"/>
                <a:gd name="connsiteY69-5702" fmla="*/ 8876 h 9822"/>
                <a:gd name="connsiteX70-5703" fmla="*/ 323 w 10000"/>
                <a:gd name="connsiteY70-5704" fmla="*/ 8470 h 9822"/>
                <a:gd name="connsiteX71-5705" fmla="*/ 161 w 10000"/>
                <a:gd name="connsiteY71-5706" fmla="*/ 8081 h 9822"/>
                <a:gd name="connsiteX72-5707" fmla="*/ 0 w 10000"/>
                <a:gd name="connsiteY72-5708" fmla="*/ 7539 h 9822"/>
                <a:gd name="connsiteX73-5709" fmla="*/ 0 w 10000"/>
                <a:gd name="connsiteY73-5710" fmla="*/ 7000 h 9822"/>
                <a:gd name="connsiteX74-5711" fmla="*/ 0 w 10000"/>
                <a:gd name="connsiteY74-5712" fmla="*/ 6324 h 9822"/>
                <a:gd name="connsiteX75-5713" fmla="*/ 0 w 10000"/>
                <a:gd name="connsiteY75-5714" fmla="*/ 5512 h 9822"/>
                <a:gd name="connsiteX76-5715" fmla="*/ 0 w 10000"/>
                <a:gd name="connsiteY76-5716" fmla="*/ 4581 h 9822"/>
                <a:gd name="connsiteX77-5717" fmla="*/ 0 w 10000"/>
                <a:gd name="connsiteY77-5718" fmla="*/ 4043 h 9822"/>
                <a:gd name="connsiteX78-5719" fmla="*/ 0 w 10000"/>
                <a:gd name="connsiteY78-5720" fmla="*/ 3499 h 9822"/>
                <a:gd name="connsiteX79-5721" fmla="*/ 0 w 10000"/>
                <a:gd name="connsiteY79-5722" fmla="*/ 2960 h 9822"/>
                <a:gd name="connsiteX80-5723" fmla="*/ 0 w 10000"/>
                <a:gd name="connsiteY80-5724" fmla="*/ 2417 h 9822"/>
                <a:gd name="connsiteX81-5725" fmla="*/ 0 w 10000"/>
                <a:gd name="connsiteY81-5726" fmla="*/ 1756 h 9822"/>
                <a:gd name="connsiteX82-5727" fmla="*/ 0 w 10000"/>
                <a:gd name="connsiteY82-5728" fmla="*/ 1217 h 9822"/>
                <a:gd name="connsiteX83-5729" fmla="*/ 0 w 10000"/>
                <a:gd name="connsiteY83-5730" fmla="*/ 812 h 9822"/>
                <a:gd name="connsiteX84-5731" fmla="*/ 0 w 10000"/>
                <a:gd name="connsiteY84-5732" fmla="*/ 270 h 9822"/>
                <a:gd name="connsiteX85-5733" fmla="*/ 1115 w 10000"/>
                <a:gd name="connsiteY85-5734" fmla="*/ 0 h 9822"/>
                <a:gd name="connsiteX86-5735" fmla="*/ 952 w 10000"/>
                <a:gd name="connsiteY86-5736" fmla="*/ 676 h 9822"/>
                <a:gd name="connsiteX87-5737" fmla="*/ 952 w 10000"/>
                <a:gd name="connsiteY87-5738" fmla="*/ 1353 h 9822"/>
                <a:gd name="connsiteX88-5739" fmla="*/ 952 w 10000"/>
                <a:gd name="connsiteY88-5740" fmla="*/ 1353 h 9822"/>
                <a:gd name="connsiteX0-5741" fmla="*/ 952 w 10000"/>
                <a:gd name="connsiteY0-5742" fmla="*/ 1378 h 10000"/>
                <a:gd name="connsiteX1-5743" fmla="*/ 952 w 10000"/>
                <a:gd name="connsiteY1-5744" fmla="*/ 2048 h 10000"/>
                <a:gd name="connsiteX2-5745" fmla="*/ 952 w 10000"/>
                <a:gd name="connsiteY2-5746" fmla="*/ 2597 h 10000"/>
                <a:gd name="connsiteX3-5747" fmla="*/ 952 w 10000"/>
                <a:gd name="connsiteY3-5748" fmla="*/ 3149 h 10000"/>
                <a:gd name="connsiteX4-5749" fmla="*/ 952 w 10000"/>
                <a:gd name="connsiteY4-5750" fmla="*/ 3702 h 10000"/>
                <a:gd name="connsiteX5-5751" fmla="*/ 952 w 10000"/>
                <a:gd name="connsiteY5-5752" fmla="*/ 4252 h 10000"/>
                <a:gd name="connsiteX6-5753" fmla="*/ 952 w 10000"/>
                <a:gd name="connsiteY6-5754" fmla="*/ 4664 h 10000"/>
                <a:gd name="connsiteX7-5755" fmla="*/ 952 w 10000"/>
                <a:gd name="connsiteY7-5756" fmla="*/ 5077 h 10000"/>
                <a:gd name="connsiteX8-5757" fmla="*/ 952 w 10000"/>
                <a:gd name="connsiteY8-5758" fmla="*/ 5334 h 10000"/>
                <a:gd name="connsiteX9-5759" fmla="*/ 790 w 10000"/>
                <a:gd name="connsiteY9-5760" fmla="*/ 6021 h 10000"/>
                <a:gd name="connsiteX10-5761" fmla="*/ 790 w 10000"/>
                <a:gd name="connsiteY10-5762" fmla="*/ 6576 h 10000"/>
                <a:gd name="connsiteX11-5763" fmla="*/ 952 w 10000"/>
                <a:gd name="connsiteY11-5764" fmla="*/ 6987 h 10000"/>
                <a:gd name="connsiteX12-5765" fmla="*/ 952 w 10000"/>
                <a:gd name="connsiteY12-5766" fmla="*/ 7400 h 10000"/>
                <a:gd name="connsiteX13-5767" fmla="*/ 1115 w 10000"/>
                <a:gd name="connsiteY13-5768" fmla="*/ 7814 h 10000"/>
                <a:gd name="connsiteX14-5769" fmla="*/ 1278 w 10000"/>
                <a:gd name="connsiteY14-5770" fmla="*/ 8227 h 10000"/>
                <a:gd name="connsiteX15-5771" fmla="*/ 1440 w 10000"/>
                <a:gd name="connsiteY15-5772" fmla="*/ 8485 h 10000"/>
                <a:gd name="connsiteX16-5773" fmla="*/ 1764 w 10000"/>
                <a:gd name="connsiteY16-5774" fmla="*/ 8623 h 10000"/>
                <a:gd name="connsiteX17-5775" fmla="*/ 2088 w 10000"/>
                <a:gd name="connsiteY17-5776" fmla="*/ 8761 h 10000"/>
                <a:gd name="connsiteX18-5777" fmla="*/ 2575 w 10000"/>
                <a:gd name="connsiteY18-5778" fmla="*/ 8897 h 10000"/>
                <a:gd name="connsiteX19-5779" fmla="*/ 3224 w 10000"/>
                <a:gd name="connsiteY19-5780" fmla="*/ 9037 h 10000"/>
                <a:gd name="connsiteX20-5781" fmla="*/ 3873 w 10000"/>
                <a:gd name="connsiteY20-5782" fmla="*/ 9037 h 10000"/>
                <a:gd name="connsiteX21-5783" fmla="*/ 4502 w 10000"/>
                <a:gd name="connsiteY21-5784" fmla="*/ 9037 h 10000"/>
                <a:gd name="connsiteX22-5785" fmla="*/ 5151 w 10000"/>
                <a:gd name="connsiteY22-5786" fmla="*/ 9037 h 10000"/>
                <a:gd name="connsiteX23-5787" fmla="*/ 5639 w 10000"/>
                <a:gd name="connsiteY23-5788" fmla="*/ 9037 h 10000"/>
                <a:gd name="connsiteX24-5789" fmla="*/ 6125 w 10000"/>
                <a:gd name="connsiteY24-5790" fmla="*/ 8897 h 10000"/>
                <a:gd name="connsiteX25-5791" fmla="*/ 6938 w 10000"/>
                <a:gd name="connsiteY25-5792" fmla="*/ 8761 h 10000"/>
                <a:gd name="connsiteX26-5793" fmla="*/ 7586 w 10000"/>
                <a:gd name="connsiteY26-5794" fmla="*/ 8623 h 10000"/>
                <a:gd name="connsiteX27-5795" fmla="*/ 7749 w 10000"/>
                <a:gd name="connsiteY27-5796" fmla="*/ 8485 h 10000"/>
                <a:gd name="connsiteX28-5797" fmla="*/ 7911 w 10000"/>
                <a:gd name="connsiteY28-5798" fmla="*/ 8366 h 10000"/>
                <a:gd name="connsiteX29-5799" fmla="*/ 8072 w 10000"/>
                <a:gd name="connsiteY29-5800" fmla="*/ 8227 h 10000"/>
                <a:gd name="connsiteX30-5801" fmla="*/ 8236 w 10000"/>
                <a:gd name="connsiteY30-5802" fmla="*/ 8089 h 10000"/>
                <a:gd name="connsiteX31-5803" fmla="*/ 8377 w 10000"/>
                <a:gd name="connsiteY31-5804" fmla="*/ 7537 h 10000"/>
                <a:gd name="connsiteX32-5805" fmla="*/ 8539 w 10000"/>
                <a:gd name="connsiteY32-5806" fmla="*/ 6987 h 10000"/>
                <a:gd name="connsiteX33-5807" fmla="*/ 8701 w 10000"/>
                <a:gd name="connsiteY33-5808" fmla="*/ 6712 h 10000"/>
                <a:gd name="connsiteX34-5809" fmla="*/ 8701 w 10000"/>
                <a:gd name="connsiteY34-5810" fmla="*/ 6439 h 10000"/>
                <a:gd name="connsiteX35-5811" fmla="*/ 8701 w 10000"/>
                <a:gd name="connsiteY35-5812" fmla="*/ 6161 h 10000"/>
                <a:gd name="connsiteX36-5813" fmla="*/ 8701 w 10000"/>
                <a:gd name="connsiteY36-5814" fmla="*/ 6021 h 10000"/>
                <a:gd name="connsiteX37-5815" fmla="*/ 8863 w 10000"/>
                <a:gd name="connsiteY37-5816" fmla="*/ 5886 h 10000"/>
                <a:gd name="connsiteX38-5817" fmla="*/ 8863 w 10000"/>
                <a:gd name="connsiteY38-5818" fmla="*/ 5747 h 10000"/>
                <a:gd name="connsiteX39-5819" fmla="*/ 8863 w 10000"/>
                <a:gd name="connsiteY39-5820" fmla="*/ 5747 h 10000"/>
                <a:gd name="connsiteX40-5821" fmla="*/ 9026 w 10000"/>
                <a:gd name="connsiteY40-5822" fmla="*/ 5747 h 10000"/>
                <a:gd name="connsiteX41-5823" fmla="*/ 9188 w 10000"/>
                <a:gd name="connsiteY41-5824" fmla="*/ 5747 h 10000"/>
                <a:gd name="connsiteX42-5825" fmla="*/ 9188 w 10000"/>
                <a:gd name="connsiteY42-5826" fmla="*/ 5886 h 10000"/>
                <a:gd name="connsiteX43-5827" fmla="*/ 9351 w 10000"/>
                <a:gd name="connsiteY43-5828" fmla="*/ 6021 h 10000"/>
                <a:gd name="connsiteX44-5829" fmla="*/ 9351 w 10000"/>
                <a:gd name="connsiteY44-5830" fmla="*/ 6301 h 10000"/>
                <a:gd name="connsiteX45-5831" fmla="*/ 9351 w 10000"/>
                <a:gd name="connsiteY45-5832" fmla="*/ 6439 h 10000"/>
                <a:gd name="connsiteX46-5833" fmla="*/ 9351 w 10000"/>
                <a:gd name="connsiteY46-5834" fmla="*/ 6712 h 10000"/>
                <a:gd name="connsiteX47-5835" fmla="*/ 9513 w 10000"/>
                <a:gd name="connsiteY47-5836" fmla="*/ 7262 h 10000"/>
                <a:gd name="connsiteX48-5837" fmla="*/ 9513 w 10000"/>
                <a:gd name="connsiteY48-5838" fmla="*/ 7676 h 10000"/>
                <a:gd name="connsiteX49-5839" fmla="*/ 9675 w 10000"/>
                <a:gd name="connsiteY49-5840" fmla="*/ 8089 h 10000"/>
                <a:gd name="connsiteX50-5841" fmla="*/ 9837 w 10000"/>
                <a:gd name="connsiteY50-5842" fmla="*/ 8366 h 10000"/>
                <a:gd name="connsiteX51-5843" fmla="*/ 10000 w 10000"/>
                <a:gd name="connsiteY51-5844" fmla="*/ 8623 h 10000"/>
                <a:gd name="connsiteX52-5845" fmla="*/ 10000 w 10000"/>
                <a:gd name="connsiteY52-5846" fmla="*/ 8897 h 10000"/>
                <a:gd name="connsiteX53-5847" fmla="*/ 9837 w 10000"/>
                <a:gd name="connsiteY53-5848" fmla="*/ 9175 h 10000"/>
                <a:gd name="connsiteX54-5849" fmla="*/ 9513 w 10000"/>
                <a:gd name="connsiteY54-5850" fmla="*/ 9311 h 10000"/>
                <a:gd name="connsiteX55-5851" fmla="*/ 9188 w 10000"/>
                <a:gd name="connsiteY55-5852" fmla="*/ 9448 h 10000"/>
                <a:gd name="connsiteX56-5853" fmla="*/ 8701 w 10000"/>
                <a:gd name="connsiteY56-5854" fmla="*/ 9589 h 10000"/>
                <a:gd name="connsiteX57-5855" fmla="*/ 8236 w 10000"/>
                <a:gd name="connsiteY57-5856" fmla="*/ 9726 h 10000"/>
                <a:gd name="connsiteX58-5857" fmla="*/ 7749 w 10000"/>
                <a:gd name="connsiteY58-5858" fmla="*/ 9863 h 10000"/>
                <a:gd name="connsiteX59-5859" fmla="*/ 7098 w 10000"/>
                <a:gd name="connsiteY59-5860" fmla="*/ 9863 h 10000"/>
                <a:gd name="connsiteX60-5861" fmla="*/ 6287 w 10000"/>
                <a:gd name="connsiteY60-5862" fmla="*/ 10000 h 10000"/>
                <a:gd name="connsiteX61-5863" fmla="*/ 5475 w 10000"/>
                <a:gd name="connsiteY61-5864" fmla="*/ 10000 h 10000"/>
                <a:gd name="connsiteX62-5865" fmla="*/ 4502 w 10000"/>
                <a:gd name="connsiteY62-5866" fmla="*/ 10000 h 10000"/>
                <a:gd name="connsiteX63-5867" fmla="*/ 3711 w 10000"/>
                <a:gd name="connsiteY63-5868" fmla="*/ 10000 h 10000"/>
                <a:gd name="connsiteX64-5869" fmla="*/ 2899 w 10000"/>
                <a:gd name="connsiteY64-5870" fmla="*/ 9863 h 10000"/>
                <a:gd name="connsiteX65-5871" fmla="*/ 2250 w 10000"/>
                <a:gd name="connsiteY65-5872" fmla="*/ 9863 h 10000"/>
                <a:gd name="connsiteX66-5873" fmla="*/ 1764 w 10000"/>
                <a:gd name="connsiteY66-5874" fmla="*/ 9726 h 10000"/>
                <a:gd name="connsiteX67-5875" fmla="*/ 1278 w 10000"/>
                <a:gd name="connsiteY67-5876" fmla="*/ 9448 h 10000"/>
                <a:gd name="connsiteX68-5877" fmla="*/ 790 w 10000"/>
                <a:gd name="connsiteY68-5878" fmla="*/ 9311 h 10000"/>
                <a:gd name="connsiteX69-5879" fmla="*/ 486 w 10000"/>
                <a:gd name="connsiteY69-5880" fmla="*/ 9037 h 10000"/>
                <a:gd name="connsiteX70-5881" fmla="*/ 323 w 10000"/>
                <a:gd name="connsiteY70-5882" fmla="*/ 8623 h 10000"/>
                <a:gd name="connsiteX71-5883" fmla="*/ 161 w 10000"/>
                <a:gd name="connsiteY71-5884" fmla="*/ 8227 h 10000"/>
                <a:gd name="connsiteX72-5885" fmla="*/ 0 w 10000"/>
                <a:gd name="connsiteY72-5886" fmla="*/ 7676 h 10000"/>
                <a:gd name="connsiteX73-5887" fmla="*/ 0 w 10000"/>
                <a:gd name="connsiteY73-5888" fmla="*/ 7127 h 10000"/>
                <a:gd name="connsiteX74-5889" fmla="*/ 0 w 10000"/>
                <a:gd name="connsiteY74-5890" fmla="*/ 6439 h 10000"/>
                <a:gd name="connsiteX75-5891" fmla="*/ 0 w 10000"/>
                <a:gd name="connsiteY75-5892" fmla="*/ 5612 h 10000"/>
                <a:gd name="connsiteX76-5893" fmla="*/ 0 w 10000"/>
                <a:gd name="connsiteY76-5894" fmla="*/ 4664 h 10000"/>
                <a:gd name="connsiteX77-5895" fmla="*/ 0 w 10000"/>
                <a:gd name="connsiteY77-5896" fmla="*/ 4116 h 10000"/>
                <a:gd name="connsiteX78-5897" fmla="*/ 0 w 10000"/>
                <a:gd name="connsiteY78-5898" fmla="*/ 3562 h 10000"/>
                <a:gd name="connsiteX79-5899" fmla="*/ 0 w 10000"/>
                <a:gd name="connsiteY79-5900" fmla="*/ 3014 h 10000"/>
                <a:gd name="connsiteX80-5901" fmla="*/ 0 w 10000"/>
                <a:gd name="connsiteY80-5902" fmla="*/ 2461 h 10000"/>
                <a:gd name="connsiteX81-5903" fmla="*/ 0 w 10000"/>
                <a:gd name="connsiteY81-5904" fmla="*/ 1788 h 10000"/>
                <a:gd name="connsiteX82-5905" fmla="*/ 0 w 10000"/>
                <a:gd name="connsiteY82-5906" fmla="*/ 1239 h 10000"/>
                <a:gd name="connsiteX83-5907" fmla="*/ 0 w 10000"/>
                <a:gd name="connsiteY83-5908" fmla="*/ 827 h 10000"/>
                <a:gd name="connsiteX84-5909" fmla="*/ 1115 w 10000"/>
                <a:gd name="connsiteY84-5910" fmla="*/ 0 h 10000"/>
                <a:gd name="connsiteX85-5911" fmla="*/ 952 w 10000"/>
                <a:gd name="connsiteY85-5912" fmla="*/ 688 h 10000"/>
                <a:gd name="connsiteX86-5913" fmla="*/ 952 w 10000"/>
                <a:gd name="connsiteY86-5914" fmla="*/ 1378 h 10000"/>
                <a:gd name="connsiteX87-5915" fmla="*/ 952 w 10000"/>
                <a:gd name="connsiteY87-5916" fmla="*/ 1378 h 10000"/>
                <a:gd name="connsiteX0-5917" fmla="*/ 952 w 10000"/>
                <a:gd name="connsiteY0-5918" fmla="*/ 690 h 9312"/>
                <a:gd name="connsiteX1-5919" fmla="*/ 952 w 10000"/>
                <a:gd name="connsiteY1-5920" fmla="*/ 1360 h 9312"/>
                <a:gd name="connsiteX2-5921" fmla="*/ 952 w 10000"/>
                <a:gd name="connsiteY2-5922" fmla="*/ 1909 h 9312"/>
                <a:gd name="connsiteX3-5923" fmla="*/ 952 w 10000"/>
                <a:gd name="connsiteY3-5924" fmla="*/ 2461 h 9312"/>
                <a:gd name="connsiteX4-5925" fmla="*/ 952 w 10000"/>
                <a:gd name="connsiteY4-5926" fmla="*/ 3014 h 9312"/>
                <a:gd name="connsiteX5-5927" fmla="*/ 952 w 10000"/>
                <a:gd name="connsiteY5-5928" fmla="*/ 3564 h 9312"/>
                <a:gd name="connsiteX6-5929" fmla="*/ 952 w 10000"/>
                <a:gd name="connsiteY6-5930" fmla="*/ 3976 h 9312"/>
                <a:gd name="connsiteX7-5931" fmla="*/ 952 w 10000"/>
                <a:gd name="connsiteY7-5932" fmla="*/ 4389 h 9312"/>
                <a:gd name="connsiteX8-5933" fmla="*/ 952 w 10000"/>
                <a:gd name="connsiteY8-5934" fmla="*/ 4646 h 9312"/>
                <a:gd name="connsiteX9-5935" fmla="*/ 790 w 10000"/>
                <a:gd name="connsiteY9-5936" fmla="*/ 5333 h 9312"/>
                <a:gd name="connsiteX10-5937" fmla="*/ 790 w 10000"/>
                <a:gd name="connsiteY10-5938" fmla="*/ 5888 h 9312"/>
                <a:gd name="connsiteX11-5939" fmla="*/ 952 w 10000"/>
                <a:gd name="connsiteY11-5940" fmla="*/ 6299 h 9312"/>
                <a:gd name="connsiteX12-5941" fmla="*/ 952 w 10000"/>
                <a:gd name="connsiteY12-5942" fmla="*/ 6712 h 9312"/>
                <a:gd name="connsiteX13-5943" fmla="*/ 1115 w 10000"/>
                <a:gd name="connsiteY13-5944" fmla="*/ 7126 h 9312"/>
                <a:gd name="connsiteX14-5945" fmla="*/ 1278 w 10000"/>
                <a:gd name="connsiteY14-5946" fmla="*/ 7539 h 9312"/>
                <a:gd name="connsiteX15-5947" fmla="*/ 1440 w 10000"/>
                <a:gd name="connsiteY15-5948" fmla="*/ 7797 h 9312"/>
                <a:gd name="connsiteX16-5949" fmla="*/ 1764 w 10000"/>
                <a:gd name="connsiteY16-5950" fmla="*/ 7935 h 9312"/>
                <a:gd name="connsiteX17-5951" fmla="*/ 2088 w 10000"/>
                <a:gd name="connsiteY17-5952" fmla="*/ 8073 h 9312"/>
                <a:gd name="connsiteX18-5953" fmla="*/ 2575 w 10000"/>
                <a:gd name="connsiteY18-5954" fmla="*/ 8209 h 9312"/>
                <a:gd name="connsiteX19-5955" fmla="*/ 3224 w 10000"/>
                <a:gd name="connsiteY19-5956" fmla="*/ 8349 h 9312"/>
                <a:gd name="connsiteX20-5957" fmla="*/ 3873 w 10000"/>
                <a:gd name="connsiteY20-5958" fmla="*/ 8349 h 9312"/>
                <a:gd name="connsiteX21-5959" fmla="*/ 4502 w 10000"/>
                <a:gd name="connsiteY21-5960" fmla="*/ 8349 h 9312"/>
                <a:gd name="connsiteX22-5961" fmla="*/ 5151 w 10000"/>
                <a:gd name="connsiteY22-5962" fmla="*/ 8349 h 9312"/>
                <a:gd name="connsiteX23-5963" fmla="*/ 5639 w 10000"/>
                <a:gd name="connsiteY23-5964" fmla="*/ 8349 h 9312"/>
                <a:gd name="connsiteX24-5965" fmla="*/ 6125 w 10000"/>
                <a:gd name="connsiteY24-5966" fmla="*/ 8209 h 9312"/>
                <a:gd name="connsiteX25-5967" fmla="*/ 6938 w 10000"/>
                <a:gd name="connsiteY25-5968" fmla="*/ 8073 h 9312"/>
                <a:gd name="connsiteX26-5969" fmla="*/ 7586 w 10000"/>
                <a:gd name="connsiteY26-5970" fmla="*/ 7935 h 9312"/>
                <a:gd name="connsiteX27-5971" fmla="*/ 7749 w 10000"/>
                <a:gd name="connsiteY27-5972" fmla="*/ 7797 h 9312"/>
                <a:gd name="connsiteX28-5973" fmla="*/ 7911 w 10000"/>
                <a:gd name="connsiteY28-5974" fmla="*/ 7678 h 9312"/>
                <a:gd name="connsiteX29-5975" fmla="*/ 8072 w 10000"/>
                <a:gd name="connsiteY29-5976" fmla="*/ 7539 h 9312"/>
                <a:gd name="connsiteX30-5977" fmla="*/ 8236 w 10000"/>
                <a:gd name="connsiteY30-5978" fmla="*/ 7401 h 9312"/>
                <a:gd name="connsiteX31-5979" fmla="*/ 8377 w 10000"/>
                <a:gd name="connsiteY31-5980" fmla="*/ 6849 h 9312"/>
                <a:gd name="connsiteX32-5981" fmla="*/ 8539 w 10000"/>
                <a:gd name="connsiteY32-5982" fmla="*/ 6299 h 9312"/>
                <a:gd name="connsiteX33-5983" fmla="*/ 8701 w 10000"/>
                <a:gd name="connsiteY33-5984" fmla="*/ 6024 h 9312"/>
                <a:gd name="connsiteX34-5985" fmla="*/ 8701 w 10000"/>
                <a:gd name="connsiteY34-5986" fmla="*/ 5751 h 9312"/>
                <a:gd name="connsiteX35-5987" fmla="*/ 8701 w 10000"/>
                <a:gd name="connsiteY35-5988" fmla="*/ 5473 h 9312"/>
                <a:gd name="connsiteX36-5989" fmla="*/ 8701 w 10000"/>
                <a:gd name="connsiteY36-5990" fmla="*/ 5333 h 9312"/>
                <a:gd name="connsiteX37-5991" fmla="*/ 8863 w 10000"/>
                <a:gd name="connsiteY37-5992" fmla="*/ 5198 h 9312"/>
                <a:gd name="connsiteX38-5993" fmla="*/ 8863 w 10000"/>
                <a:gd name="connsiteY38-5994" fmla="*/ 5059 h 9312"/>
                <a:gd name="connsiteX39-5995" fmla="*/ 8863 w 10000"/>
                <a:gd name="connsiteY39-5996" fmla="*/ 5059 h 9312"/>
                <a:gd name="connsiteX40-5997" fmla="*/ 9026 w 10000"/>
                <a:gd name="connsiteY40-5998" fmla="*/ 5059 h 9312"/>
                <a:gd name="connsiteX41-5999" fmla="*/ 9188 w 10000"/>
                <a:gd name="connsiteY41-6000" fmla="*/ 5059 h 9312"/>
                <a:gd name="connsiteX42-6001" fmla="*/ 9188 w 10000"/>
                <a:gd name="connsiteY42-6002" fmla="*/ 5198 h 9312"/>
                <a:gd name="connsiteX43-6003" fmla="*/ 9351 w 10000"/>
                <a:gd name="connsiteY43-6004" fmla="*/ 5333 h 9312"/>
                <a:gd name="connsiteX44-6005" fmla="*/ 9351 w 10000"/>
                <a:gd name="connsiteY44-6006" fmla="*/ 5613 h 9312"/>
                <a:gd name="connsiteX45-6007" fmla="*/ 9351 w 10000"/>
                <a:gd name="connsiteY45-6008" fmla="*/ 5751 h 9312"/>
                <a:gd name="connsiteX46-6009" fmla="*/ 9351 w 10000"/>
                <a:gd name="connsiteY46-6010" fmla="*/ 6024 h 9312"/>
                <a:gd name="connsiteX47-6011" fmla="*/ 9513 w 10000"/>
                <a:gd name="connsiteY47-6012" fmla="*/ 6574 h 9312"/>
                <a:gd name="connsiteX48-6013" fmla="*/ 9513 w 10000"/>
                <a:gd name="connsiteY48-6014" fmla="*/ 6988 h 9312"/>
                <a:gd name="connsiteX49-6015" fmla="*/ 9675 w 10000"/>
                <a:gd name="connsiteY49-6016" fmla="*/ 7401 h 9312"/>
                <a:gd name="connsiteX50-6017" fmla="*/ 9837 w 10000"/>
                <a:gd name="connsiteY50-6018" fmla="*/ 7678 h 9312"/>
                <a:gd name="connsiteX51-6019" fmla="*/ 10000 w 10000"/>
                <a:gd name="connsiteY51-6020" fmla="*/ 7935 h 9312"/>
                <a:gd name="connsiteX52-6021" fmla="*/ 10000 w 10000"/>
                <a:gd name="connsiteY52-6022" fmla="*/ 8209 h 9312"/>
                <a:gd name="connsiteX53-6023" fmla="*/ 9837 w 10000"/>
                <a:gd name="connsiteY53-6024" fmla="*/ 8487 h 9312"/>
                <a:gd name="connsiteX54-6025" fmla="*/ 9513 w 10000"/>
                <a:gd name="connsiteY54-6026" fmla="*/ 8623 h 9312"/>
                <a:gd name="connsiteX55-6027" fmla="*/ 9188 w 10000"/>
                <a:gd name="connsiteY55-6028" fmla="*/ 8760 h 9312"/>
                <a:gd name="connsiteX56-6029" fmla="*/ 8701 w 10000"/>
                <a:gd name="connsiteY56-6030" fmla="*/ 8901 h 9312"/>
                <a:gd name="connsiteX57-6031" fmla="*/ 8236 w 10000"/>
                <a:gd name="connsiteY57-6032" fmla="*/ 9038 h 9312"/>
                <a:gd name="connsiteX58-6033" fmla="*/ 7749 w 10000"/>
                <a:gd name="connsiteY58-6034" fmla="*/ 9175 h 9312"/>
                <a:gd name="connsiteX59-6035" fmla="*/ 7098 w 10000"/>
                <a:gd name="connsiteY59-6036" fmla="*/ 9175 h 9312"/>
                <a:gd name="connsiteX60-6037" fmla="*/ 6287 w 10000"/>
                <a:gd name="connsiteY60-6038" fmla="*/ 9312 h 9312"/>
                <a:gd name="connsiteX61-6039" fmla="*/ 5475 w 10000"/>
                <a:gd name="connsiteY61-6040" fmla="*/ 9312 h 9312"/>
                <a:gd name="connsiteX62-6041" fmla="*/ 4502 w 10000"/>
                <a:gd name="connsiteY62-6042" fmla="*/ 9312 h 9312"/>
                <a:gd name="connsiteX63-6043" fmla="*/ 3711 w 10000"/>
                <a:gd name="connsiteY63-6044" fmla="*/ 9312 h 9312"/>
                <a:gd name="connsiteX64-6045" fmla="*/ 2899 w 10000"/>
                <a:gd name="connsiteY64-6046" fmla="*/ 9175 h 9312"/>
                <a:gd name="connsiteX65-6047" fmla="*/ 2250 w 10000"/>
                <a:gd name="connsiteY65-6048" fmla="*/ 9175 h 9312"/>
                <a:gd name="connsiteX66-6049" fmla="*/ 1764 w 10000"/>
                <a:gd name="connsiteY66-6050" fmla="*/ 9038 h 9312"/>
                <a:gd name="connsiteX67-6051" fmla="*/ 1278 w 10000"/>
                <a:gd name="connsiteY67-6052" fmla="*/ 8760 h 9312"/>
                <a:gd name="connsiteX68-6053" fmla="*/ 790 w 10000"/>
                <a:gd name="connsiteY68-6054" fmla="*/ 8623 h 9312"/>
                <a:gd name="connsiteX69-6055" fmla="*/ 486 w 10000"/>
                <a:gd name="connsiteY69-6056" fmla="*/ 8349 h 9312"/>
                <a:gd name="connsiteX70-6057" fmla="*/ 323 w 10000"/>
                <a:gd name="connsiteY70-6058" fmla="*/ 7935 h 9312"/>
                <a:gd name="connsiteX71-6059" fmla="*/ 161 w 10000"/>
                <a:gd name="connsiteY71-6060" fmla="*/ 7539 h 9312"/>
                <a:gd name="connsiteX72-6061" fmla="*/ 0 w 10000"/>
                <a:gd name="connsiteY72-6062" fmla="*/ 6988 h 9312"/>
                <a:gd name="connsiteX73-6063" fmla="*/ 0 w 10000"/>
                <a:gd name="connsiteY73-6064" fmla="*/ 6439 h 9312"/>
                <a:gd name="connsiteX74-6065" fmla="*/ 0 w 10000"/>
                <a:gd name="connsiteY74-6066" fmla="*/ 5751 h 9312"/>
                <a:gd name="connsiteX75-6067" fmla="*/ 0 w 10000"/>
                <a:gd name="connsiteY75-6068" fmla="*/ 4924 h 9312"/>
                <a:gd name="connsiteX76-6069" fmla="*/ 0 w 10000"/>
                <a:gd name="connsiteY76-6070" fmla="*/ 3976 h 9312"/>
                <a:gd name="connsiteX77-6071" fmla="*/ 0 w 10000"/>
                <a:gd name="connsiteY77-6072" fmla="*/ 3428 h 9312"/>
                <a:gd name="connsiteX78-6073" fmla="*/ 0 w 10000"/>
                <a:gd name="connsiteY78-6074" fmla="*/ 2874 h 9312"/>
                <a:gd name="connsiteX79-6075" fmla="*/ 0 w 10000"/>
                <a:gd name="connsiteY79-6076" fmla="*/ 2326 h 9312"/>
                <a:gd name="connsiteX80-6077" fmla="*/ 0 w 10000"/>
                <a:gd name="connsiteY80-6078" fmla="*/ 1773 h 9312"/>
                <a:gd name="connsiteX81-6079" fmla="*/ 0 w 10000"/>
                <a:gd name="connsiteY81-6080" fmla="*/ 1100 h 9312"/>
                <a:gd name="connsiteX82-6081" fmla="*/ 0 w 10000"/>
                <a:gd name="connsiteY82-6082" fmla="*/ 551 h 9312"/>
                <a:gd name="connsiteX83-6083" fmla="*/ 0 w 10000"/>
                <a:gd name="connsiteY83-6084" fmla="*/ 139 h 9312"/>
                <a:gd name="connsiteX84-6085" fmla="*/ 952 w 10000"/>
                <a:gd name="connsiteY84-6086" fmla="*/ 0 h 9312"/>
                <a:gd name="connsiteX85-6087" fmla="*/ 952 w 10000"/>
                <a:gd name="connsiteY85-6088" fmla="*/ 690 h 9312"/>
                <a:gd name="connsiteX86-6089" fmla="*/ 952 w 10000"/>
                <a:gd name="connsiteY86-6090" fmla="*/ 690 h 9312"/>
                <a:gd name="connsiteX0-6091" fmla="*/ 952 w 10000"/>
                <a:gd name="connsiteY0-6092" fmla="*/ 592 h 9851"/>
                <a:gd name="connsiteX1-6093" fmla="*/ 952 w 10000"/>
                <a:gd name="connsiteY1-6094" fmla="*/ 1311 h 9851"/>
                <a:gd name="connsiteX2-6095" fmla="*/ 952 w 10000"/>
                <a:gd name="connsiteY2-6096" fmla="*/ 1901 h 9851"/>
                <a:gd name="connsiteX3-6097" fmla="*/ 952 w 10000"/>
                <a:gd name="connsiteY3-6098" fmla="*/ 2494 h 9851"/>
                <a:gd name="connsiteX4-6099" fmla="*/ 952 w 10000"/>
                <a:gd name="connsiteY4-6100" fmla="*/ 3088 h 9851"/>
                <a:gd name="connsiteX5-6101" fmla="*/ 952 w 10000"/>
                <a:gd name="connsiteY5-6102" fmla="*/ 3678 h 9851"/>
                <a:gd name="connsiteX6-6103" fmla="*/ 952 w 10000"/>
                <a:gd name="connsiteY6-6104" fmla="*/ 4121 h 9851"/>
                <a:gd name="connsiteX7-6105" fmla="*/ 952 w 10000"/>
                <a:gd name="connsiteY7-6106" fmla="*/ 4564 h 9851"/>
                <a:gd name="connsiteX8-6107" fmla="*/ 952 w 10000"/>
                <a:gd name="connsiteY8-6108" fmla="*/ 4840 h 9851"/>
                <a:gd name="connsiteX9-6109" fmla="*/ 790 w 10000"/>
                <a:gd name="connsiteY9-6110" fmla="*/ 5578 h 9851"/>
                <a:gd name="connsiteX10-6111" fmla="*/ 790 w 10000"/>
                <a:gd name="connsiteY10-6112" fmla="*/ 6174 h 9851"/>
                <a:gd name="connsiteX11-6113" fmla="*/ 952 w 10000"/>
                <a:gd name="connsiteY11-6114" fmla="*/ 6615 h 9851"/>
                <a:gd name="connsiteX12-6115" fmla="*/ 952 w 10000"/>
                <a:gd name="connsiteY12-6116" fmla="*/ 7059 h 9851"/>
                <a:gd name="connsiteX13-6117" fmla="*/ 1115 w 10000"/>
                <a:gd name="connsiteY13-6118" fmla="*/ 7503 h 9851"/>
                <a:gd name="connsiteX14-6119" fmla="*/ 1278 w 10000"/>
                <a:gd name="connsiteY14-6120" fmla="*/ 7947 h 9851"/>
                <a:gd name="connsiteX15-6121" fmla="*/ 1440 w 10000"/>
                <a:gd name="connsiteY15-6122" fmla="*/ 8224 h 9851"/>
                <a:gd name="connsiteX16-6123" fmla="*/ 1764 w 10000"/>
                <a:gd name="connsiteY16-6124" fmla="*/ 8372 h 9851"/>
                <a:gd name="connsiteX17-6125" fmla="*/ 2088 w 10000"/>
                <a:gd name="connsiteY17-6126" fmla="*/ 8520 h 9851"/>
                <a:gd name="connsiteX18-6127" fmla="*/ 2575 w 10000"/>
                <a:gd name="connsiteY18-6128" fmla="*/ 8667 h 9851"/>
                <a:gd name="connsiteX19-6129" fmla="*/ 3224 w 10000"/>
                <a:gd name="connsiteY19-6130" fmla="*/ 8817 h 9851"/>
                <a:gd name="connsiteX20-6131" fmla="*/ 3873 w 10000"/>
                <a:gd name="connsiteY20-6132" fmla="*/ 8817 h 9851"/>
                <a:gd name="connsiteX21-6133" fmla="*/ 4502 w 10000"/>
                <a:gd name="connsiteY21-6134" fmla="*/ 8817 h 9851"/>
                <a:gd name="connsiteX22-6135" fmla="*/ 5151 w 10000"/>
                <a:gd name="connsiteY22-6136" fmla="*/ 8817 h 9851"/>
                <a:gd name="connsiteX23-6137" fmla="*/ 5639 w 10000"/>
                <a:gd name="connsiteY23-6138" fmla="*/ 8817 h 9851"/>
                <a:gd name="connsiteX24-6139" fmla="*/ 6125 w 10000"/>
                <a:gd name="connsiteY24-6140" fmla="*/ 8667 h 9851"/>
                <a:gd name="connsiteX25-6141" fmla="*/ 6938 w 10000"/>
                <a:gd name="connsiteY25-6142" fmla="*/ 8520 h 9851"/>
                <a:gd name="connsiteX26-6143" fmla="*/ 7586 w 10000"/>
                <a:gd name="connsiteY26-6144" fmla="*/ 8372 h 9851"/>
                <a:gd name="connsiteX27-6145" fmla="*/ 7749 w 10000"/>
                <a:gd name="connsiteY27-6146" fmla="*/ 8224 h 9851"/>
                <a:gd name="connsiteX28-6147" fmla="*/ 7911 w 10000"/>
                <a:gd name="connsiteY28-6148" fmla="*/ 8096 h 9851"/>
                <a:gd name="connsiteX29-6149" fmla="*/ 8072 w 10000"/>
                <a:gd name="connsiteY29-6150" fmla="*/ 7947 h 9851"/>
                <a:gd name="connsiteX30-6151" fmla="*/ 8236 w 10000"/>
                <a:gd name="connsiteY30-6152" fmla="*/ 7799 h 9851"/>
                <a:gd name="connsiteX31-6153" fmla="*/ 8377 w 10000"/>
                <a:gd name="connsiteY31-6154" fmla="*/ 7206 h 9851"/>
                <a:gd name="connsiteX32-6155" fmla="*/ 8539 w 10000"/>
                <a:gd name="connsiteY32-6156" fmla="*/ 6615 h 9851"/>
                <a:gd name="connsiteX33-6157" fmla="*/ 8701 w 10000"/>
                <a:gd name="connsiteY33-6158" fmla="*/ 6320 h 9851"/>
                <a:gd name="connsiteX34-6159" fmla="*/ 8701 w 10000"/>
                <a:gd name="connsiteY34-6160" fmla="*/ 6027 h 9851"/>
                <a:gd name="connsiteX35-6161" fmla="*/ 8701 w 10000"/>
                <a:gd name="connsiteY35-6162" fmla="*/ 5728 h 9851"/>
                <a:gd name="connsiteX36-6163" fmla="*/ 8701 w 10000"/>
                <a:gd name="connsiteY36-6164" fmla="*/ 5578 h 9851"/>
                <a:gd name="connsiteX37-6165" fmla="*/ 8863 w 10000"/>
                <a:gd name="connsiteY37-6166" fmla="*/ 5433 h 9851"/>
                <a:gd name="connsiteX38-6167" fmla="*/ 8863 w 10000"/>
                <a:gd name="connsiteY38-6168" fmla="*/ 5284 h 9851"/>
                <a:gd name="connsiteX39-6169" fmla="*/ 8863 w 10000"/>
                <a:gd name="connsiteY39-6170" fmla="*/ 5284 h 9851"/>
                <a:gd name="connsiteX40-6171" fmla="*/ 9026 w 10000"/>
                <a:gd name="connsiteY40-6172" fmla="*/ 5284 h 9851"/>
                <a:gd name="connsiteX41-6173" fmla="*/ 9188 w 10000"/>
                <a:gd name="connsiteY41-6174" fmla="*/ 5284 h 9851"/>
                <a:gd name="connsiteX42-6175" fmla="*/ 9188 w 10000"/>
                <a:gd name="connsiteY42-6176" fmla="*/ 5433 h 9851"/>
                <a:gd name="connsiteX43-6177" fmla="*/ 9351 w 10000"/>
                <a:gd name="connsiteY43-6178" fmla="*/ 5578 h 9851"/>
                <a:gd name="connsiteX44-6179" fmla="*/ 9351 w 10000"/>
                <a:gd name="connsiteY44-6180" fmla="*/ 5879 h 9851"/>
                <a:gd name="connsiteX45-6181" fmla="*/ 9351 w 10000"/>
                <a:gd name="connsiteY45-6182" fmla="*/ 6027 h 9851"/>
                <a:gd name="connsiteX46-6183" fmla="*/ 9351 w 10000"/>
                <a:gd name="connsiteY46-6184" fmla="*/ 6320 h 9851"/>
                <a:gd name="connsiteX47-6185" fmla="*/ 9513 w 10000"/>
                <a:gd name="connsiteY47-6186" fmla="*/ 6911 h 9851"/>
                <a:gd name="connsiteX48-6187" fmla="*/ 9513 w 10000"/>
                <a:gd name="connsiteY48-6188" fmla="*/ 7355 h 9851"/>
                <a:gd name="connsiteX49-6189" fmla="*/ 9675 w 10000"/>
                <a:gd name="connsiteY49-6190" fmla="*/ 7799 h 9851"/>
                <a:gd name="connsiteX50-6191" fmla="*/ 9837 w 10000"/>
                <a:gd name="connsiteY50-6192" fmla="*/ 8096 h 9851"/>
                <a:gd name="connsiteX51-6193" fmla="*/ 10000 w 10000"/>
                <a:gd name="connsiteY51-6194" fmla="*/ 8372 h 9851"/>
                <a:gd name="connsiteX52-6195" fmla="*/ 10000 w 10000"/>
                <a:gd name="connsiteY52-6196" fmla="*/ 8667 h 9851"/>
                <a:gd name="connsiteX53-6197" fmla="*/ 9837 w 10000"/>
                <a:gd name="connsiteY53-6198" fmla="*/ 8965 h 9851"/>
                <a:gd name="connsiteX54-6199" fmla="*/ 9513 w 10000"/>
                <a:gd name="connsiteY54-6200" fmla="*/ 9111 h 9851"/>
                <a:gd name="connsiteX55-6201" fmla="*/ 9188 w 10000"/>
                <a:gd name="connsiteY55-6202" fmla="*/ 9258 h 9851"/>
                <a:gd name="connsiteX56-6203" fmla="*/ 8701 w 10000"/>
                <a:gd name="connsiteY56-6204" fmla="*/ 9410 h 9851"/>
                <a:gd name="connsiteX57-6205" fmla="*/ 8236 w 10000"/>
                <a:gd name="connsiteY57-6206" fmla="*/ 9557 h 9851"/>
                <a:gd name="connsiteX58-6207" fmla="*/ 7749 w 10000"/>
                <a:gd name="connsiteY58-6208" fmla="*/ 9704 h 9851"/>
                <a:gd name="connsiteX59-6209" fmla="*/ 7098 w 10000"/>
                <a:gd name="connsiteY59-6210" fmla="*/ 9704 h 9851"/>
                <a:gd name="connsiteX60-6211" fmla="*/ 6287 w 10000"/>
                <a:gd name="connsiteY60-6212" fmla="*/ 9851 h 9851"/>
                <a:gd name="connsiteX61-6213" fmla="*/ 5475 w 10000"/>
                <a:gd name="connsiteY61-6214" fmla="*/ 9851 h 9851"/>
                <a:gd name="connsiteX62-6215" fmla="*/ 4502 w 10000"/>
                <a:gd name="connsiteY62-6216" fmla="*/ 9851 h 9851"/>
                <a:gd name="connsiteX63-6217" fmla="*/ 3711 w 10000"/>
                <a:gd name="connsiteY63-6218" fmla="*/ 9851 h 9851"/>
                <a:gd name="connsiteX64-6219" fmla="*/ 2899 w 10000"/>
                <a:gd name="connsiteY64-6220" fmla="*/ 9704 h 9851"/>
                <a:gd name="connsiteX65-6221" fmla="*/ 2250 w 10000"/>
                <a:gd name="connsiteY65-6222" fmla="*/ 9704 h 9851"/>
                <a:gd name="connsiteX66-6223" fmla="*/ 1764 w 10000"/>
                <a:gd name="connsiteY66-6224" fmla="*/ 9557 h 9851"/>
                <a:gd name="connsiteX67-6225" fmla="*/ 1278 w 10000"/>
                <a:gd name="connsiteY67-6226" fmla="*/ 9258 h 9851"/>
                <a:gd name="connsiteX68-6227" fmla="*/ 790 w 10000"/>
                <a:gd name="connsiteY68-6228" fmla="*/ 9111 h 9851"/>
                <a:gd name="connsiteX69-6229" fmla="*/ 486 w 10000"/>
                <a:gd name="connsiteY69-6230" fmla="*/ 8817 h 9851"/>
                <a:gd name="connsiteX70-6231" fmla="*/ 323 w 10000"/>
                <a:gd name="connsiteY70-6232" fmla="*/ 8372 h 9851"/>
                <a:gd name="connsiteX71-6233" fmla="*/ 161 w 10000"/>
                <a:gd name="connsiteY71-6234" fmla="*/ 7947 h 9851"/>
                <a:gd name="connsiteX72-6235" fmla="*/ 0 w 10000"/>
                <a:gd name="connsiteY72-6236" fmla="*/ 7355 h 9851"/>
                <a:gd name="connsiteX73-6237" fmla="*/ 0 w 10000"/>
                <a:gd name="connsiteY73-6238" fmla="*/ 6766 h 9851"/>
                <a:gd name="connsiteX74-6239" fmla="*/ 0 w 10000"/>
                <a:gd name="connsiteY74-6240" fmla="*/ 6027 h 9851"/>
                <a:gd name="connsiteX75-6241" fmla="*/ 0 w 10000"/>
                <a:gd name="connsiteY75-6242" fmla="*/ 5139 h 9851"/>
                <a:gd name="connsiteX76-6243" fmla="*/ 0 w 10000"/>
                <a:gd name="connsiteY76-6244" fmla="*/ 4121 h 9851"/>
                <a:gd name="connsiteX77-6245" fmla="*/ 0 w 10000"/>
                <a:gd name="connsiteY77-6246" fmla="*/ 3532 h 9851"/>
                <a:gd name="connsiteX78-6247" fmla="*/ 0 w 10000"/>
                <a:gd name="connsiteY78-6248" fmla="*/ 2937 h 9851"/>
                <a:gd name="connsiteX79-6249" fmla="*/ 0 w 10000"/>
                <a:gd name="connsiteY79-6250" fmla="*/ 2349 h 9851"/>
                <a:gd name="connsiteX80-6251" fmla="*/ 0 w 10000"/>
                <a:gd name="connsiteY80-6252" fmla="*/ 1755 h 9851"/>
                <a:gd name="connsiteX81-6253" fmla="*/ 0 w 10000"/>
                <a:gd name="connsiteY81-6254" fmla="*/ 1032 h 9851"/>
                <a:gd name="connsiteX82-6255" fmla="*/ 0 w 10000"/>
                <a:gd name="connsiteY82-6256" fmla="*/ 443 h 9851"/>
                <a:gd name="connsiteX83-6257" fmla="*/ 0 w 10000"/>
                <a:gd name="connsiteY83-6258" fmla="*/ 0 h 9851"/>
                <a:gd name="connsiteX84-6259" fmla="*/ 952 w 10000"/>
                <a:gd name="connsiteY84-6260" fmla="*/ 592 h 9851"/>
                <a:gd name="connsiteX85-6261" fmla="*/ 952 w 10000"/>
                <a:gd name="connsiteY85-6262" fmla="*/ 592 h 9851"/>
                <a:gd name="connsiteX0-6263" fmla="*/ 952 w 10000"/>
                <a:gd name="connsiteY0-6264" fmla="*/ 601 h 10000"/>
                <a:gd name="connsiteX1-6265" fmla="*/ 952 w 10000"/>
                <a:gd name="connsiteY1-6266" fmla="*/ 1331 h 10000"/>
                <a:gd name="connsiteX2-6267" fmla="*/ 952 w 10000"/>
                <a:gd name="connsiteY2-6268" fmla="*/ 1930 h 10000"/>
                <a:gd name="connsiteX3-6269" fmla="*/ 952 w 10000"/>
                <a:gd name="connsiteY3-6270" fmla="*/ 2532 h 10000"/>
                <a:gd name="connsiteX4-6271" fmla="*/ 952 w 10000"/>
                <a:gd name="connsiteY4-6272" fmla="*/ 3135 h 10000"/>
                <a:gd name="connsiteX5-6273" fmla="*/ 952 w 10000"/>
                <a:gd name="connsiteY5-6274" fmla="*/ 3734 h 10000"/>
                <a:gd name="connsiteX6-6275" fmla="*/ 952 w 10000"/>
                <a:gd name="connsiteY6-6276" fmla="*/ 4183 h 10000"/>
                <a:gd name="connsiteX7-6277" fmla="*/ 952 w 10000"/>
                <a:gd name="connsiteY7-6278" fmla="*/ 4633 h 10000"/>
                <a:gd name="connsiteX8-6279" fmla="*/ 952 w 10000"/>
                <a:gd name="connsiteY8-6280" fmla="*/ 4913 h 10000"/>
                <a:gd name="connsiteX9-6281" fmla="*/ 790 w 10000"/>
                <a:gd name="connsiteY9-6282" fmla="*/ 5662 h 10000"/>
                <a:gd name="connsiteX10-6283" fmla="*/ 790 w 10000"/>
                <a:gd name="connsiteY10-6284" fmla="*/ 6267 h 10000"/>
                <a:gd name="connsiteX11-6285" fmla="*/ 952 w 10000"/>
                <a:gd name="connsiteY11-6286" fmla="*/ 6715 h 10000"/>
                <a:gd name="connsiteX12-6287" fmla="*/ 952 w 10000"/>
                <a:gd name="connsiteY12-6288" fmla="*/ 7166 h 10000"/>
                <a:gd name="connsiteX13-6289" fmla="*/ 1115 w 10000"/>
                <a:gd name="connsiteY13-6290" fmla="*/ 7616 h 10000"/>
                <a:gd name="connsiteX14-6291" fmla="*/ 1278 w 10000"/>
                <a:gd name="connsiteY14-6292" fmla="*/ 8067 h 10000"/>
                <a:gd name="connsiteX15-6293" fmla="*/ 1440 w 10000"/>
                <a:gd name="connsiteY15-6294" fmla="*/ 8348 h 10000"/>
                <a:gd name="connsiteX16-6295" fmla="*/ 1764 w 10000"/>
                <a:gd name="connsiteY16-6296" fmla="*/ 8499 h 10000"/>
                <a:gd name="connsiteX17-6297" fmla="*/ 2088 w 10000"/>
                <a:gd name="connsiteY17-6298" fmla="*/ 8649 h 10000"/>
                <a:gd name="connsiteX18-6299" fmla="*/ 2575 w 10000"/>
                <a:gd name="connsiteY18-6300" fmla="*/ 8798 h 10000"/>
                <a:gd name="connsiteX19-6301" fmla="*/ 3224 w 10000"/>
                <a:gd name="connsiteY19-6302" fmla="*/ 8950 h 10000"/>
                <a:gd name="connsiteX20-6303" fmla="*/ 3873 w 10000"/>
                <a:gd name="connsiteY20-6304" fmla="*/ 8950 h 10000"/>
                <a:gd name="connsiteX21-6305" fmla="*/ 4502 w 10000"/>
                <a:gd name="connsiteY21-6306" fmla="*/ 8950 h 10000"/>
                <a:gd name="connsiteX22-6307" fmla="*/ 5151 w 10000"/>
                <a:gd name="connsiteY22-6308" fmla="*/ 8950 h 10000"/>
                <a:gd name="connsiteX23-6309" fmla="*/ 5639 w 10000"/>
                <a:gd name="connsiteY23-6310" fmla="*/ 8950 h 10000"/>
                <a:gd name="connsiteX24-6311" fmla="*/ 6125 w 10000"/>
                <a:gd name="connsiteY24-6312" fmla="*/ 8798 h 10000"/>
                <a:gd name="connsiteX25-6313" fmla="*/ 6938 w 10000"/>
                <a:gd name="connsiteY25-6314" fmla="*/ 8649 h 10000"/>
                <a:gd name="connsiteX26-6315" fmla="*/ 7586 w 10000"/>
                <a:gd name="connsiteY26-6316" fmla="*/ 8499 h 10000"/>
                <a:gd name="connsiteX27-6317" fmla="*/ 7749 w 10000"/>
                <a:gd name="connsiteY27-6318" fmla="*/ 8348 h 10000"/>
                <a:gd name="connsiteX28-6319" fmla="*/ 7911 w 10000"/>
                <a:gd name="connsiteY28-6320" fmla="*/ 8218 h 10000"/>
                <a:gd name="connsiteX29-6321" fmla="*/ 8072 w 10000"/>
                <a:gd name="connsiteY29-6322" fmla="*/ 8067 h 10000"/>
                <a:gd name="connsiteX30-6323" fmla="*/ 8236 w 10000"/>
                <a:gd name="connsiteY30-6324" fmla="*/ 7917 h 10000"/>
                <a:gd name="connsiteX31-6325" fmla="*/ 8377 w 10000"/>
                <a:gd name="connsiteY31-6326" fmla="*/ 7315 h 10000"/>
                <a:gd name="connsiteX32-6327" fmla="*/ 8539 w 10000"/>
                <a:gd name="connsiteY32-6328" fmla="*/ 6715 h 10000"/>
                <a:gd name="connsiteX33-6329" fmla="*/ 8701 w 10000"/>
                <a:gd name="connsiteY33-6330" fmla="*/ 6416 h 10000"/>
                <a:gd name="connsiteX34-6331" fmla="*/ 8701 w 10000"/>
                <a:gd name="connsiteY34-6332" fmla="*/ 6118 h 10000"/>
                <a:gd name="connsiteX35-6333" fmla="*/ 8701 w 10000"/>
                <a:gd name="connsiteY35-6334" fmla="*/ 5815 h 10000"/>
                <a:gd name="connsiteX36-6335" fmla="*/ 8701 w 10000"/>
                <a:gd name="connsiteY36-6336" fmla="*/ 5662 h 10000"/>
                <a:gd name="connsiteX37-6337" fmla="*/ 8863 w 10000"/>
                <a:gd name="connsiteY37-6338" fmla="*/ 5515 h 10000"/>
                <a:gd name="connsiteX38-6339" fmla="*/ 8863 w 10000"/>
                <a:gd name="connsiteY38-6340" fmla="*/ 5364 h 10000"/>
                <a:gd name="connsiteX39-6341" fmla="*/ 8863 w 10000"/>
                <a:gd name="connsiteY39-6342" fmla="*/ 5364 h 10000"/>
                <a:gd name="connsiteX40-6343" fmla="*/ 9026 w 10000"/>
                <a:gd name="connsiteY40-6344" fmla="*/ 5364 h 10000"/>
                <a:gd name="connsiteX41-6345" fmla="*/ 9188 w 10000"/>
                <a:gd name="connsiteY41-6346" fmla="*/ 5364 h 10000"/>
                <a:gd name="connsiteX42-6347" fmla="*/ 9188 w 10000"/>
                <a:gd name="connsiteY42-6348" fmla="*/ 5515 h 10000"/>
                <a:gd name="connsiteX43-6349" fmla="*/ 9351 w 10000"/>
                <a:gd name="connsiteY43-6350" fmla="*/ 5662 h 10000"/>
                <a:gd name="connsiteX44-6351" fmla="*/ 9351 w 10000"/>
                <a:gd name="connsiteY44-6352" fmla="*/ 5968 h 10000"/>
                <a:gd name="connsiteX45-6353" fmla="*/ 9351 w 10000"/>
                <a:gd name="connsiteY45-6354" fmla="*/ 6118 h 10000"/>
                <a:gd name="connsiteX46-6355" fmla="*/ 9351 w 10000"/>
                <a:gd name="connsiteY46-6356" fmla="*/ 6416 h 10000"/>
                <a:gd name="connsiteX47-6357" fmla="*/ 9513 w 10000"/>
                <a:gd name="connsiteY47-6358" fmla="*/ 7016 h 10000"/>
                <a:gd name="connsiteX48-6359" fmla="*/ 9513 w 10000"/>
                <a:gd name="connsiteY48-6360" fmla="*/ 7466 h 10000"/>
                <a:gd name="connsiteX49-6361" fmla="*/ 9675 w 10000"/>
                <a:gd name="connsiteY49-6362" fmla="*/ 7917 h 10000"/>
                <a:gd name="connsiteX50-6363" fmla="*/ 9837 w 10000"/>
                <a:gd name="connsiteY50-6364" fmla="*/ 8218 h 10000"/>
                <a:gd name="connsiteX51-6365" fmla="*/ 10000 w 10000"/>
                <a:gd name="connsiteY51-6366" fmla="*/ 8499 h 10000"/>
                <a:gd name="connsiteX52-6367" fmla="*/ 10000 w 10000"/>
                <a:gd name="connsiteY52-6368" fmla="*/ 8798 h 10000"/>
                <a:gd name="connsiteX53-6369" fmla="*/ 9837 w 10000"/>
                <a:gd name="connsiteY53-6370" fmla="*/ 9101 h 10000"/>
                <a:gd name="connsiteX54-6371" fmla="*/ 9513 w 10000"/>
                <a:gd name="connsiteY54-6372" fmla="*/ 9249 h 10000"/>
                <a:gd name="connsiteX55-6373" fmla="*/ 9188 w 10000"/>
                <a:gd name="connsiteY55-6374" fmla="*/ 9398 h 10000"/>
                <a:gd name="connsiteX56-6375" fmla="*/ 8701 w 10000"/>
                <a:gd name="connsiteY56-6376" fmla="*/ 9552 h 10000"/>
                <a:gd name="connsiteX57-6377" fmla="*/ 8236 w 10000"/>
                <a:gd name="connsiteY57-6378" fmla="*/ 9702 h 10000"/>
                <a:gd name="connsiteX58-6379" fmla="*/ 7749 w 10000"/>
                <a:gd name="connsiteY58-6380" fmla="*/ 9851 h 10000"/>
                <a:gd name="connsiteX59-6381" fmla="*/ 7098 w 10000"/>
                <a:gd name="connsiteY59-6382" fmla="*/ 9851 h 10000"/>
                <a:gd name="connsiteX60-6383" fmla="*/ 6287 w 10000"/>
                <a:gd name="connsiteY60-6384" fmla="*/ 10000 h 10000"/>
                <a:gd name="connsiteX61-6385" fmla="*/ 5475 w 10000"/>
                <a:gd name="connsiteY61-6386" fmla="*/ 10000 h 10000"/>
                <a:gd name="connsiteX62-6387" fmla="*/ 4502 w 10000"/>
                <a:gd name="connsiteY62-6388" fmla="*/ 10000 h 10000"/>
                <a:gd name="connsiteX63-6389" fmla="*/ 3711 w 10000"/>
                <a:gd name="connsiteY63-6390" fmla="*/ 10000 h 10000"/>
                <a:gd name="connsiteX64-6391" fmla="*/ 2899 w 10000"/>
                <a:gd name="connsiteY64-6392" fmla="*/ 9851 h 10000"/>
                <a:gd name="connsiteX65-6393" fmla="*/ 2250 w 10000"/>
                <a:gd name="connsiteY65-6394" fmla="*/ 9851 h 10000"/>
                <a:gd name="connsiteX66-6395" fmla="*/ 1764 w 10000"/>
                <a:gd name="connsiteY66-6396" fmla="*/ 9702 h 10000"/>
                <a:gd name="connsiteX67-6397" fmla="*/ 1278 w 10000"/>
                <a:gd name="connsiteY67-6398" fmla="*/ 9398 h 10000"/>
                <a:gd name="connsiteX68-6399" fmla="*/ 790 w 10000"/>
                <a:gd name="connsiteY68-6400" fmla="*/ 9249 h 10000"/>
                <a:gd name="connsiteX69-6401" fmla="*/ 486 w 10000"/>
                <a:gd name="connsiteY69-6402" fmla="*/ 8950 h 10000"/>
                <a:gd name="connsiteX70-6403" fmla="*/ 323 w 10000"/>
                <a:gd name="connsiteY70-6404" fmla="*/ 8499 h 10000"/>
                <a:gd name="connsiteX71-6405" fmla="*/ 161 w 10000"/>
                <a:gd name="connsiteY71-6406" fmla="*/ 8067 h 10000"/>
                <a:gd name="connsiteX72-6407" fmla="*/ 0 w 10000"/>
                <a:gd name="connsiteY72-6408" fmla="*/ 7466 h 10000"/>
                <a:gd name="connsiteX73-6409" fmla="*/ 0 w 10000"/>
                <a:gd name="connsiteY73-6410" fmla="*/ 6868 h 10000"/>
                <a:gd name="connsiteX74-6411" fmla="*/ 0 w 10000"/>
                <a:gd name="connsiteY74-6412" fmla="*/ 6118 h 10000"/>
                <a:gd name="connsiteX75-6413" fmla="*/ 0 w 10000"/>
                <a:gd name="connsiteY75-6414" fmla="*/ 5217 h 10000"/>
                <a:gd name="connsiteX76-6415" fmla="*/ 0 w 10000"/>
                <a:gd name="connsiteY76-6416" fmla="*/ 4183 h 10000"/>
                <a:gd name="connsiteX77-6417" fmla="*/ 0 w 10000"/>
                <a:gd name="connsiteY77-6418" fmla="*/ 3585 h 10000"/>
                <a:gd name="connsiteX78-6419" fmla="*/ 0 w 10000"/>
                <a:gd name="connsiteY78-6420" fmla="*/ 2981 h 10000"/>
                <a:gd name="connsiteX79-6421" fmla="*/ 0 w 10000"/>
                <a:gd name="connsiteY79-6422" fmla="*/ 2385 h 10000"/>
                <a:gd name="connsiteX80-6423" fmla="*/ 0 w 10000"/>
                <a:gd name="connsiteY80-6424" fmla="*/ 1782 h 10000"/>
                <a:gd name="connsiteX81-6425" fmla="*/ 0 w 10000"/>
                <a:gd name="connsiteY81-6426" fmla="*/ 1048 h 10000"/>
                <a:gd name="connsiteX82-6427" fmla="*/ 0 w 10000"/>
                <a:gd name="connsiteY82-6428" fmla="*/ 450 h 10000"/>
                <a:gd name="connsiteX83-6429" fmla="*/ 0 w 10000"/>
                <a:gd name="connsiteY83-6430" fmla="*/ 0 h 10000"/>
                <a:gd name="connsiteX84-6431" fmla="*/ 952 w 10000"/>
                <a:gd name="connsiteY84-6432" fmla="*/ 601 h 10000"/>
                <a:gd name="connsiteX0-6433" fmla="*/ 952 w 10000"/>
                <a:gd name="connsiteY0-6434" fmla="*/ 151 h 9550"/>
                <a:gd name="connsiteX1-6435" fmla="*/ 952 w 10000"/>
                <a:gd name="connsiteY1-6436" fmla="*/ 881 h 9550"/>
                <a:gd name="connsiteX2-6437" fmla="*/ 952 w 10000"/>
                <a:gd name="connsiteY2-6438" fmla="*/ 1480 h 9550"/>
                <a:gd name="connsiteX3-6439" fmla="*/ 952 w 10000"/>
                <a:gd name="connsiteY3-6440" fmla="*/ 2082 h 9550"/>
                <a:gd name="connsiteX4-6441" fmla="*/ 952 w 10000"/>
                <a:gd name="connsiteY4-6442" fmla="*/ 2685 h 9550"/>
                <a:gd name="connsiteX5-6443" fmla="*/ 952 w 10000"/>
                <a:gd name="connsiteY5-6444" fmla="*/ 3284 h 9550"/>
                <a:gd name="connsiteX6-6445" fmla="*/ 952 w 10000"/>
                <a:gd name="connsiteY6-6446" fmla="*/ 3733 h 9550"/>
                <a:gd name="connsiteX7-6447" fmla="*/ 952 w 10000"/>
                <a:gd name="connsiteY7-6448" fmla="*/ 4183 h 9550"/>
                <a:gd name="connsiteX8-6449" fmla="*/ 952 w 10000"/>
                <a:gd name="connsiteY8-6450" fmla="*/ 4463 h 9550"/>
                <a:gd name="connsiteX9-6451" fmla="*/ 790 w 10000"/>
                <a:gd name="connsiteY9-6452" fmla="*/ 5212 h 9550"/>
                <a:gd name="connsiteX10-6453" fmla="*/ 790 w 10000"/>
                <a:gd name="connsiteY10-6454" fmla="*/ 5817 h 9550"/>
                <a:gd name="connsiteX11-6455" fmla="*/ 952 w 10000"/>
                <a:gd name="connsiteY11-6456" fmla="*/ 6265 h 9550"/>
                <a:gd name="connsiteX12-6457" fmla="*/ 952 w 10000"/>
                <a:gd name="connsiteY12-6458" fmla="*/ 6716 h 9550"/>
                <a:gd name="connsiteX13-6459" fmla="*/ 1115 w 10000"/>
                <a:gd name="connsiteY13-6460" fmla="*/ 7166 h 9550"/>
                <a:gd name="connsiteX14-6461" fmla="*/ 1278 w 10000"/>
                <a:gd name="connsiteY14-6462" fmla="*/ 7617 h 9550"/>
                <a:gd name="connsiteX15-6463" fmla="*/ 1440 w 10000"/>
                <a:gd name="connsiteY15-6464" fmla="*/ 7898 h 9550"/>
                <a:gd name="connsiteX16-6465" fmla="*/ 1764 w 10000"/>
                <a:gd name="connsiteY16-6466" fmla="*/ 8049 h 9550"/>
                <a:gd name="connsiteX17-6467" fmla="*/ 2088 w 10000"/>
                <a:gd name="connsiteY17-6468" fmla="*/ 8199 h 9550"/>
                <a:gd name="connsiteX18-6469" fmla="*/ 2575 w 10000"/>
                <a:gd name="connsiteY18-6470" fmla="*/ 8348 h 9550"/>
                <a:gd name="connsiteX19-6471" fmla="*/ 3224 w 10000"/>
                <a:gd name="connsiteY19-6472" fmla="*/ 8500 h 9550"/>
                <a:gd name="connsiteX20-6473" fmla="*/ 3873 w 10000"/>
                <a:gd name="connsiteY20-6474" fmla="*/ 8500 h 9550"/>
                <a:gd name="connsiteX21-6475" fmla="*/ 4502 w 10000"/>
                <a:gd name="connsiteY21-6476" fmla="*/ 8500 h 9550"/>
                <a:gd name="connsiteX22-6477" fmla="*/ 5151 w 10000"/>
                <a:gd name="connsiteY22-6478" fmla="*/ 8500 h 9550"/>
                <a:gd name="connsiteX23-6479" fmla="*/ 5639 w 10000"/>
                <a:gd name="connsiteY23-6480" fmla="*/ 8500 h 9550"/>
                <a:gd name="connsiteX24-6481" fmla="*/ 6125 w 10000"/>
                <a:gd name="connsiteY24-6482" fmla="*/ 8348 h 9550"/>
                <a:gd name="connsiteX25-6483" fmla="*/ 6938 w 10000"/>
                <a:gd name="connsiteY25-6484" fmla="*/ 8199 h 9550"/>
                <a:gd name="connsiteX26-6485" fmla="*/ 7586 w 10000"/>
                <a:gd name="connsiteY26-6486" fmla="*/ 8049 h 9550"/>
                <a:gd name="connsiteX27-6487" fmla="*/ 7749 w 10000"/>
                <a:gd name="connsiteY27-6488" fmla="*/ 7898 h 9550"/>
                <a:gd name="connsiteX28-6489" fmla="*/ 7911 w 10000"/>
                <a:gd name="connsiteY28-6490" fmla="*/ 7768 h 9550"/>
                <a:gd name="connsiteX29-6491" fmla="*/ 8072 w 10000"/>
                <a:gd name="connsiteY29-6492" fmla="*/ 7617 h 9550"/>
                <a:gd name="connsiteX30-6493" fmla="*/ 8236 w 10000"/>
                <a:gd name="connsiteY30-6494" fmla="*/ 7467 h 9550"/>
                <a:gd name="connsiteX31-6495" fmla="*/ 8377 w 10000"/>
                <a:gd name="connsiteY31-6496" fmla="*/ 6865 h 9550"/>
                <a:gd name="connsiteX32-6497" fmla="*/ 8539 w 10000"/>
                <a:gd name="connsiteY32-6498" fmla="*/ 6265 h 9550"/>
                <a:gd name="connsiteX33-6499" fmla="*/ 8701 w 10000"/>
                <a:gd name="connsiteY33-6500" fmla="*/ 5966 h 9550"/>
                <a:gd name="connsiteX34-6501" fmla="*/ 8701 w 10000"/>
                <a:gd name="connsiteY34-6502" fmla="*/ 5668 h 9550"/>
                <a:gd name="connsiteX35-6503" fmla="*/ 8701 w 10000"/>
                <a:gd name="connsiteY35-6504" fmla="*/ 5365 h 9550"/>
                <a:gd name="connsiteX36-6505" fmla="*/ 8701 w 10000"/>
                <a:gd name="connsiteY36-6506" fmla="*/ 5212 h 9550"/>
                <a:gd name="connsiteX37-6507" fmla="*/ 8863 w 10000"/>
                <a:gd name="connsiteY37-6508" fmla="*/ 5065 h 9550"/>
                <a:gd name="connsiteX38-6509" fmla="*/ 8863 w 10000"/>
                <a:gd name="connsiteY38-6510" fmla="*/ 4914 h 9550"/>
                <a:gd name="connsiteX39-6511" fmla="*/ 8863 w 10000"/>
                <a:gd name="connsiteY39-6512" fmla="*/ 4914 h 9550"/>
                <a:gd name="connsiteX40-6513" fmla="*/ 9026 w 10000"/>
                <a:gd name="connsiteY40-6514" fmla="*/ 4914 h 9550"/>
                <a:gd name="connsiteX41-6515" fmla="*/ 9188 w 10000"/>
                <a:gd name="connsiteY41-6516" fmla="*/ 4914 h 9550"/>
                <a:gd name="connsiteX42-6517" fmla="*/ 9188 w 10000"/>
                <a:gd name="connsiteY42-6518" fmla="*/ 5065 h 9550"/>
                <a:gd name="connsiteX43-6519" fmla="*/ 9351 w 10000"/>
                <a:gd name="connsiteY43-6520" fmla="*/ 5212 h 9550"/>
                <a:gd name="connsiteX44-6521" fmla="*/ 9351 w 10000"/>
                <a:gd name="connsiteY44-6522" fmla="*/ 5518 h 9550"/>
                <a:gd name="connsiteX45-6523" fmla="*/ 9351 w 10000"/>
                <a:gd name="connsiteY45-6524" fmla="*/ 5668 h 9550"/>
                <a:gd name="connsiteX46-6525" fmla="*/ 9351 w 10000"/>
                <a:gd name="connsiteY46-6526" fmla="*/ 5966 h 9550"/>
                <a:gd name="connsiteX47-6527" fmla="*/ 9513 w 10000"/>
                <a:gd name="connsiteY47-6528" fmla="*/ 6566 h 9550"/>
                <a:gd name="connsiteX48-6529" fmla="*/ 9513 w 10000"/>
                <a:gd name="connsiteY48-6530" fmla="*/ 7016 h 9550"/>
                <a:gd name="connsiteX49-6531" fmla="*/ 9675 w 10000"/>
                <a:gd name="connsiteY49-6532" fmla="*/ 7467 h 9550"/>
                <a:gd name="connsiteX50-6533" fmla="*/ 9837 w 10000"/>
                <a:gd name="connsiteY50-6534" fmla="*/ 7768 h 9550"/>
                <a:gd name="connsiteX51-6535" fmla="*/ 10000 w 10000"/>
                <a:gd name="connsiteY51-6536" fmla="*/ 8049 h 9550"/>
                <a:gd name="connsiteX52-6537" fmla="*/ 10000 w 10000"/>
                <a:gd name="connsiteY52-6538" fmla="*/ 8348 h 9550"/>
                <a:gd name="connsiteX53-6539" fmla="*/ 9837 w 10000"/>
                <a:gd name="connsiteY53-6540" fmla="*/ 8651 h 9550"/>
                <a:gd name="connsiteX54-6541" fmla="*/ 9513 w 10000"/>
                <a:gd name="connsiteY54-6542" fmla="*/ 8799 h 9550"/>
                <a:gd name="connsiteX55-6543" fmla="*/ 9188 w 10000"/>
                <a:gd name="connsiteY55-6544" fmla="*/ 8948 h 9550"/>
                <a:gd name="connsiteX56-6545" fmla="*/ 8701 w 10000"/>
                <a:gd name="connsiteY56-6546" fmla="*/ 9102 h 9550"/>
                <a:gd name="connsiteX57-6547" fmla="*/ 8236 w 10000"/>
                <a:gd name="connsiteY57-6548" fmla="*/ 9252 h 9550"/>
                <a:gd name="connsiteX58-6549" fmla="*/ 7749 w 10000"/>
                <a:gd name="connsiteY58-6550" fmla="*/ 9401 h 9550"/>
                <a:gd name="connsiteX59-6551" fmla="*/ 7098 w 10000"/>
                <a:gd name="connsiteY59-6552" fmla="*/ 9401 h 9550"/>
                <a:gd name="connsiteX60-6553" fmla="*/ 6287 w 10000"/>
                <a:gd name="connsiteY60-6554" fmla="*/ 9550 h 9550"/>
                <a:gd name="connsiteX61-6555" fmla="*/ 5475 w 10000"/>
                <a:gd name="connsiteY61-6556" fmla="*/ 9550 h 9550"/>
                <a:gd name="connsiteX62-6557" fmla="*/ 4502 w 10000"/>
                <a:gd name="connsiteY62-6558" fmla="*/ 9550 h 9550"/>
                <a:gd name="connsiteX63-6559" fmla="*/ 3711 w 10000"/>
                <a:gd name="connsiteY63-6560" fmla="*/ 9550 h 9550"/>
                <a:gd name="connsiteX64-6561" fmla="*/ 2899 w 10000"/>
                <a:gd name="connsiteY64-6562" fmla="*/ 9401 h 9550"/>
                <a:gd name="connsiteX65-6563" fmla="*/ 2250 w 10000"/>
                <a:gd name="connsiteY65-6564" fmla="*/ 9401 h 9550"/>
                <a:gd name="connsiteX66-6565" fmla="*/ 1764 w 10000"/>
                <a:gd name="connsiteY66-6566" fmla="*/ 9252 h 9550"/>
                <a:gd name="connsiteX67-6567" fmla="*/ 1278 w 10000"/>
                <a:gd name="connsiteY67-6568" fmla="*/ 8948 h 9550"/>
                <a:gd name="connsiteX68-6569" fmla="*/ 790 w 10000"/>
                <a:gd name="connsiteY68-6570" fmla="*/ 8799 h 9550"/>
                <a:gd name="connsiteX69-6571" fmla="*/ 486 w 10000"/>
                <a:gd name="connsiteY69-6572" fmla="*/ 8500 h 9550"/>
                <a:gd name="connsiteX70-6573" fmla="*/ 323 w 10000"/>
                <a:gd name="connsiteY70-6574" fmla="*/ 8049 h 9550"/>
                <a:gd name="connsiteX71-6575" fmla="*/ 161 w 10000"/>
                <a:gd name="connsiteY71-6576" fmla="*/ 7617 h 9550"/>
                <a:gd name="connsiteX72-6577" fmla="*/ 0 w 10000"/>
                <a:gd name="connsiteY72-6578" fmla="*/ 7016 h 9550"/>
                <a:gd name="connsiteX73-6579" fmla="*/ 0 w 10000"/>
                <a:gd name="connsiteY73-6580" fmla="*/ 6418 h 9550"/>
                <a:gd name="connsiteX74-6581" fmla="*/ 0 w 10000"/>
                <a:gd name="connsiteY74-6582" fmla="*/ 5668 h 9550"/>
                <a:gd name="connsiteX75-6583" fmla="*/ 0 w 10000"/>
                <a:gd name="connsiteY75-6584" fmla="*/ 4767 h 9550"/>
                <a:gd name="connsiteX76-6585" fmla="*/ 0 w 10000"/>
                <a:gd name="connsiteY76-6586" fmla="*/ 3733 h 9550"/>
                <a:gd name="connsiteX77-6587" fmla="*/ 0 w 10000"/>
                <a:gd name="connsiteY77-6588" fmla="*/ 3135 h 9550"/>
                <a:gd name="connsiteX78-6589" fmla="*/ 0 w 10000"/>
                <a:gd name="connsiteY78-6590" fmla="*/ 2531 h 9550"/>
                <a:gd name="connsiteX79-6591" fmla="*/ 0 w 10000"/>
                <a:gd name="connsiteY79-6592" fmla="*/ 1935 h 9550"/>
                <a:gd name="connsiteX80-6593" fmla="*/ 0 w 10000"/>
                <a:gd name="connsiteY80-6594" fmla="*/ 1332 h 9550"/>
                <a:gd name="connsiteX81-6595" fmla="*/ 0 w 10000"/>
                <a:gd name="connsiteY81-6596" fmla="*/ 598 h 9550"/>
                <a:gd name="connsiteX82-6597" fmla="*/ 0 w 10000"/>
                <a:gd name="connsiteY82-6598" fmla="*/ 0 h 9550"/>
                <a:gd name="connsiteX83-6599" fmla="*/ 952 w 10000"/>
                <a:gd name="connsiteY83-6600" fmla="*/ 151 h 9550"/>
                <a:gd name="connsiteX0-6601" fmla="*/ 952 w 10000"/>
                <a:gd name="connsiteY0-6602" fmla="*/ 0 h 9842"/>
                <a:gd name="connsiteX1-6603" fmla="*/ 952 w 10000"/>
                <a:gd name="connsiteY1-6604" fmla="*/ 765 h 9842"/>
                <a:gd name="connsiteX2-6605" fmla="*/ 952 w 10000"/>
                <a:gd name="connsiteY2-6606" fmla="*/ 1392 h 9842"/>
                <a:gd name="connsiteX3-6607" fmla="*/ 952 w 10000"/>
                <a:gd name="connsiteY3-6608" fmla="*/ 2022 h 9842"/>
                <a:gd name="connsiteX4-6609" fmla="*/ 952 w 10000"/>
                <a:gd name="connsiteY4-6610" fmla="*/ 2654 h 9842"/>
                <a:gd name="connsiteX5-6611" fmla="*/ 952 w 10000"/>
                <a:gd name="connsiteY5-6612" fmla="*/ 3281 h 9842"/>
                <a:gd name="connsiteX6-6613" fmla="*/ 952 w 10000"/>
                <a:gd name="connsiteY6-6614" fmla="*/ 3751 h 9842"/>
                <a:gd name="connsiteX7-6615" fmla="*/ 952 w 10000"/>
                <a:gd name="connsiteY7-6616" fmla="*/ 4222 h 9842"/>
                <a:gd name="connsiteX8-6617" fmla="*/ 952 w 10000"/>
                <a:gd name="connsiteY8-6618" fmla="*/ 4515 h 9842"/>
                <a:gd name="connsiteX9-6619" fmla="*/ 790 w 10000"/>
                <a:gd name="connsiteY9-6620" fmla="*/ 5300 h 9842"/>
                <a:gd name="connsiteX10-6621" fmla="*/ 790 w 10000"/>
                <a:gd name="connsiteY10-6622" fmla="*/ 5933 h 9842"/>
                <a:gd name="connsiteX11-6623" fmla="*/ 952 w 10000"/>
                <a:gd name="connsiteY11-6624" fmla="*/ 6402 h 9842"/>
                <a:gd name="connsiteX12-6625" fmla="*/ 952 w 10000"/>
                <a:gd name="connsiteY12-6626" fmla="*/ 6874 h 9842"/>
                <a:gd name="connsiteX13-6627" fmla="*/ 1115 w 10000"/>
                <a:gd name="connsiteY13-6628" fmla="*/ 7346 h 9842"/>
                <a:gd name="connsiteX14-6629" fmla="*/ 1278 w 10000"/>
                <a:gd name="connsiteY14-6630" fmla="*/ 7818 h 9842"/>
                <a:gd name="connsiteX15-6631" fmla="*/ 1440 w 10000"/>
                <a:gd name="connsiteY15-6632" fmla="*/ 8112 h 9842"/>
                <a:gd name="connsiteX16-6633" fmla="*/ 1764 w 10000"/>
                <a:gd name="connsiteY16-6634" fmla="*/ 8270 h 9842"/>
                <a:gd name="connsiteX17-6635" fmla="*/ 2088 w 10000"/>
                <a:gd name="connsiteY17-6636" fmla="*/ 8427 h 9842"/>
                <a:gd name="connsiteX18-6637" fmla="*/ 2575 w 10000"/>
                <a:gd name="connsiteY18-6638" fmla="*/ 8583 h 9842"/>
                <a:gd name="connsiteX19-6639" fmla="*/ 3224 w 10000"/>
                <a:gd name="connsiteY19-6640" fmla="*/ 8743 h 9842"/>
                <a:gd name="connsiteX20-6641" fmla="*/ 3873 w 10000"/>
                <a:gd name="connsiteY20-6642" fmla="*/ 8743 h 9842"/>
                <a:gd name="connsiteX21-6643" fmla="*/ 4502 w 10000"/>
                <a:gd name="connsiteY21-6644" fmla="*/ 8743 h 9842"/>
                <a:gd name="connsiteX22-6645" fmla="*/ 5151 w 10000"/>
                <a:gd name="connsiteY22-6646" fmla="*/ 8743 h 9842"/>
                <a:gd name="connsiteX23-6647" fmla="*/ 5639 w 10000"/>
                <a:gd name="connsiteY23-6648" fmla="*/ 8743 h 9842"/>
                <a:gd name="connsiteX24-6649" fmla="*/ 6125 w 10000"/>
                <a:gd name="connsiteY24-6650" fmla="*/ 8583 h 9842"/>
                <a:gd name="connsiteX25-6651" fmla="*/ 6938 w 10000"/>
                <a:gd name="connsiteY25-6652" fmla="*/ 8427 h 9842"/>
                <a:gd name="connsiteX26-6653" fmla="*/ 7586 w 10000"/>
                <a:gd name="connsiteY26-6654" fmla="*/ 8270 h 9842"/>
                <a:gd name="connsiteX27-6655" fmla="*/ 7749 w 10000"/>
                <a:gd name="connsiteY27-6656" fmla="*/ 8112 h 9842"/>
                <a:gd name="connsiteX28-6657" fmla="*/ 7911 w 10000"/>
                <a:gd name="connsiteY28-6658" fmla="*/ 7976 h 9842"/>
                <a:gd name="connsiteX29-6659" fmla="*/ 8072 w 10000"/>
                <a:gd name="connsiteY29-6660" fmla="*/ 7818 h 9842"/>
                <a:gd name="connsiteX30-6661" fmla="*/ 8236 w 10000"/>
                <a:gd name="connsiteY30-6662" fmla="*/ 7661 h 9842"/>
                <a:gd name="connsiteX31-6663" fmla="*/ 8377 w 10000"/>
                <a:gd name="connsiteY31-6664" fmla="*/ 7030 h 9842"/>
                <a:gd name="connsiteX32-6665" fmla="*/ 8539 w 10000"/>
                <a:gd name="connsiteY32-6666" fmla="*/ 6402 h 9842"/>
                <a:gd name="connsiteX33-6667" fmla="*/ 8701 w 10000"/>
                <a:gd name="connsiteY33-6668" fmla="*/ 6089 h 9842"/>
                <a:gd name="connsiteX34-6669" fmla="*/ 8701 w 10000"/>
                <a:gd name="connsiteY34-6670" fmla="*/ 5777 h 9842"/>
                <a:gd name="connsiteX35-6671" fmla="*/ 8701 w 10000"/>
                <a:gd name="connsiteY35-6672" fmla="*/ 5460 h 9842"/>
                <a:gd name="connsiteX36-6673" fmla="*/ 8701 w 10000"/>
                <a:gd name="connsiteY36-6674" fmla="*/ 5300 h 9842"/>
                <a:gd name="connsiteX37-6675" fmla="*/ 8863 w 10000"/>
                <a:gd name="connsiteY37-6676" fmla="*/ 5146 h 9842"/>
                <a:gd name="connsiteX38-6677" fmla="*/ 8863 w 10000"/>
                <a:gd name="connsiteY38-6678" fmla="*/ 4988 h 9842"/>
                <a:gd name="connsiteX39-6679" fmla="*/ 8863 w 10000"/>
                <a:gd name="connsiteY39-6680" fmla="*/ 4988 h 9842"/>
                <a:gd name="connsiteX40-6681" fmla="*/ 9026 w 10000"/>
                <a:gd name="connsiteY40-6682" fmla="*/ 4988 h 9842"/>
                <a:gd name="connsiteX41-6683" fmla="*/ 9188 w 10000"/>
                <a:gd name="connsiteY41-6684" fmla="*/ 4988 h 9842"/>
                <a:gd name="connsiteX42-6685" fmla="*/ 9188 w 10000"/>
                <a:gd name="connsiteY42-6686" fmla="*/ 5146 h 9842"/>
                <a:gd name="connsiteX43-6687" fmla="*/ 9351 w 10000"/>
                <a:gd name="connsiteY43-6688" fmla="*/ 5300 h 9842"/>
                <a:gd name="connsiteX44-6689" fmla="*/ 9351 w 10000"/>
                <a:gd name="connsiteY44-6690" fmla="*/ 5620 h 9842"/>
                <a:gd name="connsiteX45-6691" fmla="*/ 9351 w 10000"/>
                <a:gd name="connsiteY45-6692" fmla="*/ 5777 h 9842"/>
                <a:gd name="connsiteX46-6693" fmla="*/ 9351 w 10000"/>
                <a:gd name="connsiteY46-6694" fmla="*/ 6089 h 9842"/>
                <a:gd name="connsiteX47-6695" fmla="*/ 9513 w 10000"/>
                <a:gd name="connsiteY47-6696" fmla="*/ 6717 h 9842"/>
                <a:gd name="connsiteX48-6697" fmla="*/ 9513 w 10000"/>
                <a:gd name="connsiteY48-6698" fmla="*/ 7189 h 9842"/>
                <a:gd name="connsiteX49-6699" fmla="*/ 9675 w 10000"/>
                <a:gd name="connsiteY49-6700" fmla="*/ 7661 h 9842"/>
                <a:gd name="connsiteX50-6701" fmla="*/ 9837 w 10000"/>
                <a:gd name="connsiteY50-6702" fmla="*/ 7976 h 9842"/>
                <a:gd name="connsiteX51-6703" fmla="*/ 10000 w 10000"/>
                <a:gd name="connsiteY51-6704" fmla="*/ 8270 h 9842"/>
                <a:gd name="connsiteX52-6705" fmla="*/ 10000 w 10000"/>
                <a:gd name="connsiteY52-6706" fmla="*/ 8583 h 9842"/>
                <a:gd name="connsiteX53-6707" fmla="*/ 9837 w 10000"/>
                <a:gd name="connsiteY53-6708" fmla="*/ 8901 h 9842"/>
                <a:gd name="connsiteX54-6709" fmla="*/ 9513 w 10000"/>
                <a:gd name="connsiteY54-6710" fmla="*/ 9056 h 9842"/>
                <a:gd name="connsiteX55-6711" fmla="*/ 9188 w 10000"/>
                <a:gd name="connsiteY55-6712" fmla="*/ 9212 h 9842"/>
                <a:gd name="connsiteX56-6713" fmla="*/ 8701 w 10000"/>
                <a:gd name="connsiteY56-6714" fmla="*/ 9373 h 9842"/>
                <a:gd name="connsiteX57-6715" fmla="*/ 8236 w 10000"/>
                <a:gd name="connsiteY57-6716" fmla="*/ 9530 h 9842"/>
                <a:gd name="connsiteX58-6717" fmla="*/ 7749 w 10000"/>
                <a:gd name="connsiteY58-6718" fmla="*/ 9686 h 9842"/>
                <a:gd name="connsiteX59-6719" fmla="*/ 7098 w 10000"/>
                <a:gd name="connsiteY59-6720" fmla="*/ 9686 h 9842"/>
                <a:gd name="connsiteX60-6721" fmla="*/ 6287 w 10000"/>
                <a:gd name="connsiteY60-6722" fmla="*/ 9842 h 9842"/>
                <a:gd name="connsiteX61-6723" fmla="*/ 5475 w 10000"/>
                <a:gd name="connsiteY61-6724" fmla="*/ 9842 h 9842"/>
                <a:gd name="connsiteX62-6725" fmla="*/ 4502 w 10000"/>
                <a:gd name="connsiteY62-6726" fmla="*/ 9842 h 9842"/>
                <a:gd name="connsiteX63-6727" fmla="*/ 3711 w 10000"/>
                <a:gd name="connsiteY63-6728" fmla="*/ 9842 h 9842"/>
                <a:gd name="connsiteX64-6729" fmla="*/ 2899 w 10000"/>
                <a:gd name="connsiteY64-6730" fmla="*/ 9686 h 9842"/>
                <a:gd name="connsiteX65-6731" fmla="*/ 2250 w 10000"/>
                <a:gd name="connsiteY65-6732" fmla="*/ 9686 h 9842"/>
                <a:gd name="connsiteX66-6733" fmla="*/ 1764 w 10000"/>
                <a:gd name="connsiteY66-6734" fmla="*/ 9530 h 9842"/>
                <a:gd name="connsiteX67-6735" fmla="*/ 1278 w 10000"/>
                <a:gd name="connsiteY67-6736" fmla="*/ 9212 h 9842"/>
                <a:gd name="connsiteX68-6737" fmla="*/ 790 w 10000"/>
                <a:gd name="connsiteY68-6738" fmla="*/ 9056 h 9842"/>
                <a:gd name="connsiteX69-6739" fmla="*/ 486 w 10000"/>
                <a:gd name="connsiteY69-6740" fmla="*/ 8743 h 9842"/>
                <a:gd name="connsiteX70-6741" fmla="*/ 323 w 10000"/>
                <a:gd name="connsiteY70-6742" fmla="*/ 8270 h 9842"/>
                <a:gd name="connsiteX71-6743" fmla="*/ 161 w 10000"/>
                <a:gd name="connsiteY71-6744" fmla="*/ 7818 h 9842"/>
                <a:gd name="connsiteX72-6745" fmla="*/ 0 w 10000"/>
                <a:gd name="connsiteY72-6746" fmla="*/ 7189 h 9842"/>
                <a:gd name="connsiteX73-6747" fmla="*/ 0 w 10000"/>
                <a:gd name="connsiteY73-6748" fmla="*/ 6562 h 9842"/>
                <a:gd name="connsiteX74-6749" fmla="*/ 0 w 10000"/>
                <a:gd name="connsiteY74-6750" fmla="*/ 5777 h 9842"/>
                <a:gd name="connsiteX75-6751" fmla="*/ 0 w 10000"/>
                <a:gd name="connsiteY75-6752" fmla="*/ 4834 h 9842"/>
                <a:gd name="connsiteX76-6753" fmla="*/ 0 w 10000"/>
                <a:gd name="connsiteY76-6754" fmla="*/ 3751 h 9842"/>
                <a:gd name="connsiteX77-6755" fmla="*/ 0 w 10000"/>
                <a:gd name="connsiteY77-6756" fmla="*/ 3125 h 9842"/>
                <a:gd name="connsiteX78-6757" fmla="*/ 0 w 10000"/>
                <a:gd name="connsiteY78-6758" fmla="*/ 2492 h 9842"/>
                <a:gd name="connsiteX79-6759" fmla="*/ 0 w 10000"/>
                <a:gd name="connsiteY79-6760" fmla="*/ 1868 h 9842"/>
                <a:gd name="connsiteX80-6761" fmla="*/ 0 w 10000"/>
                <a:gd name="connsiteY80-6762" fmla="*/ 1237 h 9842"/>
                <a:gd name="connsiteX81-6763" fmla="*/ 0 w 10000"/>
                <a:gd name="connsiteY81-6764" fmla="*/ 468 h 9842"/>
                <a:gd name="connsiteX82-6765" fmla="*/ 952 w 10000"/>
                <a:gd name="connsiteY82-6766" fmla="*/ 0 h 9842"/>
                <a:gd name="connsiteX0-6767" fmla="*/ 952 w 10000"/>
                <a:gd name="connsiteY0-6768" fmla="*/ 0 h 10000"/>
                <a:gd name="connsiteX1-6769" fmla="*/ 952 w 10000"/>
                <a:gd name="connsiteY1-6770" fmla="*/ 777 h 10000"/>
                <a:gd name="connsiteX2-6771" fmla="*/ 952 w 10000"/>
                <a:gd name="connsiteY2-6772" fmla="*/ 1414 h 10000"/>
                <a:gd name="connsiteX3-6773" fmla="*/ 952 w 10000"/>
                <a:gd name="connsiteY3-6774" fmla="*/ 2054 h 10000"/>
                <a:gd name="connsiteX4-6775" fmla="*/ 952 w 10000"/>
                <a:gd name="connsiteY4-6776" fmla="*/ 2697 h 10000"/>
                <a:gd name="connsiteX5-6777" fmla="*/ 952 w 10000"/>
                <a:gd name="connsiteY5-6778" fmla="*/ 3334 h 10000"/>
                <a:gd name="connsiteX6-6779" fmla="*/ 952 w 10000"/>
                <a:gd name="connsiteY6-6780" fmla="*/ 3811 h 10000"/>
                <a:gd name="connsiteX7-6781" fmla="*/ 952 w 10000"/>
                <a:gd name="connsiteY7-6782" fmla="*/ 4290 h 10000"/>
                <a:gd name="connsiteX8-6783" fmla="*/ 952 w 10000"/>
                <a:gd name="connsiteY8-6784" fmla="*/ 4587 h 10000"/>
                <a:gd name="connsiteX9-6785" fmla="*/ 790 w 10000"/>
                <a:gd name="connsiteY9-6786" fmla="*/ 5385 h 10000"/>
                <a:gd name="connsiteX10-6787" fmla="*/ 790 w 10000"/>
                <a:gd name="connsiteY10-6788" fmla="*/ 6028 h 10000"/>
                <a:gd name="connsiteX11-6789" fmla="*/ 952 w 10000"/>
                <a:gd name="connsiteY11-6790" fmla="*/ 6505 h 10000"/>
                <a:gd name="connsiteX12-6791" fmla="*/ 952 w 10000"/>
                <a:gd name="connsiteY12-6792" fmla="*/ 6984 h 10000"/>
                <a:gd name="connsiteX13-6793" fmla="*/ 1115 w 10000"/>
                <a:gd name="connsiteY13-6794" fmla="*/ 7464 h 10000"/>
                <a:gd name="connsiteX14-6795" fmla="*/ 1278 w 10000"/>
                <a:gd name="connsiteY14-6796" fmla="*/ 7944 h 10000"/>
                <a:gd name="connsiteX15-6797" fmla="*/ 1440 w 10000"/>
                <a:gd name="connsiteY15-6798" fmla="*/ 8242 h 10000"/>
                <a:gd name="connsiteX16-6799" fmla="*/ 1764 w 10000"/>
                <a:gd name="connsiteY16-6800" fmla="*/ 8403 h 10000"/>
                <a:gd name="connsiteX17-6801" fmla="*/ 2088 w 10000"/>
                <a:gd name="connsiteY17-6802" fmla="*/ 8562 h 10000"/>
                <a:gd name="connsiteX18-6803" fmla="*/ 2575 w 10000"/>
                <a:gd name="connsiteY18-6804" fmla="*/ 8721 h 10000"/>
                <a:gd name="connsiteX19-6805" fmla="*/ 3224 w 10000"/>
                <a:gd name="connsiteY19-6806" fmla="*/ 8883 h 10000"/>
                <a:gd name="connsiteX20-6807" fmla="*/ 3873 w 10000"/>
                <a:gd name="connsiteY20-6808" fmla="*/ 8883 h 10000"/>
                <a:gd name="connsiteX21-6809" fmla="*/ 4502 w 10000"/>
                <a:gd name="connsiteY21-6810" fmla="*/ 8883 h 10000"/>
                <a:gd name="connsiteX22-6811" fmla="*/ 5151 w 10000"/>
                <a:gd name="connsiteY22-6812" fmla="*/ 8883 h 10000"/>
                <a:gd name="connsiteX23-6813" fmla="*/ 5639 w 10000"/>
                <a:gd name="connsiteY23-6814" fmla="*/ 8883 h 10000"/>
                <a:gd name="connsiteX24-6815" fmla="*/ 6125 w 10000"/>
                <a:gd name="connsiteY24-6816" fmla="*/ 8721 h 10000"/>
                <a:gd name="connsiteX25-6817" fmla="*/ 6938 w 10000"/>
                <a:gd name="connsiteY25-6818" fmla="*/ 8562 h 10000"/>
                <a:gd name="connsiteX26-6819" fmla="*/ 7586 w 10000"/>
                <a:gd name="connsiteY26-6820" fmla="*/ 8403 h 10000"/>
                <a:gd name="connsiteX27-6821" fmla="*/ 7749 w 10000"/>
                <a:gd name="connsiteY27-6822" fmla="*/ 8242 h 10000"/>
                <a:gd name="connsiteX28-6823" fmla="*/ 7911 w 10000"/>
                <a:gd name="connsiteY28-6824" fmla="*/ 8104 h 10000"/>
                <a:gd name="connsiteX29-6825" fmla="*/ 8072 w 10000"/>
                <a:gd name="connsiteY29-6826" fmla="*/ 7944 h 10000"/>
                <a:gd name="connsiteX30-6827" fmla="*/ 8236 w 10000"/>
                <a:gd name="connsiteY30-6828" fmla="*/ 7784 h 10000"/>
                <a:gd name="connsiteX31-6829" fmla="*/ 8377 w 10000"/>
                <a:gd name="connsiteY31-6830" fmla="*/ 7143 h 10000"/>
                <a:gd name="connsiteX32-6831" fmla="*/ 8539 w 10000"/>
                <a:gd name="connsiteY32-6832" fmla="*/ 6505 h 10000"/>
                <a:gd name="connsiteX33-6833" fmla="*/ 8701 w 10000"/>
                <a:gd name="connsiteY33-6834" fmla="*/ 6187 h 10000"/>
                <a:gd name="connsiteX34-6835" fmla="*/ 8701 w 10000"/>
                <a:gd name="connsiteY34-6836" fmla="*/ 5870 h 10000"/>
                <a:gd name="connsiteX35-6837" fmla="*/ 8701 w 10000"/>
                <a:gd name="connsiteY35-6838" fmla="*/ 5548 h 10000"/>
                <a:gd name="connsiteX36-6839" fmla="*/ 8701 w 10000"/>
                <a:gd name="connsiteY36-6840" fmla="*/ 5385 h 10000"/>
                <a:gd name="connsiteX37-6841" fmla="*/ 8863 w 10000"/>
                <a:gd name="connsiteY37-6842" fmla="*/ 5229 h 10000"/>
                <a:gd name="connsiteX38-6843" fmla="*/ 8863 w 10000"/>
                <a:gd name="connsiteY38-6844" fmla="*/ 5068 h 10000"/>
                <a:gd name="connsiteX39-6845" fmla="*/ 8863 w 10000"/>
                <a:gd name="connsiteY39-6846" fmla="*/ 5068 h 10000"/>
                <a:gd name="connsiteX40-6847" fmla="*/ 9026 w 10000"/>
                <a:gd name="connsiteY40-6848" fmla="*/ 5068 h 10000"/>
                <a:gd name="connsiteX41-6849" fmla="*/ 9188 w 10000"/>
                <a:gd name="connsiteY41-6850" fmla="*/ 5068 h 10000"/>
                <a:gd name="connsiteX42-6851" fmla="*/ 9188 w 10000"/>
                <a:gd name="connsiteY42-6852" fmla="*/ 5229 h 10000"/>
                <a:gd name="connsiteX43-6853" fmla="*/ 9351 w 10000"/>
                <a:gd name="connsiteY43-6854" fmla="*/ 5385 h 10000"/>
                <a:gd name="connsiteX44-6855" fmla="*/ 9351 w 10000"/>
                <a:gd name="connsiteY44-6856" fmla="*/ 5710 h 10000"/>
                <a:gd name="connsiteX45-6857" fmla="*/ 9351 w 10000"/>
                <a:gd name="connsiteY45-6858" fmla="*/ 5870 h 10000"/>
                <a:gd name="connsiteX46-6859" fmla="*/ 9351 w 10000"/>
                <a:gd name="connsiteY46-6860" fmla="*/ 6187 h 10000"/>
                <a:gd name="connsiteX47-6861" fmla="*/ 9513 w 10000"/>
                <a:gd name="connsiteY47-6862" fmla="*/ 6825 h 10000"/>
                <a:gd name="connsiteX48-6863" fmla="*/ 9513 w 10000"/>
                <a:gd name="connsiteY48-6864" fmla="*/ 7304 h 10000"/>
                <a:gd name="connsiteX49-6865" fmla="*/ 9675 w 10000"/>
                <a:gd name="connsiteY49-6866" fmla="*/ 7784 h 10000"/>
                <a:gd name="connsiteX50-6867" fmla="*/ 9837 w 10000"/>
                <a:gd name="connsiteY50-6868" fmla="*/ 8104 h 10000"/>
                <a:gd name="connsiteX51-6869" fmla="*/ 10000 w 10000"/>
                <a:gd name="connsiteY51-6870" fmla="*/ 8403 h 10000"/>
                <a:gd name="connsiteX52-6871" fmla="*/ 10000 w 10000"/>
                <a:gd name="connsiteY52-6872" fmla="*/ 8721 h 10000"/>
                <a:gd name="connsiteX53-6873" fmla="*/ 9837 w 10000"/>
                <a:gd name="connsiteY53-6874" fmla="*/ 9044 h 10000"/>
                <a:gd name="connsiteX54-6875" fmla="*/ 9513 w 10000"/>
                <a:gd name="connsiteY54-6876" fmla="*/ 9201 h 10000"/>
                <a:gd name="connsiteX55-6877" fmla="*/ 9188 w 10000"/>
                <a:gd name="connsiteY55-6878" fmla="*/ 9360 h 10000"/>
                <a:gd name="connsiteX56-6879" fmla="*/ 8701 w 10000"/>
                <a:gd name="connsiteY56-6880" fmla="*/ 9523 h 10000"/>
                <a:gd name="connsiteX57-6881" fmla="*/ 8236 w 10000"/>
                <a:gd name="connsiteY57-6882" fmla="*/ 9683 h 10000"/>
                <a:gd name="connsiteX58-6883" fmla="*/ 7749 w 10000"/>
                <a:gd name="connsiteY58-6884" fmla="*/ 9841 h 10000"/>
                <a:gd name="connsiteX59-6885" fmla="*/ 7098 w 10000"/>
                <a:gd name="connsiteY59-6886" fmla="*/ 9841 h 10000"/>
                <a:gd name="connsiteX60-6887" fmla="*/ 6287 w 10000"/>
                <a:gd name="connsiteY60-6888" fmla="*/ 10000 h 10000"/>
                <a:gd name="connsiteX61-6889" fmla="*/ 5475 w 10000"/>
                <a:gd name="connsiteY61-6890" fmla="*/ 10000 h 10000"/>
                <a:gd name="connsiteX62-6891" fmla="*/ 4502 w 10000"/>
                <a:gd name="connsiteY62-6892" fmla="*/ 10000 h 10000"/>
                <a:gd name="connsiteX63-6893" fmla="*/ 3711 w 10000"/>
                <a:gd name="connsiteY63-6894" fmla="*/ 10000 h 10000"/>
                <a:gd name="connsiteX64-6895" fmla="*/ 2899 w 10000"/>
                <a:gd name="connsiteY64-6896" fmla="*/ 9841 h 10000"/>
                <a:gd name="connsiteX65-6897" fmla="*/ 2250 w 10000"/>
                <a:gd name="connsiteY65-6898" fmla="*/ 9841 h 10000"/>
                <a:gd name="connsiteX66-6899" fmla="*/ 1764 w 10000"/>
                <a:gd name="connsiteY66-6900" fmla="*/ 9683 h 10000"/>
                <a:gd name="connsiteX67-6901" fmla="*/ 1278 w 10000"/>
                <a:gd name="connsiteY67-6902" fmla="*/ 9360 h 10000"/>
                <a:gd name="connsiteX68-6903" fmla="*/ 790 w 10000"/>
                <a:gd name="connsiteY68-6904" fmla="*/ 9201 h 10000"/>
                <a:gd name="connsiteX69-6905" fmla="*/ 486 w 10000"/>
                <a:gd name="connsiteY69-6906" fmla="*/ 8883 h 10000"/>
                <a:gd name="connsiteX70-6907" fmla="*/ 323 w 10000"/>
                <a:gd name="connsiteY70-6908" fmla="*/ 8403 h 10000"/>
                <a:gd name="connsiteX71-6909" fmla="*/ 161 w 10000"/>
                <a:gd name="connsiteY71-6910" fmla="*/ 7944 h 10000"/>
                <a:gd name="connsiteX72-6911" fmla="*/ 0 w 10000"/>
                <a:gd name="connsiteY72-6912" fmla="*/ 7304 h 10000"/>
                <a:gd name="connsiteX73-6913" fmla="*/ 0 w 10000"/>
                <a:gd name="connsiteY73-6914" fmla="*/ 6667 h 10000"/>
                <a:gd name="connsiteX74-6915" fmla="*/ 0 w 10000"/>
                <a:gd name="connsiteY74-6916" fmla="*/ 5870 h 10000"/>
                <a:gd name="connsiteX75-6917" fmla="*/ 0 w 10000"/>
                <a:gd name="connsiteY75-6918" fmla="*/ 4912 h 10000"/>
                <a:gd name="connsiteX76-6919" fmla="*/ 0 w 10000"/>
                <a:gd name="connsiteY76-6920" fmla="*/ 3811 h 10000"/>
                <a:gd name="connsiteX77-6921" fmla="*/ 0 w 10000"/>
                <a:gd name="connsiteY77-6922" fmla="*/ 3175 h 10000"/>
                <a:gd name="connsiteX78-6923" fmla="*/ 0 w 10000"/>
                <a:gd name="connsiteY78-6924" fmla="*/ 2532 h 10000"/>
                <a:gd name="connsiteX79-6925" fmla="*/ 0 w 10000"/>
                <a:gd name="connsiteY79-6926" fmla="*/ 1898 h 10000"/>
                <a:gd name="connsiteX80-6927" fmla="*/ 0 w 10000"/>
                <a:gd name="connsiteY80-6928" fmla="*/ 1257 h 10000"/>
                <a:gd name="connsiteX81-6929" fmla="*/ 952 w 10000"/>
                <a:gd name="connsiteY81-6930" fmla="*/ 0 h 10000"/>
                <a:gd name="connsiteX0-6931" fmla="*/ 952 w 10000"/>
                <a:gd name="connsiteY0-6932" fmla="*/ 0 h 10000"/>
                <a:gd name="connsiteX1-6933" fmla="*/ 952 w 10000"/>
                <a:gd name="connsiteY1-6934" fmla="*/ 777 h 10000"/>
                <a:gd name="connsiteX2-6935" fmla="*/ 952 w 10000"/>
                <a:gd name="connsiteY2-6936" fmla="*/ 1414 h 10000"/>
                <a:gd name="connsiteX3-6937" fmla="*/ 952 w 10000"/>
                <a:gd name="connsiteY3-6938" fmla="*/ 2054 h 10000"/>
                <a:gd name="connsiteX4-6939" fmla="*/ 952 w 10000"/>
                <a:gd name="connsiteY4-6940" fmla="*/ 2697 h 10000"/>
                <a:gd name="connsiteX5-6941" fmla="*/ 952 w 10000"/>
                <a:gd name="connsiteY5-6942" fmla="*/ 3334 h 10000"/>
                <a:gd name="connsiteX6-6943" fmla="*/ 952 w 10000"/>
                <a:gd name="connsiteY6-6944" fmla="*/ 3811 h 10000"/>
                <a:gd name="connsiteX7-6945" fmla="*/ 952 w 10000"/>
                <a:gd name="connsiteY7-6946" fmla="*/ 4290 h 10000"/>
                <a:gd name="connsiteX8-6947" fmla="*/ 952 w 10000"/>
                <a:gd name="connsiteY8-6948" fmla="*/ 4587 h 10000"/>
                <a:gd name="connsiteX9-6949" fmla="*/ 790 w 10000"/>
                <a:gd name="connsiteY9-6950" fmla="*/ 5385 h 10000"/>
                <a:gd name="connsiteX10-6951" fmla="*/ 790 w 10000"/>
                <a:gd name="connsiteY10-6952" fmla="*/ 6028 h 10000"/>
                <a:gd name="connsiteX11-6953" fmla="*/ 952 w 10000"/>
                <a:gd name="connsiteY11-6954" fmla="*/ 6505 h 10000"/>
                <a:gd name="connsiteX12-6955" fmla="*/ 952 w 10000"/>
                <a:gd name="connsiteY12-6956" fmla="*/ 6984 h 10000"/>
                <a:gd name="connsiteX13-6957" fmla="*/ 1115 w 10000"/>
                <a:gd name="connsiteY13-6958" fmla="*/ 7464 h 10000"/>
                <a:gd name="connsiteX14-6959" fmla="*/ 1278 w 10000"/>
                <a:gd name="connsiteY14-6960" fmla="*/ 7944 h 10000"/>
                <a:gd name="connsiteX15-6961" fmla="*/ 1440 w 10000"/>
                <a:gd name="connsiteY15-6962" fmla="*/ 8242 h 10000"/>
                <a:gd name="connsiteX16-6963" fmla="*/ 1764 w 10000"/>
                <a:gd name="connsiteY16-6964" fmla="*/ 8403 h 10000"/>
                <a:gd name="connsiteX17-6965" fmla="*/ 2088 w 10000"/>
                <a:gd name="connsiteY17-6966" fmla="*/ 8562 h 10000"/>
                <a:gd name="connsiteX18-6967" fmla="*/ 2575 w 10000"/>
                <a:gd name="connsiteY18-6968" fmla="*/ 8721 h 10000"/>
                <a:gd name="connsiteX19-6969" fmla="*/ 3224 w 10000"/>
                <a:gd name="connsiteY19-6970" fmla="*/ 8883 h 10000"/>
                <a:gd name="connsiteX20-6971" fmla="*/ 3873 w 10000"/>
                <a:gd name="connsiteY20-6972" fmla="*/ 8883 h 10000"/>
                <a:gd name="connsiteX21-6973" fmla="*/ 4502 w 10000"/>
                <a:gd name="connsiteY21-6974" fmla="*/ 8883 h 10000"/>
                <a:gd name="connsiteX22-6975" fmla="*/ 5151 w 10000"/>
                <a:gd name="connsiteY22-6976" fmla="*/ 8883 h 10000"/>
                <a:gd name="connsiteX23-6977" fmla="*/ 5639 w 10000"/>
                <a:gd name="connsiteY23-6978" fmla="*/ 8883 h 10000"/>
                <a:gd name="connsiteX24-6979" fmla="*/ 6125 w 10000"/>
                <a:gd name="connsiteY24-6980" fmla="*/ 8721 h 10000"/>
                <a:gd name="connsiteX25-6981" fmla="*/ 6938 w 10000"/>
                <a:gd name="connsiteY25-6982" fmla="*/ 8562 h 10000"/>
                <a:gd name="connsiteX26-6983" fmla="*/ 7586 w 10000"/>
                <a:gd name="connsiteY26-6984" fmla="*/ 8403 h 10000"/>
                <a:gd name="connsiteX27-6985" fmla="*/ 7749 w 10000"/>
                <a:gd name="connsiteY27-6986" fmla="*/ 8242 h 10000"/>
                <a:gd name="connsiteX28-6987" fmla="*/ 7911 w 10000"/>
                <a:gd name="connsiteY28-6988" fmla="*/ 8104 h 10000"/>
                <a:gd name="connsiteX29-6989" fmla="*/ 8072 w 10000"/>
                <a:gd name="connsiteY29-6990" fmla="*/ 7944 h 10000"/>
                <a:gd name="connsiteX30-6991" fmla="*/ 8236 w 10000"/>
                <a:gd name="connsiteY30-6992" fmla="*/ 7784 h 10000"/>
                <a:gd name="connsiteX31-6993" fmla="*/ 8377 w 10000"/>
                <a:gd name="connsiteY31-6994" fmla="*/ 7143 h 10000"/>
                <a:gd name="connsiteX32-6995" fmla="*/ 8539 w 10000"/>
                <a:gd name="connsiteY32-6996" fmla="*/ 6505 h 10000"/>
                <a:gd name="connsiteX33-6997" fmla="*/ 8701 w 10000"/>
                <a:gd name="connsiteY33-6998" fmla="*/ 6187 h 10000"/>
                <a:gd name="connsiteX34-6999" fmla="*/ 8701 w 10000"/>
                <a:gd name="connsiteY34-7000" fmla="*/ 5870 h 10000"/>
                <a:gd name="connsiteX35-7001" fmla="*/ 8701 w 10000"/>
                <a:gd name="connsiteY35-7002" fmla="*/ 5548 h 10000"/>
                <a:gd name="connsiteX36-7003" fmla="*/ 8701 w 10000"/>
                <a:gd name="connsiteY36-7004" fmla="*/ 5385 h 10000"/>
                <a:gd name="connsiteX37-7005" fmla="*/ 8863 w 10000"/>
                <a:gd name="connsiteY37-7006" fmla="*/ 5229 h 10000"/>
                <a:gd name="connsiteX38-7007" fmla="*/ 8863 w 10000"/>
                <a:gd name="connsiteY38-7008" fmla="*/ 5068 h 10000"/>
                <a:gd name="connsiteX39-7009" fmla="*/ 8863 w 10000"/>
                <a:gd name="connsiteY39-7010" fmla="*/ 5068 h 10000"/>
                <a:gd name="connsiteX40-7011" fmla="*/ 9026 w 10000"/>
                <a:gd name="connsiteY40-7012" fmla="*/ 5068 h 10000"/>
                <a:gd name="connsiteX41-7013" fmla="*/ 9188 w 10000"/>
                <a:gd name="connsiteY41-7014" fmla="*/ 5068 h 10000"/>
                <a:gd name="connsiteX42-7015" fmla="*/ 9188 w 10000"/>
                <a:gd name="connsiteY42-7016" fmla="*/ 5229 h 10000"/>
                <a:gd name="connsiteX43-7017" fmla="*/ 9351 w 10000"/>
                <a:gd name="connsiteY43-7018" fmla="*/ 5385 h 10000"/>
                <a:gd name="connsiteX44-7019" fmla="*/ 9351 w 10000"/>
                <a:gd name="connsiteY44-7020" fmla="*/ 5710 h 10000"/>
                <a:gd name="connsiteX45-7021" fmla="*/ 9351 w 10000"/>
                <a:gd name="connsiteY45-7022" fmla="*/ 5870 h 10000"/>
                <a:gd name="connsiteX46-7023" fmla="*/ 9351 w 10000"/>
                <a:gd name="connsiteY46-7024" fmla="*/ 6187 h 10000"/>
                <a:gd name="connsiteX47-7025" fmla="*/ 9513 w 10000"/>
                <a:gd name="connsiteY47-7026" fmla="*/ 6825 h 10000"/>
                <a:gd name="connsiteX48-7027" fmla="*/ 9513 w 10000"/>
                <a:gd name="connsiteY48-7028" fmla="*/ 7304 h 10000"/>
                <a:gd name="connsiteX49-7029" fmla="*/ 9675 w 10000"/>
                <a:gd name="connsiteY49-7030" fmla="*/ 7784 h 10000"/>
                <a:gd name="connsiteX50-7031" fmla="*/ 9837 w 10000"/>
                <a:gd name="connsiteY50-7032" fmla="*/ 8104 h 10000"/>
                <a:gd name="connsiteX51-7033" fmla="*/ 10000 w 10000"/>
                <a:gd name="connsiteY51-7034" fmla="*/ 8403 h 10000"/>
                <a:gd name="connsiteX52-7035" fmla="*/ 10000 w 10000"/>
                <a:gd name="connsiteY52-7036" fmla="*/ 8721 h 10000"/>
                <a:gd name="connsiteX53-7037" fmla="*/ 9837 w 10000"/>
                <a:gd name="connsiteY53-7038" fmla="*/ 9044 h 10000"/>
                <a:gd name="connsiteX54-7039" fmla="*/ 9513 w 10000"/>
                <a:gd name="connsiteY54-7040" fmla="*/ 9201 h 10000"/>
                <a:gd name="connsiteX55-7041" fmla="*/ 9188 w 10000"/>
                <a:gd name="connsiteY55-7042" fmla="*/ 9360 h 10000"/>
                <a:gd name="connsiteX56-7043" fmla="*/ 8701 w 10000"/>
                <a:gd name="connsiteY56-7044" fmla="*/ 9523 h 10000"/>
                <a:gd name="connsiteX57-7045" fmla="*/ 8236 w 10000"/>
                <a:gd name="connsiteY57-7046" fmla="*/ 9683 h 10000"/>
                <a:gd name="connsiteX58-7047" fmla="*/ 7749 w 10000"/>
                <a:gd name="connsiteY58-7048" fmla="*/ 9841 h 10000"/>
                <a:gd name="connsiteX59-7049" fmla="*/ 7098 w 10000"/>
                <a:gd name="connsiteY59-7050" fmla="*/ 9841 h 10000"/>
                <a:gd name="connsiteX60-7051" fmla="*/ 6287 w 10000"/>
                <a:gd name="connsiteY60-7052" fmla="*/ 10000 h 10000"/>
                <a:gd name="connsiteX61-7053" fmla="*/ 5475 w 10000"/>
                <a:gd name="connsiteY61-7054" fmla="*/ 10000 h 10000"/>
                <a:gd name="connsiteX62-7055" fmla="*/ 4502 w 10000"/>
                <a:gd name="connsiteY62-7056" fmla="*/ 10000 h 10000"/>
                <a:gd name="connsiteX63-7057" fmla="*/ 3711 w 10000"/>
                <a:gd name="connsiteY63-7058" fmla="*/ 10000 h 10000"/>
                <a:gd name="connsiteX64-7059" fmla="*/ 2899 w 10000"/>
                <a:gd name="connsiteY64-7060" fmla="*/ 9841 h 10000"/>
                <a:gd name="connsiteX65-7061" fmla="*/ 2250 w 10000"/>
                <a:gd name="connsiteY65-7062" fmla="*/ 9841 h 10000"/>
                <a:gd name="connsiteX66-7063" fmla="*/ 1764 w 10000"/>
                <a:gd name="connsiteY66-7064" fmla="*/ 9683 h 10000"/>
                <a:gd name="connsiteX67-7065" fmla="*/ 1278 w 10000"/>
                <a:gd name="connsiteY67-7066" fmla="*/ 9360 h 10000"/>
                <a:gd name="connsiteX68-7067" fmla="*/ 790 w 10000"/>
                <a:gd name="connsiteY68-7068" fmla="*/ 9201 h 10000"/>
                <a:gd name="connsiteX69-7069" fmla="*/ 486 w 10000"/>
                <a:gd name="connsiteY69-7070" fmla="*/ 8883 h 10000"/>
                <a:gd name="connsiteX70-7071" fmla="*/ 323 w 10000"/>
                <a:gd name="connsiteY70-7072" fmla="*/ 8403 h 10000"/>
                <a:gd name="connsiteX71-7073" fmla="*/ 161 w 10000"/>
                <a:gd name="connsiteY71-7074" fmla="*/ 7944 h 10000"/>
                <a:gd name="connsiteX72-7075" fmla="*/ 0 w 10000"/>
                <a:gd name="connsiteY72-7076" fmla="*/ 7304 h 10000"/>
                <a:gd name="connsiteX73-7077" fmla="*/ 0 w 10000"/>
                <a:gd name="connsiteY73-7078" fmla="*/ 6667 h 10000"/>
                <a:gd name="connsiteX74-7079" fmla="*/ 0 w 10000"/>
                <a:gd name="connsiteY74-7080" fmla="*/ 5870 h 10000"/>
                <a:gd name="connsiteX75-7081" fmla="*/ 0 w 10000"/>
                <a:gd name="connsiteY75-7082" fmla="*/ 4912 h 10000"/>
                <a:gd name="connsiteX76-7083" fmla="*/ 0 w 10000"/>
                <a:gd name="connsiteY76-7084" fmla="*/ 3811 h 10000"/>
                <a:gd name="connsiteX77-7085" fmla="*/ 0 w 10000"/>
                <a:gd name="connsiteY77-7086" fmla="*/ 3175 h 10000"/>
                <a:gd name="connsiteX78-7087" fmla="*/ 0 w 10000"/>
                <a:gd name="connsiteY78-7088" fmla="*/ 2532 h 10000"/>
                <a:gd name="connsiteX79-7089" fmla="*/ 0 w 10000"/>
                <a:gd name="connsiteY79-7090" fmla="*/ 1898 h 10000"/>
                <a:gd name="connsiteX80-7091" fmla="*/ 0 w 10000"/>
                <a:gd name="connsiteY80-7092" fmla="*/ 1257 h 10000"/>
                <a:gd name="connsiteX0-7093" fmla="*/ 952 w 10000"/>
                <a:gd name="connsiteY0-7094" fmla="*/ 0 h 10000"/>
                <a:gd name="connsiteX1-7095" fmla="*/ 952 w 10000"/>
                <a:gd name="connsiteY1-7096" fmla="*/ 1414 h 10000"/>
                <a:gd name="connsiteX2-7097" fmla="*/ 952 w 10000"/>
                <a:gd name="connsiteY2-7098" fmla="*/ 2054 h 10000"/>
                <a:gd name="connsiteX3-7099" fmla="*/ 952 w 10000"/>
                <a:gd name="connsiteY3-7100" fmla="*/ 2697 h 10000"/>
                <a:gd name="connsiteX4-7101" fmla="*/ 952 w 10000"/>
                <a:gd name="connsiteY4-7102" fmla="*/ 3334 h 10000"/>
                <a:gd name="connsiteX5-7103" fmla="*/ 952 w 10000"/>
                <a:gd name="connsiteY5-7104" fmla="*/ 3811 h 10000"/>
                <a:gd name="connsiteX6-7105" fmla="*/ 952 w 10000"/>
                <a:gd name="connsiteY6-7106" fmla="*/ 4290 h 10000"/>
                <a:gd name="connsiteX7-7107" fmla="*/ 952 w 10000"/>
                <a:gd name="connsiteY7-7108" fmla="*/ 4587 h 10000"/>
                <a:gd name="connsiteX8-7109" fmla="*/ 790 w 10000"/>
                <a:gd name="connsiteY8-7110" fmla="*/ 5385 h 10000"/>
                <a:gd name="connsiteX9-7111" fmla="*/ 790 w 10000"/>
                <a:gd name="connsiteY9-7112" fmla="*/ 6028 h 10000"/>
                <a:gd name="connsiteX10-7113" fmla="*/ 952 w 10000"/>
                <a:gd name="connsiteY10-7114" fmla="*/ 6505 h 10000"/>
                <a:gd name="connsiteX11-7115" fmla="*/ 952 w 10000"/>
                <a:gd name="connsiteY11-7116" fmla="*/ 6984 h 10000"/>
                <a:gd name="connsiteX12-7117" fmla="*/ 1115 w 10000"/>
                <a:gd name="connsiteY12-7118" fmla="*/ 7464 h 10000"/>
                <a:gd name="connsiteX13-7119" fmla="*/ 1278 w 10000"/>
                <a:gd name="connsiteY13-7120" fmla="*/ 7944 h 10000"/>
                <a:gd name="connsiteX14-7121" fmla="*/ 1440 w 10000"/>
                <a:gd name="connsiteY14-7122" fmla="*/ 8242 h 10000"/>
                <a:gd name="connsiteX15-7123" fmla="*/ 1764 w 10000"/>
                <a:gd name="connsiteY15-7124" fmla="*/ 8403 h 10000"/>
                <a:gd name="connsiteX16-7125" fmla="*/ 2088 w 10000"/>
                <a:gd name="connsiteY16-7126" fmla="*/ 8562 h 10000"/>
                <a:gd name="connsiteX17-7127" fmla="*/ 2575 w 10000"/>
                <a:gd name="connsiteY17-7128" fmla="*/ 8721 h 10000"/>
                <a:gd name="connsiteX18-7129" fmla="*/ 3224 w 10000"/>
                <a:gd name="connsiteY18-7130" fmla="*/ 8883 h 10000"/>
                <a:gd name="connsiteX19-7131" fmla="*/ 3873 w 10000"/>
                <a:gd name="connsiteY19-7132" fmla="*/ 8883 h 10000"/>
                <a:gd name="connsiteX20-7133" fmla="*/ 4502 w 10000"/>
                <a:gd name="connsiteY20-7134" fmla="*/ 8883 h 10000"/>
                <a:gd name="connsiteX21-7135" fmla="*/ 5151 w 10000"/>
                <a:gd name="connsiteY21-7136" fmla="*/ 8883 h 10000"/>
                <a:gd name="connsiteX22-7137" fmla="*/ 5639 w 10000"/>
                <a:gd name="connsiteY22-7138" fmla="*/ 8883 h 10000"/>
                <a:gd name="connsiteX23-7139" fmla="*/ 6125 w 10000"/>
                <a:gd name="connsiteY23-7140" fmla="*/ 8721 h 10000"/>
                <a:gd name="connsiteX24-7141" fmla="*/ 6938 w 10000"/>
                <a:gd name="connsiteY24-7142" fmla="*/ 8562 h 10000"/>
                <a:gd name="connsiteX25-7143" fmla="*/ 7586 w 10000"/>
                <a:gd name="connsiteY25-7144" fmla="*/ 8403 h 10000"/>
                <a:gd name="connsiteX26-7145" fmla="*/ 7749 w 10000"/>
                <a:gd name="connsiteY26-7146" fmla="*/ 8242 h 10000"/>
                <a:gd name="connsiteX27-7147" fmla="*/ 7911 w 10000"/>
                <a:gd name="connsiteY27-7148" fmla="*/ 8104 h 10000"/>
                <a:gd name="connsiteX28-7149" fmla="*/ 8072 w 10000"/>
                <a:gd name="connsiteY28-7150" fmla="*/ 7944 h 10000"/>
                <a:gd name="connsiteX29-7151" fmla="*/ 8236 w 10000"/>
                <a:gd name="connsiteY29-7152" fmla="*/ 7784 h 10000"/>
                <a:gd name="connsiteX30-7153" fmla="*/ 8377 w 10000"/>
                <a:gd name="connsiteY30-7154" fmla="*/ 7143 h 10000"/>
                <a:gd name="connsiteX31-7155" fmla="*/ 8539 w 10000"/>
                <a:gd name="connsiteY31-7156" fmla="*/ 6505 h 10000"/>
                <a:gd name="connsiteX32-7157" fmla="*/ 8701 w 10000"/>
                <a:gd name="connsiteY32-7158" fmla="*/ 6187 h 10000"/>
                <a:gd name="connsiteX33-7159" fmla="*/ 8701 w 10000"/>
                <a:gd name="connsiteY33-7160" fmla="*/ 5870 h 10000"/>
                <a:gd name="connsiteX34-7161" fmla="*/ 8701 w 10000"/>
                <a:gd name="connsiteY34-7162" fmla="*/ 5548 h 10000"/>
                <a:gd name="connsiteX35-7163" fmla="*/ 8701 w 10000"/>
                <a:gd name="connsiteY35-7164" fmla="*/ 5385 h 10000"/>
                <a:gd name="connsiteX36-7165" fmla="*/ 8863 w 10000"/>
                <a:gd name="connsiteY36-7166" fmla="*/ 5229 h 10000"/>
                <a:gd name="connsiteX37-7167" fmla="*/ 8863 w 10000"/>
                <a:gd name="connsiteY37-7168" fmla="*/ 5068 h 10000"/>
                <a:gd name="connsiteX38-7169" fmla="*/ 8863 w 10000"/>
                <a:gd name="connsiteY38-7170" fmla="*/ 5068 h 10000"/>
                <a:gd name="connsiteX39-7171" fmla="*/ 9026 w 10000"/>
                <a:gd name="connsiteY39-7172" fmla="*/ 5068 h 10000"/>
                <a:gd name="connsiteX40-7173" fmla="*/ 9188 w 10000"/>
                <a:gd name="connsiteY40-7174" fmla="*/ 5068 h 10000"/>
                <a:gd name="connsiteX41-7175" fmla="*/ 9188 w 10000"/>
                <a:gd name="connsiteY41-7176" fmla="*/ 5229 h 10000"/>
                <a:gd name="connsiteX42-7177" fmla="*/ 9351 w 10000"/>
                <a:gd name="connsiteY42-7178" fmla="*/ 5385 h 10000"/>
                <a:gd name="connsiteX43-7179" fmla="*/ 9351 w 10000"/>
                <a:gd name="connsiteY43-7180" fmla="*/ 5710 h 10000"/>
                <a:gd name="connsiteX44-7181" fmla="*/ 9351 w 10000"/>
                <a:gd name="connsiteY44-7182" fmla="*/ 5870 h 10000"/>
                <a:gd name="connsiteX45-7183" fmla="*/ 9351 w 10000"/>
                <a:gd name="connsiteY45-7184" fmla="*/ 6187 h 10000"/>
                <a:gd name="connsiteX46-7185" fmla="*/ 9513 w 10000"/>
                <a:gd name="connsiteY46-7186" fmla="*/ 6825 h 10000"/>
                <a:gd name="connsiteX47-7187" fmla="*/ 9513 w 10000"/>
                <a:gd name="connsiteY47-7188" fmla="*/ 7304 h 10000"/>
                <a:gd name="connsiteX48-7189" fmla="*/ 9675 w 10000"/>
                <a:gd name="connsiteY48-7190" fmla="*/ 7784 h 10000"/>
                <a:gd name="connsiteX49-7191" fmla="*/ 9837 w 10000"/>
                <a:gd name="connsiteY49-7192" fmla="*/ 8104 h 10000"/>
                <a:gd name="connsiteX50-7193" fmla="*/ 10000 w 10000"/>
                <a:gd name="connsiteY50-7194" fmla="*/ 8403 h 10000"/>
                <a:gd name="connsiteX51-7195" fmla="*/ 10000 w 10000"/>
                <a:gd name="connsiteY51-7196" fmla="*/ 8721 h 10000"/>
                <a:gd name="connsiteX52-7197" fmla="*/ 9837 w 10000"/>
                <a:gd name="connsiteY52-7198" fmla="*/ 9044 h 10000"/>
                <a:gd name="connsiteX53-7199" fmla="*/ 9513 w 10000"/>
                <a:gd name="connsiteY53-7200" fmla="*/ 9201 h 10000"/>
                <a:gd name="connsiteX54-7201" fmla="*/ 9188 w 10000"/>
                <a:gd name="connsiteY54-7202" fmla="*/ 9360 h 10000"/>
                <a:gd name="connsiteX55-7203" fmla="*/ 8701 w 10000"/>
                <a:gd name="connsiteY55-7204" fmla="*/ 9523 h 10000"/>
                <a:gd name="connsiteX56-7205" fmla="*/ 8236 w 10000"/>
                <a:gd name="connsiteY56-7206" fmla="*/ 9683 h 10000"/>
                <a:gd name="connsiteX57-7207" fmla="*/ 7749 w 10000"/>
                <a:gd name="connsiteY57-7208" fmla="*/ 9841 h 10000"/>
                <a:gd name="connsiteX58-7209" fmla="*/ 7098 w 10000"/>
                <a:gd name="connsiteY58-7210" fmla="*/ 9841 h 10000"/>
                <a:gd name="connsiteX59-7211" fmla="*/ 6287 w 10000"/>
                <a:gd name="connsiteY59-7212" fmla="*/ 10000 h 10000"/>
                <a:gd name="connsiteX60-7213" fmla="*/ 5475 w 10000"/>
                <a:gd name="connsiteY60-7214" fmla="*/ 10000 h 10000"/>
                <a:gd name="connsiteX61-7215" fmla="*/ 4502 w 10000"/>
                <a:gd name="connsiteY61-7216" fmla="*/ 10000 h 10000"/>
                <a:gd name="connsiteX62-7217" fmla="*/ 3711 w 10000"/>
                <a:gd name="connsiteY62-7218" fmla="*/ 10000 h 10000"/>
                <a:gd name="connsiteX63-7219" fmla="*/ 2899 w 10000"/>
                <a:gd name="connsiteY63-7220" fmla="*/ 9841 h 10000"/>
                <a:gd name="connsiteX64-7221" fmla="*/ 2250 w 10000"/>
                <a:gd name="connsiteY64-7222" fmla="*/ 9841 h 10000"/>
                <a:gd name="connsiteX65-7223" fmla="*/ 1764 w 10000"/>
                <a:gd name="connsiteY65-7224" fmla="*/ 9683 h 10000"/>
                <a:gd name="connsiteX66-7225" fmla="*/ 1278 w 10000"/>
                <a:gd name="connsiteY66-7226" fmla="*/ 9360 h 10000"/>
                <a:gd name="connsiteX67-7227" fmla="*/ 790 w 10000"/>
                <a:gd name="connsiteY67-7228" fmla="*/ 9201 h 10000"/>
                <a:gd name="connsiteX68-7229" fmla="*/ 486 w 10000"/>
                <a:gd name="connsiteY68-7230" fmla="*/ 8883 h 10000"/>
                <a:gd name="connsiteX69-7231" fmla="*/ 323 w 10000"/>
                <a:gd name="connsiteY69-7232" fmla="*/ 8403 h 10000"/>
                <a:gd name="connsiteX70-7233" fmla="*/ 161 w 10000"/>
                <a:gd name="connsiteY70-7234" fmla="*/ 7944 h 10000"/>
                <a:gd name="connsiteX71-7235" fmla="*/ 0 w 10000"/>
                <a:gd name="connsiteY71-7236" fmla="*/ 7304 h 10000"/>
                <a:gd name="connsiteX72-7237" fmla="*/ 0 w 10000"/>
                <a:gd name="connsiteY72-7238" fmla="*/ 6667 h 10000"/>
                <a:gd name="connsiteX73-7239" fmla="*/ 0 w 10000"/>
                <a:gd name="connsiteY73-7240" fmla="*/ 5870 h 10000"/>
                <a:gd name="connsiteX74-7241" fmla="*/ 0 w 10000"/>
                <a:gd name="connsiteY74-7242" fmla="*/ 4912 h 10000"/>
                <a:gd name="connsiteX75-7243" fmla="*/ 0 w 10000"/>
                <a:gd name="connsiteY75-7244" fmla="*/ 3811 h 10000"/>
                <a:gd name="connsiteX76-7245" fmla="*/ 0 w 10000"/>
                <a:gd name="connsiteY76-7246" fmla="*/ 3175 h 10000"/>
                <a:gd name="connsiteX77-7247" fmla="*/ 0 w 10000"/>
                <a:gd name="connsiteY77-7248" fmla="*/ 2532 h 10000"/>
                <a:gd name="connsiteX78-7249" fmla="*/ 0 w 10000"/>
                <a:gd name="connsiteY78-7250" fmla="*/ 1898 h 10000"/>
                <a:gd name="connsiteX79-7251" fmla="*/ 0 w 10000"/>
                <a:gd name="connsiteY79-7252" fmla="*/ 1257 h 10000"/>
                <a:gd name="connsiteX0-7253" fmla="*/ 952 w 10000"/>
                <a:gd name="connsiteY0-7254" fmla="*/ 157 h 8743"/>
                <a:gd name="connsiteX1-7255" fmla="*/ 952 w 10000"/>
                <a:gd name="connsiteY1-7256" fmla="*/ 797 h 8743"/>
                <a:gd name="connsiteX2-7257" fmla="*/ 952 w 10000"/>
                <a:gd name="connsiteY2-7258" fmla="*/ 1440 h 8743"/>
                <a:gd name="connsiteX3-7259" fmla="*/ 952 w 10000"/>
                <a:gd name="connsiteY3-7260" fmla="*/ 2077 h 8743"/>
                <a:gd name="connsiteX4-7261" fmla="*/ 952 w 10000"/>
                <a:gd name="connsiteY4-7262" fmla="*/ 2554 h 8743"/>
                <a:gd name="connsiteX5-7263" fmla="*/ 952 w 10000"/>
                <a:gd name="connsiteY5-7264" fmla="*/ 3033 h 8743"/>
                <a:gd name="connsiteX6-7265" fmla="*/ 952 w 10000"/>
                <a:gd name="connsiteY6-7266" fmla="*/ 3330 h 8743"/>
                <a:gd name="connsiteX7-7267" fmla="*/ 790 w 10000"/>
                <a:gd name="connsiteY7-7268" fmla="*/ 4128 h 8743"/>
                <a:gd name="connsiteX8-7269" fmla="*/ 790 w 10000"/>
                <a:gd name="connsiteY8-7270" fmla="*/ 4771 h 8743"/>
                <a:gd name="connsiteX9-7271" fmla="*/ 952 w 10000"/>
                <a:gd name="connsiteY9-7272" fmla="*/ 5248 h 8743"/>
                <a:gd name="connsiteX10-7273" fmla="*/ 952 w 10000"/>
                <a:gd name="connsiteY10-7274" fmla="*/ 5727 h 8743"/>
                <a:gd name="connsiteX11-7275" fmla="*/ 1115 w 10000"/>
                <a:gd name="connsiteY11-7276" fmla="*/ 6207 h 8743"/>
                <a:gd name="connsiteX12-7277" fmla="*/ 1278 w 10000"/>
                <a:gd name="connsiteY12-7278" fmla="*/ 6687 h 8743"/>
                <a:gd name="connsiteX13-7279" fmla="*/ 1440 w 10000"/>
                <a:gd name="connsiteY13-7280" fmla="*/ 6985 h 8743"/>
                <a:gd name="connsiteX14-7281" fmla="*/ 1764 w 10000"/>
                <a:gd name="connsiteY14-7282" fmla="*/ 7146 h 8743"/>
                <a:gd name="connsiteX15-7283" fmla="*/ 2088 w 10000"/>
                <a:gd name="connsiteY15-7284" fmla="*/ 7305 h 8743"/>
                <a:gd name="connsiteX16-7285" fmla="*/ 2575 w 10000"/>
                <a:gd name="connsiteY16-7286" fmla="*/ 7464 h 8743"/>
                <a:gd name="connsiteX17-7287" fmla="*/ 3224 w 10000"/>
                <a:gd name="connsiteY17-7288" fmla="*/ 7626 h 8743"/>
                <a:gd name="connsiteX18-7289" fmla="*/ 3873 w 10000"/>
                <a:gd name="connsiteY18-7290" fmla="*/ 7626 h 8743"/>
                <a:gd name="connsiteX19-7291" fmla="*/ 4502 w 10000"/>
                <a:gd name="connsiteY19-7292" fmla="*/ 7626 h 8743"/>
                <a:gd name="connsiteX20-7293" fmla="*/ 5151 w 10000"/>
                <a:gd name="connsiteY20-7294" fmla="*/ 7626 h 8743"/>
                <a:gd name="connsiteX21-7295" fmla="*/ 5639 w 10000"/>
                <a:gd name="connsiteY21-7296" fmla="*/ 7626 h 8743"/>
                <a:gd name="connsiteX22-7297" fmla="*/ 6125 w 10000"/>
                <a:gd name="connsiteY22-7298" fmla="*/ 7464 h 8743"/>
                <a:gd name="connsiteX23-7299" fmla="*/ 6938 w 10000"/>
                <a:gd name="connsiteY23-7300" fmla="*/ 7305 h 8743"/>
                <a:gd name="connsiteX24-7301" fmla="*/ 7586 w 10000"/>
                <a:gd name="connsiteY24-7302" fmla="*/ 7146 h 8743"/>
                <a:gd name="connsiteX25-7303" fmla="*/ 7749 w 10000"/>
                <a:gd name="connsiteY25-7304" fmla="*/ 6985 h 8743"/>
                <a:gd name="connsiteX26-7305" fmla="*/ 7911 w 10000"/>
                <a:gd name="connsiteY26-7306" fmla="*/ 6847 h 8743"/>
                <a:gd name="connsiteX27-7307" fmla="*/ 8072 w 10000"/>
                <a:gd name="connsiteY27-7308" fmla="*/ 6687 h 8743"/>
                <a:gd name="connsiteX28-7309" fmla="*/ 8236 w 10000"/>
                <a:gd name="connsiteY28-7310" fmla="*/ 6527 h 8743"/>
                <a:gd name="connsiteX29-7311" fmla="*/ 8377 w 10000"/>
                <a:gd name="connsiteY29-7312" fmla="*/ 5886 h 8743"/>
                <a:gd name="connsiteX30-7313" fmla="*/ 8539 w 10000"/>
                <a:gd name="connsiteY30-7314" fmla="*/ 5248 h 8743"/>
                <a:gd name="connsiteX31-7315" fmla="*/ 8701 w 10000"/>
                <a:gd name="connsiteY31-7316" fmla="*/ 4930 h 8743"/>
                <a:gd name="connsiteX32-7317" fmla="*/ 8701 w 10000"/>
                <a:gd name="connsiteY32-7318" fmla="*/ 4613 h 8743"/>
                <a:gd name="connsiteX33-7319" fmla="*/ 8701 w 10000"/>
                <a:gd name="connsiteY33-7320" fmla="*/ 4291 h 8743"/>
                <a:gd name="connsiteX34-7321" fmla="*/ 8701 w 10000"/>
                <a:gd name="connsiteY34-7322" fmla="*/ 4128 h 8743"/>
                <a:gd name="connsiteX35-7323" fmla="*/ 8863 w 10000"/>
                <a:gd name="connsiteY35-7324" fmla="*/ 3972 h 8743"/>
                <a:gd name="connsiteX36-7325" fmla="*/ 8863 w 10000"/>
                <a:gd name="connsiteY36-7326" fmla="*/ 3811 h 8743"/>
                <a:gd name="connsiteX37-7327" fmla="*/ 8863 w 10000"/>
                <a:gd name="connsiteY37-7328" fmla="*/ 3811 h 8743"/>
                <a:gd name="connsiteX38-7329" fmla="*/ 9026 w 10000"/>
                <a:gd name="connsiteY38-7330" fmla="*/ 3811 h 8743"/>
                <a:gd name="connsiteX39-7331" fmla="*/ 9188 w 10000"/>
                <a:gd name="connsiteY39-7332" fmla="*/ 3811 h 8743"/>
                <a:gd name="connsiteX40-7333" fmla="*/ 9188 w 10000"/>
                <a:gd name="connsiteY40-7334" fmla="*/ 3972 h 8743"/>
                <a:gd name="connsiteX41-7335" fmla="*/ 9351 w 10000"/>
                <a:gd name="connsiteY41-7336" fmla="*/ 4128 h 8743"/>
                <a:gd name="connsiteX42-7337" fmla="*/ 9351 w 10000"/>
                <a:gd name="connsiteY42-7338" fmla="*/ 4453 h 8743"/>
                <a:gd name="connsiteX43-7339" fmla="*/ 9351 w 10000"/>
                <a:gd name="connsiteY43-7340" fmla="*/ 4613 h 8743"/>
                <a:gd name="connsiteX44-7341" fmla="*/ 9351 w 10000"/>
                <a:gd name="connsiteY44-7342" fmla="*/ 4930 h 8743"/>
                <a:gd name="connsiteX45-7343" fmla="*/ 9513 w 10000"/>
                <a:gd name="connsiteY45-7344" fmla="*/ 5568 h 8743"/>
                <a:gd name="connsiteX46-7345" fmla="*/ 9513 w 10000"/>
                <a:gd name="connsiteY46-7346" fmla="*/ 6047 h 8743"/>
                <a:gd name="connsiteX47-7347" fmla="*/ 9675 w 10000"/>
                <a:gd name="connsiteY47-7348" fmla="*/ 6527 h 8743"/>
                <a:gd name="connsiteX48-7349" fmla="*/ 9837 w 10000"/>
                <a:gd name="connsiteY48-7350" fmla="*/ 6847 h 8743"/>
                <a:gd name="connsiteX49-7351" fmla="*/ 10000 w 10000"/>
                <a:gd name="connsiteY49-7352" fmla="*/ 7146 h 8743"/>
                <a:gd name="connsiteX50-7353" fmla="*/ 10000 w 10000"/>
                <a:gd name="connsiteY50-7354" fmla="*/ 7464 h 8743"/>
                <a:gd name="connsiteX51-7355" fmla="*/ 9837 w 10000"/>
                <a:gd name="connsiteY51-7356" fmla="*/ 7787 h 8743"/>
                <a:gd name="connsiteX52-7357" fmla="*/ 9513 w 10000"/>
                <a:gd name="connsiteY52-7358" fmla="*/ 7944 h 8743"/>
                <a:gd name="connsiteX53-7359" fmla="*/ 9188 w 10000"/>
                <a:gd name="connsiteY53-7360" fmla="*/ 8103 h 8743"/>
                <a:gd name="connsiteX54-7361" fmla="*/ 8701 w 10000"/>
                <a:gd name="connsiteY54-7362" fmla="*/ 8266 h 8743"/>
                <a:gd name="connsiteX55-7363" fmla="*/ 8236 w 10000"/>
                <a:gd name="connsiteY55-7364" fmla="*/ 8426 h 8743"/>
                <a:gd name="connsiteX56-7365" fmla="*/ 7749 w 10000"/>
                <a:gd name="connsiteY56-7366" fmla="*/ 8584 h 8743"/>
                <a:gd name="connsiteX57-7367" fmla="*/ 7098 w 10000"/>
                <a:gd name="connsiteY57-7368" fmla="*/ 8584 h 8743"/>
                <a:gd name="connsiteX58-7369" fmla="*/ 6287 w 10000"/>
                <a:gd name="connsiteY58-7370" fmla="*/ 8743 h 8743"/>
                <a:gd name="connsiteX59-7371" fmla="*/ 5475 w 10000"/>
                <a:gd name="connsiteY59-7372" fmla="*/ 8743 h 8743"/>
                <a:gd name="connsiteX60-7373" fmla="*/ 4502 w 10000"/>
                <a:gd name="connsiteY60-7374" fmla="*/ 8743 h 8743"/>
                <a:gd name="connsiteX61-7375" fmla="*/ 3711 w 10000"/>
                <a:gd name="connsiteY61-7376" fmla="*/ 8743 h 8743"/>
                <a:gd name="connsiteX62-7377" fmla="*/ 2899 w 10000"/>
                <a:gd name="connsiteY62-7378" fmla="*/ 8584 h 8743"/>
                <a:gd name="connsiteX63-7379" fmla="*/ 2250 w 10000"/>
                <a:gd name="connsiteY63-7380" fmla="*/ 8584 h 8743"/>
                <a:gd name="connsiteX64-7381" fmla="*/ 1764 w 10000"/>
                <a:gd name="connsiteY64-7382" fmla="*/ 8426 h 8743"/>
                <a:gd name="connsiteX65-7383" fmla="*/ 1278 w 10000"/>
                <a:gd name="connsiteY65-7384" fmla="*/ 8103 h 8743"/>
                <a:gd name="connsiteX66-7385" fmla="*/ 790 w 10000"/>
                <a:gd name="connsiteY66-7386" fmla="*/ 7944 h 8743"/>
                <a:gd name="connsiteX67-7387" fmla="*/ 486 w 10000"/>
                <a:gd name="connsiteY67-7388" fmla="*/ 7626 h 8743"/>
                <a:gd name="connsiteX68-7389" fmla="*/ 323 w 10000"/>
                <a:gd name="connsiteY68-7390" fmla="*/ 7146 h 8743"/>
                <a:gd name="connsiteX69-7391" fmla="*/ 161 w 10000"/>
                <a:gd name="connsiteY69-7392" fmla="*/ 6687 h 8743"/>
                <a:gd name="connsiteX70-7393" fmla="*/ 0 w 10000"/>
                <a:gd name="connsiteY70-7394" fmla="*/ 6047 h 8743"/>
                <a:gd name="connsiteX71-7395" fmla="*/ 0 w 10000"/>
                <a:gd name="connsiteY71-7396" fmla="*/ 5410 h 8743"/>
                <a:gd name="connsiteX72-7397" fmla="*/ 0 w 10000"/>
                <a:gd name="connsiteY72-7398" fmla="*/ 4613 h 8743"/>
                <a:gd name="connsiteX73-7399" fmla="*/ 0 w 10000"/>
                <a:gd name="connsiteY73-7400" fmla="*/ 3655 h 8743"/>
                <a:gd name="connsiteX74-7401" fmla="*/ 0 w 10000"/>
                <a:gd name="connsiteY74-7402" fmla="*/ 2554 h 8743"/>
                <a:gd name="connsiteX75-7403" fmla="*/ 0 w 10000"/>
                <a:gd name="connsiteY75-7404" fmla="*/ 1918 h 8743"/>
                <a:gd name="connsiteX76-7405" fmla="*/ 0 w 10000"/>
                <a:gd name="connsiteY76-7406" fmla="*/ 1275 h 8743"/>
                <a:gd name="connsiteX77-7407" fmla="*/ 0 w 10000"/>
                <a:gd name="connsiteY77-7408" fmla="*/ 641 h 8743"/>
                <a:gd name="connsiteX78-7409" fmla="*/ 0 w 10000"/>
                <a:gd name="connsiteY78-7410" fmla="*/ 0 h 8743"/>
                <a:gd name="connsiteX0-7411" fmla="*/ 952 w 10000"/>
                <a:gd name="connsiteY0-7412" fmla="*/ 912 h 10000"/>
                <a:gd name="connsiteX1-7413" fmla="*/ 952 w 10000"/>
                <a:gd name="connsiteY1-7414" fmla="*/ 1647 h 10000"/>
                <a:gd name="connsiteX2-7415" fmla="*/ 952 w 10000"/>
                <a:gd name="connsiteY2-7416" fmla="*/ 2376 h 10000"/>
                <a:gd name="connsiteX3-7417" fmla="*/ 952 w 10000"/>
                <a:gd name="connsiteY3-7418" fmla="*/ 2921 h 10000"/>
                <a:gd name="connsiteX4-7419" fmla="*/ 952 w 10000"/>
                <a:gd name="connsiteY4-7420" fmla="*/ 3469 h 10000"/>
                <a:gd name="connsiteX5-7421" fmla="*/ 952 w 10000"/>
                <a:gd name="connsiteY5-7422" fmla="*/ 3809 h 10000"/>
                <a:gd name="connsiteX6-7423" fmla="*/ 790 w 10000"/>
                <a:gd name="connsiteY6-7424" fmla="*/ 4721 h 10000"/>
                <a:gd name="connsiteX7-7425" fmla="*/ 790 w 10000"/>
                <a:gd name="connsiteY7-7426" fmla="*/ 5457 h 10000"/>
                <a:gd name="connsiteX8-7427" fmla="*/ 952 w 10000"/>
                <a:gd name="connsiteY8-7428" fmla="*/ 6003 h 10000"/>
                <a:gd name="connsiteX9-7429" fmla="*/ 952 w 10000"/>
                <a:gd name="connsiteY9-7430" fmla="*/ 6550 h 10000"/>
                <a:gd name="connsiteX10-7431" fmla="*/ 1115 w 10000"/>
                <a:gd name="connsiteY10-7432" fmla="*/ 7099 h 10000"/>
                <a:gd name="connsiteX11-7433" fmla="*/ 1278 w 10000"/>
                <a:gd name="connsiteY11-7434" fmla="*/ 7648 h 10000"/>
                <a:gd name="connsiteX12-7435" fmla="*/ 1440 w 10000"/>
                <a:gd name="connsiteY12-7436" fmla="*/ 7989 h 10000"/>
                <a:gd name="connsiteX13-7437" fmla="*/ 1764 w 10000"/>
                <a:gd name="connsiteY13-7438" fmla="*/ 8173 h 10000"/>
                <a:gd name="connsiteX14-7439" fmla="*/ 2088 w 10000"/>
                <a:gd name="connsiteY14-7440" fmla="*/ 8355 h 10000"/>
                <a:gd name="connsiteX15-7441" fmla="*/ 2575 w 10000"/>
                <a:gd name="connsiteY15-7442" fmla="*/ 8537 h 10000"/>
                <a:gd name="connsiteX16-7443" fmla="*/ 3224 w 10000"/>
                <a:gd name="connsiteY16-7444" fmla="*/ 8722 h 10000"/>
                <a:gd name="connsiteX17-7445" fmla="*/ 3873 w 10000"/>
                <a:gd name="connsiteY17-7446" fmla="*/ 8722 h 10000"/>
                <a:gd name="connsiteX18-7447" fmla="*/ 4502 w 10000"/>
                <a:gd name="connsiteY18-7448" fmla="*/ 8722 h 10000"/>
                <a:gd name="connsiteX19-7449" fmla="*/ 5151 w 10000"/>
                <a:gd name="connsiteY19-7450" fmla="*/ 8722 h 10000"/>
                <a:gd name="connsiteX20-7451" fmla="*/ 5639 w 10000"/>
                <a:gd name="connsiteY20-7452" fmla="*/ 8722 h 10000"/>
                <a:gd name="connsiteX21-7453" fmla="*/ 6125 w 10000"/>
                <a:gd name="connsiteY21-7454" fmla="*/ 8537 h 10000"/>
                <a:gd name="connsiteX22-7455" fmla="*/ 6938 w 10000"/>
                <a:gd name="connsiteY22-7456" fmla="*/ 8355 h 10000"/>
                <a:gd name="connsiteX23-7457" fmla="*/ 7586 w 10000"/>
                <a:gd name="connsiteY23-7458" fmla="*/ 8173 h 10000"/>
                <a:gd name="connsiteX24-7459" fmla="*/ 7749 w 10000"/>
                <a:gd name="connsiteY24-7460" fmla="*/ 7989 h 10000"/>
                <a:gd name="connsiteX25-7461" fmla="*/ 7911 w 10000"/>
                <a:gd name="connsiteY25-7462" fmla="*/ 7831 h 10000"/>
                <a:gd name="connsiteX26-7463" fmla="*/ 8072 w 10000"/>
                <a:gd name="connsiteY26-7464" fmla="*/ 7648 h 10000"/>
                <a:gd name="connsiteX27-7465" fmla="*/ 8236 w 10000"/>
                <a:gd name="connsiteY27-7466" fmla="*/ 7465 h 10000"/>
                <a:gd name="connsiteX28-7467" fmla="*/ 8377 w 10000"/>
                <a:gd name="connsiteY28-7468" fmla="*/ 6732 h 10000"/>
                <a:gd name="connsiteX29-7469" fmla="*/ 8539 w 10000"/>
                <a:gd name="connsiteY29-7470" fmla="*/ 6003 h 10000"/>
                <a:gd name="connsiteX30-7471" fmla="*/ 8701 w 10000"/>
                <a:gd name="connsiteY30-7472" fmla="*/ 5639 h 10000"/>
                <a:gd name="connsiteX31-7473" fmla="*/ 8701 w 10000"/>
                <a:gd name="connsiteY31-7474" fmla="*/ 5276 h 10000"/>
                <a:gd name="connsiteX32-7475" fmla="*/ 8701 w 10000"/>
                <a:gd name="connsiteY32-7476" fmla="*/ 4908 h 10000"/>
                <a:gd name="connsiteX33-7477" fmla="*/ 8701 w 10000"/>
                <a:gd name="connsiteY33-7478" fmla="*/ 4721 h 10000"/>
                <a:gd name="connsiteX34-7479" fmla="*/ 8863 w 10000"/>
                <a:gd name="connsiteY34-7480" fmla="*/ 4543 h 10000"/>
                <a:gd name="connsiteX35-7481" fmla="*/ 8863 w 10000"/>
                <a:gd name="connsiteY35-7482" fmla="*/ 4359 h 10000"/>
                <a:gd name="connsiteX36-7483" fmla="*/ 8863 w 10000"/>
                <a:gd name="connsiteY36-7484" fmla="*/ 4359 h 10000"/>
                <a:gd name="connsiteX37-7485" fmla="*/ 9026 w 10000"/>
                <a:gd name="connsiteY37-7486" fmla="*/ 4359 h 10000"/>
                <a:gd name="connsiteX38-7487" fmla="*/ 9188 w 10000"/>
                <a:gd name="connsiteY38-7488" fmla="*/ 4359 h 10000"/>
                <a:gd name="connsiteX39-7489" fmla="*/ 9188 w 10000"/>
                <a:gd name="connsiteY39-7490" fmla="*/ 4543 h 10000"/>
                <a:gd name="connsiteX40-7491" fmla="*/ 9351 w 10000"/>
                <a:gd name="connsiteY40-7492" fmla="*/ 4721 h 10000"/>
                <a:gd name="connsiteX41-7493" fmla="*/ 9351 w 10000"/>
                <a:gd name="connsiteY41-7494" fmla="*/ 5093 h 10000"/>
                <a:gd name="connsiteX42-7495" fmla="*/ 9351 w 10000"/>
                <a:gd name="connsiteY42-7496" fmla="*/ 5276 h 10000"/>
                <a:gd name="connsiteX43-7497" fmla="*/ 9351 w 10000"/>
                <a:gd name="connsiteY43-7498" fmla="*/ 5639 h 10000"/>
                <a:gd name="connsiteX44-7499" fmla="*/ 9513 w 10000"/>
                <a:gd name="connsiteY44-7500" fmla="*/ 6369 h 10000"/>
                <a:gd name="connsiteX45-7501" fmla="*/ 9513 w 10000"/>
                <a:gd name="connsiteY45-7502" fmla="*/ 6916 h 10000"/>
                <a:gd name="connsiteX46-7503" fmla="*/ 9675 w 10000"/>
                <a:gd name="connsiteY46-7504" fmla="*/ 7465 h 10000"/>
                <a:gd name="connsiteX47-7505" fmla="*/ 9837 w 10000"/>
                <a:gd name="connsiteY47-7506" fmla="*/ 7831 h 10000"/>
                <a:gd name="connsiteX48-7507" fmla="*/ 10000 w 10000"/>
                <a:gd name="connsiteY48-7508" fmla="*/ 8173 h 10000"/>
                <a:gd name="connsiteX49-7509" fmla="*/ 10000 w 10000"/>
                <a:gd name="connsiteY49-7510" fmla="*/ 8537 h 10000"/>
                <a:gd name="connsiteX50-7511" fmla="*/ 9837 w 10000"/>
                <a:gd name="connsiteY50-7512" fmla="*/ 8907 h 10000"/>
                <a:gd name="connsiteX51-7513" fmla="*/ 9513 w 10000"/>
                <a:gd name="connsiteY51-7514" fmla="*/ 9086 h 10000"/>
                <a:gd name="connsiteX52-7515" fmla="*/ 9188 w 10000"/>
                <a:gd name="connsiteY52-7516" fmla="*/ 9268 h 10000"/>
                <a:gd name="connsiteX53-7517" fmla="*/ 8701 w 10000"/>
                <a:gd name="connsiteY53-7518" fmla="*/ 9454 h 10000"/>
                <a:gd name="connsiteX54-7519" fmla="*/ 8236 w 10000"/>
                <a:gd name="connsiteY54-7520" fmla="*/ 9637 h 10000"/>
                <a:gd name="connsiteX55-7521" fmla="*/ 7749 w 10000"/>
                <a:gd name="connsiteY55-7522" fmla="*/ 9818 h 10000"/>
                <a:gd name="connsiteX56-7523" fmla="*/ 7098 w 10000"/>
                <a:gd name="connsiteY56-7524" fmla="*/ 9818 h 10000"/>
                <a:gd name="connsiteX57-7525" fmla="*/ 6287 w 10000"/>
                <a:gd name="connsiteY57-7526" fmla="*/ 10000 h 10000"/>
                <a:gd name="connsiteX58-7527" fmla="*/ 5475 w 10000"/>
                <a:gd name="connsiteY58-7528" fmla="*/ 10000 h 10000"/>
                <a:gd name="connsiteX59-7529" fmla="*/ 4502 w 10000"/>
                <a:gd name="connsiteY59-7530" fmla="*/ 10000 h 10000"/>
                <a:gd name="connsiteX60-7531" fmla="*/ 3711 w 10000"/>
                <a:gd name="connsiteY60-7532" fmla="*/ 10000 h 10000"/>
                <a:gd name="connsiteX61-7533" fmla="*/ 2899 w 10000"/>
                <a:gd name="connsiteY61-7534" fmla="*/ 9818 h 10000"/>
                <a:gd name="connsiteX62-7535" fmla="*/ 2250 w 10000"/>
                <a:gd name="connsiteY62-7536" fmla="*/ 9818 h 10000"/>
                <a:gd name="connsiteX63-7537" fmla="*/ 1764 w 10000"/>
                <a:gd name="connsiteY63-7538" fmla="*/ 9637 h 10000"/>
                <a:gd name="connsiteX64-7539" fmla="*/ 1278 w 10000"/>
                <a:gd name="connsiteY64-7540" fmla="*/ 9268 h 10000"/>
                <a:gd name="connsiteX65-7541" fmla="*/ 790 w 10000"/>
                <a:gd name="connsiteY65-7542" fmla="*/ 9086 h 10000"/>
                <a:gd name="connsiteX66-7543" fmla="*/ 486 w 10000"/>
                <a:gd name="connsiteY66-7544" fmla="*/ 8722 h 10000"/>
                <a:gd name="connsiteX67-7545" fmla="*/ 323 w 10000"/>
                <a:gd name="connsiteY67-7546" fmla="*/ 8173 h 10000"/>
                <a:gd name="connsiteX68-7547" fmla="*/ 161 w 10000"/>
                <a:gd name="connsiteY68-7548" fmla="*/ 7648 h 10000"/>
                <a:gd name="connsiteX69-7549" fmla="*/ 0 w 10000"/>
                <a:gd name="connsiteY69-7550" fmla="*/ 6916 h 10000"/>
                <a:gd name="connsiteX70-7551" fmla="*/ 0 w 10000"/>
                <a:gd name="connsiteY70-7552" fmla="*/ 6188 h 10000"/>
                <a:gd name="connsiteX71-7553" fmla="*/ 0 w 10000"/>
                <a:gd name="connsiteY71-7554" fmla="*/ 5276 h 10000"/>
                <a:gd name="connsiteX72-7555" fmla="*/ 0 w 10000"/>
                <a:gd name="connsiteY72-7556" fmla="*/ 4180 h 10000"/>
                <a:gd name="connsiteX73-7557" fmla="*/ 0 w 10000"/>
                <a:gd name="connsiteY73-7558" fmla="*/ 2921 h 10000"/>
                <a:gd name="connsiteX74-7559" fmla="*/ 0 w 10000"/>
                <a:gd name="connsiteY74-7560" fmla="*/ 2194 h 10000"/>
                <a:gd name="connsiteX75-7561" fmla="*/ 0 w 10000"/>
                <a:gd name="connsiteY75-7562" fmla="*/ 1458 h 10000"/>
                <a:gd name="connsiteX76-7563" fmla="*/ 0 w 10000"/>
                <a:gd name="connsiteY76-7564" fmla="*/ 733 h 10000"/>
                <a:gd name="connsiteX77-7565" fmla="*/ 0 w 10000"/>
                <a:gd name="connsiteY77-7566" fmla="*/ 0 h 10000"/>
                <a:gd name="connsiteX0-7567" fmla="*/ 952 w 10000"/>
                <a:gd name="connsiteY0-7568" fmla="*/ 179 h 9267"/>
                <a:gd name="connsiteX1-7569" fmla="*/ 952 w 10000"/>
                <a:gd name="connsiteY1-7570" fmla="*/ 914 h 9267"/>
                <a:gd name="connsiteX2-7571" fmla="*/ 952 w 10000"/>
                <a:gd name="connsiteY2-7572" fmla="*/ 1643 h 9267"/>
                <a:gd name="connsiteX3-7573" fmla="*/ 952 w 10000"/>
                <a:gd name="connsiteY3-7574" fmla="*/ 2188 h 9267"/>
                <a:gd name="connsiteX4-7575" fmla="*/ 952 w 10000"/>
                <a:gd name="connsiteY4-7576" fmla="*/ 2736 h 9267"/>
                <a:gd name="connsiteX5-7577" fmla="*/ 952 w 10000"/>
                <a:gd name="connsiteY5-7578" fmla="*/ 3076 h 9267"/>
                <a:gd name="connsiteX6-7579" fmla="*/ 790 w 10000"/>
                <a:gd name="connsiteY6-7580" fmla="*/ 3988 h 9267"/>
                <a:gd name="connsiteX7-7581" fmla="*/ 790 w 10000"/>
                <a:gd name="connsiteY7-7582" fmla="*/ 4724 h 9267"/>
                <a:gd name="connsiteX8-7583" fmla="*/ 952 w 10000"/>
                <a:gd name="connsiteY8-7584" fmla="*/ 5270 h 9267"/>
                <a:gd name="connsiteX9-7585" fmla="*/ 952 w 10000"/>
                <a:gd name="connsiteY9-7586" fmla="*/ 5817 h 9267"/>
                <a:gd name="connsiteX10-7587" fmla="*/ 1115 w 10000"/>
                <a:gd name="connsiteY10-7588" fmla="*/ 6366 h 9267"/>
                <a:gd name="connsiteX11-7589" fmla="*/ 1278 w 10000"/>
                <a:gd name="connsiteY11-7590" fmla="*/ 6915 h 9267"/>
                <a:gd name="connsiteX12-7591" fmla="*/ 1440 w 10000"/>
                <a:gd name="connsiteY12-7592" fmla="*/ 7256 h 9267"/>
                <a:gd name="connsiteX13-7593" fmla="*/ 1764 w 10000"/>
                <a:gd name="connsiteY13-7594" fmla="*/ 7440 h 9267"/>
                <a:gd name="connsiteX14-7595" fmla="*/ 2088 w 10000"/>
                <a:gd name="connsiteY14-7596" fmla="*/ 7622 h 9267"/>
                <a:gd name="connsiteX15-7597" fmla="*/ 2575 w 10000"/>
                <a:gd name="connsiteY15-7598" fmla="*/ 7804 h 9267"/>
                <a:gd name="connsiteX16-7599" fmla="*/ 3224 w 10000"/>
                <a:gd name="connsiteY16-7600" fmla="*/ 7989 h 9267"/>
                <a:gd name="connsiteX17-7601" fmla="*/ 3873 w 10000"/>
                <a:gd name="connsiteY17-7602" fmla="*/ 7989 h 9267"/>
                <a:gd name="connsiteX18-7603" fmla="*/ 4502 w 10000"/>
                <a:gd name="connsiteY18-7604" fmla="*/ 7989 h 9267"/>
                <a:gd name="connsiteX19-7605" fmla="*/ 5151 w 10000"/>
                <a:gd name="connsiteY19-7606" fmla="*/ 7989 h 9267"/>
                <a:gd name="connsiteX20-7607" fmla="*/ 5639 w 10000"/>
                <a:gd name="connsiteY20-7608" fmla="*/ 7989 h 9267"/>
                <a:gd name="connsiteX21-7609" fmla="*/ 6125 w 10000"/>
                <a:gd name="connsiteY21-7610" fmla="*/ 7804 h 9267"/>
                <a:gd name="connsiteX22-7611" fmla="*/ 6938 w 10000"/>
                <a:gd name="connsiteY22-7612" fmla="*/ 7622 h 9267"/>
                <a:gd name="connsiteX23-7613" fmla="*/ 7586 w 10000"/>
                <a:gd name="connsiteY23-7614" fmla="*/ 7440 h 9267"/>
                <a:gd name="connsiteX24-7615" fmla="*/ 7749 w 10000"/>
                <a:gd name="connsiteY24-7616" fmla="*/ 7256 h 9267"/>
                <a:gd name="connsiteX25-7617" fmla="*/ 7911 w 10000"/>
                <a:gd name="connsiteY25-7618" fmla="*/ 7098 h 9267"/>
                <a:gd name="connsiteX26-7619" fmla="*/ 8072 w 10000"/>
                <a:gd name="connsiteY26-7620" fmla="*/ 6915 h 9267"/>
                <a:gd name="connsiteX27-7621" fmla="*/ 8236 w 10000"/>
                <a:gd name="connsiteY27-7622" fmla="*/ 6732 h 9267"/>
                <a:gd name="connsiteX28-7623" fmla="*/ 8377 w 10000"/>
                <a:gd name="connsiteY28-7624" fmla="*/ 5999 h 9267"/>
                <a:gd name="connsiteX29-7625" fmla="*/ 8539 w 10000"/>
                <a:gd name="connsiteY29-7626" fmla="*/ 5270 h 9267"/>
                <a:gd name="connsiteX30-7627" fmla="*/ 8701 w 10000"/>
                <a:gd name="connsiteY30-7628" fmla="*/ 4906 h 9267"/>
                <a:gd name="connsiteX31-7629" fmla="*/ 8701 w 10000"/>
                <a:gd name="connsiteY31-7630" fmla="*/ 4543 h 9267"/>
                <a:gd name="connsiteX32-7631" fmla="*/ 8701 w 10000"/>
                <a:gd name="connsiteY32-7632" fmla="*/ 4175 h 9267"/>
                <a:gd name="connsiteX33-7633" fmla="*/ 8701 w 10000"/>
                <a:gd name="connsiteY33-7634" fmla="*/ 3988 h 9267"/>
                <a:gd name="connsiteX34-7635" fmla="*/ 8863 w 10000"/>
                <a:gd name="connsiteY34-7636" fmla="*/ 3810 h 9267"/>
                <a:gd name="connsiteX35-7637" fmla="*/ 8863 w 10000"/>
                <a:gd name="connsiteY35-7638" fmla="*/ 3626 h 9267"/>
                <a:gd name="connsiteX36-7639" fmla="*/ 8863 w 10000"/>
                <a:gd name="connsiteY36-7640" fmla="*/ 3626 h 9267"/>
                <a:gd name="connsiteX37-7641" fmla="*/ 9026 w 10000"/>
                <a:gd name="connsiteY37-7642" fmla="*/ 3626 h 9267"/>
                <a:gd name="connsiteX38-7643" fmla="*/ 9188 w 10000"/>
                <a:gd name="connsiteY38-7644" fmla="*/ 3626 h 9267"/>
                <a:gd name="connsiteX39-7645" fmla="*/ 9188 w 10000"/>
                <a:gd name="connsiteY39-7646" fmla="*/ 3810 h 9267"/>
                <a:gd name="connsiteX40-7647" fmla="*/ 9351 w 10000"/>
                <a:gd name="connsiteY40-7648" fmla="*/ 3988 h 9267"/>
                <a:gd name="connsiteX41-7649" fmla="*/ 9351 w 10000"/>
                <a:gd name="connsiteY41-7650" fmla="*/ 4360 h 9267"/>
                <a:gd name="connsiteX42-7651" fmla="*/ 9351 w 10000"/>
                <a:gd name="connsiteY42-7652" fmla="*/ 4543 h 9267"/>
                <a:gd name="connsiteX43-7653" fmla="*/ 9351 w 10000"/>
                <a:gd name="connsiteY43-7654" fmla="*/ 4906 h 9267"/>
                <a:gd name="connsiteX44-7655" fmla="*/ 9513 w 10000"/>
                <a:gd name="connsiteY44-7656" fmla="*/ 5636 h 9267"/>
                <a:gd name="connsiteX45-7657" fmla="*/ 9513 w 10000"/>
                <a:gd name="connsiteY45-7658" fmla="*/ 6183 h 9267"/>
                <a:gd name="connsiteX46-7659" fmla="*/ 9675 w 10000"/>
                <a:gd name="connsiteY46-7660" fmla="*/ 6732 h 9267"/>
                <a:gd name="connsiteX47-7661" fmla="*/ 9837 w 10000"/>
                <a:gd name="connsiteY47-7662" fmla="*/ 7098 h 9267"/>
                <a:gd name="connsiteX48-7663" fmla="*/ 10000 w 10000"/>
                <a:gd name="connsiteY48-7664" fmla="*/ 7440 h 9267"/>
                <a:gd name="connsiteX49-7665" fmla="*/ 10000 w 10000"/>
                <a:gd name="connsiteY49-7666" fmla="*/ 7804 h 9267"/>
                <a:gd name="connsiteX50-7667" fmla="*/ 9837 w 10000"/>
                <a:gd name="connsiteY50-7668" fmla="*/ 8174 h 9267"/>
                <a:gd name="connsiteX51-7669" fmla="*/ 9513 w 10000"/>
                <a:gd name="connsiteY51-7670" fmla="*/ 8353 h 9267"/>
                <a:gd name="connsiteX52-7671" fmla="*/ 9188 w 10000"/>
                <a:gd name="connsiteY52-7672" fmla="*/ 8535 h 9267"/>
                <a:gd name="connsiteX53-7673" fmla="*/ 8701 w 10000"/>
                <a:gd name="connsiteY53-7674" fmla="*/ 8721 h 9267"/>
                <a:gd name="connsiteX54-7675" fmla="*/ 8236 w 10000"/>
                <a:gd name="connsiteY54-7676" fmla="*/ 8904 h 9267"/>
                <a:gd name="connsiteX55-7677" fmla="*/ 7749 w 10000"/>
                <a:gd name="connsiteY55-7678" fmla="*/ 9085 h 9267"/>
                <a:gd name="connsiteX56-7679" fmla="*/ 7098 w 10000"/>
                <a:gd name="connsiteY56-7680" fmla="*/ 9085 h 9267"/>
                <a:gd name="connsiteX57-7681" fmla="*/ 6287 w 10000"/>
                <a:gd name="connsiteY57-7682" fmla="*/ 9267 h 9267"/>
                <a:gd name="connsiteX58-7683" fmla="*/ 5475 w 10000"/>
                <a:gd name="connsiteY58-7684" fmla="*/ 9267 h 9267"/>
                <a:gd name="connsiteX59-7685" fmla="*/ 4502 w 10000"/>
                <a:gd name="connsiteY59-7686" fmla="*/ 9267 h 9267"/>
                <a:gd name="connsiteX60-7687" fmla="*/ 3711 w 10000"/>
                <a:gd name="connsiteY60-7688" fmla="*/ 9267 h 9267"/>
                <a:gd name="connsiteX61-7689" fmla="*/ 2899 w 10000"/>
                <a:gd name="connsiteY61-7690" fmla="*/ 9085 h 9267"/>
                <a:gd name="connsiteX62-7691" fmla="*/ 2250 w 10000"/>
                <a:gd name="connsiteY62-7692" fmla="*/ 9085 h 9267"/>
                <a:gd name="connsiteX63-7693" fmla="*/ 1764 w 10000"/>
                <a:gd name="connsiteY63-7694" fmla="*/ 8904 h 9267"/>
                <a:gd name="connsiteX64-7695" fmla="*/ 1278 w 10000"/>
                <a:gd name="connsiteY64-7696" fmla="*/ 8535 h 9267"/>
                <a:gd name="connsiteX65-7697" fmla="*/ 790 w 10000"/>
                <a:gd name="connsiteY65-7698" fmla="*/ 8353 h 9267"/>
                <a:gd name="connsiteX66-7699" fmla="*/ 486 w 10000"/>
                <a:gd name="connsiteY66-7700" fmla="*/ 7989 h 9267"/>
                <a:gd name="connsiteX67-7701" fmla="*/ 323 w 10000"/>
                <a:gd name="connsiteY67-7702" fmla="*/ 7440 h 9267"/>
                <a:gd name="connsiteX68-7703" fmla="*/ 161 w 10000"/>
                <a:gd name="connsiteY68-7704" fmla="*/ 6915 h 9267"/>
                <a:gd name="connsiteX69-7705" fmla="*/ 0 w 10000"/>
                <a:gd name="connsiteY69-7706" fmla="*/ 6183 h 9267"/>
                <a:gd name="connsiteX70-7707" fmla="*/ 0 w 10000"/>
                <a:gd name="connsiteY70-7708" fmla="*/ 5455 h 9267"/>
                <a:gd name="connsiteX71-7709" fmla="*/ 0 w 10000"/>
                <a:gd name="connsiteY71-7710" fmla="*/ 4543 h 9267"/>
                <a:gd name="connsiteX72-7711" fmla="*/ 0 w 10000"/>
                <a:gd name="connsiteY72-7712" fmla="*/ 3447 h 9267"/>
                <a:gd name="connsiteX73-7713" fmla="*/ 0 w 10000"/>
                <a:gd name="connsiteY73-7714" fmla="*/ 2188 h 9267"/>
                <a:gd name="connsiteX74-7715" fmla="*/ 0 w 10000"/>
                <a:gd name="connsiteY74-7716" fmla="*/ 1461 h 9267"/>
                <a:gd name="connsiteX75-7717" fmla="*/ 0 w 10000"/>
                <a:gd name="connsiteY75-7718" fmla="*/ 725 h 9267"/>
                <a:gd name="connsiteX76-7719" fmla="*/ 0 w 10000"/>
                <a:gd name="connsiteY76-7720" fmla="*/ 0 h 9267"/>
                <a:gd name="connsiteX0-7721" fmla="*/ 952 w 10000"/>
                <a:gd name="connsiteY0-7722" fmla="*/ 0 h 9807"/>
                <a:gd name="connsiteX1-7723" fmla="*/ 952 w 10000"/>
                <a:gd name="connsiteY1-7724" fmla="*/ 793 h 9807"/>
                <a:gd name="connsiteX2-7725" fmla="*/ 952 w 10000"/>
                <a:gd name="connsiteY2-7726" fmla="*/ 1580 h 9807"/>
                <a:gd name="connsiteX3-7727" fmla="*/ 952 w 10000"/>
                <a:gd name="connsiteY3-7728" fmla="*/ 2168 h 9807"/>
                <a:gd name="connsiteX4-7729" fmla="*/ 952 w 10000"/>
                <a:gd name="connsiteY4-7730" fmla="*/ 2759 h 9807"/>
                <a:gd name="connsiteX5-7731" fmla="*/ 952 w 10000"/>
                <a:gd name="connsiteY5-7732" fmla="*/ 3126 h 9807"/>
                <a:gd name="connsiteX6-7733" fmla="*/ 790 w 10000"/>
                <a:gd name="connsiteY6-7734" fmla="*/ 4110 h 9807"/>
                <a:gd name="connsiteX7-7735" fmla="*/ 790 w 10000"/>
                <a:gd name="connsiteY7-7736" fmla="*/ 4905 h 9807"/>
                <a:gd name="connsiteX8-7737" fmla="*/ 952 w 10000"/>
                <a:gd name="connsiteY8-7738" fmla="*/ 5494 h 9807"/>
                <a:gd name="connsiteX9-7739" fmla="*/ 952 w 10000"/>
                <a:gd name="connsiteY9-7740" fmla="*/ 6084 h 9807"/>
                <a:gd name="connsiteX10-7741" fmla="*/ 1115 w 10000"/>
                <a:gd name="connsiteY10-7742" fmla="*/ 6677 h 9807"/>
                <a:gd name="connsiteX11-7743" fmla="*/ 1278 w 10000"/>
                <a:gd name="connsiteY11-7744" fmla="*/ 7269 h 9807"/>
                <a:gd name="connsiteX12-7745" fmla="*/ 1440 w 10000"/>
                <a:gd name="connsiteY12-7746" fmla="*/ 7637 h 9807"/>
                <a:gd name="connsiteX13-7747" fmla="*/ 1764 w 10000"/>
                <a:gd name="connsiteY13-7748" fmla="*/ 7835 h 9807"/>
                <a:gd name="connsiteX14-7749" fmla="*/ 2088 w 10000"/>
                <a:gd name="connsiteY14-7750" fmla="*/ 8032 h 9807"/>
                <a:gd name="connsiteX15-7751" fmla="*/ 2575 w 10000"/>
                <a:gd name="connsiteY15-7752" fmla="*/ 8228 h 9807"/>
                <a:gd name="connsiteX16-7753" fmla="*/ 3224 w 10000"/>
                <a:gd name="connsiteY16-7754" fmla="*/ 8428 h 9807"/>
                <a:gd name="connsiteX17-7755" fmla="*/ 3873 w 10000"/>
                <a:gd name="connsiteY17-7756" fmla="*/ 8428 h 9807"/>
                <a:gd name="connsiteX18-7757" fmla="*/ 4502 w 10000"/>
                <a:gd name="connsiteY18-7758" fmla="*/ 8428 h 9807"/>
                <a:gd name="connsiteX19-7759" fmla="*/ 5151 w 10000"/>
                <a:gd name="connsiteY19-7760" fmla="*/ 8428 h 9807"/>
                <a:gd name="connsiteX20-7761" fmla="*/ 5639 w 10000"/>
                <a:gd name="connsiteY20-7762" fmla="*/ 8428 h 9807"/>
                <a:gd name="connsiteX21-7763" fmla="*/ 6125 w 10000"/>
                <a:gd name="connsiteY21-7764" fmla="*/ 8228 h 9807"/>
                <a:gd name="connsiteX22-7765" fmla="*/ 6938 w 10000"/>
                <a:gd name="connsiteY22-7766" fmla="*/ 8032 h 9807"/>
                <a:gd name="connsiteX23-7767" fmla="*/ 7586 w 10000"/>
                <a:gd name="connsiteY23-7768" fmla="*/ 7835 h 9807"/>
                <a:gd name="connsiteX24-7769" fmla="*/ 7749 w 10000"/>
                <a:gd name="connsiteY24-7770" fmla="*/ 7637 h 9807"/>
                <a:gd name="connsiteX25-7771" fmla="*/ 7911 w 10000"/>
                <a:gd name="connsiteY25-7772" fmla="*/ 7466 h 9807"/>
                <a:gd name="connsiteX26-7773" fmla="*/ 8072 w 10000"/>
                <a:gd name="connsiteY26-7774" fmla="*/ 7269 h 9807"/>
                <a:gd name="connsiteX27-7775" fmla="*/ 8236 w 10000"/>
                <a:gd name="connsiteY27-7776" fmla="*/ 7071 h 9807"/>
                <a:gd name="connsiteX28-7777" fmla="*/ 8377 w 10000"/>
                <a:gd name="connsiteY28-7778" fmla="*/ 6281 h 9807"/>
                <a:gd name="connsiteX29-7779" fmla="*/ 8539 w 10000"/>
                <a:gd name="connsiteY29-7780" fmla="*/ 5494 h 9807"/>
                <a:gd name="connsiteX30-7781" fmla="*/ 8701 w 10000"/>
                <a:gd name="connsiteY30-7782" fmla="*/ 5101 h 9807"/>
                <a:gd name="connsiteX31-7783" fmla="*/ 8701 w 10000"/>
                <a:gd name="connsiteY31-7784" fmla="*/ 4709 h 9807"/>
                <a:gd name="connsiteX32-7785" fmla="*/ 8701 w 10000"/>
                <a:gd name="connsiteY32-7786" fmla="*/ 4312 h 9807"/>
                <a:gd name="connsiteX33-7787" fmla="*/ 8701 w 10000"/>
                <a:gd name="connsiteY33-7788" fmla="*/ 4110 h 9807"/>
                <a:gd name="connsiteX34-7789" fmla="*/ 8863 w 10000"/>
                <a:gd name="connsiteY34-7790" fmla="*/ 3918 h 9807"/>
                <a:gd name="connsiteX35-7791" fmla="*/ 8863 w 10000"/>
                <a:gd name="connsiteY35-7792" fmla="*/ 3720 h 9807"/>
                <a:gd name="connsiteX36-7793" fmla="*/ 8863 w 10000"/>
                <a:gd name="connsiteY36-7794" fmla="*/ 3720 h 9807"/>
                <a:gd name="connsiteX37-7795" fmla="*/ 9026 w 10000"/>
                <a:gd name="connsiteY37-7796" fmla="*/ 3720 h 9807"/>
                <a:gd name="connsiteX38-7797" fmla="*/ 9188 w 10000"/>
                <a:gd name="connsiteY38-7798" fmla="*/ 3720 h 9807"/>
                <a:gd name="connsiteX39-7799" fmla="*/ 9188 w 10000"/>
                <a:gd name="connsiteY39-7800" fmla="*/ 3918 h 9807"/>
                <a:gd name="connsiteX40-7801" fmla="*/ 9351 w 10000"/>
                <a:gd name="connsiteY40-7802" fmla="*/ 4110 h 9807"/>
                <a:gd name="connsiteX41-7803" fmla="*/ 9351 w 10000"/>
                <a:gd name="connsiteY41-7804" fmla="*/ 4512 h 9807"/>
                <a:gd name="connsiteX42-7805" fmla="*/ 9351 w 10000"/>
                <a:gd name="connsiteY42-7806" fmla="*/ 4709 h 9807"/>
                <a:gd name="connsiteX43-7807" fmla="*/ 9351 w 10000"/>
                <a:gd name="connsiteY43-7808" fmla="*/ 5101 h 9807"/>
                <a:gd name="connsiteX44-7809" fmla="*/ 9513 w 10000"/>
                <a:gd name="connsiteY44-7810" fmla="*/ 5889 h 9807"/>
                <a:gd name="connsiteX45-7811" fmla="*/ 9513 w 10000"/>
                <a:gd name="connsiteY45-7812" fmla="*/ 6479 h 9807"/>
                <a:gd name="connsiteX46-7813" fmla="*/ 9675 w 10000"/>
                <a:gd name="connsiteY46-7814" fmla="*/ 7071 h 9807"/>
                <a:gd name="connsiteX47-7815" fmla="*/ 9837 w 10000"/>
                <a:gd name="connsiteY47-7816" fmla="*/ 7466 h 9807"/>
                <a:gd name="connsiteX48-7817" fmla="*/ 10000 w 10000"/>
                <a:gd name="connsiteY48-7818" fmla="*/ 7835 h 9807"/>
                <a:gd name="connsiteX49-7819" fmla="*/ 10000 w 10000"/>
                <a:gd name="connsiteY49-7820" fmla="*/ 8228 h 9807"/>
                <a:gd name="connsiteX50-7821" fmla="*/ 9837 w 10000"/>
                <a:gd name="connsiteY50-7822" fmla="*/ 8628 h 9807"/>
                <a:gd name="connsiteX51-7823" fmla="*/ 9513 w 10000"/>
                <a:gd name="connsiteY51-7824" fmla="*/ 8821 h 9807"/>
                <a:gd name="connsiteX52-7825" fmla="*/ 9188 w 10000"/>
                <a:gd name="connsiteY52-7826" fmla="*/ 9017 h 9807"/>
                <a:gd name="connsiteX53-7827" fmla="*/ 8701 w 10000"/>
                <a:gd name="connsiteY53-7828" fmla="*/ 9218 h 9807"/>
                <a:gd name="connsiteX54-7829" fmla="*/ 8236 w 10000"/>
                <a:gd name="connsiteY54-7830" fmla="*/ 9415 h 9807"/>
                <a:gd name="connsiteX55-7831" fmla="*/ 7749 w 10000"/>
                <a:gd name="connsiteY55-7832" fmla="*/ 9611 h 9807"/>
                <a:gd name="connsiteX56-7833" fmla="*/ 7098 w 10000"/>
                <a:gd name="connsiteY56-7834" fmla="*/ 9611 h 9807"/>
                <a:gd name="connsiteX57-7835" fmla="*/ 6287 w 10000"/>
                <a:gd name="connsiteY57-7836" fmla="*/ 9807 h 9807"/>
                <a:gd name="connsiteX58-7837" fmla="*/ 5475 w 10000"/>
                <a:gd name="connsiteY58-7838" fmla="*/ 9807 h 9807"/>
                <a:gd name="connsiteX59-7839" fmla="*/ 4502 w 10000"/>
                <a:gd name="connsiteY59-7840" fmla="*/ 9807 h 9807"/>
                <a:gd name="connsiteX60-7841" fmla="*/ 3711 w 10000"/>
                <a:gd name="connsiteY60-7842" fmla="*/ 9807 h 9807"/>
                <a:gd name="connsiteX61-7843" fmla="*/ 2899 w 10000"/>
                <a:gd name="connsiteY61-7844" fmla="*/ 9611 h 9807"/>
                <a:gd name="connsiteX62-7845" fmla="*/ 2250 w 10000"/>
                <a:gd name="connsiteY62-7846" fmla="*/ 9611 h 9807"/>
                <a:gd name="connsiteX63-7847" fmla="*/ 1764 w 10000"/>
                <a:gd name="connsiteY63-7848" fmla="*/ 9415 h 9807"/>
                <a:gd name="connsiteX64-7849" fmla="*/ 1278 w 10000"/>
                <a:gd name="connsiteY64-7850" fmla="*/ 9017 h 9807"/>
                <a:gd name="connsiteX65-7851" fmla="*/ 790 w 10000"/>
                <a:gd name="connsiteY65-7852" fmla="*/ 8821 h 9807"/>
                <a:gd name="connsiteX66-7853" fmla="*/ 486 w 10000"/>
                <a:gd name="connsiteY66-7854" fmla="*/ 8428 h 9807"/>
                <a:gd name="connsiteX67-7855" fmla="*/ 323 w 10000"/>
                <a:gd name="connsiteY67-7856" fmla="*/ 7835 h 9807"/>
                <a:gd name="connsiteX68-7857" fmla="*/ 161 w 10000"/>
                <a:gd name="connsiteY68-7858" fmla="*/ 7269 h 9807"/>
                <a:gd name="connsiteX69-7859" fmla="*/ 0 w 10000"/>
                <a:gd name="connsiteY69-7860" fmla="*/ 6479 h 9807"/>
                <a:gd name="connsiteX70-7861" fmla="*/ 0 w 10000"/>
                <a:gd name="connsiteY70-7862" fmla="*/ 5693 h 9807"/>
                <a:gd name="connsiteX71-7863" fmla="*/ 0 w 10000"/>
                <a:gd name="connsiteY71-7864" fmla="*/ 4709 h 9807"/>
                <a:gd name="connsiteX72-7865" fmla="*/ 0 w 10000"/>
                <a:gd name="connsiteY72-7866" fmla="*/ 3527 h 9807"/>
                <a:gd name="connsiteX73-7867" fmla="*/ 0 w 10000"/>
                <a:gd name="connsiteY73-7868" fmla="*/ 2168 h 9807"/>
                <a:gd name="connsiteX74-7869" fmla="*/ 0 w 10000"/>
                <a:gd name="connsiteY74-7870" fmla="*/ 1384 h 9807"/>
                <a:gd name="connsiteX75-7871" fmla="*/ 0 w 10000"/>
                <a:gd name="connsiteY75-7872" fmla="*/ 589 h 9807"/>
                <a:gd name="connsiteX0-7873" fmla="*/ 952 w 10000"/>
                <a:gd name="connsiteY0-7874" fmla="*/ 0 h 10000"/>
                <a:gd name="connsiteX1-7875" fmla="*/ 952 w 10000"/>
                <a:gd name="connsiteY1-7876" fmla="*/ 809 h 10000"/>
                <a:gd name="connsiteX2-7877" fmla="*/ 952 w 10000"/>
                <a:gd name="connsiteY2-7878" fmla="*/ 1611 h 10000"/>
                <a:gd name="connsiteX3-7879" fmla="*/ 952 w 10000"/>
                <a:gd name="connsiteY3-7880" fmla="*/ 2211 h 10000"/>
                <a:gd name="connsiteX4-7881" fmla="*/ 952 w 10000"/>
                <a:gd name="connsiteY4-7882" fmla="*/ 2813 h 10000"/>
                <a:gd name="connsiteX5-7883" fmla="*/ 952 w 10000"/>
                <a:gd name="connsiteY5-7884" fmla="*/ 3188 h 10000"/>
                <a:gd name="connsiteX6-7885" fmla="*/ 790 w 10000"/>
                <a:gd name="connsiteY6-7886" fmla="*/ 4191 h 10000"/>
                <a:gd name="connsiteX7-7887" fmla="*/ 790 w 10000"/>
                <a:gd name="connsiteY7-7888" fmla="*/ 5002 h 10000"/>
                <a:gd name="connsiteX8-7889" fmla="*/ 952 w 10000"/>
                <a:gd name="connsiteY8-7890" fmla="*/ 5602 h 10000"/>
                <a:gd name="connsiteX9-7891" fmla="*/ 952 w 10000"/>
                <a:gd name="connsiteY9-7892" fmla="*/ 6204 h 10000"/>
                <a:gd name="connsiteX10-7893" fmla="*/ 1115 w 10000"/>
                <a:gd name="connsiteY10-7894" fmla="*/ 6808 h 10000"/>
                <a:gd name="connsiteX11-7895" fmla="*/ 1278 w 10000"/>
                <a:gd name="connsiteY11-7896" fmla="*/ 7412 h 10000"/>
                <a:gd name="connsiteX12-7897" fmla="*/ 1440 w 10000"/>
                <a:gd name="connsiteY12-7898" fmla="*/ 7787 h 10000"/>
                <a:gd name="connsiteX13-7899" fmla="*/ 1764 w 10000"/>
                <a:gd name="connsiteY13-7900" fmla="*/ 7989 h 10000"/>
                <a:gd name="connsiteX14-7901" fmla="*/ 2088 w 10000"/>
                <a:gd name="connsiteY14-7902" fmla="*/ 8190 h 10000"/>
                <a:gd name="connsiteX15-7903" fmla="*/ 2575 w 10000"/>
                <a:gd name="connsiteY15-7904" fmla="*/ 8390 h 10000"/>
                <a:gd name="connsiteX16-7905" fmla="*/ 3224 w 10000"/>
                <a:gd name="connsiteY16-7906" fmla="*/ 8594 h 10000"/>
                <a:gd name="connsiteX17-7907" fmla="*/ 3873 w 10000"/>
                <a:gd name="connsiteY17-7908" fmla="*/ 8594 h 10000"/>
                <a:gd name="connsiteX18-7909" fmla="*/ 4502 w 10000"/>
                <a:gd name="connsiteY18-7910" fmla="*/ 8594 h 10000"/>
                <a:gd name="connsiteX19-7911" fmla="*/ 5151 w 10000"/>
                <a:gd name="connsiteY19-7912" fmla="*/ 8594 h 10000"/>
                <a:gd name="connsiteX20-7913" fmla="*/ 5639 w 10000"/>
                <a:gd name="connsiteY20-7914" fmla="*/ 8594 h 10000"/>
                <a:gd name="connsiteX21-7915" fmla="*/ 6125 w 10000"/>
                <a:gd name="connsiteY21-7916" fmla="*/ 8390 h 10000"/>
                <a:gd name="connsiteX22-7917" fmla="*/ 6938 w 10000"/>
                <a:gd name="connsiteY22-7918" fmla="*/ 8190 h 10000"/>
                <a:gd name="connsiteX23-7919" fmla="*/ 7586 w 10000"/>
                <a:gd name="connsiteY23-7920" fmla="*/ 7989 h 10000"/>
                <a:gd name="connsiteX24-7921" fmla="*/ 7749 w 10000"/>
                <a:gd name="connsiteY24-7922" fmla="*/ 7787 h 10000"/>
                <a:gd name="connsiteX25-7923" fmla="*/ 7911 w 10000"/>
                <a:gd name="connsiteY25-7924" fmla="*/ 7613 h 10000"/>
                <a:gd name="connsiteX26-7925" fmla="*/ 8072 w 10000"/>
                <a:gd name="connsiteY26-7926" fmla="*/ 7412 h 10000"/>
                <a:gd name="connsiteX27-7927" fmla="*/ 8236 w 10000"/>
                <a:gd name="connsiteY27-7928" fmla="*/ 7210 h 10000"/>
                <a:gd name="connsiteX28-7929" fmla="*/ 8377 w 10000"/>
                <a:gd name="connsiteY28-7930" fmla="*/ 6405 h 10000"/>
                <a:gd name="connsiteX29-7931" fmla="*/ 8539 w 10000"/>
                <a:gd name="connsiteY29-7932" fmla="*/ 5602 h 10000"/>
                <a:gd name="connsiteX30-7933" fmla="*/ 8701 w 10000"/>
                <a:gd name="connsiteY30-7934" fmla="*/ 5201 h 10000"/>
                <a:gd name="connsiteX31-7935" fmla="*/ 8701 w 10000"/>
                <a:gd name="connsiteY31-7936" fmla="*/ 4802 h 10000"/>
                <a:gd name="connsiteX32-7937" fmla="*/ 8701 w 10000"/>
                <a:gd name="connsiteY32-7938" fmla="*/ 4397 h 10000"/>
                <a:gd name="connsiteX33-7939" fmla="*/ 8701 w 10000"/>
                <a:gd name="connsiteY33-7940" fmla="*/ 4191 h 10000"/>
                <a:gd name="connsiteX34-7941" fmla="*/ 8863 w 10000"/>
                <a:gd name="connsiteY34-7942" fmla="*/ 3995 h 10000"/>
                <a:gd name="connsiteX35-7943" fmla="*/ 8863 w 10000"/>
                <a:gd name="connsiteY35-7944" fmla="*/ 3793 h 10000"/>
                <a:gd name="connsiteX36-7945" fmla="*/ 8863 w 10000"/>
                <a:gd name="connsiteY36-7946" fmla="*/ 3793 h 10000"/>
                <a:gd name="connsiteX37-7947" fmla="*/ 9026 w 10000"/>
                <a:gd name="connsiteY37-7948" fmla="*/ 3793 h 10000"/>
                <a:gd name="connsiteX38-7949" fmla="*/ 9188 w 10000"/>
                <a:gd name="connsiteY38-7950" fmla="*/ 3793 h 10000"/>
                <a:gd name="connsiteX39-7951" fmla="*/ 9188 w 10000"/>
                <a:gd name="connsiteY39-7952" fmla="*/ 3995 h 10000"/>
                <a:gd name="connsiteX40-7953" fmla="*/ 9351 w 10000"/>
                <a:gd name="connsiteY40-7954" fmla="*/ 4191 h 10000"/>
                <a:gd name="connsiteX41-7955" fmla="*/ 9351 w 10000"/>
                <a:gd name="connsiteY41-7956" fmla="*/ 4601 h 10000"/>
                <a:gd name="connsiteX42-7957" fmla="*/ 9351 w 10000"/>
                <a:gd name="connsiteY42-7958" fmla="*/ 4802 h 10000"/>
                <a:gd name="connsiteX43-7959" fmla="*/ 9351 w 10000"/>
                <a:gd name="connsiteY43-7960" fmla="*/ 5201 h 10000"/>
                <a:gd name="connsiteX44-7961" fmla="*/ 9513 w 10000"/>
                <a:gd name="connsiteY44-7962" fmla="*/ 6005 h 10000"/>
                <a:gd name="connsiteX45-7963" fmla="*/ 9513 w 10000"/>
                <a:gd name="connsiteY45-7964" fmla="*/ 6607 h 10000"/>
                <a:gd name="connsiteX46-7965" fmla="*/ 9675 w 10000"/>
                <a:gd name="connsiteY46-7966" fmla="*/ 7210 h 10000"/>
                <a:gd name="connsiteX47-7967" fmla="*/ 9837 w 10000"/>
                <a:gd name="connsiteY47-7968" fmla="*/ 7613 h 10000"/>
                <a:gd name="connsiteX48-7969" fmla="*/ 10000 w 10000"/>
                <a:gd name="connsiteY48-7970" fmla="*/ 7989 h 10000"/>
                <a:gd name="connsiteX49-7971" fmla="*/ 10000 w 10000"/>
                <a:gd name="connsiteY49-7972" fmla="*/ 8390 h 10000"/>
                <a:gd name="connsiteX50-7973" fmla="*/ 9837 w 10000"/>
                <a:gd name="connsiteY50-7974" fmla="*/ 8798 h 10000"/>
                <a:gd name="connsiteX51-7975" fmla="*/ 9513 w 10000"/>
                <a:gd name="connsiteY51-7976" fmla="*/ 8995 h 10000"/>
                <a:gd name="connsiteX52-7977" fmla="*/ 9188 w 10000"/>
                <a:gd name="connsiteY52-7978" fmla="*/ 9194 h 10000"/>
                <a:gd name="connsiteX53-7979" fmla="*/ 8701 w 10000"/>
                <a:gd name="connsiteY53-7980" fmla="*/ 9399 h 10000"/>
                <a:gd name="connsiteX54-7981" fmla="*/ 8236 w 10000"/>
                <a:gd name="connsiteY54-7982" fmla="*/ 9600 h 10000"/>
                <a:gd name="connsiteX55-7983" fmla="*/ 7749 w 10000"/>
                <a:gd name="connsiteY55-7984" fmla="*/ 9800 h 10000"/>
                <a:gd name="connsiteX56-7985" fmla="*/ 7098 w 10000"/>
                <a:gd name="connsiteY56-7986" fmla="*/ 9800 h 10000"/>
                <a:gd name="connsiteX57-7987" fmla="*/ 6287 w 10000"/>
                <a:gd name="connsiteY57-7988" fmla="*/ 10000 h 10000"/>
                <a:gd name="connsiteX58-7989" fmla="*/ 5475 w 10000"/>
                <a:gd name="connsiteY58-7990" fmla="*/ 10000 h 10000"/>
                <a:gd name="connsiteX59-7991" fmla="*/ 4502 w 10000"/>
                <a:gd name="connsiteY59-7992" fmla="*/ 10000 h 10000"/>
                <a:gd name="connsiteX60-7993" fmla="*/ 3711 w 10000"/>
                <a:gd name="connsiteY60-7994" fmla="*/ 10000 h 10000"/>
                <a:gd name="connsiteX61-7995" fmla="*/ 2899 w 10000"/>
                <a:gd name="connsiteY61-7996" fmla="*/ 9800 h 10000"/>
                <a:gd name="connsiteX62-7997" fmla="*/ 2250 w 10000"/>
                <a:gd name="connsiteY62-7998" fmla="*/ 9800 h 10000"/>
                <a:gd name="connsiteX63-7999" fmla="*/ 1764 w 10000"/>
                <a:gd name="connsiteY63-8000" fmla="*/ 9600 h 10000"/>
                <a:gd name="connsiteX64-8001" fmla="*/ 1278 w 10000"/>
                <a:gd name="connsiteY64-8002" fmla="*/ 9194 h 10000"/>
                <a:gd name="connsiteX65-8003" fmla="*/ 790 w 10000"/>
                <a:gd name="connsiteY65-8004" fmla="*/ 8995 h 10000"/>
                <a:gd name="connsiteX66-8005" fmla="*/ 486 w 10000"/>
                <a:gd name="connsiteY66-8006" fmla="*/ 8594 h 10000"/>
                <a:gd name="connsiteX67-8007" fmla="*/ 323 w 10000"/>
                <a:gd name="connsiteY67-8008" fmla="*/ 7989 h 10000"/>
                <a:gd name="connsiteX68-8009" fmla="*/ 161 w 10000"/>
                <a:gd name="connsiteY68-8010" fmla="*/ 7412 h 10000"/>
                <a:gd name="connsiteX69-8011" fmla="*/ 0 w 10000"/>
                <a:gd name="connsiteY69-8012" fmla="*/ 6607 h 10000"/>
                <a:gd name="connsiteX70-8013" fmla="*/ 0 w 10000"/>
                <a:gd name="connsiteY70-8014" fmla="*/ 5805 h 10000"/>
                <a:gd name="connsiteX71-8015" fmla="*/ 0 w 10000"/>
                <a:gd name="connsiteY71-8016" fmla="*/ 4802 h 10000"/>
                <a:gd name="connsiteX72-8017" fmla="*/ 0 w 10000"/>
                <a:gd name="connsiteY72-8018" fmla="*/ 3596 h 10000"/>
                <a:gd name="connsiteX73-8019" fmla="*/ 0 w 10000"/>
                <a:gd name="connsiteY73-8020" fmla="*/ 2211 h 10000"/>
                <a:gd name="connsiteX74-8021" fmla="*/ 0 w 10000"/>
                <a:gd name="connsiteY74-8022" fmla="*/ 1411 h 10000"/>
                <a:gd name="connsiteX0-8023" fmla="*/ 952 w 10000"/>
                <a:gd name="connsiteY0-8024" fmla="*/ 0 h 9191"/>
                <a:gd name="connsiteX1-8025" fmla="*/ 952 w 10000"/>
                <a:gd name="connsiteY1-8026" fmla="*/ 802 h 9191"/>
                <a:gd name="connsiteX2-8027" fmla="*/ 952 w 10000"/>
                <a:gd name="connsiteY2-8028" fmla="*/ 1402 h 9191"/>
                <a:gd name="connsiteX3-8029" fmla="*/ 952 w 10000"/>
                <a:gd name="connsiteY3-8030" fmla="*/ 2004 h 9191"/>
                <a:gd name="connsiteX4-8031" fmla="*/ 952 w 10000"/>
                <a:gd name="connsiteY4-8032" fmla="*/ 2379 h 9191"/>
                <a:gd name="connsiteX5-8033" fmla="*/ 790 w 10000"/>
                <a:gd name="connsiteY5-8034" fmla="*/ 3382 h 9191"/>
                <a:gd name="connsiteX6-8035" fmla="*/ 790 w 10000"/>
                <a:gd name="connsiteY6-8036" fmla="*/ 4193 h 9191"/>
                <a:gd name="connsiteX7-8037" fmla="*/ 952 w 10000"/>
                <a:gd name="connsiteY7-8038" fmla="*/ 4793 h 9191"/>
                <a:gd name="connsiteX8-8039" fmla="*/ 952 w 10000"/>
                <a:gd name="connsiteY8-8040" fmla="*/ 5395 h 9191"/>
                <a:gd name="connsiteX9-8041" fmla="*/ 1115 w 10000"/>
                <a:gd name="connsiteY9-8042" fmla="*/ 5999 h 9191"/>
                <a:gd name="connsiteX10-8043" fmla="*/ 1278 w 10000"/>
                <a:gd name="connsiteY10-8044" fmla="*/ 6603 h 9191"/>
                <a:gd name="connsiteX11-8045" fmla="*/ 1440 w 10000"/>
                <a:gd name="connsiteY11-8046" fmla="*/ 6978 h 9191"/>
                <a:gd name="connsiteX12-8047" fmla="*/ 1764 w 10000"/>
                <a:gd name="connsiteY12-8048" fmla="*/ 7180 h 9191"/>
                <a:gd name="connsiteX13-8049" fmla="*/ 2088 w 10000"/>
                <a:gd name="connsiteY13-8050" fmla="*/ 7381 h 9191"/>
                <a:gd name="connsiteX14-8051" fmla="*/ 2575 w 10000"/>
                <a:gd name="connsiteY14-8052" fmla="*/ 7581 h 9191"/>
                <a:gd name="connsiteX15-8053" fmla="*/ 3224 w 10000"/>
                <a:gd name="connsiteY15-8054" fmla="*/ 7785 h 9191"/>
                <a:gd name="connsiteX16-8055" fmla="*/ 3873 w 10000"/>
                <a:gd name="connsiteY16-8056" fmla="*/ 7785 h 9191"/>
                <a:gd name="connsiteX17-8057" fmla="*/ 4502 w 10000"/>
                <a:gd name="connsiteY17-8058" fmla="*/ 7785 h 9191"/>
                <a:gd name="connsiteX18-8059" fmla="*/ 5151 w 10000"/>
                <a:gd name="connsiteY18-8060" fmla="*/ 7785 h 9191"/>
                <a:gd name="connsiteX19-8061" fmla="*/ 5639 w 10000"/>
                <a:gd name="connsiteY19-8062" fmla="*/ 7785 h 9191"/>
                <a:gd name="connsiteX20-8063" fmla="*/ 6125 w 10000"/>
                <a:gd name="connsiteY20-8064" fmla="*/ 7581 h 9191"/>
                <a:gd name="connsiteX21-8065" fmla="*/ 6938 w 10000"/>
                <a:gd name="connsiteY21-8066" fmla="*/ 7381 h 9191"/>
                <a:gd name="connsiteX22-8067" fmla="*/ 7586 w 10000"/>
                <a:gd name="connsiteY22-8068" fmla="*/ 7180 h 9191"/>
                <a:gd name="connsiteX23-8069" fmla="*/ 7749 w 10000"/>
                <a:gd name="connsiteY23-8070" fmla="*/ 6978 h 9191"/>
                <a:gd name="connsiteX24-8071" fmla="*/ 7911 w 10000"/>
                <a:gd name="connsiteY24-8072" fmla="*/ 6804 h 9191"/>
                <a:gd name="connsiteX25-8073" fmla="*/ 8072 w 10000"/>
                <a:gd name="connsiteY25-8074" fmla="*/ 6603 h 9191"/>
                <a:gd name="connsiteX26-8075" fmla="*/ 8236 w 10000"/>
                <a:gd name="connsiteY26-8076" fmla="*/ 6401 h 9191"/>
                <a:gd name="connsiteX27-8077" fmla="*/ 8377 w 10000"/>
                <a:gd name="connsiteY27-8078" fmla="*/ 5596 h 9191"/>
                <a:gd name="connsiteX28-8079" fmla="*/ 8539 w 10000"/>
                <a:gd name="connsiteY28-8080" fmla="*/ 4793 h 9191"/>
                <a:gd name="connsiteX29-8081" fmla="*/ 8701 w 10000"/>
                <a:gd name="connsiteY29-8082" fmla="*/ 4392 h 9191"/>
                <a:gd name="connsiteX30-8083" fmla="*/ 8701 w 10000"/>
                <a:gd name="connsiteY30-8084" fmla="*/ 3993 h 9191"/>
                <a:gd name="connsiteX31-8085" fmla="*/ 8701 w 10000"/>
                <a:gd name="connsiteY31-8086" fmla="*/ 3588 h 9191"/>
                <a:gd name="connsiteX32-8087" fmla="*/ 8701 w 10000"/>
                <a:gd name="connsiteY32-8088" fmla="*/ 3382 h 9191"/>
                <a:gd name="connsiteX33-8089" fmla="*/ 8863 w 10000"/>
                <a:gd name="connsiteY33-8090" fmla="*/ 3186 h 9191"/>
                <a:gd name="connsiteX34-8091" fmla="*/ 8863 w 10000"/>
                <a:gd name="connsiteY34-8092" fmla="*/ 2984 h 9191"/>
                <a:gd name="connsiteX35-8093" fmla="*/ 8863 w 10000"/>
                <a:gd name="connsiteY35-8094" fmla="*/ 2984 h 9191"/>
                <a:gd name="connsiteX36-8095" fmla="*/ 9026 w 10000"/>
                <a:gd name="connsiteY36-8096" fmla="*/ 2984 h 9191"/>
                <a:gd name="connsiteX37-8097" fmla="*/ 9188 w 10000"/>
                <a:gd name="connsiteY37-8098" fmla="*/ 2984 h 9191"/>
                <a:gd name="connsiteX38-8099" fmla="*/ 9188 w 10000"/>
                <a:gd name="connsiteY38-8100" fmla="*/ 3186 h 9191"/>
                <a:gd name="connsiteX39-8101" fmla="*/ 9351 w 10000"/>
                <a:gd name="connsiteY39-8102" fmla="*/ 3382 h 9191"/>
                <a:gd name="connsiteX40-8103" fmla="*/ 9351 w 10000"/>
                <a:gd name="connsiteY40-8104" fmla="*/ 3792 h 9191"/>
                <a:gd name="connsiteX41-8105" fmla="*/ 9351 w 10000"/>
                <a:gd name="connsiteY41-8106" fmla="*/ 3993 h 9191"/>
                <a:gd name="connsiteX42-8107" fmla="*/ 9351 w 10000"/>
                <a:gd name="connsiteY42-8108" fmla="*/ 4392 h 9191"/>
                <a:gd name="connsiteX43-8109" fmla="*/ 9513 w 10000"/>
                <a:gd name="connsiteY43-8110" fmla="*/ 5196 h 9191"/>
                <a:gd name="connsiteX44-8111" fmla="*/ 9513 w 10000"/>
                <a:gd name="connsiteY44-8112" fmla="*/ 5798 h 9191"/>
                <a:gd name="connsiteX45-8113" fmla="*/ 9675 w 10000"/>
                <a:gd name="connsiteY45-8114" fmla="*/ 6401 h 9191"/>
                <a:gd name="connsiteX46-8115" fmla="*/ 9837 w 10000"/>
                <a:gd name="connsiteY46-8116" fmla="*/ 6804 h 9191"/>
                <a:gd name="connsiteX47-8117" fmla="*/ 10000 w 10000"/>
                <a:gd name="connsiteY47-8118" fmla="*/ 7180 h 9191"/>
                <a:gd name="connsiteX48-8119" fmla="*/ 10000 w 10000"/>
                <a:gd name="connsiteY48-8120" fmla="*/ 7581 h 9191"/>
                <a:gd name="connsiteX49-8121" fmla="*/ 9837 w 10000"/>
                <a:gd name="connsiteY49-8122" fmla="*/ 7989 h 9191"/>
                <a:gd name="connsiteX50-8123" fmla="*/ 9513 w 10000"/>
                <a:gd name="connsiteY50-8124" fmla="*/ 8186 h 9191"/>
                <a:gd name="connsiteX51-8125" fmla="*/ 9188 w 10000"/>
                <a:gd name="connsiteY51-8126" fmla="*/ 8385 h 9191"/>
                <a:gd name="connsiteX52-8127" fmla="*/ 8701 w 10000"/>
                <a:gd name="connsiteY52-8128" fmla="*/ 8590 h 9191"/>
                <a:gd name="connsiteX53-8129" fmla="*/ 8236 w 10000"/>
                <a:gd name="connsiteY53-8130" fmla="*/ 8791 h 9191"/>
                <a:gd name="connsiteX54-8131" fmla="*/ 7749 w 10000"/>
                <a:gd name="connsiteY54-8132" fmla="*/ 8991 h 9191"/>
                <a:gd name="connsiteX55-8133" fmla="*/ 7098 w 10000"/>
                <a:gd name="connsiteY55-8134" fmla="*/ 8991 h 9191"/>
                <a:gd name="connsiteX56-8135" fmla="*/ 6287 w 10000"/>
                <a:gd name="connsiteY56-8136" fmla="*/ 9191 h 9191"/>
                <a:gd name="connsiteX57-8137" fmla="*/ 5475 w 10000"/>
                <a:gd name="connsiteY57-8138" fmla="*/ 9191 h 9191"/>
                <a:gd name="connsiteX58-8139" fmla="*/ 4502 w 10000"/>
                <a:gd name="connsiteY58-8140" fmla="*/ 9191 h 9191"/>
                <a:gd name="connsiteX59-8141" fmla="*/ 3711 w 10000"/>
                <a:gd name="connsiteY59-8142" fmla="*/ 9191 h 9191"/>
                <a:gd name="connsiteX60-8143" fmla="*/ 2899 w 10000"/>
                <a:gd name="connsiteY60-8144" fmla="*/ 8991 h 9191"/>
                <a:gd name="connsiteX61-8145" fmla="*/ 2250 w 10000"/>
                <a:gd name="connsiteY61-8146" fmla="*/ 8991 h 9191"/>
                <a:gd name="connsiteX62-8147" fmla="*/ 1764 w 10000"/>
                <a:gd name="connsiteY62-8148" fmla="*/ 8791 h 9191"/>
                <a:gd name="connsiteX63-8149" fmla="*/ 1278 w 10000"/>
                <a:gd name="connsiteY63-8150" fmla="*/ 8385 h 9191"/>
                <a:gd name="connsiteX64-8151" fmla="*/ 790 w 10000"/>
                <a:gd name="connsiteY64-8152" fmla="*/ 8186 h 9191"/>
                <a:gd name="connsiteX65-8153" fmla="*/ 486 w 10000"/>
                <a:gd name="connsiteY65-8154" fmla="*/ 7785 h 9191"/>
                <a:gd name="connsiteX66-8155" fmla="*/ 323 w 10000"/>
                <a:gd name="connsiteY66-8156" fmla="*/ 7180 h 9191"/>
                <a:gd name="connsiteX67-8157" fmla="*/ 161 w 10000"/>
                <a:gd name="connsiteY67-8158" fmla="*/ 6603 h 9191"/>
                <a:gd name="connsiteX68-8159" fmla="*/ 0 w 10000"/>
                <a:gd name="connsiteY68-8160" fmla="*/ 5798 h 9191"/>
                <a:gd name="connsiteX69-8161" fmla="*/ 0 w 10000"/>
                <a:gd name="connsiteY69-8162" fmla="*/ 4996 h 9191"/>
                <a:gd name="connsiteX70-8163" fmla="*/ 0 w 10000"/>
                <a:gd name="connsiteY70-8164" fmla="*/ 3993 h 9191"/>
                <a:gd name="connsiteX71-8165" fmla="*/ 0 w 10000"/>
                <a:gd name="connsiteY71-8166" fmla="*/ 2787 h 9191"/>
                <a:gd name="connsiteX72-8167" fmla="*/ 0 w 10000"/>
                <a:gd name="connsiteY72-8168" fmla="*/ 1402 h 9191"/>
                <a:gd name="connsiteX73-8169" fmla="*/ 0 w 10000"/>
                <a:gd name="connsiteY73-8170" fmla="*/ 602 h 9191"/>
                <a:gd name="connsiteX0-8171" fmla="*/ 952 w 10000"/>
                <a:gd name="connsiteY0-8172" fmla="*/ 218 h 9345"/>
                <a:gd name="connsiteX1-8173" fmla="*/ 952 w 10000"/>
                <a:gd name="connsiteY1-8174" fmla="*/ 870 h 9345"/>
                <a:gd name="connsiteX2-8175" fmla="*/ 952 w 10000"/>
                <a:gd name="connsiteY2-8176" fmla="*/ 1525 h 9345"/>
                <a:gd name="connsiteX3-8177" fmla="*/ 952 w 10000"/>
                <a:gd name="connsiteY3-8178" fmla="*/ 1933 h 9345"/>
                <a:gd name="connsiteX4-8179" fmla="*/ 790 w 10000"/>
                <a:gd name="connsiteY4-8180" fmla="*/ 3025 h 9345"/>
                <a:gd name="connsiteX5-8181" fmla="*/ 790 w 10000"/>
                <a:gd name="connsiteY5-8182" fmla="*/ 3907 h 9345"/>
                <a:gd name="connsiteX6-8183" fmla="*/ 952 w 10000"/>
                <a:gd name="connsiteY6-8184" fmla="*/ 4560 h 9345"/>
                <a:gd name="connsiteX7-8185" fmla="*/ 952 w 10000"/>
                <a:gd name="connsiteY7-8186" fmla="*/ 5215 h 9345"/>
                <a:gd name="connsiteX8-8187" fmla="*/ 1115 w 10000"/>
                <a:gd name="connsiteY8-8188" fmla="*/ 5872 h 9345"/>
                <a:gd name="connsiteX9-8189" fmla="*/ 1278 w 10000"/>
                <a:gd name="connsiteY9-8190" fmla="*/ 6529 h 9345"/>
                <a:gd name="connsiteX10-8191" fmla="*/ 1440 w 10000"/>
                <a:gd name="connsiteY10-8192" fmla="*/ 6937 h 9345"/>
                <a:gd name="connsiteX11-8193" fmla="*/ 1764 w 10000"/>
                <a:gd name="connsiteY11-8194" fmla="*/ 7157 h 9345"/>
                <a:gd name="connsiteX12-8195" fmla="*/ 2088 w 10000"/>
                <a:gd name="connsiteY12-8196" fmla="*/ 7376 h 9345"/>
                <a:gd name="connsiteX13-8197" fmla="*/ 2575 w 10000"/>
                <a:gd name="connsiteY13-8198" fmla="*/ 7593 h 9345"/>
                <a:gd name="connsiteX14-8199" fmla="*/ 3224 w 10000"/>
                <a:gd name="connsiteY14-8200" fmla="*/ 7815 h 9345"/>
                <a:gd name="connsiteX15-8201" fmla="*/ 3873 w 10000"/>
                <a:gd name="connsiteY15-8202" fmla="*/ 7815 h 9345"/>
                <a:gd name="connsiteX16-8203" fmla="*/ 4502 w 10000"/>
                <a:gd name="connsiteY16-8204" fmla="*/ 7815 h 9345"/>
                <a:gd name="connsiteX17-8205" fmla="*/ 5151 w 10000"/>
                <a:gd name="connsiteY17-8206" fmla="*/ 7815 h 9345"/>
                <a:gd name="connsiteX18-8207" fmla="*/ 5639 w 10000"/>
                <a:gd name="connsiteY18-8208" fmla="*/ 7815 h 9345"/>
                <a:gd name="connsiteX19-8209" fmla="*/ 6125 w 10000"/>
                <a:gd name="connsiteY19-8210" fmla="*/ 7593 h 9345"/>
                <a:gd name="connsiteX20-8211" fmla="*/ 6938 w 10000"/>
                <a:gd name="connsiteY20-8212" fmla="*/ 7376 h 9345"/>
                <a:gd name="connsiteX21-8213" fmla="*/ 7586 w 10000"/>
                <a:gd name="connsiteY21-8214" fmla="*/ 7157 h 9345"/>
                <a:gd name="connsiteX22-8215" fmla="*/ 7749 w 10000"/>
                <a:gd name="connsiteY22-8216" fmla="*/ 6937 h 9345"/>
                <a:gd name="connsiteX23-8217" fmla="*/ 7911 w 10000"/>
                <a:gd name="connsiteY23-8218" fmla="*/ 6748 h 9345"/>
                <a:gd name="connsiteX24-8219" fmla="*/ 8072 w 10000"/>
                <a:gd name="connsiteY24-8220" fmla="*/ 6529 h 9345"/>
                <a:gd name="connsiteX25-8221" fmla="*/ 8236 w 10000"/>
                <a:gd name="connsiteY25-8222" fmla="*/ 6309 h 9345"/>
                <a:gd name="connsiteX26-8223" fmla="*/ 8377 w 10000"/>
                <a:gd name="connsiteY26-8224" fmla="*/ 5434 h 9345"/>
                <a:gd name="connsiteX27-8225" fmla="*/ 8539 w 10000"/>
                <a:gd name="connsiteY27-8226" fmla="*/ 4560 h 9345"/>
                <a:gd name="connsiteX28-8227" fmla="*/ 8701 w 10000"/>
                <a:gd name="connsiteY28-8228" fmla="*/ 4124 h 9345"/>
                <a:gd name="connsiteX29-8229" fmla="*/ 8701 w 10000"/>
                <a:gd name="connsiteY29-8230" fmla="*/ 3689 h 9345"/>
                <a:gd name="connsiteX30-8231" fmla="*/ 8701 w 10000"/>
                <a:gd name="connsiteY30-8232" fmla="*/ 3249 h 9345"/>
                <a:gd name="connsiteX31-8233" fmla="*/ 8701 w 10000"/>
                <a:gd name="connsiteY31-8234" fmla="*/ 3025 h 9345"/>
                <a:gd name="connsiteX32-8235" fmla="*/ 8863 w 10000"/>
                <a:gd name="connsiteY32-8236" fmla="*/ 2811 h 9345"/>
                <a:gd name="connsiteX33-8237" fmla="*/ 8863 w 10000"/>
                <a:gd name="connsiteY33-8238" fmla="*/ 2592 h 9345"/>
                <a:gd name="connsiteX34-8239" fmla="*/ 8863 w 10000"/>
                <a:gd name="connsiteY34-8240" fmla="*/ 2592 h 9345"/>
                <a:gd name="connsiteX35-8241" fmla="*/ 9026 w 10000"/>
                <a:gd name="connsiteY35-8242" fmla="*/ 2592 h 9345"/>
                <a:gd name="connsiteX36-8243" fmla="*/ 9188 w 10000"/>
                <a:gd name="connsiteY36-8244" fmla="*/ 2592 h 9345"/>
                <a:gd name="connsiteX37-8245" fmla="*/ 9188 w 10000"/>
                <a:gd name="connsiteY37-8246" fmla="*/ 2811 h 9345"/>
                <a:gd name="connsiteX38-8247" fmla="*/ 9351 w 10000"/>
                <a:gd name="connsiteY38-8248" fmla="*/ 3025 h 9345"/>
                <a:gd name="connsiteX39-8249" fmla="*/ 9351 w 10000"/>
                <a:gd name="connsiteY39-8250" fmla="*/ 3471 h 9345"/>
                <a:gd name="connsiteX40-8251" fmla="*/ 9351 w 10000"/>
                <a:gd name="connsiteY40-8252" fmla="*/ 3689 h 9345"/>
                <a:gd name="connsiteX41-8253" fmla="*/ 9351 w 10000"/>
                <a:gd name="connsiteY41-8254" fmla="*/ 4124 h 9345"/>
                <a:gd name="connsiteX42-8255" fmla="*/ 9513 w 10000"/>
                <a:gd name="connsiteY42-8256" fmla="*/ 4998 h 9345"/>
                <a:gd name="connsiteX43-8257" fmla="*/ 9513 w 10000"/>
                <a:gd name="connsiteY43-8258" fmla="*/ 5653 h 9345"/>
                <a:gd name="connsiteX44-8259" fmla="*/ 9675 w 10000"/>
                <a:gd name="connsiteY44-8260" fmla="*/ 6309 h 9345"/>
                <a:gd name="connsiteX45-8261" fmla="*/ 9837 w 10000"/>
                <a:gd name="connsiteY45-8262" fmla="*/ 6748 h 9345"/>
                <a:gd name="connsiteX46-8263" fmla="*/ 10000 w 10000"/>
                <a:gd name="connsiteY46-8264" fmla="*/ 7157 h 9345"/>
                <a:gd name="connsiteX47-8265" fmla="*/ 10000 w 10000"/>
                <a:gd name="connsiteY47-8266" fmla="*/ 7593 h 9345"/>
                <a:gd name="connsiteX48-8267" fmla="*/ 9837 w 10000"/>
                <a:gd name="connsiteY48-8268" fmla="*/ 8037 h 9345"/>
                <a:gd name="connsiteX49-8269" fmla="*/ 9513 w 10000"/>
                <a:gd name="connsiteY49-8270" fmla="*/ 8252 h 9345"/>
                <a:gd name="connsiteX50-8271" fmla="*/ 9188 w 10000"/>
                <a:gd name="connsiteY50-8272" fmla="*/ 8468 h 9345"/>
                <a:gd name="connsiteX51-8273" fmla="*/ 8701 w 10000"/>
                <a:gd name="connsiteY51-8274" fmla="*/ 8691 h 9345"/>
                <a:gd name="connsiteX52-8275" fmla="*/ 8236 w 10000"/>
                <a:gd name="connsiteY52-8276" fmla="*/ 8910 h 9345"/>
                <a:gd name="connsiteX53-8277" fmla="*/ 7749 w 10000"/>
                <a:gd name="connsiteY53-8278" fmla="*/ 9127 h 9345"/>
                <a:gd name="connsiteX54-8279" fmla="*/ 7098 w 10000"/>
                <a:gd name="connsiteY54-8280" fmla="*/ 9127 h 9345"/>
                <a:gd name="connsiteX55-8281" fmla="*/ 6287 w 10000"/>
                <a:gd name="connsiteY55-8282" fmla="*/ 9345 h 9345"/>
                <a:gd name="connsiteX56-8283" fmla="*/ 5475 w 10000"/>
                <a:gd name="connsiteY56-8284" fmla="*/ 9345 h 9345"/>
                <a:gd name="connsiteX57-8285" fmla="*/ 4502 w 10000"/>
                <a:gd name="connsiteY57-8286" fmla="*/ 9345 h 9345"/>
                <a:gd name="connsiteX58-8287" fmla="*/ 3711 w 10000"/>
                <a:gd name="connsiteY58-8288" fmla="*/ 9345 h 9345"/>
                <a:gd name="connsiteX59-8289" fmla="*/ 2899 w 10000"/>
                <a:gd name="connsiteY59-8290" fmla="*/ 9127 h 9345"/>
                <a:gd name="connsiteX60-8291" fmla="*/ 2250 w 10000"/>
                <a:gd name="connsiteY60-8292" fmla="*/ 9127 h 9345"/>
                <a:gd name="connsiteX61-8293" fmla="*/ 1764 w 10000"/>
                <a:gd name="connsiteY61-8294" fmla="*/ 8910 h 9345"/>
                <a:gd name="connsiteX62-8295" fmla="*/ 1278 w 10000"/>
                <a:gd name="connsiteY62-8296" fmla="*/ 8468 h 9345"/>
                <a:gd name="connsiteX63-8297" fmla="*/ 790 w 10000"/>
                <a:gd name="connsiteY63-8298" fmla="*/ 8252 h 9345"/>
                <a:gd name="connsiteX64-8299" fmla="*/ 486 w 10000"/>
                <a:gd name="connsiteY64-8300" fmla="*/ 7815 h 9345"/>
                <a:gd name="connsiteX65-8301" fmla="*/ 323 w 10000"/>
                <a:gd name="connsiteY65-8302" fmla="*/ 7157 h 9345"/>
                <a:gd name="connsiteX66-8303" fmla="*/ 161 w 10000"/>
                <a:gd name="connsiteY66-8304" fmla="*/ 6529 h 9345"/>
                <a:gd name="connsiteX67-8305" fmla="*/ 0 w 10000"/>
                <a:gd name="connsiteY67-8306" fmla="*/ 5653 h 9345"/>
                <a:gd name="connsiteX68-8307" fmla="*/ 0 w 10000"/>
                <a:gd name="connsiteY68-8308" fmla="*/ 4781 h 9345"/>
                <a:gd name="connsiteX69-8309" fmla="*/ 0 w 10000"/>
                <a:gd name="connsiteY69-8310" fmla="*/ 3689 h 9345"/>
                <a:gd name="connsiteX70-8311" fmla="*/ 0 w 10000"/>
                <a:gd name="connsiteY70-8312" fmla="*/ 2377 h 9345"/>
                <a:gd name="connsiteX71-8313" fmla="*/ 0 w 10000"/>
                <a:gd name="connsiteY71-8314" fmla="*/ 870 h 9345"/>
                <a:gd name="connsiteX72-8315" fmla="*/ 0 w 10000"/>
                <a:gd name="connsiteY72-8316" fmla="*/ 0 h 9345"/>
                <a:gd name="connsiteX0-8317" fmla="*/ 952 w 10000"/>
                <a:gd name="connsiteY0-8318" fmla="*/ 931 h 10000"/>
                <a:gd name="connsiteX1-8319" fmla="*/ 952 w 10000"/>
                <a:gd name="connsiteY1-8320" fmla="*/ 1632 h 10000"/>
                <a:gd name="connsiteX2-8321" fmla="*/ 952 w 10000"/>
                <a:gd name="connsiteY2-8322" fmla="*/ 2068 h 10000"/>
                <a:gd name="connsiteX3-8323" fmla="*/ 790 w 10000"/>
                <a:gd name="connsiteY3-8324" fmla="*/ 3237 h 10000"/>
                <a:gd name="connsiteX4-8325" fmla="*/ 790 w 10000"/>
                <a:gd name="connsiteY4-8326" fmla="*/ 4181 h 10000"/>
                <a:gd name="connsiteX5-8327" fmla="*/ 952 w 10000"/>
                <a:gd name="connsiteY5-8328" fmla="*/ 4880 h 10000"/>
                <a:gd name="connsiteX6-8329" fmla="*/ 952 w 10000"/>
                <a:gd name="connsiteY6-8330" fmla="*/ 5581 h 10000"/>
                <a:gd name="connsiteX7-8331" fmla="*/ 1115 w 10000"/>
                <a:gd name="connsiteY7-8332" fmla="*/ 6284 h 10000"/>
                <a:gd name="connsiteX8-8333" fmla="*/ 1278 w 10000"/>
                <a:gd name="connsiteY8-8334" fmla="*/ 6987 h 10000"/>
                <a:gd name="connsiteX9-8335" fmla="*/ 1440 w 10000"/>
                <a:gd name="connsiteY9-8336" fmla="*/ 7423 h 10000"/>
                <a:gd name="connsiteX10-8337" fmla="*/ 1764 w 10000"/>
                <a:gd name="connsiteY10-8338" fmla="*/ 7659 h 10000"/>
                <a:gd name="connsiteX11-8339" fmla="*/ 2088 w 10000"/>
                <a:gd name="connsiteY11-8340" fmla="*/ 7893 h 10000"/>
                <a:gd name="connsiteX12-8341" fmla="*/ 2575 w 10000"/>
                <a:gd name="connsiteY12-8342" fmla="*/ 8125 h 10000"/>
                <a:gd name="connsiteX13-8343" fmla="*/ 3224 w 10000"/>
                <a:gd name="connsiteY13-8344" fmla="*/ 8363 h 10000"/>
                <a:gd name="connsiteX14-8345" fmla="*/ 3873 w 10000"/>
                <a:gd name="connsiteY14-8346" fmla="*/ 8363 h 10000"/>
                <a:gd name="connsiteX15-8347" fmla="*/ 4502 w 10000"/>
                <a:gd name="connsiteY15-8348" fmla="*/ 8363 h 10000"/>
                <a:gd name="connsiteX16-8349" fmla="*/ 5151 w 10000"/>
                <a:gd name="connsiteY16-8350" fmla="*/ 8363 h 10000"/>
                <a:gd name="connsiteX17-8351" fmla="*/ 5639 w 10000"/>
                <a:gd name="connsiteY17-8352" fmla="*/ 8363 h 10000"/>
                <a:gd name="connsiteX18-8353" fmla="*/ 6125 w 10000"/>
                <a:gd name="connsiteY18-8354" fmla="*/ 8125 h 10000"/>
                <a:gd name="connsiteX19-8355" fmla="*/ 6938 w 10000"/>
                <a:gd name="connsiteY19-8356" fmla="*/ 7893 h 10000"/>
                <a:gd name="connsiteX20-8357" fmla="*/ 7586 w 10000"/>
                <a:gd name="connsiteY20-8358" fmla="*/ 7659 h 10000"/>
                <a:gd name="connsiteX21-8359" fmla="*/ 7749 w 10000"/>
                <a:gd name="connsiteY21-8360" fmla="*/ 7423 h 10000"/>
                <a:gd name="connsiteX22-8361" fmla="*/ 7911 w 10000"/>
                <a:gd name="connsiteY22-8362" fmla="*/ 7221 h 10000"/>
                <a:gd name="connsiteX23-8363" fmla="*/ 8072 w 10000"/>
                <a:gd name="connsiteY23-8364" fmla="*/ 6987 h 10000"/>
                <a:gd name="connsiteX24-8365" fmla="*/ 8236 w 10000"/>
                <a:gd name="connsiteY24-8366" fmla="*/ 6751 h 10000"/>
                <a:gd name="connsiteX25-8367" fmla="*/ 8377 w 10000"/>
                <a:gd name="connsiteY25-8368" fmla="*/ 5815 h 10000"/>
                <a:gd name="connsiteX26-8369" fmla="*/ 8539 w 10000"/>
                <a:gd name="connsiteY26-8370" fmla="*/ 4880 h 10000"/>
                <a:gd name="connsiteX27-8371" fmla="*/ 8701 w 10000"/>
                <a:gd name="connsiteY27-8372" fmla="*/ 4413 h 10000"/>
                <a:gd name="connsiteX28-8373" fmla="*/ 8701 w 10000"/>
                <a:gd name="connsiteY28-8374" fmla="*/ 3948 h 10000"/>
                <a:gd name="connsiteX29-8375" fmla="*/ 8701 w 10000"/>
                <a:gd name="connsiteY29-8376" fmla="*/ 3477 h 10000"/>
                <a:gd name="connsiteX30-8377" fmla="*/ 8701 w 10000"/>
                <a:gd name="connsiteY30-8378" fmla="*/ 3237 h 10000"/>
                <a:gd name="connsiteX31-8379" fmla="*/ 8863 w 10000"/>
                <a:gd name="connsiteY31-8380" fmla="*/ 3008 h 10000"/>
                <a:gd name="connsiteX32-8381" fmla="*/ 8863 w 10000"/>
                <a:gd name="connsiteY32-8382" fmla="*/ 2774 h 10000"/>
                <a:gd name="connsiteX33-8383" fmla="*/ 8863 w 10000"/>
                <a:gd name="connsiteY33-8384" fmla="*/ 2774 h 10000"/>
                <a:gd name="connsiteX34-8385" fmla="*/ 9026 w 10000"/>
                <a:gd name="connsiteY34-8386" fmla="*/ 2774 h 10000"/>
                <a:gd name="connsiteX35-8387" fmla="*/ 9188 w 10000"/>
                <a:gd name="connsiteY35-8388" fmla="*/ 2774 h 10000"/>
                <a:gd name="connsiteX36-8389" fmla="*/ 9188 w 10000"/>
                <a:gd name="connsiteY36-8390" fmla="*/ 3008 h 10000"/>
                <a:gd name="connsiteX37-8391" fmla="*/ 9351 w 10000"/>
                <a:gd name="connsiteY37-8392" fmla="*/ 3237 h 10000"/>
                <a:gd name="connsiteX38-8393" fmla="*/ 9351 w 10000"/>
                <a:gd name="connsiteY38-8394" fmla="*/ 3714 h 10000"/>
                <a:gd name="connsiteX39-8395" fmla="*/ 9351 w 10000"/>
                <a:gd name="connsiteY39-8396" fmla="*/ 3948 h 10000"/>
                <a:gd name="connsiteX40-8397" fmla="*/ 9351 w 10000"/>
                <a:gd name="connsiteY40-8398" fmla="*/ 4413 h 10000"/>
                <a:gd name="connsiteX41-8399" fmla="*/ 9513 w 10000"/>
                <a:gd name="connsiteY41-8400" fmla="*/ 5348 h 10000"/>
                <a:gd name="connsiteX42-8401" fmla="*/ 9513 w 10000"/>
                <a:gd name="connsiteY42-8402" fmla="*/ 6049 h 10000"/>
                <a:gd name="connsiteX43-8403" fmla="*/ 9675 w 10000"/>
                <a:gd name="connsiteY43-8404" fmla="*/ 6751 h 10000"/>
                <a:gd name="connsiteX44-8405" fmla="*/ 9837 w 10000"/>
                <a:gd name="connsiteY44-8406" fmla="*/ 7221 h 10000"/>
                <a:gd name="connsiteX45-8407" fmla="*/ 10000 w 10000"/>
                <a:gd name="connsiteY45-8408" fmla="*/ 7659 h 10000"/>
                <a:gd name="connsiteX46-8409" fmla="*/ 10000 w 10000"/>
                <a:gd name="connsiteY46-8410" fmla="*/ 8125 h 10000"/>
                <a:gd name="connsiteX47-8411" fmla="*/ 9837 w 10000"/>
                <a:gd name="connsiteY47-8412" fmla="*/ 8600 h 10000"/>
                <a:gd name="connsiteX48-8413" fmla="*/ 9513 w 10000"/>
                <a:gd name="connsiteY48-8414" fmla="*/ 8830 h 10000"/>
                <a:gd name="connsiteX49-8415" fmla="*/ 9188 w 10000"/>
                <a:gd name="connsiteY49-8416" fmla="*/ 9062 h 10000"/>
                <a:gd name="connsiteX50-8417" fmla="*/ 8701 w 10000"/>
                <a:gd name="connsiteY50-8418" fmla="*/ 9300 h 10000"/>
                <a:gd name="connsiteX51-8419" fmla="*/ 8236 w 10000"/>
                <a:gd name="connsiteY51-8420" fmla="*/ 9535 h 10000"/>
                <a:gd name="connsiteX52-8421" fmla="*/ 7749 w 10000"/>
                <a:gd name="connsiteY52-8422" fmla="*/ 9767 h 10000"/>
                <a:gd name="connsiteX53-8423" fmla="*/ 7098 w 10000"/>
                <a:gd name="connsiteY53-8424" fmla="*/ 9767 h 10000"/>
                <a:gd name="connsiteX54-8425" fmla="*/ 6287 w 10000"/>
                <a:gd name="connsiteY54-8426" fmla="*/ 10000 h 10000"/>
                <a:gd name="connsiteX55-8427" fmla="*/ 5475 w 10000"/>
                <a:gd name="connsiteY55-8428" fmla="*/ 10000 h 10000"/>
                <a:gd name="connsiteX56-8429" fmla="*/ 4502 w 10000"/>
                <a:gd name="connsiteY56-8430" fmla="*/ 10000 h 10000"/>
                <a:gd name="connsiteX57-8431" fmla="*/ 3711 w 10000"/>
                <a:gd name="connsiteY57-8432" fmla="*/ 10000 h 10000"/>
                <a:gd name="connsiteX58-8433" fmla="*/ 2899 w 10000"/>
                <a:gd name="connsiteY58-8434" fmla="*/ 9767 h 10000"/>
                <a:gd name="connsiteX59-8435" fmla="*/ 2250 w 10000"/>
                <a:gd name="connsiteY59-8436" fmla="*/ 9767 h 10000"/>
                <a:gd name="connsiteX60-8437" fmla="*/ 1764 w 10000"/>
                <a:gd name="connsiteY60-8438" fmla="*/ 9535 h 10000"/>
                <a:gd name="connsiteX61-8439" fmla="*/ 1278 w 10000"/>
                <a:gd name="connsiteY61-8440" fmla="*/ 9062 h 10000"/>
                <a:gd name="connsiteX62-8441" fmla="*/ 790 w 10000"/>
                <a:gd name="connsiteY62-8442" fmla="*/ 8830 h 10000"/>
                <a:gd name="connsiteX63-8443" fmla="*/ 486 w 10000"/>
                <a:gd name="connsiteY63-8444" fmla="*/ 8363 h 10000"/>
                <a:gd name="connsiteX64-8445" fmla="*/ 323 w 10000"/>
                <a:gd name="connsiteY64-8446" fmla="*/ 7659 h 10000"/>
                <a:gd name="connsiteX65-8447" fmla="*/ 161 w 10000"/>
                <a:gd name="connsiteY65-8448" fmla="*/ 6987 h 10000"/>
                <a:gd name="connsiteX66-8449" fmla="*/ 0 w 10000"/>
                <a:gd name="connsiteY66-8450" fmla="*/ 6049 h 10000"/>
                <a:gd name="connsiteX67-8451" fmla="*/ 0 w 10000"/>
                <a:gd name="connsiteY67-8452" fmla="*/ 5116 h 10000"/>
                <a:gd name="connsiteX68-8453" fmla="*/ 0 w 10000"/>
                <a:gd name="connsiteY68-8454" fmla="*/ 3948 h 10000"/>
                <a:gd name="connsiteX69-8455" fmla="*/ 0 w 10000"/>
                <a:gd name="connsiteY69-8456" fmla="*/ 2544 h 10000"/>
                <a:gd name="connsiteX70-8457" fmla="*/ 0 w 10000"/>
                <a:gd name="connsiteY70-8458" fmla="*/ 931 h 10000"/>
                <a:gd name="connsiteX71-8459" fmla="*/ 0 w 10000"/>
                <a:gd name="connsiteY71-8460" fmla="*/ 0 h 10000"/>
                <a:gd name="connsiteX0-8461" fmla="*/ 952 w 10000"/>
                <a:gd name="connsiteY0-8462" fmla="*/ 1632 h 10000"/>
                <a:gd name="connsiteX1-8463" fmla="*/ 952 w 10000"/>
                <a:gd name="connsiteY1-8464" fmla="*/ 2068 h 10000"/>
                <a:gd name="connsiteX2-8465" fmla="*/ 790 w 10000"/>
                <a:gd name="connsiteY2-8466" fmla="*/ 3237 h 10000"/>
                <a:gd name="connsiteX3-8467" fmla="*/ 790 w 10000"/>
                <a:gd name="connsiteY3-8468" fmla="*/ 4181 h 10000"/>
                <a:gd name="connsiteX4-8469" fmla="*/ 952 w 10000"/>
                <a:gd name="connsiteY4-8470" fmla="*/ 4880 h 10000"/>
                <a:gd name="connsiteX5-8471" fmla="*/ 952 w 10000"/>
                <a:gd name="connsiteY5-8472" fmla="*/ 5581 h 10000"/>
                <a:gd name="connsiteX6-8473" fmla="*/ 1115 w 10000"/>
                <a:gd name="connsiteY6-8474" fmla="*/ 6284 h 10000"/>
                <a:gd name="connsiteX7-8475" fmla="*/ 1278 w 10000"/>
                <a:gd name="connsiteY7-8476" fmla="*/ 6987 h 10000"/>
                <a:gd name="connsiteX8-8477" fmla="*/ 1440 w 10000"/>
                <a:gd name="connsiteY8-8478" fmla="*/ 7423 h 10000"/>
                <a:gd name="connsiteX9-8479" fmla="*/ 1764 w 10000"/>
                <a:gd name="connsiteY9-8480" fmla="*/ 7659 h 10000"/>
                <a:gd name="connsiteX10-8481" fmla="*/ 2088 w 10000"/>
                <a:gd name="connsiteY10-8482" fmla="*/ 7893 h 10000"/>
                <a:gd name="connsiteX11-8483" fmla="*/ 2575 w 10000"/>
                <a:gd name="connsiteY11-8484" fmla="*/ 8125 h 10000"/>
                <a:gd name="connsiteX12-8485" fmla="*/ 3224 w 10000"/>
                <a:gd name="connsiteY12-8486" fmla="*/ 8363 h 10000"/>
                <a:gd name="connsiteX13-8487" fmla="*/ 3873 w 10000"/>
                <a:gd name="connsiteY13-8488" fmla="*/ 8363 h 10000"/>
                <a:gd name="connsiteX14-8489" fmla="*/ 4502 w 10000"/>
                <a:gd name="connsiteY14-8490" fmla="*/ 8363 h 10000"/>
                <a:gd name="connsiteX15-8491" fmla="*/ 5151 w 10000"/>
                <a:gd name="connsiteY15-8492" fmla="*/ 8363 h 10000"/>
                <a:gd name="connsiteX16-8493" fmla="*/ 5639 w 10000"/>
                <a:gd name="connsiteY16-8494" fmla="*/ 8363 h 10000"/>
                <a:gd name="connsiteX17-8495" fmla="*/ 6125 w 10000"/>
                <a:gd name="connsiteY17-8496" fmla="*/ 8125 h 10000"/>
                <a:gd name="connsiteX18-8497" fmla="*/ 6938 w 10000"/>
                <a:gd name="connsiteY18-8498" fmla="*/ 7893 h 10000"/>
                <a:gd name="connsiteX19-8499" fmla="*/ 7586 w 10000"/>
                <a:gd name="connsiteY19-8500" fmla="*/ 7659 h 10000"/>
                <a:gd name="connsiteX20-8501" fmla="*/ 7749 w 10000"/>
                <a:gd name="connsiteY20-8502" fmla="*/ 7423 h 10000"/>
                <a:gd name="connsiteX21-8503" fmla="*/ 7911 w 10000"/>
                <a:gd name="connsiteY21-8504" fmla="*/ 7221 h 10000"/>
                <a:gd name="connsiteX22-8505" fmla="*/ 8072 w 10000"/>
                <a:gd name="connsiteY22-8506" fmla="*/ 6987 h 10000"/>
                <a:gd name="connsiteX23-8507" fmla="*/ 8236 w 10000"/>
                <a:gd name="connsiteY23-8508" fmla="*/ 6751 h 10000"/>
                <a:gd name="connsiteX24-8509" fmla="*/ 8377 w 10000"/>
                <a:gd name="connsiteY24-8510" fmla="*/ 5815 h 10000"/>
                <a:gd name="connsiteX25-8511" fmla="*/ 8539 w 10000"/>
                <a:gd name="connsiteY25-8512" fmla="*/ 4880 h 10000"/>
                <a:gd name="connsiteX26-8513" fmla="*/ 8701 w 10000"/>
                <a:gd name="connsiteY26-8514" fmla="*/ 4413 h 10000"/>
                <a:gd name="connsiteX27-8515" fmla="*/ 8701 w 10000"/>
                <a:gd name="connsiteY27-8516" fmla="*/ 3948 h 10000"/>
                <a:gd name="connsiteX28-8517" fmla="*/ 8701 w 10000"/>
                <a:gd name="connsiteY28-8518" fmla="*/ 3477 h 10000"/>
                <a:gd name="connsiteX29-8519" fmla="*/ 8701 w 10000"/>
                <a:gd name="connsiteY29-8520" fmla="*/ 3237 h 10000"/>
                <a:gd name="connsiteX30-8521" fmla="*/ 8863 w 10000"/>
                <a:gd name="connsiteY30-8522" fmla="*/ 3008 h 10000"/>
                <a:gd name="connsiteX31-8523" fmla="*/ 8863 w 10000"/>
                <a:gd name="connsiteY31-8524" fmla="*/ 2774 h 10000"/>
                <a:gd name="connsiteX32-8525" fmla="*/ 8863 w 10000"/>
                <a:gd name="connsiteY32-8526" fmla="*/ 2774 h 10000"/>
                <a:gd name="connsiteX33-8527" fmla="*/ 9026 w 10000"/>
                <a:gd name="connsiteY33-8528" fmla="*/ 2774 h 10000"/>
                <a:gd name="connsiteX34-8529" fmla="*/ 9188 w 10000"/>
                <a:gd name="connsiteY34-8530" fmla="*/ 2774 h 10000"/>
                <a:gd name="connsiteX35-8531" fmla="*/ 9188 w 10000"/>
                <a:gd name="connsiteY35-8532" fmla="*/ 3008 h 10000"/>
                <a:gd name="connsiteX36-8533" fmla="*/ 9351 w 10000"/>
                <a:gd name="connsiteY36-8534" fmla="*/ 3237 h 10000"/>
                <a:gd name="connsiteX37-8535" fmla="*/ 9351 w 10000"/>
                <a:gd name="connsiteY37-8536" fmla="*/ 3714 h 10000"/>
                <a:gd name="connsiteX38-8537" fmla="*/ 9351 w 10000"/>
                <a:gd name="connsiteY38-8538" fmla="*/ 3948 h 10000"/>
                <a:gd name="connsiteX39-8539" fmla="*/ 9351 w 10000"/>
                <a:gd name="connsiteY39-8540" fmla="*/ 4413 h 10000"/>
                <a:gd name="connsiteX40-8541" fmla="*/ 9513 w 10000"/>
                <a:gd name="connsiteY40-8542" fmla="*/ 5348 h 10000"/>
                <a:gd name="connsiteX41-8543" fmla="*/ 9513 w 10000"/>
                <a:gd name="connsiteY41-8544" fmla="*/ 6049 h 10000"/>
                <a:gd name="connsiteX42-8545" fmla="*/ 9675 w 10000"/>
                <a:gd name="connsiteY42-8546" fmla="*/ 6751 h 10000"/>
                <a:gd name="connsiteX43-8547" fmla="*/ 9837 w 10000"/>
                <a:gd name="connsiteY43-8548" fmla="*/ 7221 h 10000"/>
                <a:gd name="connsiteX44-8549" fmla="*/ 10000 w 10000"/>
                <a:gd name="connsiteY44-8550" fmla="*/ 7659 h 10000"/>
                <a:gd name="connsiteX45-8551" fmla="*/ 10000 w 10000"/>
                <a:gd name="connsiteY45-8552" fmla="*/ 8125 h 10000"/>
                <a:gd name="connsiteX46-8553" fmla="*/ 9837 w 10000"/>
                <a:gd name="connsiteY46-8554" fmla="*/ 8600 h 10000"/>
                <a:gd name="connsiteX47-8555" fmla="*/ 9513 w 10000"/>
                <a:gd name="connsiteY47-8556" fmla="*/ 8830 h 10000"/>
                <a:gd name="connsiteX48-8557" fmla="*/ 9188 w 10000"/>
                <a:gd name="connsiteY48-8558" fmla="*/ 9062 h 10000"/>
                <a:gd name="connsiteX49-8559" fmla="*/ 8701 w 10000"/>
                <a:gd name="connsiteY49-8560" fmla="*/ 9300 h 10000"/>
                <a:gd name="connsiteX50-8561" fmla="*/ 8236 w 10000"/>
                <a:gd name="connsiteY50-8562" fmla="*/ 9535 h 10000"/>
                <a:gd name="connsiteX51-8563" fmla="*/ 7749 w 10000"/>
                <a:gd name="connsiteY51-8564" fmla="*/ 9767 h 10000"/>
                <a:gd name="connsiteX52-8565" fmla="*/ 7098 w 10000"/>
                <a:gd name="connsiteY52-8566" fmla="*/ 9767 h 10000"/>
                <a:gd name="connsiteX53-8567" fmla="*/ 6287 w 10000"/>
                <a:gd name="connsiteY53-8568" fmla="*/ 10000 h 10000"/>
                <a:gd name="connsiteX54-8569" fmla="*/ 5475 w 10000"/>
                <a:gd name="connsiteY54-8570" fmla="*/ 10000 h 10000"/>
                <a:gd name="connsiteX55-8571" fmla="*/ 4502 w 10000"/>
                <a:gd name="connsiteY55-8572" fmla="*/ 10000 h 10000"/>
                <a:gd name="connsiteX56-8573" fmla="*/ 3711 w 10000"/>
                <a:gd name="connsiteY56-8574" fmla="*/ 10000 h 10000"/>
                <a:gd name="connsiteX57-8575" fmla="*/ 2899 w 10000"/>
                <a:gd name="connsiteY57-8576" fmla="*/ 9767 h 10000"/>
                <a:gd name="connsiteX58-8577" fmla="*/ 2250 w 10000"/>
                <a:gd name="connsiteY58-8578" fmla="*/ 9767 h 10000"/>
                <a:gd name="connsiteX59-8579" fmla="*/ 1764 w 10000"/>
                <a:gd name="connsiteY59-8580" fmla="*/ 9535 h 10000"/>
                <a:gd name="connsiteX60-8581" fmla="*/ 1278 w 10000"/>
                <a:gd name="connsiteY60-8582" fmla="*/ 9062 h 10000"/>
                <a:gd name="connsiteX61-8583" fmla="*/ 790 w 10000"/>
                <a:gd name="connsiteY61-8584" fmla="*/ 8830 h 10000"/>
                <a:gd name="connsiteX62-8585" fmla="*/ 486 w 10000"/>
                <a:gd name="connsiteY62-8586" fmla="*/ 8363 h 10000"/>
                <a:gd name="connsiteX63-8587" fmla="*/ 323 w 10000"/>
                <a:gd name="connsiteY63-8588" fmla="*/ 7659 h 10000"/>
                <a:gd name="connsiteX64-8589" fmla="*/ 161 w 10000"/>
                <a:gd name="connsiteY64-8590" fmla="*/ 6987 h 10000"/>
                <a:gd name="connsiteX65-8591" fmla="*/ 0 w 10000"/>
                <a:gd name="connsiteY65-8592" fmla="*/ 6049 h 10000"/>
                <a:gd name="connsiteX66-8593" fmla="*/ 0 w 10000"/>
                <a:gd name="connsiteY66-8594" fmla="*/ 5116 h 10000"/>
                <a:gd name="connsiteX67-8595" fmla="*/ 0 w 10000"/>
                <a:gd name="connsiteY67-8596" fmla="*/ 3948 h 10000"/>
                <a:gd name="connsiteX68-8597" fmla="*/ 0 w 10000"/>
                <a:gd name="connsiteY68-8598" fmla="*/ 2544 h 10000"/>
                <a:gd name="connsiteX69-8599" fmla="*/ 0 w 10000"/>
                <a:gd name="connsiteY69-8600" fmla="*/ 931 h 10000"/>
                <a:gd name="connsiteX70-8601" fmla="*/ 0 w 10000"/>
                <a:gd name="connsiteY70-8602" fmla="*/ 0 h 10000"/>
                <a:gd name="connsiteX0-8603" fmla="*/ 952 w 10000"/>
                <a:gd name="connsiteY0-8604" fmla="*/ 701 h 9069"/>
                <a:gd name="connsiteX1-8605" fmla="*/ 952 w 10000"/>
                <a:gd name="connsiteY1-8606" fmla="*/ 1137 h 9069"/>
                <a:gd name="connsiteX2-8607" fmla="*/ 790 w 10000"/>
                <a:gd name="connsiteY2-8608" fmla="*/ 2306 h 9069"/>
                <a:gd name="connsiteX3-8609" fmla="*/ 790 w 10000"/>
                <a:gd name="connsiteY3-8610" fmla="*/ 3250 h 9069"/>
                <a:gd name="connsiteX4-8611" fmla="*/ 952 w 10000"/>
                <a:gd name="connsiteY4-8612" fmla="*/ 3949 h 9069"/>
                <a:gd name="connsiteX5-8613" fmla="*/ 952 w 10000"/>
                <a:gd name="connsiteY5-8614" fmla="*/ 4650 h 9069"/>
                <a:gd name="connsiteX6-8615" fmla="*/ 1115 w 10000"/>
                <a:gd name="connsiteY6-8616" fmla="*/ 5353 h 9069"/>
                <a:gd name="connsiteX7-8617" fmla="*/ 1278 w 10000"/>
                <a:gd name="connsiteY7-8618" fmla="*/ 6056 h 9069"/>
                <a:gd name="connsiteX8-8619" fmla="*/ 1440 w 10000"/>
                <a:gd name="connsiteY8-8620" fmla="*/ 6492 h 9069"/>
                <a:gd name="connsiteX9-8621" fmla="*/ 1764 w 10000"/>
                <a:gd name="connsiteY9-8622" fmla="*/ 6728 h 9069"/>
                <a:gd name="connsiteX10-8623" fmla="*/ 2088 w 10000"/>
                <a:gd name="connsiteY10-8624" fmla="*/ 6962 h 9069"/>
                <a:gd name="connsiteX11-8625" fmla="*/ 2575 w 10000"/>
                <a:gd name="connsiteY11-8626" fmla="*/ 7194 h 9069"/>
                <a:gd name="connsiteX12-8627" fmla="*/ 3224 w 10000"/>
                <a:gd name="connsiteY12-8628" fmla="*/ 7432 h 9069"/>
                <a:gd name="connsiteX13-8629" fmla="*/ 3873 w 10000"/>
                <a:gd name="connsiteY13-8630" fmla="*/ 7432 h 9069"/>
                <a:gd name="connsiteX14-8631" fmla="*/ 4502 w 10000"/>
                <a:gd name="connsiteY14-8632" fmla="*/ 7432 h 9069"/>
                <a:gd name="connsiteX15-8633" fmla="*/ 5151 w 10000"/>
                <a:gd name="connsiteY15-8634" fmla="*/ 7432 h 9069"/>
                <a:gd name="connsiteX16-8635" fmla="*/ 5639 w 10000"/>
                <a:gd name="connsiteY16-8636" fmla="*/ 7432 h 9069"/>
                <a:gd name="connsiteX17-8637" fmla="*/ 6125 w 10000"/>
                <a:gd name="connsiteY17-8638" fmla="*/ 7194 h 9069"/>
                <a:gd name="connsiteX18-8639" fmla="*/ 6938 w 10000"/>
                <a:gd name="connsiteY18-8640" fmla="*/ 6962 h 9069"/>
                <a:gd name="connsiteX19-8641" fmla="*/ 7586 w 10000"/>
                <a:gd name="connsiteY19-8642" fmla="*/ 6728 h 9069"/>
                <a:gd name="connsiteX20-8643" fmla="*/ 7749 w 10000"/>
                <a:gd name="connsiteY20-8644" fmla="*/ 6492 h 9069"/>
                <a:gd name="connsiteX21-8645" fmla="*/ 7911 w 10000"/>
                <a:gd name="connsiteY21-8646" fmla="*/ 6290 h 9069"/>
                <a:gd name="connsiteX22-8647" fmla="*/ 8072 w 10000"/>
                <a:gd name="connsiteY22-8648" fmla="*/ 6056 h 9069"/>
                <a:gd name="connsiteX23-8649" fmla="*/ 8236 w 10000"/>
                <a:gd name="connsiteY23-8650" fmla="*/ 5820 h 9069"/>
                <a:gd name="connsiteX24-8651" fmla="*/ 8377 w 10000"/>
                <a:gd name="connsiteY24-8652" fmla="*/ 4884 h 9069"/>
                <a:gd name="connsiteX25-8653" fmla="*/ 8539 w 10000"/>
                <a:gd name="connsiteY25-8654" fmla="*/ 3949 h 9069"/>
                <a:gd name="connsiteX26-8655" fmla="*/ 8701 w 10000"/>
                <a:gd name="connsiteY26-8656" fmla="*/ 3482 h 9069"/>
                <a:gd name="connsiteX27-8657" fmla="*/ 8701 w 10000"/>
                <a:gd name="connsiteY27-8658" fmla="*/ 3017 h 9069"/>
                <a:gd name="connsiteX28-8659" fmla="*/ 8701 w 10000"/>
                <a:gd name="connsiteY28-8660" fmla="*/ 2546 h 9069"/>
                <a:gd name="connsiteX29-8661" fmla="*/ 8701 w 10000"/>
                <a:gd name="connsiteY29-8662" fmla="*/ 2306 h 9069"/>
                <a:gd name="connsiteX30-8663" fmla="*/ 8863 w 10000"/>
                <a:gd name="connsiteY30-8664" fmla="*/ 2077 h 9069"/>
                <a:gd name="connsiteX31-8665" fmla="*/ 8863 w 10000"/>
                <a:gd name="connsiteY31-8666" fmla="*/ 1843 h 9069"/>
                <a:gd name="connsiteX32-8667" fmla="*/ 8863 w 10000"/>
                <a:gd name="connsiteY32-8668" fmla="*/ 1843 h 9069"/>
                <a:gd name="connsiteX33-8669" fmla="*/ 9026 w 10000"/>
                <a:gd name="connsiteY33-8670" fmla="*/ 1843 h 9069"/>
                <a:gd name="connsiteX34-8671" fmla="*/ 9188 w 10000"/>
                <a:gd name="connsiteY34-8672" fmla="*/ 1843 h 9069"/>
                <a:gd name="connsiteX35-8673" fmla="*/ 9188 w 10000"/>
                <a:gd name="connsiteY35-8674" fmla="*/ 2077 h 9069"/>
                <a:gd name="connsiteX36-8675" fmla="*/ 9351 w 10000"/>
                <a:gd name="connsiteY36-8676" fmla="*/ 2306 h 9069"/>
                <a:gd name="connsiteX37-8677" fmla="*/ 9351 w 10000"/>
                <a:gd name="connsiteY37-8678" fmla="*/ 2783 h 9069"/>
                <a:gd name="connsiteX38-8679" fmla="*/ 9351 w 10000"/>
                <a:gd name="connsiteY38-8680" fmla="*/ 3017 h 9069"/>
                <a:gd name="connsiteX39-8681" fmla="*/ 9351 w 10000"/>
                <a:gd name="connsiteY39-8682" fmla="*/ 3482 h 9069"/>
                <a:gd name="connsiteX40-8683" fmla="*/ 9513 w 10000"/>
                <a:gd name="connsiteY40-8684" fmla="*/ 4417 h 9069"/>
                <a:gd name="connsiteX41-8685" fmla="*/ 9513 w 10000"/>
                <a:gd name="connsiteY41-8686" fmla="*/ 5118 h 9069"/>
                <a:gd name="connsiteX42-8687" fmla="*/ 9675 w 10000"/>
                <a:gd name="connsiteY42-8688" fmla="*/ 5820 h 9069"/>
                <a:gd name="connsiteX43-8689" fmla="*/ 9837 w 10000"/>
                <a:gd name="connsiteY43-8690" fmla="*/ 6290 h 9069"/>
                <a:gd name="connsiteX44-8691" fmla="*/ 10000 w 10000"/>
                <a:gd name="connsiteY44-8692" fmla="*/ 6728 h 9069"/>
                <a:gd name="connsiteX45-8693" fmla="*/ 10000 w 10000"/>
                <a:gd name="connsiteY45-8694" fmla="*/ 7194 h 9069"/>
                <a:gd name="connsiteX46-8695" fmla="*/ 9837 w 10000"/>
                <a:gd name="connsiteY46-8696" fmla="*/ 7669 h 9069"/>
                <a:gd name="connsiteX47-8697" fmla="*/ 9513 w 10000"/>
                <a:gd name="connsiteY47-8698" fmla="*/ 7899 h 9069"/>
                <a:gd name="connsiteX48-8699" fmla="*/ 9188 w 10000"/>
                <a:gd name="connsiteY48-8700" fmla="*/ 8131 h 9069"/>
                <a:gd name="connsiteX49-8701" fmla="*/ 8701 w 10000"/>
                <a:gd name="connsiteY49-8702" fmla="*/ 8369 h 9069"/>
                <a:gd name="connsiteX50-8703" fmla="*/ 8236 w 10000"/>
                <a:gd name="connsiteY50-8704" fmla="*/ 8604 h 9069"/>
                <a:gd name="connsiteX51-8705" fmla="*/ 7749 w 10000"/>
                <a:gd name="connsiteY51-8706" fmla="*/ 8836 h 9069"/>
                <a:gd name="connsiteX52-8707" fmla="*/ 7098 w 10000"/>
                <a:gd name="connsiteY52-8708" fmla="*/ 8836 h 9069"/>
                <a:gd name="connsiteX53-8709" fmla="*/ 6287 w 10000"/>
                <a:gd name="connsiteY53-8710" fmla="*/ 9069 h 9069"/>
                <a:gd name="connsiteX54-8711" fmla="*/ 5475 w 10000"/>
                <a:gd name="connsiteY54-8712" fmla="*/ 9069 h 9069"/>
                <a:gd name="connsiteX55-8713" fmla="*/ 4502 w 10000"/>
                <a:gd name="connsiteY55-8714" fmla="*/ 9069 h 9069"/>
                <a:gd name="connsiteX56-8715" fmla="*/ 3711 w 10000"/>
                <a:gd name="connsiteY56-8716" fmla="*/ 9069 h 9069"/>
                <a:gd name="connsiteX57-8717" fmla="*/ 2899 w 10000"/>
                <a:gd name="connsiteY57-8718" fmla="*/ 8836 h 9069"/>
                <a:gd name="connsiteX58-8719" fmla="*/ 2250 w 10000"/>
                <a:gd name="connsiteY58-8720" fmla="*/ 8836 h 9069"/>
                <a:gd name="connsiteX59-8721" fmla="*/ 1764 w 10000"/>
                <a:gd name="connsiteY59-8722" fmla="*/ 8604 h 9069"/>
                <a:gd name="connsiteX60-8723" fmla="*/ 1278 w 10000"/>
                <a:gd name="connsiteY60-8724" fmla="*/ 8131 h 9069"/>
                <a:gd name="connsiteX61-8725" fmla="*/ 790 w 10000"/>
                <a:gd name="connsiteY61-8726" fmla="*/ 7899 h 9069"/>
                <a:gd name="connsiteX62-8727" fmla="*/ 486 w 10000"/>
                <a:gd name="connsiteY62-8728" fmla="*/ 7432 h 9069"/>
                <a:gd name="connsiteX63-8729" fmla="*/ 323 w 10000"/>
                <a:gd name="connsiteY63-8730" fmla="*/ 6728 h 9069"/>
                <a:gd name="connsiteX64-8731" fmla="*/ 161 w 10000"/>
                <a:gd name="connsiteY64-8732" fmla="*/ 6056 h 9069"/>
                <a:gd name="connsiteX65-8733" fmla="*/ 0 w 10000"/>
                <a:gd name="connsiteY65-8734" fmla="*/ 5118 h 9069"/>
                <a:gd name="connsiteX66-8735" fmla="*/ 0 w 10000"/>
                <a:gd name="connsiteY66-8736" fmla="*/ 4185 h 9069"/>
                <a:gd name="connsiteX67-8737" fmla="*/ 0 w 10000"/>
                <a:gd name="connsiteY67-8738" fmla="*/ 3017 h 9069"/>
                <a:gd name="connsiteX68-8739" fmla="*/ 0 w 10000"/>
                <a:gd name="connsiteY68-8740" fmla="*/ 1613 h 9069"/>
                <a:gd name="connsiteX69-8741" fmla="*/ 0 w 10000"/>
                <a:gd name="connsiteY69-8742" fmla="*/ 0 h 9069"/>
                <a:gd name="connsiteX0-8743" fmla="*/ 952 w 10000"/>
                <a:gd name="connsiteY0-8744" fmla="*/ 0 h 9227"/>
                <a:gd name="connsiteX1-8745" fmla="*/ 952 w 10000"/>
                <a:gd name="connsiteY1-8746" fmla="*/ 481 h 9227"/>
                <a:gd name="connsiteX2-8747" fmla="*/ 790 w 10000"/>
                <a:gd name="connsiteY2-8748" fmla="*/ 1770 h 9227"/>
                <a:gd name="connsiteX3-8749" fmla="*/ 790 w 10000"/>
                <a:gd name="connsiteY3-8750" fmla="*/ 2811 h 9227"/>
                <a:gd name="connsiteX4-8751" fmla="*/ 952 w 10000"/>
                <a:gd name="connsiteY4-8752" fmla="*/ 3581 h 9227"/>
                <a:gd name="connsiteX5-8753" fmla="*/ 952 w 10000"/>
                <a:gd name="connsiteY5-8754" fmla="*/ 4354 h 9227"/>
                <a:gd name="connsiteX6-8755" fmla="*/ 1115 w 10000"/>
                <a:gd name="connsiteY6-8756" fmla="*/ 5130 h 9227"/>
                <a:gd name="connsiteX7-8757" fmla="*/ 1278 w 10000"/>
                <a:gd name="connsiteY7-8758" fmla="*/ 5905 h 9227"/>
                <a:gd name="connsiteX8-8759" fmla="*/ 1440 w 10000"/>
                <a:gd name="connsiteY8-8760" fmla="*/ 6385 h 9227"/>
                <a:gd name="connsiteX9-8761" fmla="*/ 1764 w 10000"/>
                <a:gd name="connsiteY9-8762" fmla="*/ 6646 h 9227"/>
                <a:gd name="connsiteX10-8763" fmla="*/ 2088 w 10000"/>
                <a:gd name="connsiteY10-8764" fmla="*/ 6904 h 9227"/>
                <a:gd name="connsiteX11-8765" fmla="*/ 2575 w 10000"/>
                <a:gd name="connsiteY11-8766" fmla="*/ 7160 h 9227"/>
                <a:gd name="connsiteX12-8767" fmla="*/ 3224 w 10000"/>
                <a:gd name="connsiteY12-8768" fmla="*/ 7422 h 9227"/>
                <a:gd name="connsiteX13-8769" fmla="*/ 3873 w 10000"/>
                <a:gd name="connsiteY13-8770" fmla="*/ 7422 h 9227"/>
                <a:gd name="connsiteX14-8771" fmla="*/ 4502 w 10000"/>
                <a:gd name="connsiteY14-8772" fmla="*/ 7422 h 9227"/>
                <a:gd name="connsiteX15-8773" fmla="*/ 5151 w 10000"/>
                <a:gd name="connsiteY15-8774" fmla="*/ 7422 h 9227"/>
                <a:gd name="connsiteX16-8775" fmla="*/ 5639 w 10000"/>
                <a:gd name="connsiteY16-8776" fmla="*/ 7422 h 9227"/>
                <a:gd name="connsiteX17-8777" fmla="*/ 6125 w 10000"/>
                <a:gd name="connsiteY17-8778" fmla="*/ 7160 h 9227"/>
                <a:gd name="connsiteX18-8779" fmla="*/ 6938 w 10000"/>
                <a:gd name="connsiteY18-8780" fmla="*/ 6904 h 9227"/>
                <a:gd name="connsiteX19-8781" fmla="*/ 7586 w 10000"/>
                <a:gd name="connsiteY19-8782" fmla="*/ 6646 h 9227"/>
                <a:gd name="connsiteX20-8783" fmla="*/ 7749 w 10000"/>
                <a:gd name="connsiteY20-8784" fmla="*/ 6385 h 9227"/>
                <a:gd name="connsiteX21-8785" fmla="*/ 7911 w 10000"/>
                <a:gd name="connsiteY21-8786" fmla="*/ 6163 h 9227"/>
                <a:gd name="connsiteX22-8787" fmla="*/ 8072 w 10000"/>
                <a:gd name="connsiteY22-8788" fmla="*/ 5905 h 9227"/>
                <a:gd name="connsiteX23-8789" fmla="*/ 8236 w 10000"/>
                <a:gd name="connsiteY23-8790" fmla="*/ 5644 h 9227"/>
                <a:gd name="connsiteX24-8791" fmla="*/ 8377 w 10000"/>
                <a:gd name="connsiteY24-8792" fmla="*/ 4612 h 9227"/>
                <a:gd name="connsiteX25-8793" fmla="*/ 8539 w 10000"/>
                <a:gd name="connsiteY25-8794" fmla="*/ 3581 h 9227"/>
                <a:gd name="connsiteX26-8795" fmla="*/ 8701 w 10000"/>
                <a:gd name="connsiteY26-8796" fmla="*/ 3066 h 9227"/>
                <a:gd name="connsiteX27-8797" fmla="*/ 8701 w 10000"/>
                <a:gd name="connsiteY27-8798" fmla="*/ 2554 h 9227"/>
                <a:gd name="connsiteX28-8799" fmla="*/ 8701 w 10000"/>
                <a:gd name="connsiteY28-8800" fmla="*/ 2034 h 9227"/>
                <a:gd name="connsiteX29-8801" fmla="*/ 8701 w 10000"/>
                <a:gd name="connsiteY29-8802" fmla="*/ 1770 h 9227"/>
                <a:gd name="connsiteX30-8803" fmla="*/ 8863 w 10000"/>
                <a:gd name="connsiteY30-8804" fmla="*/ 1517 h 9227"/>
                <a:gd name="connsiteX31-8805" fmla="*/ 8863 w 10000"/>
                <a:gd name="connsiteY31-8806" fmla="*/ 1259 h 9227"/>
                <a:gd name="connsiteX32-8807" fmla="*/ 8863 w 10000"/>
                <a:gd name="connsiteY32-8808" fmla="*/ 1259 h 9227"/>
                <a:gd name="connsiteX33-8809" fmla="*/ 9026 w 10000"/>
                <a:gd name="connsiteY33-8810" fmla="*/ 1259 h 9227"/>
                <a:gd name="connsiteX34-8811" fmla="*/ 9188 w 10000"/>
                <a:gd name="connsiteY34-8812" fmla="*/ 1259 h 9227"/>
                <a:gd name="connsiteX35-8813" fmla="*/ 9188 w 10000"/>
                <a:gd name="connsiteY35-8814" fmla="*/ 1517 h 9227"/>
                <a:gd name="connsiteX36-8815" fmla="*/ 9351 w 10000"/>
                <a:gd name="connsiteY36-8816" fmla="*/ 1770 h 9227"/>
                <a:gd name="connsiteX37-8817" fmla="*/ 9351 w 10000"/>
                <a:gd name="connsiteY37-8818" fmla="*/ 2296 h 9227"/>
                <a:gd name="connsiteX38-8819" fmla="*/ 9351 w 10000"/>
                <a:gd name="connsiteY38-8820" fmla="*/ 2554 h 9227"/>
                <a:gd name="connsiteX39-8821" fmla="*/ 9351 w 10000"/>
                <a:gd name="connsiteY39-8822" fmla="*/ 3066 h 9227"/>
                <a:gd name="connsiteX40-8823" fmla="*/ 9513 w 10000"/>
                <a:gd name="connsiteY40-8824" fmla="*/ 4097 h 9227"/>
                <a:gd name="connsiteX41-8825" fmla="*/ 9513 w 10000"/>
                <a:gd name="connsiteY41-8826" fmla="*/ 4870 h 9227"/>
                <a:gd name="connsiteX42-8827" fmla="*/ 9675 w 10000"/>
                <a:gd name="connsiteY42-8828" fmla="*/ 5644 h 9227"/>
                <a:gd name="connsiteX43-8829" fmla="*/ 9837 w 10000"/>
                <a:gd name="connsiteY43-8830" fmla="*/ 6163 h 9227"/>
                <a:gd name="connsiteX44-8831" fmla="*/ 10000 w 10000"/>
                <a:gd name="connsiteY44-8832" fmla="*/ 6646 h 9227"/>
                <a:gd name="connsiteX45-8833" fmla="*/ 10000 w 10000"/>
                <a:gd name="connsiteY45-8834" fmla="*/ 7160 h 9227"/>
                <a:gd name="connsiteX46-8835" fmla="*/ 9837 w 10000"/>
                <a:gd name="connsiteY46-8836" fmla="*/ 7683 h 9227"/>
                <a:gd name="connsiteX47-8837" fmla="*/ 9513 w 10000"/>
                <a:gd name="connsiteY47-8838" fmla="*/ 7937 h 9227"/>
                <a:gd name="connsiteX48-8839" fmla="*/ 9188 w 10000"/>
                <a:gd name="connsiteY48-8840" fmla="*/ 8193 h 9227"/>
                <a:gd name="connsiteX49-8841" fmla="*/ 8701 w 10000"/>
                <a:gd name="connsiteY49-8842" fmla="*/ 8455 h 9227"/>
                <a:gd name="connsiteX50-8843" fmla="*/ 8236 w 10000"/>
                <a:gd name="connsiteY50-8844" fmla="*/ 8714 h 9227"/>
                <a:gd name="connsiteX51-8845" fmla="*/ 7749 w 10000"/>
                <a:gd name="connsiteY51-8846" fmla="*/ 8970 h 9227"/>
                <a:gd name="connsiteX52-8847" fmla="*/ 7098 w 10000"/>
                <a:gd name="connsiteY52-8848" fmla="*/ 8970 h 9227"/>
                <a:gd name="connsiteX53-8849" fmla="*/ 6287 w 10000"/>
                <a:gd name="connsiteY53-8850" fmla="*/ 9227 h 9227"/>
                <a:gd name="connsiteX54-8851" fmla="*/ 5475 w 10000"/>
                <a:gd name="connsiteY54-8852" fmla="*/ 9227 h 9227"/>
                <a:gd name="connsiteX55-8853" fmla="*/ 4502 w 10000"/>
                <a:gd name="connsiteY55-8854" fmla="*/ 9227 h 9227"/>
                <a:gd name="connsiteX56-8855" fmla="*/ 3711 w 10000"/>
                <a:gd name="connsiteY56-8856" fmla="*/ 9227 h 9227"/>
                <a:gd name="connsiteX57-8857" fmla="*/ 2899 w 10000"/>
                <a:gd name="connsiteY57-8858" fmla="*/ 8970 h 9227"/>
                <a:gd name="connsiteX58-8859" fmla="*/ 2250 w 10000"/>
                <a:gd name="connsiteY58-8860" fmla="*/ 8970 h 9227"/>
                <a:gd name="connsiteX59-8861" fmla="*/ 1764 w 10000"/>
                <a:gd name="connsiteY59-8862" fmla="*/ 8714 h 9227"/>
                <a:gd name="connsiteX60-8863" fmla="*/ 1278 w 10000"/>
                <a:gd name="connsiteY60-8864" fmla="*/ 8193 h 9227"/>
                <a:gd name="connsiteX61-8865" fmla="*/ 790 w 10000"/>
                <a:gd name="connsiteY61-8866" fmla="*/ 7937 h 9227"/>
                <a:gd name="connsiteX62-8867" fmla="*/ 486 w 10000"/>
                <a:gd name="connsiteY62-8868" fmla="*/ 7422 h 9227"/>
                <a:gd name="connsiteX63-8869" fmla="*/ 323 w 10000"/>
                <a:gd name="connsiteY63-8870" fmla="*/ 6646 h 9227"/>
                <a:gd name="connsiteX64-8871" fmla="*/ 161 w 10000"/>
                <a:gd name="connsiteY64-8872" fmla="*/ 5905 h 9227"/>
                <a:gd name="connsiteX65-8873" fmla="*/ 0 w 10000"/>
                <a:gd name="connsiteY65-8874" fmla="*/ 4870 h 9227"/>
                <a:gd name="connsiteX66-8875" fmla="*/ 0 w 10000"/>
                <a:gd name="connsiteY66-8876" fmla="*/ 3842 h 9227"/>
                <a:gd name="connsiteX67-8877" fmla="*/ 0 w 10000"/>
                <a:gd name="connsiteY67-8878" fmla="*/ 2554 h 9227"/>
                <a:gd name="connsiteX68-8879" fmla="*/ 0 w 10000"/>
                <a:gd name="connsiteY68-8880" fmla="*/ 1006 h 9227"/>
                <a:gd name="connsiteX0-8881" fmla="*/ 952 w 10000"/>
                <a:gd name="connsiteY0-8882" fmla="*/ 0 h 10000"/>
                <a:gd name="connsiteX1-8883" fmla="*/ 952 w 10000"/>
                <a:gd name="connsiteY1-8884" fmla="*/ 521 h 10000"/>
                <a:gd name="connsiteX2-8885" fmla="*/ 790 w 10000"/>
                <a:gd name="connsiteY2-8886" fmla="*/ 1918 h 10000"/>
                <a:gd name="connsiteX3-8887" fmla="*/ 790 w 10000"/>
                <a:gd name="connsiteY3-8888" fmla="*/ 3046 h 10000"/>
                <a:gd name="connsiteX4-8889" fmla="*/ 952 w 10000"/>
                <a:gd name="connsiteY4-8890" fmla="*/ 3881 h 10000"/>
                <a:gd name="connsiteX5-8891" fmla="*/ 952 w 10000"/>
                <a:gd name="connsiteY5-8892" fmla="*/ 4719 h 10000"/>
                <a:gd name="connsiteX6-8893" fmla="*/ 1115 w 10000"/>
                <a:gd name="connsiteY6-8894" fmla="*/ 5560 h 10000"/>
                <a:gd name="connsiteX7-8895" fmla="*/ 1278 w 10000"/>
                <a:gd name="connsiteY7-8896" fmla="*/ 6400 h 10000"/>
                <a:gd name="connsiteX8-8897" fmla="*/ 1440 w 10000"/>
                <a:gd name="connsiteY8-8898" fmla="*/ 6920 h 10000"/>
                <a:gd name="connsiteX9-8899" fmla="*/ 1764 w 10000"/>
                <a:gd name="connsiteY9-8900" fmla="*/ 7203 h 10000"/>
                <a:gd name="connsiteX10-8901" fmla="*/ 2088 w 10000"/>
                <a:gd name="connsiteY10-8902" fmla="*/ 7482 h 10000"/>
                <a:gd name="connsiteX11-8903" fmla="*/ 2575 w 10000"/>
                <a:gd name="connsiteY11-8904" fmla="*/ 7760 h 10000"/>
                <a:gd name="connsiteX12-8905" fmla="*/ 3224 w 10000"/>
                <a:gd name="connsiteY12-8906" fmla="*/ 8044 h 10000"/>
                <a:gd name="connsiteX13-8907" fmla="*/ 3873 w 10000"/>
                <a:gd name="connsiteY13-8908" fmla="*/ 8044 h 10000"/>
                <a:gd name="connsiteX14-8909" fmla="*/ 4502 w 10000"/>
                <a:gd name="connsiteY14-8910" fmla="*/ 8044 h 10000"/>
                <a:gd name="connsiteX15-8911" fmla="*/ 5151 w 10000"/>
                <a:gd name="connsiteY15-8912" fmla="*/ 8044 h 10000"/>
                <a:gd name="connsiteX16-8913" fmla="*/ 5639 w 10000"/>
                <a:gd name="connsiteY16-8914" fmla="*/ 8044 h 10000"/>
                <a:gd name="connsiteX17-8915" fmla="*/ 6125 w 10000"/>
                <a:gd name="connsiteY17-8916" fmla="*/ 7760 h 10000"/>
                <a:gd name="connsiteX18-8917" fmla="*/ 6938 w 10000"/>
                <a:gd name="connsiteY18-8918" fmla="*/ 7482 h 10000"/>
                <a:gd name="connsiteX19-8919" fmla="*/ 7586 w 10000"/>
                <a:gd name="connsiteY19-8920" fmla="*/ 7203 h 10000"/>
                <a:gd name="connsiteX20-8921" fmla="*/ 7749 w 10000"/>
                <a:gd name="connsiteY20-8922" fmla="*/ 6920 h 10000"/>
                <a:gd name="connsiteX21-8923" fmla="*/ 7911 w 10000"/>
                <a:gd name="connsiteY21-8924" fmla="*/ 6679 h 10000"/>
                <a:gd name="connsiteX22-8925" fmla="*/ 8072 w 10000"/>
                <a:gd name="connsiteY22-8926" fmla="*/ 6400 h 10000"/>
                <a:gd name="connsiteX23-8927" fmla="*/ 8236 w 10000"/>
                <a:gd name="connsiteY23-8928" fmla="*/ 6117 h 10000"/>
                <a:gd name="connsiteX24-8929" fmla="*/ 8377 w 10000"/>
                <a:gd name="connsiteY24-8930" fmla="*/ 4998 h 10000"/>
                <a:gd name="connsiteX25-8931" fmla="*/ 8539 w 10000"/>
                <a:gd name="connsiteY25-8932" fmla="*/ 3881 h 10000"/>
                <a:gd name="connsiteX26-8933" fmla="*/ 8701 w 10000"/>
                <a:gd name="connsiteY26-8934" fmla="*/ 3323 h 10000"/>
                <a:gd name="connsiteX27-8935" fmla="*/ 8701 w 10000"/>
                <a:gd name="connsiteY27-8936" fmla="*/ 2768 h 10000"/>
                <a:gd name="connsiteX28-8937" fmla="*/ 8701 w 10000"/>
                <a:gd name="connsiteY28-8938" fmla="*/ 2204 h 10000"/>
                <a:gd name="connsiteX29-8939" fmla="*/ 8701 w 10000"/>
                <a:gd name="connsiteY29-8940" fmla="*/ 1918 h 10000"/>
                <a:gd name="connsiteX30-8941" fmla="*/ 8863 w 10000"/>
                <a:gd name="connsiteY30-8942" fmla="*/ 1644 h 10000"/>
                <a:gd name="connsiteX31-8943" fmla="*/ 8863 w 10000"/>
                <a:gd name="connsiteY31-8944" fmla="*/ 1364 h 10000"/>
                <a:gd name="connsiteX32-8945" fmla="*/ 8863 w 10000"/>
                <a:gd name="connsiteY32-8946" fmla="*/ 1364 h 10000"/>
                <a:gd name="connsiteX33-8947" fmla="*/ 9026 w 10000"/>
                <a:gd name="connsiteY33-8948" fmla="*/ 1364 h 10000"/>
                <a:gd name="connsiteX34-8949" fmla="*/ 9188 w 10000"/>
                <a:gd name="connsiteY34-8950" fmla="*/ 1364 h 10000"/>
                <a:gd name="connsiteX35-8951" fmla="*/ 9188 w 10000"/>
                <a:gd name="connsiteY35-8952" fmla="*/ 1644 h 10000"/>
                <a:gd name="connsiteX36-8953" fmla="*/ 9351 w 10000"/>
                <a:gd name="connsiteY36-8954" fmla="*/ 1918 h 10000"/>
                <a:gd name="connsiteX37-8955" fmla="*/ 9351 w 10000"/>
                <a:gd name="connsiteY37-8956" fmla="*/ 2488 h 10000"/>
                <a:gd name="connsiteX38-8957" fmla="*/ 9351 w 10000"/>
                <a:gd name="connsiteY38-8958" fmla="*/ 2768 h 10000"/>
                <a:gd name="connsiteX39-8959" fmla="*/ 9351 w 10000"/>
                <a:gd name="connsiteY39-8960" fmla="*/ 3323 h 10000"/>
                <a:gd name="connsiteX40-8961" fmla="*/ 9513 w 10000"/>
                <a:gd name="connsiteY40-8962" fmla="*/ 4440 h 10000"/>
                <a:gd name="connsiteX41-8963" fmla="*/ 9513 w 10000"/>
                <a:gd name="connsiteY41-8964" fmla="*/ 5278 h 10000"/>
                <a:gd name="connsiteX42-8965" fmla="*/ 9675 w 10000"/>
                <a:gd name="connsiteY42-8966" fmla="*/ 6117 h 10000"/>
                <a:gd name="connsiteX43-8967" fmla="*/ 9837 w 10000"/>
                <a:gd name="connsiteY43-8968" fmla="*/ 6679 h 10000"/>
                <a:gd name="connsiteX44-8969" fmla="*/ 10000 w 10000"/>
                <a:gd name="connsiteY44-8970" fmla="*/ 7203 h 10000"/>
                <a:gd name="connsiteX45-8971" fmla="*/ 10000 w 10000"/>
                <a:gd name="connsiteY45-8972" fmla="*/ 7760 h 10000"/>
                <a:gd name="connsiteX46-8973" fmla="*/ 9837 w 10000"/>
                <a:gd name="connsiteY46-8974" fmla="*/ 8327 h 10000"/>
                <a:gd name="connsiteX47-8975" fmla="*/ 9513 w 10000"/>
                <a:gd name="connsiteY47-8976" fmla="*/ 8602 h 10000"/>
                <a:gd name="connsiteX48-8977" fmla="*/ 9188 w 10000"/>
                <a:gd name="connsiteY48-8978" fmla="*/ 8879 h 10000"/>
                <a:gd name="connsiteX49-8979" fmla="*/ 8701 w 10000"/>
                <a:gd name="connsiteY49-8980" fmla="*/ 9163 h 10000"/>
                <a:gd name="connsiteX50-8981" fmla="*/ 8236 w 10000"/>
                <a:gd name="connsiteY50-8982" fmla="*/ 9444 h 10000"/>
                <a:gd name="connsiteX51-8983" fmla="*/ 7749 w 10000"/>
                <a:gd name="connsiteY51-8984" fmla="*/ 9721 h 10000"/>
                <a:gd name="connsiteX52-8985" fmla="*/ 7098 w 10000"/>
                <a:gd name="connsiteY52-8986" fmla="*/ 9721 h 10000"/>
                <a:gd name="connsiteX53-8987" fmla="*/ 6287 w 10000"/>
                <a:gd name="connsiteY53-8988" fmla="*/ 10000 h 10000"/>
                <a:gd name="connsiteX54-8989" fmla="*/ 5475 w 10000"/>
                <a:gd name="connsiteY54-8990" fmla="*/ 10000 h 10000"/>
                <a:gd name="connsiteX55-8991" fmla="*/ 4502 w 10000"/>
                <a:gd name="connsiteY55-8992" fmla="*/ 10000 h 10000"/>
                <a:gd name="connsiteX56-8993" fmla="*/ 3711 w 10000"/>
                <a:gd name="connsiteY56-8994" fmla="*/ 10000 h 10000"/>
                <a:gd name="connsiteX57-8995" fmla="*/ 2899 w 10000"/>
                <a:gd name="connsiteY57-8996" fmla="*/ 9721 h 10000"/>
                <a:gd name="connsiteX58-8997" fmla="*/ 2250 w 10000"/>
                <a:gd name="connsiteY58-8998" fmla="*/ 9721 h 10000"/>
                <a:gd name="connsiteX59-8999" fmla="*/ 1764 w 10000"/>
                <a:gd name="connsiteY59-9000" fmla="*/ 9444 h 10000"/>
                <a:gd name="connsiteX60-9001" fmla="*/ 1278 w 10000"/>
                <a:gd name="connsiteY60-9002" fmla="*/ 8879 h 10000"/>
                <a:gd name="connsiteX61-9003" fmla="*/ 790 w 10000"/>
                <a:gd name="connsiteY61-9004" fmla="*/ 8602 h 10000"/>
                <a:gd name="connsiteX62-9005" fmla="*/ 486 w 10000"/>
                <a:gd name="connsiteY62-9006" fmla="*/ 8044 h 10000"/>
                <a:gd name="connsiteX63-9007" fmla="*/ 323 w 10000"/>
                <a:gd name="connsiteY63-9008" fmla="*/ 7203 h 10000"/>
                <a:gd name="connsiteX64-9009" fmla="*/ 161 w 10000"/>
                <a:gd name="connsiteY64-9010" fmla="*/ 6400 h 10000"/>
                <a:gd name="connsiteX65-9011" fmla="*/ 0 w 10000"/>
                <a:gd name="connsiteY65-9012" fmla="*/ 5278 h 10000"/>
                <a:gd name="connsiteX66-9013" fmla="*/ 0 w 10000"/>
                <a:gd name="connsiteY66-9014" fmla="*/ 4164 h 10000"/>
                <a:gd name="connsiteX67-9015" fmla="*/ 0 w 10000"/>
                <a:gd name="connsiteY67-9016" fmla="*/ 2768 h 10000"/>
                <a:gd name="connsiteX0-9017" fmla="*/ 952 w 10000"/>
                <a:gd name="connsiteY0-9018" fmla="*/ 0 h 9479"/>
                <a:gd name="connsiteX1-9019" fmla="*/ 790 w 10000"/>
                <a:gd name="connsiteY1-9020" fmla="*/ 1397 h 9479"/>
                <a:gd name="connsiteX2-9021" fmla="*/ 790 w 10000"/>
                <a:gd name="connsiteY2-9022" fmla="*/ 2525 h 9479"/>
                <a:gd name="connsiteX3-9023" fmla="*/ 952 w 10000"/>
                <a:gd name="connsiteY3-9024" fmla="*/ 3360 h 9479"/>
                <a:gd name="connsiteX4-9025" fmla="*/ 952 w 10000"/>
                <a:gd name="connsiteY4-9026" fmla="*/ 4198 h 9479"/>
                <a:gd name="connsiteX5-9027" fmla="*/ 1115 w 10000"/>
                <a:gd name="connsiteY5-9028" fmla="*/ 5039 h 9479"/>
                <a:gd name="connsiteX6-9029" fmla="*/ 1278 w 10000"/>
                <a:gd name="connsiteY6-9030" fmla="*/ 5879 h 9479"/>
                <a:gd name="connsiteX7-9031" fmla="*/ 1440 w 10000"/>
                <a:gd name="connsiteY7-9032" fmla="*/ 6399 h 9479"/>
                <a:gd name="connsiteX8-9033" fmla="*/ 1764 w 10000"/>
                <a:gd name="connsiteY8-9034" fmla="*/ 6682 h 9479"/>
                <a:gd name="connsiteX9-9035" fmla="*/ 2088 w 10000"/>
                <a:gd name="connsiteY9-9036" fmla="*/ 6961 h 9479"/>
                <a:gd name="connsiteX10-9037" fmla="*/ 2575 w 10000"/>
                <a:gd name="connsiteY10-9038" fmla="*/ 7239 h 9479"/>
                <a:gd name="connsiteX11-9039" fmla="*/ 3224 w 10000"/>
                <a:gd name="connsiteY11-9040" fmla="*/ 7523 h 9479"/>
                <a:gd name="connsiteX12-9041" fmla="*/ 3873 w 10000"/>
                <a:gd name="connsiteY12-9042" fmla="*/ 7523 h 9479"/>
                <a:gd name="connsiteX13-9043" fmla="*/ 4502 w 10000"/>
                <a:gd name="connsiteY13-9044" fmla="*/ 7523 h 9479"/>
                <a:gd name="connsiteX14-9045" fmla="*/ 5151 w 10000"/>
                <a:gd name="connsiteY14-9046" fmla="*/ 7523 h 9479"/>
                <a:gd name="connsiteX15-9047" fmla="*/ 5639 w 10000"/>
                <a:gd name="connsiteY15-9048" fmla="*/ 7523 h 9479"/>
                <a:gd name="connsiteX16-9049" fmla="*/ 6125 w 10000"/>
                <a:gd name="connsiteY16-9050" fmla="*/ 7239 h 9479"/>
                <a:gd name="connsiteX17-9051" fmla="*/ 6938 w 10000"/>
                <a:gd name="connsiteY17-9052" fmla="*/ 6961 h 9479"/>
                <a:gd name="connsiteX18-9053" fmla="*/ 7586 w 10000"/>
                <a:gd name="connsiteY18-9054" fmla="*/ 6682 h 9479"/>
                <a:gd name="connsiteX19-9055" fmla="*/ 7749 w 10000"/>
                <a:gd name="connsiteY19-9056" fmla="*/ 6399 h 9479"/>
                <a:gd name="connsiteX20-9057" fmla="*/ 7911 w 10000"/>
                <a:gd name="connsiteY20-9058" fmla="*/ 6158 h 9479"/>
                <a:gd name="connsiteX21-9059" fmla="*/ 8072 w 10000"/>
                <a:gd name="connsiteY21-9060" fmla="*/ 5879 h 9479"/>
                <a:gd name="connsiteX22-9061" fmla="*/ 8236 w 10000"/>
                <a:gd name="connsiteY22-9062" fmla="*/ 5596 h 9479"/>
                <a:gd name="connsiteX23-9063" fmla="*/ 8377 w 10000"/>
                <a:gd name="connsiteY23-9064" fmla="*/ 4477 h 9479"/>
                <a:gd name="connsiteX24-9065" fmla="*/ 8539 w 10000"/>
                <a:gd name="connsiteY24-9066" fmla="*/ 3360 h 9479"/>
                <a:gd name="connsiteX25-9067" fmla="*/ 8701 w 10000"/>
                <a:gd name="connsiteY25-9068" fmla="*/ 2802 h 9479"/>
                <a:gd name="connsiteX26-9069" fmla="*/ 8701 w 10000"/>
                <a:gd name="connsiteY26-9070" fmla="*/ 2247 h 9479"/>
                <a:gd name="connsiteX27-9071" fmla="*/ 8701 w 10000"/>
                <a:gd name="connsiteY27-9072" fmla="*/ 1683 h 9479"/>
                <a:gd name="connsiteX28-9073" fmla="*/ 8701 w 10000"/>
                <a:gd name="connsiteY28-9074" fmla="*/ 1397 h 9479"/>
                <a:gd name="connsiteX29-9075" fmla="*/ 8863 w 10000"/>
                <a:gd name="connsiteY29-9076" fmla="*/ 1123 h 9479"/>
                <a:gd name="connsiteX30-9077" fmla="*/ 8863 w 10000"/>
                <a:gd name="connsiteY30-9078" fmla="*/ 843 h 9479"/>
                <a:gd name="connsiteX31-9079" fmla="*/ 8863 w 10000"/>
                <a:gd name="connsiteY31-9080" fmla="*/ 843 h 9479"/>
                <a:gd name="connsiteX32-9081" fmla="*/ 9026 w 10000"/>
                <a:gd name="connsiteY32-9082" fmla="*/ 843 h 9479"/>
                <a:gd name="connsiteX33-9083" fmla="*/ 9188 w 10000"/>
                <a:gd name="connsiteY33-9084" fmla="*/ 843 h 9479"/>
                <a:gd name="connsiteX34-9085" fmla="*/ 9188 w 10000"/>
                <a:gd name="connsiteY34-9086" fmla="*/ 1123 h 9479"/>
                <a:gd name="connsiteX35-9087" fmla="*/ 9351 w 10000"/>
                <a:gd name="connsiteY35-9088" fmla="*/ 1397 h 9479"/>
                <a:gd name="connsiteX36-9089" fmla="*/ 9351 w 10000"/>
                <a:gd name="connsiteY36-9090" fmla="*/ 1967 h 9479"/>
                <a:gd name="connsiteX37-9091" fmla="*/ 9351 w 10000"/>
                <a:gd name="connsiteY37-9092" fmla="*/ 2247 h 9479"/>
                <a:gd name="connsiteX38-9093" fmla="*/ 9351 w 10000"/>
                <a:gd name="connsiteY38-9094" fmla="*/ 2802 h 9479"/>
                <a:gd name="connsiteX39-9095" fmla="*/ 9513 w 10000"/>
                <a:gd name="connsiteY39-9096" fmla="*/ 3919 h 9479"/>
                <a:gd name="connsiteX40-9097" fmla="*/ 9513 w 10000"/>
                <a:gd name="connsiteY40-9098" fmla="*/ 4757 h 9479"/>
                <a:gd name="connsiteX41-9099" fmla="*/ 9675 w 10000"/>
                <a:gd name="connsiteY41-9100" fmla="*/ 5596 h 9479"/>
                <a:gd name="connsiteX42-9101" fmla="*/ 9837 w 10000"/>
                <a:gd name="connsiteY42-9102" fmla="*/ 6158 h 9479"/>
                <a:gd name="connsiteX43-9103" fmla="*/ 10000 w 10000"/>
                <a:gd name="connsiteY43-9104" fmla="*/ 6682 h 9479"/>
                <a:gd name="connsiteX44-9105" fmla="*/ 10000 w 10000"/>
                <a:gd name="connsiteY44-9106" fmla="*/ 7239 h 9479"/>
                <a:gd name="connsiteX45-9107" fmla="*/ 9837 w 10000"/>
                <a:gd name="connsiteY45-9108" fmla="*/ 7806 h 9479"/>
                <a:gd name="connsiteX46-9109" fmla="*/ 9513 w 10000"/>
                <a:gd name="connsiteY46-9110" fmla="*/ 8081 h 9479"/>
                <a:gd name="connsiteX47-9111" fmla="*/ 9188 w 10000"/>
                <a:gd name="connsiteY47-9112" fmla="*/ 8358 h 9479"/>
                <a:gd name="connsiteX48-9113" fmla="*/ 8701 w 10000"/>
                <a:gd name="connsiteY48-9114" fmla="*/ 8642 h 9479"/>
                <a:gd name="connsiteX49-9115" fmla="*/ 8236 w 10000"/>
                <a:gd name="connsiteY49-9116" fmla="*/ 8923 h 9479"/>
                <a:gd name="connsiteX50-9117" fmla="*/ 7749 w 10000"/>
                <a:gd name="connsiteY50-9118" fmla="*/ 9200 h 9479"/>
                <a:gd name="connsiteX51-9119" fmla="*/ 7098 w 10000"/>
                <a:gd name="connsiteY51-9120" fmla="*/ 9200 h 9479"/>
                <a:gd name="connsiteX52-9121" fmla="*/ 6287 w 10000"/>
                <a:gd name="connsiteY52-9122" fmla="*/ 9479 h 9479"/>
                <a:gd name="connsiteX53-9123" fmla="*/ 5475 w 10000"/>
                <a:gd name="connsiteY53-9124" fmla="*/ 9479 h 9479"/>
                <a:gd name="connsiteX54-9125" fmla="*/ 4502 w 10000"/>
                <a:gd name="connsiteY54-9126" fmla="*/ 9479 h 9479"/>
                <a:gd name="connsiteX55-9127" fmla="*/ 3711 w 10000"/>
                <a:gd name="connsiteY55-9128" fmla="*/ 9479 h 9479"/>
                <a:gd name="connsiteX56-9129" fmla="*/ 2899 w 10000"/>
                <a:gd name="connsiteY56-9130" fmla="*/ 9200 h 9479"/>
                <a:gd name="connsiteX57-9131" fmla="*/ 2250 w 10000"/>
                <a:gd name="connsiteY57-9132" fmla="*/ 9200 h 9479"/>
                <a:gd name="connsiteX58-9133" fmla="*/ 1764 w 10000"/>
                <a:gd name="connsiteY58-9134" fmla="*/ 8923 h 9479"/>
                <a:gd name="connsiteX59-9135" fmla="*/ 1278 w 10000"/>
                <a:gd name="connsiteY59-9136" fmla="*/ 8358 h 9479"/>
                <a:gd name="connsiteX60-9137" fmla="*/ 790 w 10000"/>
                <a:gd name="connsiteY60-9138" fmla="*/ 8081 h 9479"/>
                <a:gd name="connsiteX61-9139" fmla="*/ 486 w 10000"/>
                <a:gd name="connsiteY61-9140" fmla="*/ 7523 h 9479"/>
                <a:gd name="connsiteX62-9141" fmla="*/ 323 w 10000"/>
                <a:gd name="connsiteY62-9142" fmla="*/ 6682 h 9479"/>
                <a:gd name="connsiteX63-9143" fmla="*/ 161 w 10000"/>
                <a:gd name="connsiteY63-9144" fmla="*/ 5879 h 9479"/>
                <a:gd name="connsiteX64-9145" fmla="*/ 0 w 10000"/>
                <a:gd name="connsiteY64-9146" fmla="*/ 4757 h 9479"/>
                <a:gd name="connsiteX65-9147" fmla="*/ 0 w 10000"/>
                <a:gd name="connsiteY65-9148" fmla="*/ 3643 h 9479"/>
                <a:gd name="connsiteX66-9149" fmla="*/ 0 w 10000"/>
                <a:gd name="connsiteY66-9150" fmla="*/ 2247 h 9479"/>
                <a:gd name="connsiteX0-9151" fmla="*/ 790 w 10000"/>
                <a:gd name="connsiteY0-9152" fmla="*/ 585 h 9111"/>
                <a:gd name="connsiteX1-9153" fmla="*/ 790 w 10000"/>
                <a:gd name="connsiteY1-9154" fmla="*/ 1775 h 9111"/>
                <a:gd name="connsiteX2-9155" fmla="*/ 952 w 10000"/>
                <a:gd name="connsiteY2-9156" fmla="*/ 2656 h 9111"/>
                <a:gd name="connsiteX3-9157" fmla="*/ 952 w 10000"/>
                <a:gd name="connsiteY3-9158" fmla="*/ 3540 h 9111"/>
                <a:gd name="connsiteX4-9159" fmla="*/ 1115 w 10000"/>
                <a:gd name="connsiteY4-9160" fmla="*/ 4427 h 9111"/>
                <a:gd name="connsiteX5-9161" fmla="*/ 1278 w 10000"/>
                <a:gd name="connsiteY5-9162" fmla="*/ 5313 h 9111"/>
                <a:gd name="connsiteX6-9163" fmla="*/ 1440 w 10000"/>
                <a:gd name="connsiteY6-9164" fmla="*/ 5862 h 9111"/>
                <a:gd name="connsiteX7-9165" fmla="*/ 1764 w 10000"/>
                <a:gd name="connsiteY7-9166" fmla="*/ 6160 h 9111"/>
                <a:gd name="connsiteX8-9167" fmla="*/ 2088 w 10000"/>
                <a:gd name="connsiteY8-9168" fmla="*/ 6455 h 9111"/>
                <a:gd name="connsiteX9-9169" fmla="*/ 2575 w 10000"/>
                <a:gd name="connsiteY9-9170" fmla="*/ 6748 h 9111"/>
                <a:gd name="connsiteX10-9171" fmla="*/ 3224 w 10000"/>
                <a:gd name="connsiteY10-9172" fmla="*/ 7047 h 9111"/>
                <a:gd name="connsiteX11-9173" fmla="*/ 3873 w 10000"/>
                <a:gd name="connsiteY11-9174" fmla="*/ 7047 h 9111"/>
                <a:gd name="connsiteX12-9175" fmla="*/ 4502 w 10000"/>
                <a:gd name="connsiteY12-9176" fmla="*/ 7047 h 9111"/>
                <a:gd name="connsiteX13-9177" fmla="*/ 5151 w 10000"/>
                <a:gd name="connsiteY13-9178" fmla="*/ 7047 h 9111"/>
                <a:gd name="connsiteX14-9179" fmla="*/ 5639 w 10000"/>
                <a:gd name="connsiteY14-9180" fmla="*/ 7047 h 9111"/>
                <a:gd name="connsiteX15-9181" fmla="*/ 6125 w 10000"/>
                <a:gd name="connsiteY15-9182" fmla="*/ 6748 h 9111"/>
                <a:gd name="connsiteX16-9183" fmla="*/ 6938 w 10000"/>
                <a:gd name="connsiteY16-9184" fmla="*/ 6455 h 9111"/>
                <a:gd name="connsiteX17-9185" fmla="*/ 7586 w 10000"/>
                <a:gd name="connsiteY17-9186" fmla="*/ 6160 h 9111"/>
                <a:gd name="connsiteX18-9187" fmla="*/ 7749 w 10000"/>
                <a:gd name="connsiteY18-9188" fmla="*/ 5862 h 9111"/>
                <a:gd name="connsiteX19-9189" fmla="*/ 7911 w 10000"/>
                <a:gd name="connsiteY19-9190" fmla="*/ 5607 h 9111"/>
                <a:gd name="connsiteX20-9191" fmla="*/ 8072 w 10000"/>
                <a:gd name="connsiteY20-9192" fmla="*/ 5313 h 9111"/>
                <a:gd name="connsiteX21-9193" fmla="*/ 8236 w 10000"/>
                <a:gd name="connsiteY21-9194" fmla="*/ 5015 h 9111"/>
                <a:gd name="connsiteX22-9195" fmla="*/ 8377 w 10000"/>
                <a:gd name="connsiteY22-9196" fmla="*/ 3834 h 9111"/>
                <a:gd name="connsiteX23-9197" fmla="*/ 8539 w 10000"/>
                <a:gd name="connsiteY23-9198" fmla="*/ 2656 h 9111"/>
                <a:gd name="connsiteX24-9199" fmla="*/ 8701 w 10000"/>
                <a:gd name="connsiteY24-9200" fmla="*/ 2067 h 9111"/>
                <a:gd name="connsiteX25-9201" fmla="*/ 8701 w 10000"/>
                <a:gd name="connsiteY25-9202" fmla="*/ 1482 h 9111"/>
                <a:gd name="connsiteX26-9203" fmla="*/ 8701 w 10000"/>
                <a:gd name="connsiteY26-9204" fmla="*/ 887 h 9111"/>
                <a:gd name="connsiteX27-9205" fmla="*/ 8701 w 10000"/>
                <a:gd name="connsiteY27-9206" fmla="*/ 585 h 9111"/>
                <a:gd name="connsiteX28-9207" fmla="*/ 8863 w 10000"/>
                <a:gd name="connsiteY28-9208" fmla="*/ 296 h 9111"/>
                <a:gd name="connsiteX29-9209" fmla="*/ 8863 w 10000"/>
                <a:gd name="connsiteY29-9210" fmla="*/ 0 h 9111"/>
                <a:gd name="connsiteX30-9211" fmla="*/ 8863 w 10000"/>
                <a:gd name="connsiteY30-9212" fmla="*/ 0 h 9111"/>
                <a:gd name="connsiteX31-9213" fmla="*/ 9026 w 10000"/>
                <a:gd name="connsiteY31-9214" fmla="*/ 0 h 9111"/>
                <a:gd name="connsiteX32-9215" fmla="*/ 9188 w 10000"/>
                <a:gd name="connsiteY32-9216" fmla="*/ 0 h 9111"/>
                <a:gd name="connsiteX33-9217" fmla="*/ 9188 w 10000"/>
                <a:gd name="connsiteY33-9218" fmla="*/ 296 h 9111"/>
                <a:gd name="connsiteX34-9219" fmla="*/ 9351 w 10000"/>
                <a:gd name="connsiteY34-9220" fmla="*/ 585 h 9111"/>
                <a:gd name="connsiteX35-9221" fmla="*/ 9351 w 10000"/>
                <a:gd name="connsiteY35-9222" fmla="*/ 1186 h 9111"/>
                <a:gd name="connsiteX36-9223" fmla="*/ 9351 w 10000"/>
                <a:gd name="connsiteY36-9224" fmla="*/ 1482 h 9111"/>
                <a:gd name="connsiteX37-9225" fmla="*/ 9351 w 10000"/>
                <a:gd name="connsiteY37-9226" fmla="*/ 2067 h 9111"/>
                <a:gd name="connsiteX38-9227" fmla="*/ 9513 w 10000"/>
                <a:gd name="connsiteY38-9228" fmla="*/ 3245 h 9111"/>
                <a:gd name="connsiteX39-9229" fmla="*/ 9513 w 10000"/>
                <a:gd name="connsiteY39-9230" fmla="*/ 4129 h 9111"/>
                <a:gd name="connsiteX40-9231" fmla="*/ 9675 w 10000"/>
                <a:gd name="connsiteY40-9232" fmla="*/ 5015 h 9111"/>
                <a:gd name="connsiteX41-9233" fmla="*/ 9837 w 10000"/>
                <a:gd name="connsiteY41-9234" fmla="*/ 5607 h 9111"/>
                <a:gd name="connsiteX42-9235" fmla="*/ 10000 w 10000"/>
                <a:gd name="connsiteY42-9236" fmla="*/ 6160 h 9111"/>
                <a:gd name="connsiteX43-9237" fmla="*/ 10000 w 10000"/>
                <a:gd name="connsiteY43-9238" fmla="*/ 6748 h 9111"/>
                <a:gd name="connsiteX44-9239" fmla="*/ 9837 w 10000"/>
                <a:gd name="connsiteY44-9240" fmla="*/ 7346 h 9111"/>
                <a:gd name="connsiteX45-9241" fmla="*/ 9513 w 10000"/>
                <a:gd name="connsiteY45-9242" fmla="*/ 7636 h 9111"/>
                <a:gd name="connsiteX46-9243" fmla="*/ 9188 w 10000"/>
                <a:gd name="connsiteY46-9244" fmla="*/ 7928 h 9111"/>
                <a:gd name="connsiteX47-9245" fmla="*/ 8701 w 10000"/>
                <a:gd name="connsiteY47-9246" fmla="*/ 8228 h 9111"/>
                <a:gd name="connsiteX48-9247" fmla="*/ 8236 w 10000"/>
                <a:gd name="connsiteY48-9248" fmla="*/ 8524 h 9111"/>
                <a:gd name="connsiteX49-9249" fmla="*/ 7749 w 10000"/>
                <a:gd name="connsiteY49-9250" fmla="*/ 8817 h 9111"/>
                <a:gd name="connsiteX50-9251" fmla="*/ 7098 w 10000"/>
                <a:gd name="connsiteY50-9252" fmla="*/ 8817 h 9111"/>
                <a:gd name="connsiteX51-9253" fmla="*/ 6287 w 10000"/>
                <a:gd name="connsiteY51-9254" fmla="*/ 9111 h 9111"/>
                <a:gd name="connsiteX52-9255" fmla="*/ 5475 w 10000"/>
                <a:gd name="connsiteY52-9256" fmla="*/ 9111 h 9111"/>
                <a:gd name="connsiteX53-9257" fmla="*/ 4502 w 10000"/>
                <a:gd name="connsiteY53-9258" fmla="*/ 9111 h 9111"/>
                <a:gd name="connsiteX54-9259" fmla="*/ 3711 w 10000"/>
                <a:gd name="connsiteY54-9260" fmla="*/ 9111 h 9111"/>
                <a:gd name="connsiteX55-9261" fmla="*/ 2899 w 10000"/>
                <a:gd name="connsiteY55-9262" fmla="*/ 8817 h 9111"/>
                <a:gd name="connsiteX56-9263" fmla="*/ 2250 w 10000"/>
                <a:gd name="connsiteY56-9264" fmla="*/ 8817 h 9111"/>
                <a:gd name="connsiteX57-9265" fmla="*/ 1764 w 10000"/>
                <a:gd name="connsiteY57-9266" fmla="*/ 8524 h 9111"/>
                <a:gd name="connsiteX58-9267" fmla="*/ 1278 w 10000"/>
                <a:gd name="connsiteY58-9268" fmla="*/ 7928 h 9111"/>
                <a:gd name="connsiteX59-9269" fmla="*/ 790 w 10000"/>
                <a:gd name="connsiteY59-9270" fmla="*/ 7636 h 9111"/>
                <a:gd name="connsiteX60-9271" fmla="*/ 486 w 10000"/>
                <a:gd name="connsiteY60-9272" fmla="*/ 7047 h 9111"/>
                <a:gd name="connsiteX61-9273" fmla="*/ 323 w 10000"/>
                <a:gd name="connsiteY61-9274" fmla="*/ 6160 h 9111"/>
                <a:gd name="connsiteX62-9275" fmla="*/ 161 w 10000"/>
                <a:gd name="connsiteY62-9276" fmla="*/ 5313 h 9111"/>
                <a:gd name="connsiteX63-9277" fmla="*/ 0 w 10000"/>
                <a:gd name="connsiteY63-9278" fmla="*/ 4129 h 9111"/>
                <a:gd name="connsiteX64-9279" fmla="*/ 0 w 10000"/>
                <a:gd name="connsiteY64-9280" fmla="*/ 2954 h 9111"/>
                <a:gd name="connsiteX65-9281" fmla="*/ 0 w 10000"/>
                <a:gd name="connsiteY65-9282" fmla="*/ 1482 h 9111"/>
                <a:gd name="connsiteX0-9283" fmla="*/ 790 w 10000"/>
                <a:gd name="connsiteY0-9284" fmla="*/ 1948 h 10000"/>
                <a:gd name="connsiteX1-9285" fmla="*/ 952 w 10000"/>
                <a:gd name="connsiteY1-9286" fmla="*/ 2915 h 10000"/>
                <a:gd name="connsiteX2-9287" fmla="*/ 952 w 10000"/>
                <a:gd name="connsiteY2-9288" fmla="*/ 3885 h 10000"/>
                <a:gd name="connsiteX3-9289" fmla="*/ 1115 w 10000"/>
                <a:gd name="connsiteY3-9290" fmla="*/ 4859 h 10000"/>
                <a:gd name="connsiteX4-9291" fmla="*/ 1278 w 10000"/>
                <a:gd name="connsiteY4-9292" fmla="*/ 5831 h 10000"/>
                <a:gd name="connsiteX5-9293" fmla="*/ 1440 w 10000"/>
                <a:gd name="connsiteY5-9294" fmla="*/ 6434 h 10000"/>
                <a:gd name="connsiteX6-9295" fmla="*/ 1764 w 10000"/>
                <a:gd name="connsiteY6-9296" fmla="*/ 6761 h 10000"/>
                <a:gd name="connsiteX7-9297" fmla="*/ 2088 w 10000"/>
                <a:gd name="connsiteY7-9298" fmla="*/ 7085 h 10000"/>
                <a:gd name="connsiteX8-9299" fmla="*/ 2575 w 10000"/>
                <a:gd name="connsiteY8-9300" fmla="*/ 7406 h 10000"/>
                <a:gd name="connsiteX9-9301" fmla="*/ 3224 w 10000"/>
                <a:gd name="connsiteY9-9302" fmla="*/ 7735 h 10000"/>
                <a:gd name="connsiteX10-9303" fmla="*/ 3873 w 10000"/>
                <a:gd name="connsiteY10-9304" fmla="*/ 7735 h 10000"/>
                <a:gd name="connsiteX11-9305" fmla="*/ 4502 w 10000"/>
                <a:gd name="connsiteY11-9306" fmla="*/ 7735 h 10000"/>
                <a:gd name="connsiteX12-9307" fmla="*/ 5151 w 10000"/>
                <a:gd name="connsiteY12-9308" fmla="*/ 7735 h 10000"/>
                <a:gd name="connsiteX13-9309" fmla="*/ 5639 w 10000"/>
                <a:gd name="connsiteY13-9310" fmla="*/ 7735 h 10000"/>
                <a:gd name="connsiteX14-9311" fmla="*/ 6125 w 10000"/>
                <a:gd name="connsiteY14-9312" fmla="*/ 7406 h 10000"/>
                <a:gd name="connsiteX15-9313" fmla="*/ 6938 w 10000"/>
                <a:gd name="connsiteY15-9314" fmla="*/ 7085 h 10000"/>
                <a:gd name="connsiteX16-9315" fmla="*/ 7586 w 10000"/>
                <a:gd name="connsiteY16-9316" fmla="*/ 6761 h 10000"/>
                <a:gd name="connsiteX17-9317" fmla="*/ 7749 w 10000"/>
                <a:gd name="connsiteY17-9318" fmla="*/ 6434 h 10000"/>
                <a:gd name="connsiteX18-9319" fmla="*/ 7911 w 10000"/>
                <a:gd name="connsiteY18-9320" fmla="*/ 6154 h 10000"/>
                <a:gd name="connsiteX19-9321" fmla="*/ 8072 w 10000"/>
                <a:gd name="connsiteY19-9322" fmla="*/ 5831 h 10000"/>
                <a:gd name="connsiteX20-9323" fmla="*/ 8236 w 10000"/>
                <a:gd name="connsiteY20-9324" fmla="*/ 5504 h 10000"/>
                <a:gd name="connsiteX21-9325" fmla="*/ 8377 w 10000"/>
                <a:gd name="connsiteY21-9326" fmla="*/ 4208 h 10000"/>
                <a:gd name="connsiteX22-9327" fmla="*/ 8539 w 10000"/>
                <a:gd name="connsiteY22-9328" fmla="*/ 2915 h 10000"/>
                <a:gd name="connsiteX23-9329" fmla="*/ 8701 w 10000"/>
                <a:gd name="connsiteY23-9330" fmla="*/ 2269 h 10000"/>
                <a:gd name="connsiteX24-9331" fmla="*/ 8701 w 10000"/>
                <a:gd name="connsiteY24-9332" fmla="*/ 1627 h 10000"/>
                <a:gd name="connsiteX25-9333" fmla="*/ 8701 w 10000"/>
                <a:gd name="connsiteY25-9334" fmla="*/ 974 h 10000"/>
                <a:gd name="connsiteX26-9335" fmla="*/ 8701 w 10000"/>
                <a:gd name="connsiteY26-9336" fmla="*/ 642 h 10000"/>
                <a:gd name="connsiteX27-9337" fmla="*/ 8863 w 10000"/>
                <a:gd name="connsiteY27-9338" fmla="*/ 325 h 10000"/>
                <a:gd name="connsiteX28-9339" fmla="*/ 8863 w 10000"/>
                <a:gd name="connsiteY28-9340" fmla="*/ 0 h 10000"/>
                <a:gd name="connsiteX29-9341" fmla="*/ 8863 w 10000"/>
                <a:gd name="connsiteY29-9342" fmla="*/ 0 h 10000"/>
                <a:gd name="connsiteX30-9343" fmla="*/ 9026 w 10000"/>
                <a:gd name="connsiteY30-9344" fmla="*/ 0 h 10000"/>
                <a:gd name="connsiteX31-9345" fmla="*/ 9188 w 10000"/>
                <a:gd name="connsiteY31-9346" fmla="*/ 0 h 10000"/>
                <a:gd name="connsiteX32-9347" fmla="*/ 9188 w 10000"/>
                <a:gd name="connsiteY32-9348" fmla="*/ 325 h 10000"/>
                <a:gd name="connsiteX33-9349" fmla="*/ 9351 w 10000"/>
                <a:gd name="connsiteY33-9350" fmla="*/ 642 h 10000"/>
                <a:gd name="connsiteX34-9351" fmla="*/ 9351 w 10000"/>
                <a:gd name="connsiteY34-9352" fmla="*/ 1302 h 10000"/>
                <a:gd name="connsiteX35-9353" fmla="*/ 9351 w 10000"/>
                <a:gd name="connsiteY35-9354" fmla="*/ 1627 h 10000"/>
                <a:gd name="connsiteX36-9355" fmla="*/ 9351 w 10000"/>
                <a:gd name="connsiteY36-9356" fmla="*/ 2269 h 10000"/>
                <a:gd name="connsiteX37-9357" fmla="*/ 9513 w 10000"/>
                <a:gd name="connsiteY37-9358" fmla="*/ 3562 h 10000"/>
                <a:gd name="connsiteX38-9359" fmla="*/ 9513 w 10000"/>
                <a:gd name="connsiteY38-9360" fmla="*/ 4532 h 10000"/>
                <a:gd name="connsiteX39-9361" fmla="*/ 9675 w 10000"/>
                <a:gd name="connsiteY39-9362" fmla="*/ 5504 h 10000"/>
                <a:gd name="connsiteX40-9363" fmla="*/ 9837 w 10000"/>
                <a:gd name="connsiteY40-9364" fmla="*/ 6154 h 10000"/>
                <a:gd name="connsiteX41-9365" fmla="*/ 10000 w 10000"/>
                <a:gd name="connsiteY41-9366" fmla="*/ 6761 h 10000"/>
                <a:gd name="connsiteX42-9367" fmla="*/ 10000 w 10000"/>
                <a:gd name="connsiteY42-9368" fmla="*/ 7406 h 10000"/>
                <a:gd name="connsiteX43-9369" fmla="*/ 9837 w 10000"/>
                <a:gd name="connsiteY43-9370" fmla="*/ 8063 h 10000"/>
                <a:gd name="connsiteX44-9371" fmla="*/ 9513 w 10000"/>
                <a:gd name="connsiteY44-9372" fmla="*/ 8381 h 10000"/>
                <a:gd name="connsiteX45-9373" fmla="*/ 9188 w 10000"/>
                <a:gd name="connsiteY45-9374" fmla="*/ 8702 h 10000"/>
                <a:gd name="connsiteX46-9375" fmla="*/ 8701 w 10000"/>
                <a:gd name="connsiteY46-9376" fmla="*/ 9031 h 10000"/>
                <a:gd name="connsiteX47-9377" fmla="*/ 8236 w 10000"/>
                <a:gd name="connsiteY47-9378" fmla="*/ 9356 h 10000"/>
                <a:gd name="connsiteX48-9379" fmla="*/ 7749 w 10000"/>
                <a:gd name="connsiteY48-9380" fmla="*/ 9677 h 10000"/>
                <a:gd name="connsiteX49-9381" fmla="*/ 7098 w 10000"/>
                <a:gd name="connsiteY49-9382" fmla="*/ 9677 h 10000"/>
                <a:gd name="connsiteX50-9383" fmla="*/ 6287 w 10000"/>
                <a:gd name="connsiteY50-9384" fmla="*/ 10000 h 10000"/>
                <a:gd name="connsiteX51-9385" fmla="*/ 5475 w 10000"/>
                <a:gd name="connsiteY51-9386" fmla="*/ 10000 h 10000"/>
                <a:gd name="connsiteX52-9387" fmla="*/ 4502 w 10000"/>
                <a:gd name="connsiteY52-9388" fmla="*/ 10000 h 10000"/>
                <a:gd name="connsiteX53-9389" fmla="*/ 3711 w 10000"/>
                <a:gd name="connsiteY53-9390" fmla="*/ 10000 h 10000"/>
                <a:gd name="connsiteX54-9391" fmla="*/ 2899 w 10000"/>
                <a:gd name="connsiteY54-9392" fmla="*/ 9677 h 10000"/>
                <a:gd name="connsiteX55-9393" fmla="*/ 2250 w 10000"/>
                <a:gd name="connsiteY55-9394" fmla="*/ 9677 h 10000"/>
                <a:gd name="connsiteX56-9395" fmla="*/ 1764 w 10000"/>
                <a:gd name="connsiteY56-9396" fmla="*/ 9356 h 10000"/>
                <a:gd name="connsiteX57-9397" fmla="*/ 1278 w 10000"/>
                <a:gd name="connsiteY57-9398" fmla="*/ 8702 h 10000"/>
                <a:gd name="connsiteX58-9399" fmla="*/ 790 w 10000"/>
                <a:gd name="connsiteY58-9400" fmla="*/ 8381 h 10000"/>
                <a:gd name="connsiteX59-9401" fmla="*/ 486 w 10000"/>
                <a:gd name="connsiteY59-9402" fmla="*/ 7735 h 10000"/>
                <a:gd name="connsiteX60-9403" fmla="*/ 323 w 10000"/>
                <a:gd name="connsiteY60-9404" fmla="*/ 6761 h 10000"/>
                <a:gd name="connsiteX61-9405" fmla="*/ 161 w 10000"/>
                <a:gd name="connsiteY61-9406" fmla="*/ 5831 h 10000"/>
                <a:gd name="connsiteX62-9407" fmla="*/ 0 w 10000"/>
                <a:gd name="connsiteY62-9408" fmla="*/ 4532 h 10000"/>
                <a:gd name="connsiteX63-9409" fmla="*/ 0 w 10000"/>
                <a:gd name="connsiteY63-9410" fmla="*/ 3242 h 10000"/>
                <a:gd name="connsiteX64-9411" fmla="*/ 0 w 10000"/>
                <a:gd name="connsiteY64-9412" fmla="*/ 1627 h 10000"/>
                <a:gd name="connsiteX0-9413" fmla="*/ 790 w 10000"/>
                <a:gd name="connsiteY0-9414" fmla="*/ 1948 h 10000"/>
                <a:gd name="connsiteX1-9415" fmla="*/ 952 w 10000"/>
                <a:gd name="connsiteY1-9416" fmla="*/ 2915 h 10000"/>
                <a:gd name="connsiteX2-9417" fmla="*/ 952 w 10000"/>
                <a:gd name="connsiteY2-9418" fmla="*/ 3885 h 10000"/>
                <a:gd name="connsiteX3-9419" fmla="*/ 1115 w 10000"/>
                <a:gd name="connsiteY3-9420" fmla="*/ 4859 h 10000"/>
                <a:gd name="connsiteX4-9421" fmla="*/ 1278 w 10000"/>
                <a:gd name="connsiteY4-9422" fmla="*/ 5831 h 10000"/>
                <a:gd name="connsiteX5-9423" fmla="*/ 1440 w 10000"/>
                <a:gd name="connsiteY5-9424" fmla="*/ 6434 h 10000"/>
                <a:gd name="connsiteX6-9425" fmla="*/ 1764 w 10000"/>
                <a:gd name="connsiteY6-9426" fmla="*/ 6761 h 10000"/>
                <a:gd name="connsiteX7-9427" fmla="*/ 2088 w 10000"/>
                <a:gd name="connsiteY7-9428" fmla="*/ 7085 h 10000"/>
                <a:gd name="connsiteX8-9429" fmla="*/ 2575 w 10000"/>
                <a:gd name="connsiteY8-9430" fmla="*/ 7406 h 10000"/>
                <a:gd name="connsiteX9-9431" fmla="*/ 3224 w 10000"/>
                <a:gd name="connsiteY9-9432" fmla="*/ 7735 h 10000"/>
                <a:gd name="connsiteX10-9433" fmla="*/ 3873 w 10000"/>
                <a:gd name="connsiteY10-9434" fmla="*/ 7735 h 10000"/>
                <a:gd name="connsiteX11-9435" fmla="*/ 4502 w 10000"/>
                <a:gd name="connsiteY11-9436" fmla="*/ 7735 h 10000"/>
                <a:gd name="connsiteX12-9437" fmla="*/ 5151 w 10000"/>
                <a:gd name="connsiteY12-9438" fmla="*/ 7735 h 10000"/>
                <a:gd name="connsiteX13-9439" fmla="*/ 5639 w 10000"/>
                <a:gd name="connsiteY13-9440" fmla="*/ 7735 h 10000"/>
                <a:gd name="connsiteX14-9441" fmla="*/ 6125 w 10000"/>
                <a:gd name="connsiteY14-9442" fmla="*/ 7406 h 10000"/>
                <a:gd name="connsiteX15-9443" fmla="*/ 6938 w 10000"/>
                <a:gd name="connsiteY15-9444" fmla="*/ 7085 h 10000"/>
                <a:gd name="connsiteX16-9445" fmla="*/ 7586 w 10000"/>
                <a:gd name="connsiteY16-9446" fmla="*/ 6761 h 10000"/>
                <a:gd name="connsiteX17-9447" fmla="*/ 7749 w 10000"/>
                <a:gd name="connsiteY17-9448" fmla="*/ 6434 h 10000"/>
                <a:gd name="connsiteX18-9449" fmla="*/ 7911 w 10000"/>
                <a:gd name="connsiteY18-9450" fmla="*/ 6154 h 10000"/>
                <a:gd name="connsiteX19-9451" fmla="*/ 8072 w 10000"/>
                <a:gd name="connsiteY19-9452" fmla="*/ 5831 h 10000"/>
                <a:gd name="connsiteX20-9453" fmla="*/ 8236 w 10000"/>
                <a:gd name="connsiteY20-9454" fmla="*/ 5504 h 10000"/>
                <a:gd name="connsiteX21-9455" fmla="*/ 8377 w 10000"/>
                <a:gd name="connsiteY21-9456" fmla="*/ 4208 h 10000"/>
                <a:gd name="connsiteX22-9457" fmla="*/ 8539 w 10000"/>
                <a:gd name="connsiteY22-9458" fmla="*/ 2915 h 10000"/>
                <a:gd name="connsiteX23-9459" fmla="*/ 8701 w 10000"/>
                <a:gd name="connsiteY23-9460" fmla="*/ 2269 h 10000"/>
                <a:gd name="connsiteX24-9461" fmla="*/ 8701 w 10000"/>
                <a:gd name="connsiteY24-9462" fmla="*/ 1627 h 10000"/>
                <a:gd name="connsiteX25-9463" fmla="*/ 8701 w 10000"/>
                <a:gd name="connsiteY25-9464" fmla="*/ 974 h 10000"/>
                <a:gd name="connsiteX26-9465" fmla="*/ 8701 w 10000"/>
                <a:gd name="connsiteY26-9466" fmla="*/ 642 h 10000"/>
                <a:gd name="connsiteX27-9467" fmla="*/ 8863 w 10000"/>
                <a:gd name="connsiteY27-9468" fmla="*/ 325 h 10000"/>
                <a:gd name="connsiteX28-9469" fmla="*/ 8863 w 10000"/>
                <a:gd name="connsiteY28-9470" fmla="*/ 0 h 10000"/>
                <a:gd name="connsiteX29-9471" fmla="*/ 8863 w 10000"/>
                <a:gd name="connsiteY29-9472" fmla="*/ 0 h 10000"/>
                <a:gd name="connsiteX30-9473" fmla="*/ 9026 w 10000"/>
                <a:gd name="connsiteY30-9474" fmla="*/ 0 h 10000"/>
                <a:gd name="connsiteX31-9475" fmla="*/ 9188 w 10000"/>
                <a:gd name="connsiteY31-9476" fmla="*/ 0 h 10000"/>
                <a:gd name="connsiteX32-9477" fmla="*/ 9188 w 10000"/>
                <a:gd name="connsiteY32-9478" fmla="*/ 325 h 10000"/>
                <a:gd name="connsiteX33-9479" fmla="*/ 9351 w 10000"/>
                <a:gd name="connsiteY33-9480" fmla="*/ 642 h 10000"/>
                <a:gd name="connsiteX34-9481" fmla="*/ 9351 w 10000"/>
                <a:gd name="connsiteY34-9482" fmla="*/ 1302 h 10000"/>
                <a:gd name="connsiteX35-9483" fmla="*/ 9351 w 10000"/>
                <a:gd name="connsiteY35-9484" fmla="*/ 1627 h 10000"/>
                <a:gd name="connsiteX36-9485" fmla="*/ 9351 w 10000"/>
                <a:gd name="connsiteY36-9486" fmla="*/ 2269 h 10000"/>
                <a:gd name="connsiteX37-9487" fmla="*/ 9513 w 10000"/>
                <a:gd name="connsiteY37-9488" fmla="*/ 3562 h 10000"/>
                <a:gd name="connsiteX38-9489" fmla="*/ 9513 w 10000"/>
                <a:gd name="connsiteY38-9490" fmla="*/ 4532 h 10000"/>
                <a:gd name="connsiteX39-9491" fmla="*/ 9675 w 10000"/>
                <a:gd name="connsiteY39-9492" fmla="*/ 5504 h 10000"/>
                <a:gd name="connsiteX40-9493" fmla="*/ 9837 w 10000"/>
                <a:gd name="connsiteY40-9494" fmla="*/ 6154 h 10000"/>
                <a:gd name="connsiteX41-9495" fmla="*/ 10000 w 10000"/>
                <a:gd name="connsiteY41-9496" fmla="*/ 6761 h 10000"/>
                <a:gd name="connsiteX42-9497" fmla="*/ 10000 w 10000"/>
                <a:gd name="connsiteY42-9498" fmla="*/ 7406 h 10000"/>
                <a:gd name="connsiteX43-9499" fmla="*/ 9837 w 10000"/>
                <a:gd name="connsiteY43-9500" fmla="*/ 8063 h 10000"/>
                <a:gd name="connsiteX44-9501" fmla="*/ 9513 w 10000"/>
                <a:gd name="connsiteY44-9502" fmla="*/ 8381 h 10000"/>
                <a:gd name="connsiteX45-9503" fmla="*/ 9188 w 10000"/>
                <a:gd name="connsiteY45-9504" fmla="*/ 8702 h 10000"/>
                <a:gd name="connsiteX46-9505" fmla="*/ 8701 w 10000"/>
                <a:gd name="connsiteY46-9506" fmla="*/ 9031 h 10000"/>
                <a:gd name="connsiteX47-9507" fmla="*/ 8236 w 10000"/>
                <a:gd name="connsiteY47-9508" fmla="*/ 9356 h 10000"/>
                <a:gd name="connsiteX48-9509" fmla="*/ 7749 w 10000"/>
                <a:gd name="connsiteY48-9510" fmla="*/ 9677 h 10000"/>
                <a:gd name="connsiteX49-9511" fmla="*/ 7098 w 10000"/>
                <a:gd name="connsiteY49-9512" fmla="*/ 9677 h 10000"/>
                <a:gd name="connsiteX50-9513" fmla="*/ 6287 w 10000"/>
                <a:gd name="connsiteY50-9514" fmla="*/ 10000 h 10000"/>
                <a:gd name="connsiteX51-9515" fmla="*/ 5475 w 10000"/>
                <a:gd name="connsiteY51-9516" fmla="*/ 10000 h 10000"/>
                <a:gd name="connsiteX52-9517" fmla="*/ 4502 w 10000"/>
                <a:gd name="connsiteY52-9518" fmla="*/ 10000 h 10000"/>
                <a:gd name="connsiteX53-9519" fmla="*/ 3711 w 10000"/>
                <a:gd name="connsiteY53-9520" fmla="*/ 10000 h 10000"/>
                <a:gd name="connsiteX54-9521" fmla="*/ 2899 w 10000"/>
                <a:gd name="connsiteY54-9522" fmla="*/ 9677 h 10000"/>
                <a:gd name="connsiteX55-9523" fmla="*/ 2250 w 10000"/>
                <a:gd name="connsiteY55-9524" fmla="*/ 9677 h 10000"/>
                <a:gd name="connsiteX56-9525" fmla="*/ 1764 w 10000"/>
                <a:gd name="connsiteY56-9526" fmla="*/ 9356 h 10000"/>
                <a:gd name="connsiteX57-9527" fmla="*/ 1278 w 10000"/>
                <a:gd name="connsiteY57-9528" fmla="*/ 8702 h 10000"/>
                <a:gd name="connsiteX58-9529" fmla="*/ 790 w 10000"/>
                <a:gd name="connsiteY58-9530" fmla="*/ 8381 h 10000"/>
                <a:gd name="connsiteX59-9531" fmla="*/ 486 w 10000"/>
                <a:gd name="connsiteY59-9532" fmla="*/ 7735 h 10000"/>
                <a:gd name="connsiteX60-9533" fmla="*/ 323 w 10000"/>
                <a:gd name="connsiteY60-9534" fmla="*/ 6761 h 10000"/>
                <a:gd name="connsiteX61-9535" fmla="*/ 161 w 10000"/>
                <a:gd name="connsiteY61-9536" fmla="*/ 5831 h 10000"/>
                <a:gd name="connsiteX62-9537" fmla="*/ 0 w 10000"/>
                <a:gd name="connsiteY62-9538" fmla="*/ 4532 h 10000"/>
                <a:gd name="connsiteX63-9539" fmla="*/ 0 w 10000"/>
                <a:gd name="connsiteY63-9540" fmla="*/ 3242 h 10000"/>
                <a:gd name="connsiteX0-9541" fmla="*/ 790 w 10000"/>
                <a:gd name="connsiteY0-9542" fmla="*/ 1948 h 10000"/>
                <a:gd name="connsiteX1-9543" fmla="*/ 952 w 10000"/>
                <a:gd name="connsiteY1-9544" fmla="*/ 2915 h 10000"/>
                <a:gd name="connsiteX2-9545" fmla="*/ 952 w 10000"/>
                <a:gd name="connsiteY2-9546" fmla="*/ 3885 h 10000"/>
                <a:gd name="connsiteX3-9547" fmla="*/ 1115 w 10000"/>
                <a:gd name="connsiteY3-9548" fmla="*/ 4859 h 10000"/>
                <a:gd name="connsiteX4-9549" fmla="*/ 1278 w 10000"/>
                <a:gd name="connsiteY4-9550" fmla="*/ 5831 h 10000"/>
                <a:gd name="connsiteX5-9551" fmla="*/ 1440 w 10000"/>
                <a:gd name="connsiteY5-9552" fmla="*/ 6434 h 10000"/>
                <a:gd name="connsiteX6-9553" fmla="*/ 1764 w 10000"/>
                <a:gd name="connsiteY6-9554" fmla="*/ 6761 h 10000"/>
                <a:gd name="connsiteX7-9555" fmla="*/ 2088 w 10000"/>
                <a:gd name="connsiteY7-9556" fmla="*/ 7085 h 10000"/>
                <a:gd name="connsiteX8-9557" fmla="*/ 2575 w 10000"/>
                <a:gd name="connsiteY8-9558" fmla="*/ 7406 h 10000"/>
                <a:gd name="connsiteX9-9559" fmla="*/ 3224 w 10000"/>
                <a:gd name="connsiteY9-9560" fmla="*/ 7735 h 10000"/>
                <a:gd name="connsiteX10-9561" fmla="*/ 3873 w 10000"/>
                <a:gd name="connsiteY10-9562" fmla="*/ 7735 h 10000"/>
                <a:gd name="connsiteX11-9563" fmla="*/ 4502 w 10000"/>
                <a:gd name="connsiteY11-9564" fmla="*/ 7735 h 10000"/>
                <a:gd name="connsiteX12-9565" fmla="*/ 5151 w 10000"/>
                <a:gd name="connsiteY12-9566" fmla="*/ 7735 h 10000"/>
                <a:gd name="connsiteX13-9567" fmla="*/ 5639 w 10000"/>
                <a:gd name="connsiteY13-9568" fmla="*/ 7735 h 10000"/>
                <a:gd name="connsiteX14-9569" fmla="*/ 6125 w 10000"/>
                <a:gd name="connsiteY14-9570" fmla="*/ 7406 h 10000"/>
                <a:gd name="connsiteX15-9571" fmla="*/ 6938 w 10000"/>
                <a:gd name="connsiteY15-9572" fmla="*/ 7085 h 10000"/>
                <a:gd name="connsiteX16-9573" fmla="*/ 7586 w 10000"/>
                <a:gd name="connsiteY16-9574" fmla="*/ 6761 h 10000"/>
                <a:gd name="connsiteX17-9575" fmla="*/ 7749 w 10000"/>
                <a:gd name="connsiteY17-9576" fmla="*/ 6434 h 10000"/>
                <a:gd name="connsiteX18-9577" fmla="*/ 7911 w 10000"/>
                <a:gd name="connsiteY18-9578" fmla="*/ 6154 h 10000"/>
                <a:gd name="connsiteX19-9579" fmla="*/ 8072 w 10000"/>
                <a:gd name="connsiteY19-9580" fmla="*/ 5831 h 10000"/>
                <a:gd name="connsiteX20-9581" fmla="*/ 8236 w 10000"/>
                <a:gd name="connsiteY20-9582" fmla="*/ 5504 h 10000"/>
                <a:gd name="connsiteX21-9583" fmla="*/ 8377 w 10000"/>
                <a:gd name="connsiteY21-9584" fmla="*/ 4208 h 10000"/>
                <a:gd name="connsiteX22-9585" fmla="*/ 8539 w 10000"/>
                <a:gd name="connsiteY22-9586" fmla="*/ 2915 h 10000"/>
                <a:gd name="connsiteX23-9587" fmla="*/ 8701 w 10000"/>
                <a:gd name="connsiteY23-9588" fmla="*/ 2269 h 10000"/>
                <a:gd name="connsiteX24-9589" fmla="*/ 8701 w 10000"/>
                <a:gd name="connsiteY24-9590" fmla="*/ 1627 h 10000"/>
                <a:gd name="connsiteX25-9591" fmla="*/ 8701 w 10000"/>
                <a:gd name="connsiteY25-9592" fmla="*/ 974 h 10000"/>
                <a:gd name="connsiteX26-9593" fmla="*/ 8701 w 10000"/>
                <a:gd name="connsiteY26-9594" fmla="*/ 642 h 10000"/>
                <a:gd name="connsiteX27-9595" fmla="*/ 8863 w 10000"/>
                <a:gd name="connsiteY27-9596" fmla="*/ 325 h 10000"/>
                <a:gd name="connsiteX28-9597" fmla="*/ 8863 w 10000"/>
                <a:gd name="connsiteY28-9598" fmla="*/ 0 h 10000"/>
                <a:gd name="connsiteX29-9599" fmla="*/ 8863 w 10000"/>
                <a:gd name="connsiteY29-9600" fmla="*/ 0 h 10000"/>
                <a:gd name="connsiteX30-9601" fmla="*/ 9026 w 10000"/>
                <a:gd name="connsiteY30-9602" fmla="*/ 0 h 10000"/>
                <a:gd name="connsiteX31-9603" fmla="*/ 9188 w 10000"/>
                <a:gd name="connsiteY31-9604" fmla="*/ 0 h 10000"/>
                <a:gd name="connsiteX32-9605" fmla="*/ 9188 w 10000"/>
                <a:gd name="connsiteY32-9606" fmla="*/ 325 h 10000"/>
                <a:gd name="connsiteX33-9607" fmla="*/ 9351 w 10000"/>
                <a:gd name="connsiteY33-9608" fmla="*/ 642 h 10000"/>
                <a:gd name="connsiteX34-9609" fmla="*/ 9351 w 10000"/>
                <a:gd name="connsiteY34-9610" fmla="*/ 1302 h 10000"/>
                <a:gd name="connsiteX35-9611" fmla="*/ 9351 w 10000"/>
                <a:gd name="connsiteY35-9612" fmla="*/ 1627 h 10000"/>
                <a:gd name="connsiteX36-9613" fmla="*/ 9351 w 10000"/>
                <a:gd name="connsiteY36-9614" fmla="*/ 2269 h 10000"/>
                <a:gd name="connsiteX37-9615" fmla="*/ 9513 w 10000"/>
                <a:gd name="connsiteY37-9616" fmla="*/ 3562 h 10000"/>
                <a:gd name="connsiteX38-9617" fmla="*/ 9513 w 10000"/>
                <a:gd name="connsiteY38-9618" fmla="*/ 4532 h 10000"/>
                <a:gd name="connsiteX39-9619" fmla="*/ 9675 w 10000"/>
                <a:gd name="connsiteY39-9620" fmla="*/ 5504 h 10000"/>
                <a:gd name="connsiteX40-9621" fmla="*/ 9837 w 10000"/>
                <a:gd name="connsiteY40-9622" fmla="*/ 6154 h 10000"/>
                <a:gd name="connsiteX41-9623" fmla="*/ 10000 w 10000"/>
                <a:gd name="connsiteY41-9624" fmla="*/ 6761 h 10000"/>
                <a:gd name="connsiteX42-9625" fmla="*/ 10000 w 10000"/>
                <a:gd name="connsiteY42-9626" fmla="*/ 7406 h 10000"/>
                <a:gd name="connsiteX43-9627" fmla="*/ 9837 w 10000"/>
                <a:gd name="connsiteY43-9628" fmla="*/ 8063 h 10000"/>
                <a:gd name="connsiteX44-9629" fmla="*/ 9513 w 10000"/>
                <a:gd name="connsiteY44-9630" fmla="*/ 8381 h 10000"/>
                <a:gd name="connsiteX45-9631" fmla="*/ 9188 w 10000"/>
                <a:gd name="connsiteY45-9632" fmla="*/ 8702 h 10000"/>
                <a:gd name="connsiteX46-9633" fmla="*/ 8701 w 10000"/>
                <a:gd name="connsiteY46-9634" fmla="*/ 9031 h 10000"/>
                <a:gd name="connsiteX47-9635" fmla="*/ 8236 w 10000"/>
                <a:gd name="connsiteY47-9636" fmla="*/ 9356 h 10000"/>
                <a:gd name="connsiteX48-9637" fmla="*/ 7749 w 10000"/>
                <a:gd name="connsiteY48-9638" fmla="*/ 9677 h 10000"/>
                <a:gd name="connsiteX49-9639" fmla="*/ 7098 w 10000"/>
                <a:gd name="connsiteY49-9640" fmla="*/ 9677 h 10000"/>
                <a:gd name="connsiteX50-9641" fmla="*/ 6287 w 10000"/>
                <a:gd name="connsiteY50-9642" fmla="*/ 10000 h 10000"/>
                <a:gd name="connsiteX51-9643" fmla="*/ 5475 w 10000"/>
                <a:gd name="connsiteY51-9644" fmla="*/ 10000 h 10000"/>
                <a:gd name="connsiteX52-9645" fmla="*/ 4502 w 10000"/>
                <a:gd name="connsiteY52-9646" fmla="*/ 10000 h 10000"/>
                <a:gd name="connsiteX53-9647" fmla="*/ 3711 w 10000"/>
                <a:gd name="connsiteY53-9648" fmla="*/ 10000 h 10000"/>
                <a:gd name="connsiteX54-9649" fmla="*/ 2899 w 10000"/>
                <a:gd name="connsiteY54-9650" fmla="*/ 9677 h 10000"/>
                <a:gd name="connsiteX55-9651" fmla="*/ 2250 w 10000"/>
                <a:gd name="connsiteY55-9652" fmla="*/ 9677 h 10000"/>
                <a:gd name="connsiteX56-9653" fmla="*/ 1764 w 10000"/>
                <a:gd name="connsiteY56-9654" fmla="*/ 9356 h 10000"/>
                <a:gd name="connsiteX57-9655" fmla="*/ 1278 w 10000"/>
                <a:gd name="connsiteY57-9656" fmla="*/ 8702 h 10000"/>
                <a:gd name="connsiteX58-9657" fmla="*/ 790 w 10000"/>
                <a:gd name="connsiteY58-9658" fmla="*/ 8381 h 10000"/>
                <a:gd name="connsiteX59-9659" fmla="*/ 486 w 10000"/>
                <a:gd name="connsiteY59-9660" fmla="*/ 7735 h 10000"/>
                <a:gd name="connsiteX60-9661" fmla="*/ 323 w 10000"/>
                <a:gd name="connsiteY60-9662" fmla="*/ 6761 h 10000"/>
                <a:gd name="connsiteX61-9663" fmla="*/ 161 w 10000"/>
                <a:gd name="connsiteY61-9664" fmla="*/ 5831 h 10000"/>
                <a:gd name="connsiteX62-9665" fmla="*/ 0 w 10000"/>
                <a:gd name="connsiteY62-9666" fmla="*/ 4532 h 10000"/>
                <a:gd name="connsiteX0-9667" fmla="*/ 629 w 9839"/>
                <a:gd name="connsiteY0-9668" fmla="*/ 1948 h 10000"/>
                <a:gd name="connsiteX1-9669" fmla="*/ 791 w 9839"/>
                <a:gd name="connsiteY1-9670" fmla="*/ 2915 h 10000"/>
                <a:gd name="connsiteX2-9671" fmla="*/ 791 w 9839"/>
                <a:gd name="connsiteY2-9672" fmla="*/ 3885 h 10000"/>
                <a:gd name="connsiteX3-9673" fmla="*/ 954 w 9839"/>
                <a:gd name="connsiteY3-9674" fmla="*/ 4859 h 10000"/>
                <a:gd name="connsiteX4-9675" fmla="*/ 1117 w 9839"/>
                <a:gd name="connsiteY4-9676" fmla="*/ 5831 h 10000"/>
                <a:gd name="connsiteX5-9677" fmla="*/ 1279 w 9839"/>
                <a:gd name="connsiteY5-9678" fmla="*/ 6434 h 10000"/>
                <a:gd name="connsiteX6-9679" fmla="*/ 1603 w 9839"/>
                <a:gd name="connsiteY6-9680" fmla="*/ 6761 h 10000"/>
                <a:gd name="connsiteX7-9681" fmla="*/ 1927 w 9839"/>
                <a:gd name="connsiteY7-9682" fmla="*/ 7085 h 10000"/>
                <a:gd name="connsiteX8-9683" fmla="*/ 2414 w 9839"/>
                <a:gd name="connsiteY8-9684" fmla="*/ 7406 h 10000"/>
                <a:gd name="connsiteX9-9685" fmla="*/ 3063 w 9839"/>
                <a:gd name="connsiteY9-9686" fmla="*/ 7735 h 10000"/>
                <a:gd name="connsiteX10-9687" fmla="*/ 3712 w 9839"/>
                <a:gd name="connsiteY10-9688" fmla="*/ 7735 h 10000"/>
                <a:gd name="connsiteX11-9689" fmla="*/ 4341 w 9839"/>
                <a:gd name="connsiteY11-9690" fmla="*/ 7735 h 10000"/>
                <a:gd name="connsiteX12-9691" fmla="*/ 4990 w 9839"/>
                <a:gd name="connsiteY12-9692" fmla="*/ 7735 h 10000"/>
                <a:gd name="connsiteX13-9693" fmla="*/ 5478 w 9839"/>
                <a:gd name="connsiteY13-9694" fmla="*/ 7735 h 10000"/>
                <a:gd name="connsiteX14-9695" fmla="*/ 5964 w 9839"/>
                <a:gd name="connsiteY14-9696" fmla="*/ 7406 h 10000"/>
                <a:gd name="connsiteX15-9697" fmla="*/ 6777 w 9839"/>
                <a:gd name="connsiteY15-9698" fmla="*/ 7085 h 10000"/>
                <a:gd name="connsiteX16-9699" fmla="*/ 7425 w 9839"/>
                <a:gd name="connsiteY16-9700" fmla="*/ 6761 h 10000"/>
                <a:gd name="connsiteX17-9701" fmla="*/ 7588 w 9839"/>
                <a:gd name="connsiteY17-9702" fmla="*/ 6434 h 10000"/>
                <a:gd name="connsiteX18-9703" fmla="*/ 7750 w 9839"/>
                <a:gd name="connsiteY18-9704" fmla="*/ 6154 h 10000"/>
                <a:gd name="connsiteX19-9705" fmla="*/ 7911 w 9839"/>
                <a:gd name="connsiteY19-9706" fmla="*/ 5831 h 10000"/>
                <a:gd name="connsiteX20-9707" fmla="*/ 8075 w 9839"/>
                <a:gd name="connsiteY20-9708" fmla="*/ 5504 h 10000"/>
                <a:gd name="connsiteX21-9709" fmla="*/ 8216 w 9839"/>
                <a:gd name="connsiteY21-9710" fmla="*/ 4208 h 10000"/>
                <a:gd name="connsiteX22-9711" fmla="*/ 8378 w 9839"/>
                <a:gd name="connsiteY22-9712" fmla="*/ 2915 h 10000"/>
                <a:gd name="connsiteX23-9713" fmla="*/ 8540 w 9839"/>
                <a:gd name="connsiteY23-9714" fmla="*/ 2269 h 10000"/>
                <a:gd name="connsiteX24-9715" fmla="*/ 8540 w 9839"/>
                <a:gd name="connsiteY24-9716" fmla="*/ 1627 h 10000"/>
                <a:gd name="connsiteX25-9717" fmla="*/ 8540 w 9839"/>
                <a:gd name="connsiteY25-9718" fmla="*/ 974 h 10000"/>
                <a:gd name="connsiteX26-9719" fmla="*/ 8540 w 9839"/>
                <a:gd name="connsiteY26-9720" fmla="*/ 642 h 10000"/>
                <a:gd name="connsiteX27-9721" fmla="*/ 8702 w 9839"/>
                <a:gd name="connsiteY27-9722" fmla="*/ 325 h 10000"/>
                <a:gd name="connsiteX28-9723" fmla="*/ 8702 w 9839"/>
                <a:gd name="connsiteY28-9724" fmla="*/ 0 h 10000"/>
                <a:gd name="connsiteX29-9725" fmla="*/ 8702 w 9839"/>
                <a:gd name="connsiteY29-9726" fmla="*/ 0 h 10000"/>
                <a:gd name="connsiteX30-9727" fmla="*/ 8865 w 9839"/>
                <a:gd name="connsiteY30-9728" fmla="*/ 0 h 10000"/>
                <a:gd name="connsiteX31-9729" fmla="*/ 9027 w 9839"/>
                <a:gd name="connsiteY31-9730" fmla="*/ 0 h 10000"/>
                <a:gd name="connsiteX32-9731" fmla="*/ 9027 w 9839"/>
                <a:gd name="connsiteY32-9732" fmla="*/ 325 h 10000"/>
                <a:gd name="connsiteX33-9733" fmla="*/ 9190 w 9839"/>
                <a:gd name="connsiteY33-9734" fmla="*/ 642 h 10000"/>
                <a:gd name="connsiteX34-9735" fmla="*/ 9190 w 9839"/>
                <a:gd name="connsiteY34-9736" fmla="*/ 1302 h 10000"/>
                <a:gd name="connsiteX35-9737" fmla="*/ 9190 w 9839"/>
                <a:gd name="connsiteY35-9738" fmla="*/ 1627 h 10000"/>
                <a:gd name="connsiteX36-9739" fmla="*/ 9190 w 9839"/>
                <a:gd name="connsiteY36-9740" fmla="*/ 2269 h 10000"/>
                <a:gd name="connsiteX37-9741" fmla="*/ 9352 w 9839"/>
                <a:gd name="connsiteY37-9742" fmla="*/ 3562 h 10000"/>
                <a:gd name="connsiteX38-9743" fmla="*/ 9352 w 9839"/>
                <a:gd name="connsiteY38-9744" fmla="*/ 4532 h 10000"/>
                <a:gd name="connsiteX39-9745" fmla="*/ 9514 w 9839"/>
                <a:gd name="connsiteY39-9746" fmla="*/ 5504 h 10000"/>
                <a:gd name="connsiteX40-9747" fmla="*/ 9676 w 9839"/>
                <a:gd name="connsiteY40-9748" fmla="*/ 6154 h 10000"/>
                <a:gd name="connsiteX41-9749" fmla="*/ 9839 w 9839"/>
                <a:gd name="connsiteY41-9750" fmla="*/ 6761 h 10000"/>
                <a:gd name="connsiteX42-9751" fmla="*/ 9839 w 9839"/>
                <a:gd name="connsiteY42-9752" fmla="*/ 7406 h 10000"/>
                <a:gd name="connsiteX43-9753" fmla="*/ 9676 w 9839"/>
                <a:gd name="connsiteY43-9754" fmla="*/ 8063 h 10000"/>
                <a:gd name="connsiteX44-9755" fmla="*/ 9352 w 9839"/>
                <a:gd name="connsiteY44-9756" fmla="*/ 8381 h 10000"/>
                <a:gd name="connsiteX45-9757" fmla="*/ 9027 w 9839"/>
                <a:gd name="connsiteY45-9758" fmla="*/ 8702 h 10000"/>
                <a:gd name="connsiteX46-9759" fmla="*/ 8540 w 9839"/>
                <a:gd name="connsiteY46-9760" fmla="*/ 9031 h 10000"/>
                <a:gd name="connsiteX47-9761" fmla="*/ 8075 w 9839"/>
                <a:gd name="connsiteY47-9762" fmla="*/ 9356 h 10000"/>
                <a:gd name="connsiteX48-9763" fmla="*/ 7588 w 9839"/>
                <a:gd name="connsiteY48-9764" fmla="*/ 9677 h 10000"/>
                <a:gd name="connsiteX49-9765" fmla="*/ 6937 w 9839"/>
                <a:gd name="connsiteY49-9766" fmla="*/ 9677 h 10000"/>
                <a:gd name="connsiteX50-9767" fmla="*/ 6126 w 9839"/>
                <a:gd name="connsiteY50-9768" fmla="*/ 10000 h 10000"/>
                <a:gd name="connsiteX51-9769" fmla="*/ 5314 w 9839"/>
                <a:gd name="connsiteY51-9770" fmla="*/ 10000 h 10000"/>
                <a:gd name="connsiteX52-9771" fmla="*/ 4341 w 9839"/>
                <a:gd name="connsiteY52-9772" fmla="*/ 10000 h 10000"/>
                <a:gd name="connsiteX53-9773" fmla="*/ 3550 w 9839"/>
                <a:gd name="connsiteY53-9774" fmla="*/ 10000 h 10000"/>
                <a:gd name="connsiteX54-9775" fmla="*/ 2738 w 9839"/>
                <a:gd name="connsiteY54-9776" fmla="*/ 9677 h 10000"/>
                <a:gd name="connsiteX55-9777" fmla="*/ 2089 w 9839"/>
                <a:gd name="connsiteY55-9778" fmla="*/ 9677 h 10000"/>
                <a:gd name="connsiteX56-9779" fmla="*/ 1603 w 9839"/>
                <a:gd name="connsiteY56-9780" fmla="*/ 9356 h 10000"/>
                <a:gd name="connsiteX57-9781" fmla="*/ 1117 w 9839"/>
                <a:gd name="connsiteY57-9782" fmla="*/ 8702 h 10000"/>
                <a:gd name="connsiteX58-9783" fmla="*/ 629 w 9839"/>
                <a:gd name="connsiteY58-9784" fmla="*/ 8381 h 10000"/>
                <a:gd name="connsiteX59-9785" fmla="*/ 325 w 9839"/>
                <a:gd name="connsiteY59-9786" fmla="*/ 7735 h 10000"/>
                <a:gd name="connsiteX60-9787" fmla="*/ 162 w 9839"/>
                <a:gd name="connsiteY60-9788" fmla="*/ 6761 h 10000"/>
                <a:gd name="connsiteX61-9789" fmla="*/ 0 w 9839"/>
                <a:gd name="connsiteY61-9790" fmla="*/ 5831 h 10000"/>
                <a:gd name="connsiteX0-9791" fmla="*/ 804 w 10000"/>
                <a:gd name="connsiteY0-9792" fmla="*/ 2915 h 10000"/>
                <a:gd name="connsiteX1-9793" fmla="*/ 804 w 10000"/>
                <a:gd name="connsiteY1-9794" fmla="*/ 3885 h 10000"/>
                <a:gd name="connsiteX2-9795" fmla="*/ 970 w 10000"/>
                <a:gd name="connsiteY2-9796" fmla="*/ 4859 h 10000"/>
                <a:gd name="connsiteX3-9797" fmla="*/ 1135 w 10000"/>
                <a:gd name="connsiteY3-9798" fmla="*/ 5831 h 10000"/>
                <a:gd name="connsiteX4-9799" fmla="*/ 1300 w 10000"/>
                <a:gd name="connsiteY4-9800" fmla="*/ 6434 h 10000"/>
                <a:gd name="connsiteX5-9801" fmla="*/ 1629 w 10000"/>
                <a:gd name="connsiteY5-9802" fmla="*/ 6761 h 10000"/>
                <a:gd name="connsiteX6-9803" fmla="*/ 1959 w 10000"/>
                <a:gd name="connsiteY6-9804" fmla="*/ 7085 h 10000"/>
                <a:gd name="connsiteX7-9805" fmla="*/ 2454 w 10000"/>
                <a:gd name="connsiteY7-9806" fmla="*/ 7406 h 10000"/>
                <a:gd name="connsiteX8-9807" fmla="*/ 3113 w 10000"/>
                <a:gd name="connsiteY8-9808" fmla="*/ 7735 h 10000"/>
                <a:gd name="connsiteX9-9809" fmla="*/ 3773 w 10000"/>
                <a:gd name="connsiteY9-9810" fmla="*/ 7735 h 10000"/>
                <a:gd name="connsiteX10-9811" fmla="*/ 4412 w 10000"/>
                <a:gd name="connsiteY10-9812" fmla="*/ 7735 h 10000"/>
                <a:gd name="connsiteX11-9813" fmla="*/ 5072 w 10000"/>
                <a:gd name="connsiteY11-9814" fmla="*/ 7735 h 10000"/>
                <a:gd name="connsiteX12-9815" fmla="*/ 5568 w 10000"/>
                <a:gd name="connsiteY12-9816" fmla="*/ 7735 h 10000"/>
                <a:gd name="connsiteX13-9817" fmla="*/ 6062 w 10000"/>
                <a:gd name="connsiteY13-9818" fmla="*/ 7406 h 10000"/>
                <a:gd name="connsiteX14-9819" fmla="*/ 6888 w 10000"/>
                <a:gd name="connsiteY14-9820" fmla="*/ 7085 h 10000"/>
                <a:gd name="connsiteX15-9821" fmla="*/ 7546 w 10000"/>
                <a:gd name="connsiteY15-9822" fmla="*/ 6761 h 10000"/>
                <a:gd name="connsiteX16-9823" fmla="*/ 7712 w 10000"/>
                <a:gd name="connsiteY16-9824" fmla="*/ 6434 h 10000"/>
                <a:gd name="connsiteX17-9825" fmla="*/ 7877 w 10000"/>
                <a:gd name="connsiteY17-9826" fmla="*/ 6154 h 10000"/>
                <a:gd name="connsiteX18-9827" fmla="*/ 8040 w 10000"/>
                <a:gd name="connsiteY18-9828" fmla="*/ 5831 h 10000"/>
                <a:gd name="connsiteX19-9829" fmla="*/ 8207 w 10000"/>
                <a:gd name="connsiteY19-9830" fmla="*/ 5504 h 10000"/>
                <a:gd name="connsiteX20-9831" fmla="*/ 8350 w 10000"/>
                <a:gd name="connsiteY20-9832" fmla="*/ 4208 h 10000"/>
                <a:gd name="connsiteX21-9833" fmla="*/ 8515 w 10000"/>
                <a:gd name="connsiteY21-9834" fmla="*/ 2915 h 10000"/>
                <a:gd name="connsiteX22-9835" fmla="*/ 8680 w 10000"/>
                <a:gd name="connsiteY22-9836" fmla="*/ 2269 h 10000"/>
                <a:gd name="connsiteX23-9837" fmla="*/ 8680 w 10000"/>
                <a:gd name="connsiteY23-9838" fmla="*/ 1627 h 10000"/>
                <a:gd name="connsiteX24-9839" fmla="*/ 8680 w 10000"/>
                <a:gd name="connsiteY24-9840" fmla="*/ 974 h 10000"/>
                <a:gd name="connsiteX25-9841" fmla="*/ 8680 w 10000"/>
                <a:gd name="connsiteY25-9842" fmla="*/ 642 h 10000"/>
                <a:gd name="connsiteX26-9843" fmla="*/ 8844 w 10000"/>
                <a:gd name="connsiteY26-9844" fmla="*/ 325 h 10000"/>
                <a:gd name="connsiteX27-9845" fmla="*/ 8844 w 10000"/>
                <a:gd name="connsiteY27-9846" fmla="*/ 0 h 10000"/>
                <a:gd name="connsiteX28-9847" fmla="*/ 8844 w 10000"/>
                <a:gd name="connsiteY28-9848" fmla="*/ 0 h 10000"/>
                <a:gd name="connsiteX29-9849" fmla="*/ 9010 w 10000"/>
                <a:gd name="connsiteY29-9850" fmla="*/ 0 h 10000"/>
                <a:gd name="connsiteX30-9851" fmla="*/ 9175 w 10000"/>
                <a:gd name="connsiteY30-9852" fmla="*/ 0 h 10000"/>
                <a:gd name="connsiteX31-9853" fmla="*/ 9175 w 10000"/>
                <a:gd name="connsiteY31-9854" fmla="*/ 325 h 10000"/>
                <a:gd name="connsiteX32-9855" fmla="*/ 9340 w 10000"/>
                <a:gd name="connsiteY32-9856" fmla="*/ 642 h 10000"/>
                <a:gd name="connsiteX33-9857" fmla="*/ 9340 w 10000"/>
                <a:gd name="connsiteY33-9858" fmla="*/ 1302 h 10000"/>
                <a:gd name="connsiteX34-9859" fmla="*/ 9340 w 10000"/>
                <a:gd name="connsiteY34-9860" fmla="*/ 1627 h 10000"/>
                <a:gd name="connsiteX35-9861" fmla="*/ 9340 w 10000"/>
                <a:gd name="connsiteY35-9862" fmla="*/ 2269 h 10000"/>
                <a:gd name="connsiteX36-9863" fmla="*/ 9505 w 10000"/>
                <a:gd name="connsiteY36-9864" fmla="*/ 3562 h 10000"/>
                <a:gd name="connsiteX37-9865" fmla="*/ 9505 w 10000"/>
                <a:gd name="connsiteY37-9866" fmla="*/ 4532 h 10000"/>
                <a:gd name="connsiteX38-9867" fmla="*/ 9670 w 10000"/>
                <a:gd name="connsiteY38-9868" fmla="*/ 5504 h 10000"/>
                <a:gd name="connsiteX39-9869" fmla="*/ 9834 w 10000"/>
                <a:gd name="connsiteY39-9870" fmla="*/ 6154 h 10000"/>
                <a:gd name="connsiteX40-9871" fmla="*/ 10000 w 10000"/>
                <a:gd name="connsiteY40-9872" fmla="*/ 6761 h 10000"/>
                <a:gd name="connsiteX41-9873" fmla="*/ 10000 w 10000"/>
                <a:gd name="connsiteY41-9874" fmla="*/ 7406 h 10000"/>
                <a:gd name="connsiteX42-9875" fmla="*/ 9834 w 10000"/>
                <a:gd name="connsiteY42-9876" fmla="*/ 8063 h 10000"/>
                <a:gd name="connsiteX43-9877" fmla="*/ 9505 w 10000"/>
                <a:gd name="connsiteY43-9878" fmla="*/ 8381 h 10000"/>
                <a:gd name="connsiteX44-9879" fmla="*/ 9175 w 10000"/>
                <a:gd name="connsiteY44-9880" fmla="*/ 8702 h 10000"/>
                <a:gd name="connsiteX45-9881" fmla="*/ 8680 w 10000"/>
                <a:gd name="connsiteY45-9882" fmla="*/ 9031 h 10000"/>
                <a:gd name="connsiteX46-9883" fmla="*/ 8207 w 10000"/>
                <a:gd name="connsiteY46-9884" fmla="*/ 9356 h 10000"/>
                <a:gd name="connsiteX47-9885" fmla="*/ 7712 w 10000"/>
                <a:gd name="connsiteY47-9886" fmla="*/ 9677 h 10000"/>
                <a:gd name="connsiteX48-9887" fmla="*/ 7051 w 10000"/>
                <a:gd name="connsiteY48-9888" fmla="*/ 9677 h 10000"/>
                <a:gd name="connsiteX49-9889" fmla="*/ 6226 w 10000"/>
                <a:gd name="connsiteY49-9890" fmla="*/ 10000 h 10000"/>
                <a:gd name="connsiteX50-9891" fmla="*/ 5401 w 10000"/>
                <a:gd name="connsiteY50-9892" fmla="*/ 10000 h 10000"/>
                <a:gd name="connsiteX51-9893" fmla="*/ 4412 w 10000"/>
                <a:gd name="connsiteY51-9894" fmla="*/ 10000 h 10000"/>
                <a:gd name="connsiteX52-9895" fmla="*/ 3608 w 10000"/>
                <a:gd name="connsiteY52-9896" fmla="*/ 10000 h 10000"/>
                <a:gd name="connsiteX53-9897" fmla="*/ 2783 w 10000"/>
                <a:gd name="connsiteY53-9898" fmla="*/ 9677 h 10000"/>
                <a:gd name="connsiteX54-9899" fmla="*/ 2123 w 10000"/>
                <a:gd name="connsiteY54-9900" fmla="*/ 9677 h 10000"/>
                <a:gd name="connsiteX55-9901" fmla="*/ 1629 w 10000"/>
                <a:gd name="connsiteY55-9902" fmla="*/ 9356 h 10000"/>
                <a:gd name="connsiteX56-9903" fmla="*/ 1135 w 10000"/>
                <a:gd name="connsiteY56-9904" fmla="*/ 8702 h 10000"/>
                <a:gd name="connsiteX57-9905" fmla="*/ 639 w 10000"/>
                <a:gd name="connsiteY57-9906" fmla="*/ 8381 h 10000"/>
                <a:gd name="connsiteX58-9907" fmla="*/ 330 w 10000"/>
                <a:gd name="connsiteY58-9908" fmla="*/ 7735 h 10000"/>
                <a:gd name="connsiteX59-9909" fmla="*/ 165 w 10000"/>
                <a:gd name="connsiteY59-9910" fmla="*/ 6761 h 10000"/>
                <a:gd name="connsiteX60-9911" fmla="*/ 0 w 10000"/>
                <a:gd name="connsiteY60-9912" fmla="*/ 5831 h 10000"/>
                <a:gd name="connsiteX0-9913" fmla="*/ 804 w 10000"/>
                <a:gd name="connsiteY0-9914" fmla="*/ 3885 h 10000"/>
                <a:gd name="connsiteX1-9915" fmla="*/ 970 w 10000"/>
                <a:gd name="connsiteY1-9916" fmla="*/ 4859 h 10000"/>
                <a:gd name="connsiteX2-9917" fmla="*/ 1135 w 10000"/>
                <a:gd name="connsiteY2-9918" fmla="*/ 5831 h 10000"/>
                <a:gd name="connsiteX3-9919" fmla="*/ 1300 w 10000"/>
                <a:gd name="connsiteY3-9920" fmla="*/ 6434 h 10000"/>
                <a:gd name="connsiteX4-9921" fmla="*/ 1629 w 10000"/>
                <a:gd name="connsiteY4-9922" fmla="*/ 6761 h 10000"/>
                <a:gd name="connsiteX5-9923" fmla="*/ 1959 w 10000"/>
                <a:gd name="connsiteY5-9924" fmla="*/ 7085 h 10000"/>
                <a:gd name="connsiteX6-9925" fmla="*/ 2454 w 10000"/>
                <a:gd name="connsiteY6-9926" fmla="*/ 7406 h 10000"/>
                <a:gd name="connsiteX7-9927" fmla="*/ 3113 w 10000"/>
                <a:gd name="connsiteY7-9928" fmla="*/ 7735 h 10000"/>
                <a:gd name="connsiteX8-9929" fmla="*/ 3773 w 10000"/>
                <a:gd name="connsiteY8-9930" fmla="*/ 7735 h 10000"/>
                <a:gd name="connsiteX9-9931" fmla="*/ 4412 w 10000"/>
                <a:gd name="connsiteY9-9932" fmla="*/ 7735 h 10000"/>
                <a:gd name="connsiteX10-9933" fmla="*/ 5072 w 10000"/>
                <a:gd name="connsiteY10-9934" fmla="*/ 7735 h 10000"/>
                <a:gd name="connsiteX11-9935" fmla="*/ 5568 w 10000"/>
                <a:gd name="connsiteY11-9936" fmla="*/ 7735 h 10000"/>
                <a:gd name="connsiteX12-9937" fmla="*/ 6062 w 10000"/>
                <a:gd name="connsiteY12-9938" fmla="*/ 7406 h 10000"/>
                <a:gd name="connsiteX13-9939" fmla="*/ 6888 w 10000"/>
                <a:gd name="connsiteY13-9940" fmla="*/ 7085 h 10000"/>
                <a:gd name="connsiteX14-9941" fmla="*/ 7546 w 10000"/>
                <a:gd name="connsiteY14-9942" fmla="*/ 6761 h 10000"/>
                <a:gd name="connsiteX15-9943" fmla="*/ 7712 w 10000"/>
                <a:gd name="connsiteY15-9944" fmla="*/ 6434 h 10000"/>
                <a:gd name="connsiteX16-9945" fmla="*/ 7877 w 10000"/>
                <a:gd name="connsiteY16-9946" fmla="*/ 6154 h 10000"/>
                <a:gd name="connsiteX17-9947" fmla="*/ 8040 w 10000"/>
                <a:gd name="connsiteY17-9948" fmla="*/ 5831 h 10000"/>
                <a:gd name="connsiteX18-9949" fmla="*/ 8207 w 10000"/>
                <a:gd name="connsiteY18-9950" fmla="*/ 5504 h 10000"/>
                <a:gd name="connsiteX19-9951" fmla="*/ 8350 w 10000"/>
                <a:gd name="connsiteY19-9952" fmla="*/ 4208 h 10000"/>
                <a:gd name="connsiteX20-9953" fmla="*/ 8515 w 10000"/>
                <a:gd name="connsiteY20-9954" fmla="*/ 2915 h 10000"/>
                <a:gd name="connsiteX21-9955" fmla="*/ 8680 w 10000"/>
                <a:gd name="connsiteY21-9956" fmla="*/ 2269 h 10000"/>
                <a:gd name="connsiteX22-9957" fmla="*/ 8680 w 10000"/>
                <a:gd name="connsiteY22-9958" fmla="*/ 1627 h 10000"/>
                <a:gd name="connsiteX23-9959" fmla="*/ 8680 w 10000"/>
                <a:gd name="connsiteY23-9960" fmla="*/ 974 h 10000"/>
                <a:gd name="connsiteX24-9961" fmla="*/ 8680 w 10000"/>
                <a:gd name="connsiteY24-9962" fmla="*/ 642 h 10000"/>
                <a:gd name="connsiteX25-9963" fmla="*/ 8844 w 10000"/>
                <a:gd name="connsiteY25-9964" fmla="*/ 325 h 10000"/>
                <a:gd name="connsiteX26-9965" fmla="*/ 8844 w 10000"/>
                <a:gd name="connsiteY26-9966" fmla="*/ 0 h 10000"/>
                <a:gd name="connsiteX27-9967" fmla="*/ 8844 w 10000"/>
                <a:gd name="connsiteY27-9968" fmla="*/ 0 h 10000"/>
                <a:gd name="connsiteX28-9969" fmla="*/ 9010 w 10000"/>
                <a:gd name="connsiteY28-9970" fmla="*/ 0 h 10000"/>
                <a:gd name="connsiteX29-9971" fmla="*/ 9175 w 10000"/>
                <a:gd name="connsiteY29-9972" fmla="*/ 0 h 10000"/>
                <a:gd name="connsiteX30-9973" fmla="*/ 9175 w 10000"/>
                <a:gd name="connsiteY30-9974" fmla="*/ 325 h 10000"/>
                <a:gd name="connsiteX31-9975" fmla="*/ 9340 w 10000"/>
                <a:gd name="connsiteY31-9976" fmla="*/ 642 h 10000"/>
                <a:gd name="connsiteX32-9977" fmla="*/ 9340 w 10000"/>
                <a:gd name="connsiteY32-9978" fmla="*/ 1302 h 10000"/>
                <a:gd name="connsiteX33-9979" fmla="*/ 9340 w 10000"/>
                <a:gd name="connsiteY33-9980" fmla="*/ 1627 h 10000"/>
                <a:gd name="connsiteX34-9981" fmla="*/ 9340 w 10000"/>
                <a:gd name="connsiteY34-9982" fmla="*/ 2269 h 10000"/>
                <a:gd name="connsiteX35-9983" fmla="*/ 9505 w 10000"/>
                <a:gd name="connsiteY35-9984" fmla="*/ 3562 h 10000"/>
                <a:gd name="connsiteX36-9985" fmla="*/ 9505 w 10000"/>
                <a:gd name="connsiteY36-9986" fmla="*/ 4532 h 10000"/>
                <a:gd name="connsiteX37-9987" fmla="*/ 9670 w 10000"/>
                <a:gd name="connsiteY37-9988" fmla="*/ 5504 h 10000"/>
                <a:gd name="connsiteX38-9989" fmla="*/ 9834 w 10000"/>
                <a:gd name="connsiteY38-9990" fmla="*/ 6154 h 10000"/>
                <a:gd name="connsiteX39-9991" fmla="*/ 10000 w 10000"/>
                <a:gd name="connsiteY39-9992" fmla="*/ 6761 h 10000"/>
                <a:gd name="connsiteX40-9993" fmla="*/ 10000 w 10000"/>
                <a:gd name="connsiteY40-9994" fmla="*/ 7406 h 10000"/>
                <a:gd name="connsiteX41-9995" fmla="*/ 9834 w 10000"/>
                <a:gd name="connsiteY41-9996" fmla="*/ 8063 h 10000"/>
                <a:gd name="connsiteX42-9997" fmla="*/ 9505 w 10000"/>
                <a:gd name="connsiteY42-9998" fmla="*/ 8381 h 10000"/>
                <a:gd name="connsiteX43-9999" fmla="*/ 9175 w 10000"/>
                <a:gd name="connsiteY43-10000" fmla="*/ 8702 h 10000"/>
                <a:gd name="connsiteX44-10001" fmla="*/ 8680 w 10000"/>
                <a:gd name="connsiteY44-10002" fmla="*/ 9031 h 10000"/>
                <a:gd name="connsiteX45-10003" fmla="*/ 8207 w 10000"/>
                <a:gd name="connsiteY45-10004" fmla="*/ 9356 h 10000"/>
                <a:gd name="connsiteX46-10005" fmla="*/ 7712 w 10000"/>
                <a:gd name="connsiteY46-10006" fmla="*/ 9677 h 10000"/>
                <a:gd name="connsiteX47-10007" fmla="*/ 7051 w 10000"/>
                <a:gd name="connsiteY47-10008" fmla="*/ 9677 h 10000"/>
                <a:gd name="connsiteX48-10009" fmla="*/ 6226 w 10000"/>
                <a:gd name="connsiteY48-10010" fmla="*/ 10000 h 10000"/>
                <a:gd name="connsiteX49-10011" fmla="*/ 5401 w 10000"/>
                <a:gd name="connsiteY49-10012" fmla="*/ 10000 h 10000"/>
                <a:gd name="connsiteX50-10013" fmla="*/ 4412 w 10000"/>
                <a:gd name="connsiteY50-10014" fmla="*/ 10000 h 10000"/>
                <a:gd name="connsiteX51-10015" fmla="*/ 3608 w 10000"/>
                <a:gd name="connsiteY51-10016" fmla="*/ 10000 h 10000"/>
                <a:gd name="connsiteX52-10017" fmla="*/ 2783 w 10000"/>
                <a:gd name="connsiteY52-10018" fmla="*/ 9677 h 10000"/>
                <a:gd name="connsiteX53-10019" fmla="*/ 2123 w 10000"/>
                <a:gd name="connsiteY53-10020" fmla="*/ 9677 h 10000"/>
                <a:gd name="connsiteX54-10021" fmla="*/ 1629 w 10000"/>
                <a:gd name="connsiteY54-10022" fmla="*/ 9356 h 10000"/>
                <a:gd name="connsiteX55-10023" fmla="*/ 1135 w 10000"/>
                <a:gd name="connsiteY55-10024" fmla="*/ 8702 h 10000"/>
                <a:gd name="connsiteX56-10025" fmla="*/ 639 w 10000"/>
                <a:gd name="connsiteY56-10026" fmla="*/ 8381 h 10000"/>
                <a:gd name="connsiteX57-10027" fmla="*/ 330 w 10000"/>
                <a:gd name="connsiteY57-10028" fmla="*/ 7735 h 10000"/>
                <a:gd name="connsiteX58-10029" fmla="*/ 165 w 10000"/>
                <a:gd name="connsiteY58-10030" fmla="*/ 6761 h 10000"/>
                <a:gd name="connsiteX59-10031" fmla="*/ 0 w 10000"/>
                <a:gd name="connsiteY59-10032" fmla="*/ 5831 h 10000"/>
                <a:gd name="connsiteX0-10033" fmla="*/ 639 w 9835"/>
                <a:gd name="connsiteY0-10034" fmla="*/ 3885 h 10000"/>
                <a:gd name="connsiteX1-10035" fmla="*/ 805 w 9835"/>
                <a:gd name="connsiteY1-10036" fmla="*/ 4859 h 10000"/>
                <a:gd name="connsiteX2-10037" fmla="*/ 970 w 9835"/>
                <a:gd name="connsiteY2-10038" fmla="*/ 5831 h 10000"/>
                <a:gd name="connsiteX3-10039" fmla="*/ 1135 w 9835"/>
                <a:gd name="connsiteY3-10040" fmla="*/ 6434 h 10000"/>
                <a:gd name="connsiteX4-10041" fmla="*/ 1464 w 9835"/>
                <a:gd name="connsiteY4-10042" fmla="*/ 6761 h 10000"/>
                <a:gd name="connsiteX5-10043" fmla="*/ 1794 w 9835"/>
                <a:gd name="connsiteY5-10044" fmla="*/ 7085 h 10000"/>
                <a:gd name="connsiteX6-10045" fmla="*/ 2289 w 9835"/>
                <a:gd name="connsiteY6-10046" fmla="*/ 7406 h 10000"/>
                <a:gd name="connsiteX7-10047" fmla="*/ 2948 w 9835"/>
                <a:gd name="connsiteY7-10048" fmla="*/ 7735 h 10000"/>
                <a:gd name="connsiteX8-10049" fmla="*/ 3608 w 9835"/>
                <a:gd name="connsiteY8-10050" fmla="*/ 7735 h 10000"/>
                <a:gd name="connsiteX9-10051" fmla="*/ 4247 w 9835"/>
                <a:gd name="connsiteY9-10052" fmla="*/ 7735 h 10000"/>
                <a:gd name="connsiteX10-10053" fmla="*/ 4907 w 9835"/>
                <a:gd name="connsiteY10-10054" fmla="*/ 7735 h 10000"/>
                <a:gd name="connsiteX11-10055" fmla="*/ 5403 w 9835"/>
                <a:gd name="connsiteY11-10056" fmla="*/ 7735 h 10000"/>
                <a:gd name="connsiteX12-10057" fmla="*/ 5897 w 9835"/>
                <a:gd name="connsiteY12-10058" fmla="*/ 7406 h 10000"/>
                <a:gd name="connsiteX13-10059" fmla="*/ 6723 w 9835"/>
                <a:gd name="connsiteY13-10060" fmla="*/ 7085 h 10000"/>
                <a:gd name="connsiteX14-10061" fmla="*/ 7381 w 9835"/>
                <a:gd name="connsiteY14-10062" fmla="*/ 6761 h 10000"/>
                <a:gd name="connsiteX15-10063" fmla="*/ 7547 w 9835"/>
                <a:gd name="connsiteY15-10064" fmla="*/ 6434 h 10000"/>
                <a:gd name="connsiteX16-10065" fmla="*/ 7712 w 9835"/>
                <a:gd name="connsiteY16-10066" fmla="*/ 6154 h 10000"/>
                <a:gd name="connsiteX17-10067" fmla="*/ 7875 w 9835"/>
                <a:gd name="connsiteY17-10068" fmla="*/ 5831 h 10000"/>
                <a:gd name="connsiteX18-10069" fmla="*/ 8042 w 9835"/>
                <a:gd name="connsiteY18-10070" fmla="*/ 5504 h 10000"/>
                <a:gd name="connsiteX19-10071" fmla="*/ 8185 w 9835"/>
                <a:gd name="connsiteY19-10072" fmla="*/ 4208 h 10000"/>
                <a:gd name="connsiteX20-10073" fmla="*/ 8350 w 9835"/>
                <a:gd name="connsiteY20-10074" fmla="*/ 2915 h 10000"/>
                <a:gd name="connsiteX21-10075" fmla="*/ 8515 w 9835"/>
                <a:gd name="connsiteY21-10076" fmla="*/ 2269 h 10000"/>
                <a:gd name="connsiteX22-10077" fmla="*/ 8515 w 9835"/>
                <a:gd name="connsiteY22-10078" fmla="*/ 1627 h 10000"/>
                <a:gd name="connsiteX23-10079" fmla="*/ 8515 w 9835"/>
                <a:gd name="connsiteY23-10080" fmla="*/ 974 h 10000"/>
                <a:gd name="connsiteX24-10081" fmla="*/ 8515 w 9835"/>
                <a:gd name="connsiteY24-10082" fmla="*/ 642 h 10000"/>
                <a:gd name="connsiteX25-10083" fmla="*/ 8679 w 9835"/>
                <a:gd name="connsiteY25-10084" fmla="*/ 325 h 10000"/>
                <a:gd name="connsiteX26-10085" fmla="*/ 8679 w 9835"/>
                <a:gd name="connsiteY26-10086" fmla="*/ 0 h 10000"/>
                <a:gd name="connsiteX27-10087" fmla="*/ 8679 w 9835"/>
                <a:gd name="connsiteY27-10088" fmla="*/ 0 h 10000"/>
                <a:gd name="connsiteX28-10089" fmla="*/ 8845 w 9835"/>
                <a:gd name="connsiteY28-10090" fmla="*/ 0 h 10000"/>
                <a:gd name="connsiteX29-10091" fmla="*/ 9010 w 9835"/>
                <a:gd name="connsiteY29-10092" fmla="*/ 0 h 10000"/>
                <a:gd name="connsiteX30-10093" fmla="*/ 9010 w 9835"/>
                <a:gd name="connsiteY30-10094" fmla="*/ 325 h 10000"/>
                <a:gd name="connsiteX31-10095" fmla="*/ 9175 w 9835"/>
                <a:gd name="connsiteY31-10096" fmla="*/ 642 h 10000"/>
                <a:gd name="connsiteX32-10097" fmla="*/ 9175 w 9835"/>
                <a:gd name="connsiteY32-10098" fmla="*/ 1302 h 10000"/>
                <a:gd name="connsiteX33-10099" fmla="*/ 9175 w 9835"/>
                <a:gd name="connsiteY33-10100" fmla="*/ 1627 h 10000"/>
                <a:gd name="connsiteX34-10101" fmla="*/ 9175 w 9835"/>
                <a:gd name="connsiteY34-10102" fmla="*/ 2269 h 10000"/>
                <a:gd name="connsiteX35-10103" fmla="*/ 9340 w 9835"/>
                <a:gd name="connsiteY35-10104" fmla="*/ 3562 h 10000"/>
                <a:gd name="connsiteX36-10105" fmla="*/ 9340 w 9835"/>
                <a:gd name="connsiteY36-10106" fmla="*/ 4532 h 10000"/>
                <a:gd name="connsiteX37-10107" fmla="*/ 9505 w 9835"/>
                <a:gd name="connsiteY37-10108" fmla="*/ 5504 h 10000"/>
                <a:gd name="connsiteX38-10109" fmla="*/ 9669 w 9835"/>
                <a:gd name="connsiteY38-10110" fmla="*/ 6154 h 10000"/>
                <a:gd name="connsiteX39-10111" fmla="*/ 9835 w 9835"/>
                <a:gd name="connsiteY39-10112" fmla="*/ 6761 h 10000"/>
                <a:gd name="connsiteX40-10113" fmla="*/ 9835 w 9835"/>
                <a:gd name="connsiteY40-10114" fmla="*/ 7406 h 10000"/>
                <a:gd name="connsiteX41-10115" fmla="*/ 9669 w 9835"/>
                <a:gd name="connsiteY41-10116" fmla="*/ 8063 h 10000"/>
                <a:gd name="connsiteX42-10117" fmla="*/ 9340 w 9835"/>
                <a:gd name="connsiteY42-10118" fmla="*/ 8381 h 10000"/>
                <a:gd name="connsiteX43-10119" fmla="*/ 9010 w 9835"/>
                <a:gd name="connsiteY43-10120" fmla="*/ 8702 h 10000"/>
                <a:gd name="connsiteX44-10121" fmla="*/ 8515 w 9835"/>
                <a:gd name="connsiteY44-10122" fmla="*/ 9031 h 10000"/>
                <a:gd name="connsiteX45-10123" fmla="*/ 8042 w 9835"/>
                <a:gd name="connsiteY45-10124" fmla="*/ 9356 h 10000"/>
                <a:gd name="connsiteX46-10125" fmla="*/ 7547 w 9835"/>
                <a:gd name="connsiteY46-10126" fmla="*/ 9677 h 10000"/>
                <a:gd name="connsiteX47-10127" fmla="*/ 6886 w 9835"/>
                <a:gd name="connsiteY47-10128" fmla="*/ 9677 h 10000"/>
                <a:gd name="connsiteX48-10129" fmla="*/ 6061 w 9835"/>
                <a:gd name="connsiteY48-10130" fmla="*/ 10000 h 10000"/>
                <a:gd name="connsiteX49-10131" fmla="*/ 5236 w 9835"/>
                <a:gd name="connsiteY49-10132" fmla="*/ 10000 h 10000"/>
                <a:gd name="connsiteX50-10133" fmla="*/ 4247 w 9835"/>
                <a:gd name="connsiteY50-10134" fmla="*/ 10000 h 10000"/>
                <a:gd name="connsiteX51-10135" fmla="*/ 3443 w 9835"/>
                <a:gd name="connsiteY51-10136" fmla="*/ 10000 h 10000"/>
                <a:gd name="connsiteX52-10137" fmla="*/ 2618 w 9835"/>
                <a:gd name="connsiteY52-10138" fmla="*/ 9677 h 10000"/>
                <a:gd name="connsiteX53-10139" fmla="*/ 1958 w 9835"/>
                <a:gd name="connsiteY53-10140" fmla="*/ 9677 h 10000"/>
                <a:gd name="connsiteX54-10141" fmla="*/ 1464 w 9835"/>
                <a:gd name="connsiteY54-10142" fmla="*/ 9356 h 10000"/>
                <a:gd name="connsiteX55-10143" fmla="*/ 970 w 9835"/>
                <a:gd name="connsiteY55-10144" fmla="*/ 8702 h 10000"/>
                <a:gd name="connsiteX56-10145" fmla="*/ 474 w 9835"/>
                <a:gd name="connsiteY56-10146" fmla="*/ 8381 h 10000"/>
                <a:gd name="connsiteX57-10147" fmla="*/ 165 w 9835"/>
                <a:gd name="connsiteY57-10148" fmla="*/ 7735 h 10000"/>
                <a:gd name="connsiteX58-10149" fmla="*/ 0 w 9835"/>
                <a:gd name="connsiteY58-10150" fmla="*/ 6761 h 10000"/>
                <a:gd name="connsiteX0-10151" fmla="*/ 819 w 10000"/>
                <a:gd name="connsiteY0-10152" fmla="*/ 4859 h 10000"/>
                <a:gd name="connsiteX1-10153" fmla="*/ 986 w 10000"/>
                <a:gd name="connsiteY1-10154" fmla="*/ 5831 h 10000"/>
                <a:gd name="connsiteX2-10155" fmla="*/ 1154 w 10000"/>
                <a:gd name="connsiteY2-10156" fmla="*/ 6434 h 10000"/>
                <a:gd name="connsiteX3-10157" fmla="*/ 1489 w 10000"/>
                <a:gd name="connsiteY3-10158" fmla="*/ 6761 h 10000"/>
                <a:gd name="connsiteX4-10159" fmla="*/ 1824 w 10000"/>
                <a:gd name="connsiteY4-10160" fmla="*/ 7085 h 10000"/>
                <a:gd name="connsiteX5-10161" fmla="*/ 2327 w 10000"/>
                <a:gd name="connsiteY5-10162" fmla="*/ 7406 h 10000"/>
                <a:gd name="connsiteX6-10163" fmla="*/ 2997 w 10000"/>
                <a:gd name="connsiteY6-10164" fmla="*/ 7735 h 10000"/>
                <a:gd name="connsiteX7-10165" fmla="*/ 3669 w 10000"/>
                <a:gd name="connsiteY7-10166" fmla="*/ 7735 h 10000"/>
                <a:gd name="connsiteX8-10167" fmla="*/ 4318 w 10000"/>
                <a:gd name="connsiteY8-10168" fmla="*/ 7735 h 10000"/>
                <a:gd name="connsiteX9-10169" fmla="*/ 4989 w 10000"/>
                <a:gd name="connsiteY9-10170" fmla="*/ 7735 h 10000"/>
                <a:gd name="connsiteX10-10171" fmla="*/ 5494 w 10000"/>
                <a:gd name="connsiteY10-10172" fmla="*/ 7735 h 10000"/>
                <a:gd name="connsiteX11-10173" fmla="*/ 5996 w 10000"/>
                <a:gd name="connsiteY11-10174" fmla="*/ 7406 h 10000"/>
                <a:gd name="connsiteX12-10175" fmla="*/ 6836 w 10000"/>
                <a:gd name="connsiteY12-10176" fmla="*/ 7085 h 10000"/>
                <a:gd name="connsiteX13-10177" fmla="*/ 7505 w 10000"/>
                <a:gd name="connsiteY13-10178" fmla="*/ 6761 h 10000"/>
                <a:gd name="connsiteX14-10179" fmla="*/ 7674 w 10000"/>
                <a:gd name="connsiteY14-10180" fmla="*/ 6434 h 10000"/>
                <a:gd name="connsiteX15-10181" fmla="*/ 7841 w 10000"/>
                <a:gd name="connsiteY15-10182" fmla="*/ 6154 h 10000"/>
                <a:gd name="connsiteX16-10183" fmla="*/ 8007 w 10000"/>
                <a:gd name="connsiteY16-10184" fmla="*/ 5831 h 10000"/>
                <a:gd name="connsiteX17-10185" fmla="*/ 8177 w 10000"/>
                <a:gd name="connsiteY17-10186" fmla="*/ 5504 h 10000"/>
                <a:gd name="connsiteX18-10187" fmla="*/ 8322 w 10000"/>
                <a:gd name="connsiteY18-10188" fmla="*/ 4208 h 10000"/>
                <a:gd name="connsiteX19-10189" fmla="*/ 8490 w 10000"/>
                <a:gd name="connsiteY19-10190" fmla="*/ 2915 h 10000"/>
                <a:gd name="connsiteX20-10191" fmla="*/ 8658 w 10000"/>
                <a:gd name="connsiteY20-10192" fmla="*/ 2269 h 10000"/>
                <a:gd name="connsiteX21-10193" fmla="*/ 8658 w 10000"/>
                <a:gd name="connsiteY21-10194" fmla="*/ 1627 h 10000"/>
                <a:gd name="connsiteX22-10195" fmla="*/ 8658 w 10000"/>
                <a:gd name="connsiteY22-10196" fmla="*/ 974 h 10000"/>
                <a:gd name="connsiteX23-10197" fmla="*/ 8658 w 10000"/>
                <a:gd name="connsiteY23-10198" fmla="*/ 642 h 10000"/>
                <a:gd name="connsiteX24-10199" fmla="*/ 8825 w 10000"/>
                <a:gd name="connsiteY24-10200" fmla="*/ 325 h 10000"/>
                <a:gd name="connsiteX25-10201" fmla="*/ 8825 w 10000"/>
                <a:gd name="connsiteY25-10202" fmla="*/ 0 h 10000"/>
                <a:gd name="connsiteX26-10203" fmla="*/ 8825 w 10000"/>
                <a:gd name="connsiteY26-10204" fmla="*/ 0 h 10000"/>
                <a:gd name="connsiteX27-10205" fmla="*/ 8993 w 10000"/>
                <a:gd name="connsiteY27-10206" fmla="*/ 0 h 10000"/>
                <a:gd name="connsiteX28-10207" fmla="*/ 9161 w 10000"/>
                <a:gd name="connsiteY28-10208" fmla="*/ 0 h 10000"/>
                <a:gd name="connsiteX29-10209" fmla="*/ 9161 w 10000"/>
                <a:gd name="connsiteY29-10210" fmla="*/ 325 h 10000"/>
                <a:gd name="connsiteX30-10211" fmla="*/ 9329 w 10000"/>
                <a:gd name="connsiteY30-10212" fmla="*/ 642 h 10000"/>
                <a:gd name="connsiteX31-10213" fmla="*/ 9329 w 10000"/>
                <a:gd name="connsiteY31-10214" fmla="*/ 1302 h 10000"/>
                <a:gd name="connsiteX32-10215" fmla="*/ 9329 w 10000"/>
                <a:gd name="connsiteY32-10216" fmla="*/ 1627 h 10000"/>
                <a:gd name="connsiteX33-10217" fmla="*/ 9329 w 10000"/>
                <a:gd name="connsiteY33-10218" fmla="*/ 2269 h 10000"/>
                <a:gd name="connsiteX34-10219" fmla="*/ 9497 w 10000"/>
                <a:gd name="connsiteY34-10220" fmla="*/ 3562 h 10000"/>
                <a:gd name="connsiteX35-10221" fmla="*/ 9497 w 10000"/>
                <a:gd name="connsiteY35-10222" fmla="*/ 4532 h 10000"/>
                <a:gd name="connsiteX36-10223" fmla="*/ 9664 w 10000"/>
                <a:gd name="connsiteY36-10224" fmla="*/ 5504 h 10000"/>
                <a:gd name="connsiteX37-10225" fmla="*/ 9831 w 10000"/>
                <a:gd name="connsiteY37-10226" fmla="*/ 6154 h 10000"/>
                <a:gd name="connsiteX38-10227" fmla="*/ 10000 w 10000"/>
                <a:gd name="connsiteY38-10228" fmla="*/ 6761 h 10000"/>
                <a:gd name="connsiteX39-10229" fmla="*/ 10000 w 10000"/>
                <a:gd name="connsiteY39-10230" fmla="*/ 7406 h 10000"/>
                <a:gd name="connsiteX40-10231" fmla="*/ 9831 w 10000"/>
                <a:gd name="connsiteY40-10232" fmla="*/ 8063 h 10000"/>
                <a:gd name="connsiteX41-10233" fmla="*/ 9497 w 10000"/>
                <a:gd name="connsiteY41-10234" fmla="*/ 8381 h 10000"/>
                <a:gd name="connsiteX42-10235" fmla="*/ 9161 w 10000"/>
                <a:gd name="connsiteY42-10236" fmla="*/ 8702 h 10000"/>
                <a:gd name="connsiteX43-10237" fmla="*/ 8658 w 10000"/>
                <a:gd name="connsiteY43-10238" fmla="*/ 9031 h 10000"/>
                <a:gd name="connsiteX44-10239" fmla="*/ 8177 w 10000"/>
                <a:gd name="connsiteY44-10240" fmla="*/ 9356 h 10000"/>
                <a:gd name="connsiteX45-10241" fmla="*/ 7674 w 10000"/>
                <a:gd name="connsiteY45-10242" fmla="*/ 9677 h 10000"/>
                <a:gd name="connsiteX46-10243" fmla="*/ 7002 w 10000"/>
                <a:gd name="connsiteY46-10244" fmla="*/ 9677 h 10000"/>
                <a:gd name="connsiteX47-10245" fmla="*/ 6163 w 10000"/>
                <a:gd name="connsiteY47-10246" fmla="*/ 10000 h 10000"/>
                <a:gd name="connsiteX48-10247" fmla="*/ 5324 w 10000"/>
                <a:gd name="connsiteY48-10248" fmla="*/ 10000 h 10000"/>
                <a:gd name="connsiteX49-10249" fmla="*/ 4318 w 10000"/>
                <a:gd name="connsiteY49-10250" fmla="*/ 10000 h 10000"/>
                <a:gd name="connsiteX50-10251" fmla="*/ 3501 w 10000"/>
                <a:gd name="connsiteY50-10252" fmla="*/ 10000 h 10000"/>
                <a:gd name="connsiteX51-10253" fmla="*/ 2662 w 10000"/>
                <a:gd name="connsiteY51-10254" fmla="*/ 9677 h 10000"/>
                <a:gd name="connsiteX52-10255" fmla="*/ 1991 w 10000"/>
                <a:gd name="connsiteY52-10256" fmla="*/ 9677 h 10000"/>
                <a:gd name="connsiteX53-10257" fmla="*/ 1489 w 10000"/>
                <a:gd name="connsiteY53-10258" fmla="*/ 9356 h 10000"/>
                <a:gd name="connsiteX54-10259" fmla="*/ 986 w 10000"/>
                <a:gd name="connsiteY54-10260" fmla="*/ 8702 h 10000"/>
                <a:gd name="connsiteX55-10261" fmla="*/ 482 w 10000"/>
                <a:gd name="connsiteY55-10262" fmla="*/ 8381 h 10000"/>
                <a:gd name="connsiteX56-10263" fmla="*/ 168 w 10000"/>
                <a:gd name="connsiteY56-10264" fmla="*/ 7735 h 10000"/>
                <a:gd name="connsiteX57-10265" fmla="*/ 0 w 10000"/>
                <a:gd name="connsiteY57-10266" fmla="*/ 6761 h 10000"/>
                <a:gd name="connsiteX0-10267" fmla="*/ 986 w 10000"/>
                <a:gd name="connsiteY0-10268" fmla="*/ 5831 h 10000"/>
                <a:gd name="connsiteX1-10269" fmla="*/ 1154 w 10000"/>
                <a:gd name="connsiteY1-10270" fmla="*/ 6434 h 10000"/>
                <a:gd name="connsiteX2-10271" fmla="*/ 1489 w 10000"/>
                <a:gd name="connsiteY2-10272" fmla="*/ 6761 h 10000"/>
                <a:gd name="connsiteX3-10273" fmla="*/ 1824 w 10000"/>
                <a:gd name="connsiteY3-10274" fmla="*/ 7085 h 10000"/>
                <a:gd name="connsiteX4-10275" fmla="*/ 2327 w 10000"/>
                <a:gd name="connsiteY4-10276" fmla="*/ 7406 h 10000"/>
                <a:gd name="connsiteX5-10277" fmla="*/ 2997 w 10000"/>
                <a:gd name="connsiteY5-10278" fmla="*/ 7735 h 10000"/>
                <a:gd name="connsiteX6-10279" fmla="*/ 3669 w 10000"/>
                <a:gd name="connsiteY6-10280" fmla="*/ 7735 h 10000"/>
                <a:gd name="connsiteX7-10281" fmla="*/ 4318 w 10000"/>
                <a:gd name="connsiteY7-10282" fmla="*/ 7735 h 10000"/>
                <a:gd name="connsiteX8-10283" fmla="*/ 4989 w 10000"/>
                <a:gd name="connsiteY8-10284" fmla="*/ 7735 h 10000"/>
                <a:gd name="connsiteX9-10285" fmla="*/ 5494 w 10000"/>
                <a:gd name="connsiteY9-10286" fmla="*/ 7735 h 10000"/>
                <a:gd name="connsiteX10-10287" fmla="*/ 5996 w 10000"/>
                <a:gd name="connsiteY10-10288" fmla="*/ 7406 h 10000"/>
                <a:gd name="connsiteX11-10289" fmla="*/ 6836 w 10000"/>
                <a:gd name="connsiteY11-10290" fmla="*/ 7085 h 10000"/>
                <a:gd name="connsiteX12-10291" fmla="*/ 7505 w 10000"/>
                <a:gd name="connsiteY12-10292" fmla="*/ 6761 h 10000"/>
                <a:gd name="connsiteX13-10293" fmla="*/ 7674 w 10000"/>
                <a:gd name="connsiteY13-10294" fmla="*/ 6434 h 10000"/>
                <a:gd name="connsiteX14-10295" fmla="*/ 7841 w 10000"/>
                <a:gd name="connsiteY14-10296" fmla="*/ 6154 h 10000"/>
                <a:gd name="connsiteX15-10297" fmla="*/ 8007 w 10000"/>
                <a:gd name="connsiteY15-10298" fmla="*/ 5831 h 10000"/>
                <a:gd name="connsiteX16-10299" fmla="*/ 8177 w 10000"/>
                <a:gd name="connsiteY16-10300" fmla="*/ 5504 h 10000"/>
                <a:gd name="connsiteX17-10301" fmla="*/ 8322 w 10000"/>
                <a:gd name="connsiteY17-10302" fmla="*/ 4208 h 10000"/>
                <a:gd name="connsiteX18-10303" fmla="*/ 8490 w 10000"/>
                <a:gd name="connsiteY18-10304" fmla="*/ 2915 h 10000"/>
                <a:gd name="connsiteX19-10305" fmla="*/ 8658 w 10000"/>
                <a:gd name="connsiteY19-10306" fmla="*/ 2269 h 10000"/>
                <a:gd name="connsiteX20-10307" fmla="*/ 8658 w 10000"/>
                <a:gd name="connsiteY20-10308" fmla="*/ 1627 h 10000"/>
                <a:gd name="connsiteX21-10309" fmla="*/ 8658 w 10000"/>
                <a:gd name="connsiteY21-10310" fmla="*/ 974 h 10000"/>
                <a:gd name="connsiteX22-10311" fmla="*/ 8658 w 10000"/>
                <a:gd name="connsiteY22-10312" fmla="*/ 642 h 10000"/>
                <a:gd name="connsiteX23-10313" fmla="*/ 8825 w 10000"/>
                <a:gd name="connsiteY23-10314" fmla="*/ 325 h 10000"/>
                <a:gd name="connsiteX24-10315" fmla="*/ 8825 w 10000"/>
                <a:gd name="connsiteY24-10316" fmla="*/ 0 h 10000"/>
                <a:gd name="connsiteX25-10317" fmla="*/ 8825 w 10000"/>
                <a:gd name="connsiteY25-10318" fmla="*/ 0 h 10000"/>
                <a:gd name="connsiteX26-10319" fmla="*/ 8993 w 10000"/>
                <a:gd name="connsiteY26-10320" fmla="*/ 0 h 10000"/>
                <a:gd name="connsiteX27-10321" fmla="*/ 9161 w 10000"/>
                <a:gd name="connsiteY27-10322" fmla="*/ 0 h 10000"/>
                <a:gd name="connsiteX28-10323" fmla="*/ 9161 w 10000"/>
                <a:gd name="connsiteY28-10324" fmla="*/ 325 h 10000"/>
                <a:gd name="connsiteX29-10325" fmla="*/ 9329 w 10000"/>
                <a:gd name="connsiteY29-10326" fmla="*/ 642 h 10000"/>
                <a:gd name="connsiteX30-10327" fmla="*/ 9329 w 10000"/>
                <a:gd name="connsiteY30-10328" fmla="*/ 1302 h 10000"/>
                <a:gd name="connsiteX31-10329" fmla="*/ 9329 w 10000"/>
                <a:gd name="connsiteY31-10330" fmla="*/ 1627 h 10000"/>
                <a:gd name="connsiteX32-10331" fmla="*/ 9329 w 10000"/>
                <a:gd name="connsiteY32-10332" fmla="*/ 2269 h 10000"/>
                <a:gd name="connsiteX33-10333" fmla="*/ 9497 w 10000"/>
                <a:gd name="connsiteY33-10334" fmla="*/ 3562 h 10000"/>
                <a:gd name="connsiteX34-10335" fmla="*/ 9497 w 10000"/>
                <a:gd name="connsiteY34-10336" fmla="*/ 4532 h 10000"/>
                <a:gd name="connsiteX35-10337" fmla="*/ 9664 w 10000"/>
                <a:gd name="connsiteY35-10338" fmla="*/ 5504 h 10000"/>
                <a:gd name="connsiteX36-10339" fmla="*/ 9831 w 10000"/>
                <a:gd name="connsiteY36-10340" fmla="*/ 6154 h 10000"/>
                <a:gd name="connsiteX37-10341" fmla="*/ 10000 w 10000"/>
                <a:gd name="connsiteY37-10342" fmla="*/ 6761 h 10000"/>
                <a:gd name="connsiteX38-10343" fmla="*/ 10000 w 10000"/>
                <a:gd name="connsiteY38-10344" fmla="*/ 7406 h 10000"/>
                <a:gd name="connsiteX39-10345" fmla="*/ 9831 w 10000"/>
                <a:gd name="connsiteY39-10346" fmla="*/ 8063 h 10000"/>
                <a:gd name="connsiteX40-10347" fmla="*/ 9497 w 10000"/>
                <a:gd name="connsiteY40-10348" fmla="*/ 8381 h 10000"/>
                <a:gd name="connsiteX41-10349" fmla="*/ 9161 w 10000"/>
                <a:gd name="connsiteY41-10350" fmla="*/ 8702 h 10000"/>
                <a:gd name="connsiteX42-10351" fmla="*/ 8658 w 10000"/>
                <a:gd name="connsiteY42-10352" fmla="*/ 9031 h 10000"/>
                <a:gd name="connsiteX43-10353" fmla="*/ 8177 w 10000"/>
                <a:gd name="connsiteY43-10354" fmla="*/ 9356 h 10000"/>
                <a:gd name="connsiteX44-10355" fmla="*/ 7674 w 10000"/>
                <a:gd name="connsiteY44-10356" fmla="*/ 9677 h 10000"/>
                <a:gd name="connsiteX45-10357" fmla="*/ 7002 w 10000"/>
                <a:gd name="connsiteY45-10358" fmla="*/ 9677 h 10000"/>
                <a:gd name="connsiteX46-10359" fmla="*/ 6163 w 10000"/>
                <a:gd name="connsiteY46-10360" fmla="*/ 10000 h 10000"/>
                <a:gd name="connsiteX47-10361" fmla="*/ 5324 w 10000"/>
                <a:gd name="connsiteY47-10362" fmla="*/ 10000 h 10000"/>
                <a:gd name="connsiteX48-10363" fmla="*/ 4318 w 10000"/>
                <a:gd name="connsiteY48-10364" fmla="*/ 10000 h 10000"/>
                <a:gd name="connsiteX49-10365" fmla="*/ 3501 w 10000"/>
                <a:gd name="connsiteY49-10366" fmla="*/ 10000 h 10000"/>
                <a:gd name="connsiteX50-10367" fmla="*/ 2662 w 10000"/>
                <a:gd name="connsiteY50-10368" fmla="*/ 9677 h 10000"/>
                <a:gd name="connsiteX51-10369" fmla="*/ 1991 w 10000"/>
                <a:gd name="connsiteY51-10370" fmla="*/ 9677 h 10000"/>
                <a:gd name="connsiteX52-10371" fmla="*/ 1489 w 10000"/>
                <a:gd name="connsiteY52-10372" fmla="*/ 9356 h 10000"/>
                <a:gd name="connsiteX53-10373" fmla="*/ 986 w 10000"/>
                <a:gd name="connsiteY53-10374" fmla="*/ 8702 h 10000"/>
                <a:gd name="connsiteX54-10375" fmla="*/ 482 w 10000"/>
                <a:gd name="connsiteY54-10376" fmla="*/ 8381 h 10000"/>
                <a:gd name="connsiteX55-10377" fmla="*/ 168 w 10000"/>
                <a:gd name="connsiteY55-10378" fmla="*/ 7735 h 10000"/>
                <a:gd name="connsiteX56-10379" fmla="*/ 0 w 10000"/>
                <a:gd name="connsiteY56-10380" fmla="*/ 6761 h 10000"/>
                <a:gd name="connsiteX0-10381" fmla="*/ 818 w 9832"/>
                <a:gd name="connsiteY0-10382" fmla="*/ 5831 h 10000"/>
                <a:gd name="connsiteX1-10383" fmla="*/ 986 w 9832"/>
                <a:gd name="connsiteY1-10384" fmla="*/ 6434 h 10000"/>
                <a:gd name="connsiteX2-10385" fmla="*/ 1321 w 9832"/>
                <a:gd name="connsiteY2-10386" fmla="*/ 6761 h 10000"/>
                <a:gd name="connsiteX3-10387" fmla="*/ 1656 w 9832"/>
                <a:gd name="connsiteY3-10388" fmla="*/ 7085 h 10000"/>
                <a:gd name="connsiteX4-10389" fmla="*/ 2159 w 9832"/>
                <a:gd name="connsiteY4-10390" fmla="*/ 7406 h 10000"/>
                <a:gd name="connsiteX5-10391" fmla="*/ 2829 w 9832"/>
                <a:gd name="connsiteY5-10392" fmla="*/ 7735 h 10000"/>
                <a:gd name="connsiteX6-10393" fmla="*/ 3501 w 9832"/>
                <a:gd name="connsiteY6-10394" fmla="*/ 7735 h 10000"/>
                <a:gd name="connsiteX7-10395" fmla="*/ 4150 w 9832"/>
                <a:gd name="connsiteY7-10396" fmla="*/ 7735 h 10000"/>
                <a:gd name="connsiteX8-10397" fmla="*/ 4821 w 9832"/>
                <a:gd name="connsiteY8-10398" fmla="*/ 7735 h 10000"/>
                <a:gd name="connsiteX9-10399" fmla="*/ 5326 w 9832"/>
                <a:gd name="connsiteY9-10400" fmla="*/ 7735 h 10000"/>
                <a:gd name="connsiteX10-10401" fmla="*/ 5828 w 9832"/>
                <a:gd name="connsiteY10-10402" fmla="*/ 7406 h 10000"/>
                <a:gd name="connsiteX11-10403" fmla="*/ 6668 w 9832"/>
                <a:gd name="connsiteY11-10404" fmla="*/ 7085 h 10000"/>
                <a:gd name="connsiteX12-10405" fmla="*/ 7337 w 9832"/>
                <a:gd name="connsiteY12-10406" fmla="*/ 6761 h 10000"/>
                <a:gd name="connsiteX13-10407" fmla="*/ 7506 w 9832"/>
                <a:gd name="connsiteY13-10408" fmla="*/ 6434 h 10000"/>
                <a:gd name="connsiteX14-10409" fmla="*/ 7673 w 9832"/>
                <a:gd name="connsiteY14-10410" fmla="*/ 6154 h 10000"/>
                <a:gd name="connsiteX15-10411" fmla="*/ 7839 w 9832"/>
                <a:gd name="connsiteY15-10412" fmla="*/ 5831 h 10000"/>
                <a:gd name="connsiteX16-10413" fmla="*/ 8009 w 9832"/>
                <a:gd name="connsiteY16-10414" fmla="*/ 5504 h 10000"/>
                <a:gd name="connsiteX17-10415" fmla="*/ 8154 w 9832"/>
                <a:gd name="connsiteY17-10416" fmla="*/ 4208 h 10000"/>
                <a:gd name="connsiteX18-10417" fmla="*/ 8322 w 9832"/>
                <a:gd name="connsiteY18-10418" fmla="*/ 2915 h 10000"/>
                <a:gd name="connsiteX19-10419" fmla="*/ 8490 w 9832"/>
                <a:gd name="connsiteY19-10420" fmla="*/ 2269 h 10000"/>
                <a:gd name="connsiteX20-10421" fmla="*/ 8490 w 9832"/>
                <a:gd name="connsiteY20-10422" fmla="*/ 1627 h 10000"/>
                <a:gd name="connsiteX21-10423" fmla="*/ 8490 w 9832"/>
                <a:gd name="connsiteY21-10424" fmla="*/ 974 h 10000"/>
                <a:gd name="connsiteX22-10425" fmla="*/ 8490 w 9832"/>
                <a:gd name="connsiteY22-10426" fmla="*/ 642 h 10000"/>
                <a:gd name="connsiteX23-10427" fmla="*/ 8657 w 9832"/>
                <a:gd name="connsiteY23-10428" fmla="*/ 325 h 10000"/>
                <a:gd name="connsiteX24-10429" fmla="*/ 8657 w 9832"/>
                <a:gd name="connsiteY24-10430" fmla="*/ 0 h 10000"/>
                <a:gd name="connsiteX25-10431" fmla="*/ 8657 w 9832"/>
                <a:gd name="connsiteY25-10432" fmla="*/ 0 h 10000"/>
                <a:gd name="connsiteX26-10433" fmla="*/ 8825 w 9832"/>
                <a:gd name="connsiteY26-10434" fmla="*/ 0 h 10000"/>
                <a:gd name="connsiteX27-10435" fmla="*/ 8993 w 9832"/>
                <a:gd name="connsiteY27-10436" fmla="*/ 0 h 10000"/>
                <a:gd name="connsiteX28-10437" fmla="*/ 8993 w 9832"/>
                <a:gd name="connsiteY28-10438" fmla="*/ 325 h 10000"/>
                <a:gd name="connsiteX29-10439" fmla="*/ 9161 w 9832"/>
                <a:gd name="connsiteY29-10440" fmla="*/ 642 h 10000"/>
                <a:gd name="connsiteX30-10441" fmla="*/ 9161 w 9832"/>
                <a:gd name="connsiteY30-10442" fmla="*/ 1302 h 10000"/>
                <a:gd name="connsiteX31-10443" fmla="*/ 9161 w 9832"/>
                <a:gd name="connsiteY31-10444" fmla="*/ 1627 h 10000"/>
                <a:gd name="connsiteX32-10445" fmla="*/ 9161 w 9832"/>
                <a:gd name="connsiteY32-10446" fmla="*/ 2269 h 10000"/>
                <a:gd name="connsiteX33-10447" fmla="*/ 9329 w 9832"/>
                <a:gd name="connsiteY33-10448" fmla="*/ 3562 h 10000"/>
                <a:gd name="connsiteX34-10449" fmla="*/ 9329 w 9832"/>
                <a:gd name="connsiteY34-10450" fmla="*/ 4532 h 10000"/>
                <a:gd name="connsiteX35-10451" fmla="*/ 9496 w 9832"/>
                <a:gd name="connsiteY35-10452" fmla="*/ 5504 h 10000"/>
                <a:gd name="connsiteX36-10453" fmla="*/ 9663 w 9832"/>
                <a:gd name="connsiteY36-10454" fmla="*/ 6154 h 10000"/>
                <a:gd name="connsiteX37-10455" fmla="*/ 9832 w 9832"/>
                <a:gd name="connsiteY37-10456" fmla="*/ 6761 h 10000"/>
                <a:gd name="connsiteX38-10457" fmla="*/ 9832 w 9832"/>
                <a:gd name="connsiteY38-10458" fmla="*/ 7406 h 10000"/>
                <a:gd name="connsiteX39-10459" fmla="*/ 9663 w 9832"/>
                <a:gd name="connsiteY39-10460" fmla="*/ 8063 h 10000"/>
                <a:gd name="connsiteX40-10461" fmla="*/ 9329 w 9832"/>
                <a:gd name="connsiteY40-10462" fmla="*/ 8381 h 10000"/>
                <a:gd name="connsiteX41-10463" fmla="*/ 8993 w 9832"/>
                <a:gd name="connsiteY41-10464" fmla="*/ 8702 h 10000"/>
                <a:gd name="connsiteX42-10465" fmla="*/ 8490 w 9832"/>
                <a:gd name="connsiteY42-10466" fmla="*/ 9031 h 10000"/>
                <a:gd name="connsiteX43-10467" fmla="*/ 8009 w 9832"/>
                <a:gd name="connsiteY43-10468" fmla="*/ 9356 h 10000"/>
                <a:gd name="connsiteX44-10469" fmla="*/ 7506 w 9832"/>
                <a:gd name="connsiteY44-10470" fmla="*/ 9677 h 10000"/>
                <a:gd name="connsiteX45-10471" fmla="*/ 6834 w 9832"/>
                <a:gd name="connsiteY45-10472" fmla="*/ 9677 h 10000"/>
                <a:gd name="connsiteX46-10473" fmla="*/ 5995 w 9832"/>
                <a:gd name="connsiteY46-10474" fmla="*/ 10000 h 10000"/>
                <a:gd name="connsiteX47-10475" fmla="*/ 5156 w 9832"/>
                <a:gd name="connsiteY47-10476" fmla="*/ 10000 h 10000"/>
                <a:gd name="connsiteX48-10477" fmla="*/ 4150 w 9832"/>
                <a:gd name="connsiteY48-10478" fmla="*/ 10000 h 10000"/>
                <a:gd name="connsiteX49-10479" fmla="*/ 3333 w 9832"/>
                <a:gd name="connsiteY49-10480" fmla="*/ 10000 h 10000"/>
                <a:gd name="connsiteX50-10481" fmla="*/ 2494 w 9832"/>
                <a:gd name="connsiteY50-10482" fmla="*/ 9677 h 10000"/>
                <a:gd name="connsiteX51-10483" fmla="*/ 1823 w 9832"/>
                <a:gd name="connsiteY51-10484" fmla="*/ 9677 h 10000"/>
                <a:gd name="connsiteX52-10485" fmla="*/ 1321 w 9832"/>
                <a:gd name="connsiteY52-10486" fmla="*/ 9356 h 10000"/>
                <a:gd name="connsiteX53-10487" fmla="*/ 818 w 9832"/>
                <a:gd name="connsiteY53-10488" fmla="*/ 8702 h 10000"/>
                <a:gd name="connsiteX54-10489" fmla="*/ 314 w 9832"/>
                <a:gd name="connsiteY54-10490" fmla="*/ 8381 h 10000"/>
                <a:gd name="connsiteX55-10491" fmla="*/ 0 w 9832"/>
                <a:gd name="connsiteY55-10492" fmla="*/ 7735 h 10000"/>
                <a:gd name="connsiteX0-10493" fmla="*/ 832 w 10000"/>
                <a:gd name="connsiteY0-10494" fmla="*/ 5831 h 10000"/>
                <a:gd name="connsiteX1-10495" fmla="*/ 1003 w 10000"/>
                <a:gd name="connsiteY1-10496" fmla="*/ 6434 h 10000"/>
                <a:gd name="connsiteX2-10497" fmla="*/ 1344 w 10000"/>
                <a:gd name="connsiteY2-10498" fmla="*/ 6761 h 10000"/>
                <a:gd name="connsiteX3-10499" fmla="*/ 1684 w 10000"/>
                <a:gd name="connsiteY3-10500" fmla="*/ 7085 h 10000"/>
                <a:gd name="connsiteX4-10501" fmla="*/ 2196 w 10000"/>
                <a:gd name="connsiteY4-10502" fmla="*/ 7406 h 10000"/>
                <a:gd name="connsiteX5-10503" fmla="*/ 2877 w 10000"/>
                <a:gd name="connsiteY5-10504" fmla="*/ 7735 h 10000"/>
                <a:gd name="connsiteX6-10505" fmla="*/ 3561 w 10000"/>
                <a:gd name="connsiteY6-10506" fmla="*/ 7735 h 10000"/>
                <a:gd name="connsiteX7-10507" fmla="*/ 4221 w 10000"/>
                <a:gd name="connsiteY7-10508" fmla="*/ 7735 h 10000"/>
                <a:gd name="connsiteX8-10509" fmla="*/ 4903 w 10000"/>
                <a:gd name="connsiteY8-10510" fmla="*/ 7735 h 10000"/>
                <a:gd name="connsiteX9-10511" fmla="*/ 5417 w 10000"/>
                <a:gd name="connsiteY9-10512" fmla="*/ 7735 h 10000"/>
                <a:gd name="connsiteX10-10513" fmla="*/ 5928 w 10000"/>
                <a:gd name="connsiteY10-10514" fmla="*/ 7406 h 10000"/>
                <a:gd name="connsiteX11-10515" fmla="*/ 6782 w 10000"/>
                <a:gd name="connsiteY11-10516" fmla="*/ 7085 h 10000"/>
                <a:gd name="connsiteX12-10517" fmla="*/ 7462 w 10000"/>
                <a:gd name="connsiteY12-10518" fmla="*/ 6761 h 10000"/>
                <a:gd name="connsiteX13-10519" fmla="*/ 7634 w 10000"/>
                <a:gd name="connsiteY13-10520" fmla="*/ 6434 h 10000"/>
                <a:gd name="connsiteX14-10521" fmla="*/ 7804 w 10000"/>
                <a:gd name="connsiteY14-10522" fmla="*/ 6154 h 10000"/>
                <a:gd name="connsiteX15-10523" fmla="*/ 7973 w 10000"/>
                <a:gd name="connsiteY15-10524" fmla="*/ 5831 h 10000"/>
                <a:gd name="connsiteX16-10525" fmla="*/ 8146 w 10000"/>
                <a:gd name="connsiteY16-10526" fmla="*/ 5504 h 10000"/>
                <a:gd name="connsiteX17-10527" fmla="*/ 8293 w 10000"/>
                <a:gd name="connsiteY17-10528" fmla="*/ 4208 h 10000"/>
                <a:gd name="connsiteX18-10529" fmla="*/ 8464 w 10000"/>
                <a:gd name="connsiteY18-10530" fmla="*/ 2915 h 10000"/>
                <a:gd name="connsiteX19-10531" fmla="*/ 8635 w 10000"/>
                <a:gd name="connsiteY19-10532" fmla="*/ 2269 h 10000"/>
                <a:gd name="connsiteX20-10533" fmla="*/ 8635 w 10000"/>
                <a:gd name="connsiteY20-10534" fmla="*/ 1627 h 10000"/>
                <a:gd name="connsiteX21-10535" fmla="*/ 8635 w 10000"/>
                <a:gd name="connsiteY21-10536" fmla="*/ 974 h 10000"/>
                <a:gd name="connsiteX22-10537" fmla="*/ 8635 w 10000"/>
                <a:gd name="connsiteY22-10538" fmla="*/ 642 h 10000"/>
                <a:gd name="connsiteX23-10539" fmla="*/ 8805 w 10000"/>
                <a:gd name="connsiteY23-10540" fmla="*/ 325 h 10000"/>
                <a:gd name="connsiteX24-10541" fmla="*/ 8805 w 10000"/>
                <a:gd name="connsiteY24-10542" fmla="*/ 0 h 10000"/>
                <a:gd name="connsiteX25-10543" fmla="*/ 8805 w 10000"/>
                <a:gd name="connsiteY25-10544" fmla="*/ 0 h 10000"/>
                <a:gd name="connsiteX26-10545" fmla="*/ 8976 w 10000"/>
                <a:gd name="connsiteY26-10546" fmla="*/ 0 h 10000"/>
                <a:gd name="connsiteX27-10547" fmla="*/ 9147 w 10000"/>
                <a:gd name="connsiteY27-10548" fmla="*/ 0 h 10000"/>
                <a:gd name="connsiteX28-10549" fmla="*/ 9147 w 10000"/>
                <a:gd name="connsiteY28-10550" fmla="*/ 325 h 10000"/>
                <a:gd name="connsiteX29-10551" fmla="*/ 9318 w 10000"/>
                <a:gd name="connsiteY29-10552" fmla="*/ 1302 h 10000"/>
                <a:gd name="connsiteX30-10553" fmla="*/ 9318 w 10000"/>
                <a:gd name="connsiteY30-10554" fmla="*/ 1627 h 10000"/>
                <a:gd name="connsiteX31-10555" fmla="*/ 9318 w 10000"/>
                <a:gd name="connsiteY31-10556" fmla="*/ 2269 h 10000"/>
                <a:gd name="connsiteX32-10557" fmla="*/ 9488 w 10000"/>
                <a:gd name="connsiteY32-10558" fmla="*/ 3562 h 10000"/>
                <a:gd name="connsiteX33-10559" fmla="*/ 9488 w 10000"/>
                <a:gd name="connsiteY33-10560" fmla="*/ 4532 h 10000"/>
                <a:gd name="connsiteX34-10561" fmla="*/ 9658 w 10000"/>
                <a:gd name="connsiteY34-10562" fmla="*/ 5504 h 10000"/>
                <a:gd name="connsiteX35-10563" fmla="*/ 9828 w 10000"/>
                <a:gd name="connsiteY35-10564" fmla="*/ 6154 h 10000"/>
                <a:gd name="connsiteX36-10565" fmla="*/ 10000 w 10000"/>
                <a:gd name="connsiteY36-10566" fmla="*/ 6761 h 10000"/>
                <a:gd name="connsiteX37-10567" fmla="*/ 10000 w 10000"/>
                <a:gd name="connsiteY37-10568" fmla="*/ 7406 h 10000"/>
                <a:gd name="connsiteX38-10569" fmla="*/ 9828 w 10000"/>
                <a:gd name="connsiteY38-10570" fmla="*/ 8063 h 10000"/>
                <a:gd name="connsiteX39-10571" fmla="*/ 9488 w 10000"/>
                <a:gd name="connsiteY39-10572" fmla="*/ 8381 h 10000"/>
                <a:gd name="connsiteX40-10573" fmla="*/ 9147 w 10000"/>
                <a:gd name="connsiteY40-10574" fmla="*/ 8702 h 10000"/>
                <a:gd name="connsiteX41-10575" fmla="*/ 8635 w 10000"/>
                <a:gd name="connsiteY41-10576" fmla="*/ 9031 h 10000"/>
                <a:gd name="connsiteX42-10577" fmla="*/ 8146 w 10000"/>
                <a:gd name="connsiteY42-10578" fmla="*/ 9356 h 10000"/>
                <a:gd name="connsiteX43-10579" fmla="*/ 7634 w 10000"/>
                <a:gd name="connsiteY43-10580" fmla="*/ 9677 h 10000"/>
                <a:gd name="connsiteX44-10581" fmla="*/ 6951 w 10000"/>
                <a:gd name="connsiteY44-10582" fmla="*/ 9677 h 10000"/>
                <a:gd name="connsiteX45-10583" fmla="*/ 6097 w 10000"/>
                <a:gd name="connsiteY45-10584" fmla="*/ 10000 h 10000"/>
                <a:gd name="connsiteX46-10585" fmla="*/ 5244 w 10000"/>
                <a:gd name="connsiteY46-10586" fmla="*/ 10000 h 10000"/>
                <a:gd name="connsiteX47-10587" fmla="*/ 4221 w 10000"/>
                <a:gd name="connsiteY47-10588" fmla="*/ 10000 h 10000"/>
                <a:gd name="connsiteX48-10589" fmla="*/ 3390 w 10000"/>
                <a:gd name="connsiteY48-10590" fmla="*/ 10000 h 10000"/>
                <a:gd name="connsiteX49-10591" fmla="*/ 2537 w 10000"/>
                <a:gd name="connsiteY49-10592" fmla="*/ 9677 h 10000"/>
                <a:gd name="connsiteX50-10593" fmla="*/ 1854 w 10000"/>
                <a:gd name="connsiteY50-10594" fmla="*/ 9677 h 10000"/>
                <a:gd name="connsiteX51-10595" fmla="*/ 1344 w 10000"/>
                <a:gd name="connsiteY51-10596" fmla="*/ 9356 h 10000"/>
                <a:gd name="connsiteX52-10597" fmla="*/ 832 w 10000"/>
                <a:gd name="connsiteY52-10598" fmla="*/ 8702 h 10000"/>
                <a:gd name="connsiteX53-10599" fmla="*/ 319 w 10000"/>
                <a:gd name="connsiteY53-10600" fmla="*/ 8381 h 10000"/>
                <a:gd name="connsiteX54-10601" fmla="*/ 0 w 10000"/>
                <a:gd name="connsiteY54-10602" fmla="*/ 7735 h 10000"/>
                <a:gd name="connsiteX0-10603" fmla="*/ 832 w 10000"/>
                <a:gd name="connsiteY0-10604" fmla="*/ 5831 h 10000"/>
                <a:gd name="connsiteX1-10605" fmla="*/ 1003 w 10000"/>
                <a:gd name="connsiteY1-10606" fmla="*/ 6434 h 10000"/>
                <a:gd name="connsiteX2-10607" fmla="*/ 1344 w 10000"/>
                <a:gd name="connsiteY2-10608" fmla="*/ 6761 h 10000"/>
                <a:gd name="connsiteX3-10609" fmla="*/ 1684 w 10000"/>
                <a:gd name="connsiteY3-10610" fmla="*/ 7085 h 10000"/>
                <a:gd name="connsiteX4-10611" fmla="*/ 2196 w 10000"/>
                <a:gd name="connsiteY4-10612" fmla="*/ 7406 h 10000"/>
                <a:gd name="connsiteX5-10613" fmla="*/ 2877 w 10000"/>
                <a:gd name="connsiteY5-10614" fmla="*/ 7735 h 10000"/>
                <a:gd name="connsiteX6-10615" fmla="*/ 3561 w 10000"/>
                <a:gd name="connsiteY6-10616" fmla="*/ 7735 h 10000"/>
                <a:gd name="connsiteX7-10617" fmla="*/ 4221 w 10000"/>
                <a:gd name="connsiteY7-10618" fmla="*/ 7735 h 10000"/>
                <a:gd name="connsiteX8-10619" fmla="*/ 4903 w 10000"/>
                <a:gd name="connsiteY8-10620" fmla="*/ 7735 h 10000"/>
                <a:gd name="connsiteX9-10621" fmla="*/ 5417 w 10000"/>
                <a:gd name="connsiteY9-10622" fmla="*/ 7735 h 10000"/>
                <a:gd name="connsiteX10-10623" fmla="*/ 5928 w 10000"/>
                <a:gd name="connsiteY10-10624" fmla="*/ 7406 h 10000"/>
                <a:gd name="connsiteX11-10625" fmla="*/ 6782 w 10000"/>
                <a:gd name="connsiteY11-10626" fmla="*/ 7085 h 10000"/>
                <a:gd name="connsiteX12-10627" fmla="*/ 7462 w 10000"/>
                <a:gd name="connsiteY12-10628" fmla="*/ 6761 h 10000"/>
                <a:gd name="connsiteX13-10629" fmla="*/ 7634 w 10000"/>
                <a:gd name="connsiteY13-10630" fmla="*/ 6434 h 10000"/>
                <a:gd name="connsiteX14-10631" fmla="*/ 7804 w 10000"/>
                <a:gd name="connsiteY14-10632" fmla="*/ 6154 h 10000"/>
                <a:gd name="connsiteX15-10633" fmla="*/ 7973 w 10000"/>
                <a:gd name="connsiteY15-10634" fmla="*/ 5831 h 10000"/>
                <a:gd name="connsiteX16-10635" fmla="*/ 8146 w 10000"/>
                <a:gd name="connsiteY16-10636" fmla="*/ 5504 h 10000"/>
                <a:gd name="connsiteX17-10637" fmla="*/ 8293 w 10000"/>
                <a:gd name="connsiteY17-10638" fmla="*/ 4208 h 10000"/>
                <a:gd name="connsiteX18-10639" fmla="*/ 8464 w 10000"/>
                <a:gd name="connsiteY18-10640" fmla="*/ 2915 h 10000"/>
                <a:gd name="connsiteX19-10641" fmla="*/ 8635 w 10000"/>
                <a:gd name="connsiteY19-10642" fmla="*/ 2269 h 10000"/>
                <a:gd name="connsiteX20-10643" fmla="*/ 8635 w 10000"/>
                <a:gd name="connsiteY20-10644" fmla="*/ 1627 h 10000"/>
                <a:gd name="connsiteX21-10645" fmla="*/ 8635 w 10000"/>
                <a:gd name="connsiteY21-10646" fmla="*/ 974 h 10000"/>
                <a:gd name="connsiteX22-10647" fmla="*/ 8635 w 10000"/>
                <a:gd name="connsiteY22-10648" fmla="*/ 642 h 10000"/>
                <a:gd name="connsiteX23-10649" fmla="*/ 8805 w 10000"/>
                <a:gd name="connsiteY23-10650" fmla="*/ 325 h 10000"/>
                <a:gd name="connsiteX24-10651" fmla="*/ 8805 w 10000"/>
                <a:gd name="connsiteY24-10652" fmla="*/ 0 h 10000"/>
                <a:gd name="connsiteX25-10653" fmla="*/ 8805 w 10000"/>
                <a:gd name="connsiteY25-10654" fmla="*/ 0 h 10000"/>
                <a:gd name="connsiteX26-10655" fmla="*/ 8976 w 10000"/>
                <a:gd name="connsiteY26-10656" fmla="*/ 0 h 10000"/>
                <a:gd name="connsiteX27-10657" fmla="*/ 9147 w 10000"/>
                <a:gd name="connsiteY27-10658" fmla="*/ 0 h 10000"/>
                <a:gd name="connsiteX28-10659" fmla="*/ 9318 w 10000"/>
                <a:gd name="connsiteY28-10660" fmla="*/ 1302 h 10000"/>
                <a:gd name="connsiteX29-10661" fmla="*/ 9318 w 10000"/>
                <a:gd name="connsiteY29-10662" fmla="*/ 1627 h 10000"/>
                <a:gd name="connsiteX30-10663" fmla="*/ 9318 w 10000"/>
                <a:gd name="connsiteY30-10664" fmla="*/ 2269 h 10000"/>
                <a:gd name="connsiteX31-10665" fmla="*/ 9488 w 10000"/>
                <a:gd name="connsiteY31-10666" fmla="*/ 3562 h 10000"/>
                <a:gd name="connsiteX32-10667" fmla="*/ 9488 w 10000"/>
                <a:gd name="connsiteY32-10668" fmla="*/ 4532 h 10000"/>
                <a:gd name="connsiteX33-10669" fmla="*/ 9658 w 10000"/>
                <a:gd name="connsiteY33-10670" fmla="*/ 5504 h 10000"/>
                <a:gd name="connsiteX34-10671" fmla="*/ 9828 w 10000"/>
                <a:gd name="connsiteY34-10672" fmla="*/ 6154 h 10000"/>
                <a:gd name="connsiteX35-10673" fmla="*/ 10000 w 10000"/>
                <a:gd name="connsiteY35-10674" fmla="*/ 6761 h 10000"/>
                <a:gd name="connsiteX36-10675" fmla="*/ 10000 w 10000"/>
                <a:gd name="connsiteY36-10676" fmla="*/ 7406 h 10000"/>
                <a:gd name="connsiteX37-10677" fmla="*/ 9828 w 10000"/>
                <a:gd name="connsiteY37-10678" fmla="*/ 8063 h 10000"/>
                <a:gd name="connsiteX38-10679" fmla="*/ 9488 w 10000"/>
                <a:gd name="connsiteY38-10680" fmla="*/ 8381 h 10000"/>
                <a:gd name="connsiteX39-10681" fmla="*/ 9147 w 10000"/>
                <a:gd name="connsiteY39-10682" fmla="*/ 8702 h 10000"/>
                <a:gd name="connsiteX40-10683" fmla="*/ 8635 w 10000"/>
                <a:gd name="connsiteY40-10684" fmla="*/ 9031 h 10000"/>
                <a:gd name="connsiteX41-10685" fmla="*/ 8146 w 10000"/>
                <a:gd name="connsiteY41-10686" fmla="*/ 9356 h 10000"/>
                <a:gd name="connsiteX42-10687" fmla="*/ 7634 w 10000"/>
                <a:gd name="connsiteY42-10688" fmla="*/ 9677 h 10000"/>
                <a:gd name="connsiteX43-10689" fmla="*/ 6951 w 10000"/>
                <a:gd name="connsiteY43-10690" fmla="*/ 9677 h 10000"/>
                <a:gd name="connsiteX44-10691" fmla="*/ 6097 w 10000"/>
                <a:gd name="connsiteY44-10692" fmla="*/ 10000 h 10000"/>
                <a:gd name="connsiteX45-10693" fmla="*/ 5244 w 10000"/>
                <a:gd name="connsiteY45-10694" fmla="*/ 10000 h 10000"/>
                <a:gd name="connsiteX46-10695" fmla="*/ 4221 w 10000"/>
                <a:gd name="connsiteY46-10696" fmla="*/ 10000 h 10000"/>
                <a:gd name="connsiteX47-10697" fmla="*/ 3390 w 10000"/>
                <a:gd name="connsiteY47-10698" fmla="*/ 10000 h 10000"/>
                <a:gd name="connsiteX48-10699" fmla="*/ 2537 w 10000"/>
                <a:gd name="connsiteY48-10700" fmla="*/ 9677 h 10000"/>
                <a:gd name="connsiteX49-10701" fmla="*/ 1854 w 10000"/>
                <a:gd name="connsiteY49-10702" fmla="*/ 9677 h 10000"/>
                <a:gd name="connsiteX50-10703" fmla="*/ 1344 w 10000"/>
                <a:gd name="connsiteY50-10704" fmla="*/ 9356 h 10000"/>
                <a:gd name="connsiteX51-10705" fmla="*/ 832 w 10000"/>
                <a:gd name="connsiteY51-10706" fmla="*/ 8702 h 10000"/>
                <a:gd name="connsiteX52-10707" fmla="*/ 319 w 10000"/>
                <a:gd name="connsiteY52-10708" fmla="*/ 8381 h 10000"/>
                <a:gd name="connsiteX53-10709" fmla="*/ 0 w 10000"/>
                <a:gd name="connsiteY53-10710" fmla="*/ 7735 h 10000"/>
                <a:gd name="connsiteX0-10711" fmla="*/ 832 w 10000"/>
                <a:gd name="connsiteY0-10712" fmla="*/ 5831 h 10000"/>
                <a:gd name="connsiteX1-10713" fmla="*/ 1003 w 10000"/>
                <a:gd name="connsiteY1-10714" fmla="*/ 6434 h 10000"/>
                <a:gd name="connsiteX2-10715" fmla="*/ 1344 w 10000"/>
                <a:gd name="connsiteY2-10716" fmla="*/ 6761 h 10000"/>
                <a:gd name="connsiteX3-10717" fmla="*/ 1684 w 10000"/>
                <a:gd name="connsiteY3-10718" fmla="*/ 7085 h 10000"/>
                <a:gd name="connsiteX4-10719" fmla="*/ 2196 w 10000"/>
                <a:gd name="connsiteY4-10720" fmla="*/ 7406 h 10000"/>
                <a:gd name="connsiteX5-10721" fmla="*/ 2877 w 10000"/>
                <a:gd name="connsiteY5-10722" fmla="*/ 7735 h 10000"/>
                <a:gd name="connsiteX6-10723" fmla="*/ 3561 w 10000"/>
                <a:gd name="connsiteY6-10724" fmla="*/ 7735 h 10000"/>
                <a:gd name="connsiteX7-10725" fmla="*/ 4221 w 10000"/>
                <a:gd name="connsiteY7-10726" fmla="*/ 7735 h 10000"/>
                <a:gd name="connsiteX8-10727" fmla="*/ 4903 w 10000"/>
                <a:gd name="connsiteY8-10728" fmla="*/ 7735 h 10000"/>
                <a:gd name="connsiteX9-10729" fmla="*/ 5417 w 10000"/>
                <a:gd name="connsiteY9-10730" fmla="*/ 7735 h 10000"/>
                <a:gd name="connsiteX10-10731" fmla="*/ 5928 w 10000"/>
                <a:gd name="connsiteY10-10732" fmla="*/ 7406 h 10000"/>
                <a:gd name="connsiteX11-10733" fmla="*/ 6782 w 10000"/>
                <a:gd name="connsiteY11-10734" fmla="*/ 7085 h 10000"/>
                <a:gd name="connsiteX12-10735" fmla="*/ 7462 w 10000"/>
                <a:gd name="connsiteY12-10736" fmla="*/ 6761 h 10000"/>
                <a:gd name="connsiteX13-10737" fmla="*/ 7634 w 10000"/>
                <a:gd name="connsiteY13-10738" fmla="*/ 6434 h 10000"/>
                <a:gd name="connsiteX14-10739" fmla="*/ 7804 w 10000"/>
                <a:gd name="connsiteY14-10740" fmla="*/ 6154 h 10000"/>
                <a:gd name="connsiteX15-10741" fmla="*/ 7973 w 10000"/>
                <a:gd name="connsiteY15-10742" fmla="*/ 5831 h 10000"/>
                <a:gd name="connsiteX16-10743" fmla="*/ 8146 w 10000"/>
                <a:gd name="connsiteY16-10744" fmla="*/ 5504 h 10000"/>
                <a:gd name="connsiteX17-10745" fmla="*/ 8293 w 10000"/>
                <a:gd name="connsiteY17-10746" fmla="*/ 4208 h 10000"/>
                <a:gd name="connsiteX18-10747" fmla="*/ 8464 w 10000"/>
                <a:gd name="connsiteY18-10748" fmla="*/ 2915 h 10000"/>
                <a:gd name="connsiteX19-10749" fmla="*/ 8635 w 10000"/>
                <a:gd name="connsiteY19-10750" fmla="*/ 2269 h 10000"/>
                <a:gd name="connsiteX20-10751" fmla="*/ 8635 w 10000"/>
                <a:gd name="connsiteY20-10752" fmla="*/ 1627 h 10000"/>
                <a:gd name="connsiteX21-10753" fmla="*/ 8635 w 10000"/>
                <a:gd name="connsiteY21-10754" fmla="*/ 974 h 10000"/>
                <a:gd name="connsiteX22-10755" fmla="*/ 8635 w 10000"/>
                <a:gd name="connsiteY22-10756" fmla="*/ 642 h 10000"/>
                <a:gd name="connsiteX23-10757" fmla="*/ 8805 w 10000"/>
                <a:gd name="connsiteY23-10758" fmla="*/ 325 h 10000"/>
                <a:gd name="connsiteX24-10759" fmla="*/ 8805 w 10000"/>
                <a:gd name="connsiteY24-10760" fmla="*/ 0 h 10000"/>
                <a:gd name="connsiteX25-10761" fmla="*/ 8805 w 10000"/>
                <a:gd name="connsiteY25-10762" fmla="*/ 0 h 10000"/>
                <a:gd name="connsiteX26-10763" fmla="*/ 8976 w 10000"/>
                <a:gd name="connsiteY26-10764" fmla="*/ 0 h 10000"/>
                <a:gd name="connsiteX27-10765" fmla="*/ 9318 w 10000"/>
                <a:gd name="connsiteY27-10766" fmla="*/ 1302 h 10000"/>
                <a:gd name="connsiteX28-10767" fmla="*/ 9318 w 10000"/>
                <a:gd name="connsiteY28-10768" fmla="*/ 1627 h 10000"/>
                <a:gd name="connsiteX29-10769" fmla="*/ 9318 w 10000"/>
                <a:gd name="connsiteY29-10770" fmla="*/ 2269 h 10000"/>
                <a:gd name="connsiteX30-10771" fmla="*/ 9488 w 10000"/>
                <a:gd name="connsiteY30-10772" fmla="*/ 3562 h 10000"/>
                <a:gd name="connsiteX31-10773" fmla="*/ 9488 w 10000"/>
                <a:gd name="connsiteY31-10774" fmla="*/ 4532 h 10000"/>
                <a:gd name="connsiteX32-10775" fmla="*/ 9658 w 10000"/>
                <a:gd name="connsiteY32-10776" fmla="*/ 5504 h 10000"/>
                <a:gd name="connsiteX33-10777" fmla="*/ 9828 w 10000"/>
                <a:gd name="connsiteY33-10778" fmla="*/ 6154 h 10000"/>
                <a:gd name="connsiteX34-10779" fmla="*/ 10000 w 10000"/>
                <a:gd name="connsiteY34-10780" fmla="*/ 6761 h 10000"/>
                <a:gd name="connsiteX35-10781" fmla="*/ 10000 w 10000"/>
                <a:gd name="connsiteY35-10782" fmla="*/ 7406 h 10000"/>
                <a:gd name="connsiteX36-10783" fmla="*/ 9828 w 10000"/>
                <a:gd name="connsiteY36-10784" fmla="*/ 8063 h 10000"/>
                <a:gd name="connsiteX37-10785" fmla="*/ 9488 w 10000"/>
                <a:gd name="connsiteY37-10786" fmla="*/ 8381 h 10000"/>
                <a:gd name="connsiteX38-10787" fmla="*/ 9147 w 10000"/>
                <a:gd name="connsiteY38-10788" fmla="*/ 8702 h 10000"/>
                <a:gd name="connsiteX39-10789" fmla="*/ 8635 w 10000"/>
                <a:gd name="connsiteY39-10790" fmla="*/ 9031 h 10000"/>
                <a:gd name="connsiteX40-10791" fmla="*/ 8146 w 10000"/>
                <a:gd name="connsiteY40-10792" fmla="*/ 9356 h 10000"/>
                <a:gd name="connsiteX41-10793" fmla="*/ 7634 w 10000"/>
                <a:gd name="connsiteY41-10794" fmla="*/ 9677 h 10000"/>
                <a:gd name="connsiteX42-10795" fmla="*/ 6951 w 10000"/>
                <a:gd name="connsiteY42-10796" fmla="*/ 9677 h 10000"/>
                <a:gd name="connsiteX43-10797" fmla="*/ 6097 w 10000"/>
                <a:gd name="connsiteY43-10798" fmla="*/ 10000 h 10000"/>
                <a:gd name="connsiteX44-10799" fmla="*/ 5244 w 10000"/>
                <a:gd name="connsiteY44-10800" fmla="*/ 10000 h 10000"/>
                <a:gd name="connsiteX45-10801" fmla="*/ 4221 w 10000"/>
                <a:gd name="connsiteY45-10802" fmla="*/ 10000 h 10000"/>
                <a:gd name="connsiteX46-10803" fmla="*/ 3390 w 10000"/>
                <a:gd name="connsiteY46-10804" fmla="*/ 10000 h 10000"/>
                <a:gd name="connsiteX47-10805" fmla="*/ 2537 w 10000"/>
                <a:gd name="connsiteY47-10806" fmla="*/ 9677 h 10000"/>
                <a:gd name="connsiteX48-10807" fmla="*/ 1854 w 10000"/>
                <a:gd name="connsiteY48-10808" fmla="*/ 9677 h 10000"/>
                <a:gd name="connsiteX49-10809" fmla="*/ 1344 w 10000"/>
                <a:gd name="connsiteY49-10810" fmla="*/ 9356 h 10000"/>
                <a:gd name="connsiteX50-10811" fmla="*/ 832 w 10000"/>
                <a:gd name="connsiteY50-10812" fmla="*/ 8702 h 10000"/>
                <a:gd name="connsiteX51-10813" fmla="*/ 319 w 10000"/>
                <a:gd name="connsiteY51-10814" fmla="*/ 8381 h 10000"/>
                <a:gd name="connsiteX52-10815" fmla="*/ 0 w 10000"/>
                <a:gd name="connsiteY52-10816" fmla="*/ 7735 h 10000"/>
                <a:gd name="connsiteX0-10817" fmla="*/ 832 w 10000"/>
                <a:gd name="connsiteY0-10818" fmla="*/ 5831 h 10000"/>
                <a:gd name="connsiteX1-10819" fmla="*/ 1003 w 10000"/>
                <a:gd name="connsiteY1-10820" fmla="*/ 6434 h 10000"/>
                <a:gd name="connsiteX2-10821" fmla="*/ 1344 w 10000"/>
                <a:gd name="connsiteY2-10822" fmla="*/ 6761 h 10000"/>
                <a:gd name="connsiteX3-10823" fmla="*/ 1684 w 10000"/>
                <a:gd name="connsiteY3-10824" fmla="*/ 7085 h 10000"/>
                <a:gd name="connsiteX4-10825" fmla="*/ 2196 w 10000"/>
                <a:gd name="connsiteY4-10826" fmla="*/ 7406 h 10000"/>
                <a:gd name="connsiteX5-10827" fmla="*/ 2877 w 10000"/>
                <a:gd name="connsiteY5-10828" fmla="*/ 7735 h 10000"/>
                <a:gd name="connsiteX6-10829" fmla="*/ 3561 w 10000"/>
                <a:gd name="connsiteY6-10830" fmla="*/ 7735 h 10000"/>
                <a:gd name="connsiteX7-10831" fmla="*/ 4221 w 10000"/>
                <a:gd name="connsiteY7-10832" fmla="*/ 7735 h 10000"/>
                <a:gd name="connsiteX8-10833" fmla="*/ 4903 w 10000"/>
                <a:gd name="connsiteY8-10834" fmla="*/ 7735 h 10000"/>
                <a:gd name="connsiteX9-10835" fmla="*/ 5417 w 10000"/>
                <a:gd name="connsiteY9-10836" fmla="*/ 7735 h 10000"/>
                <a:gd name="connsiteX10-10837" fmla="*/ 5928 w 10000"/>
                <a:gd name="connsiteY10-10838" fmla="*/ 7406 h 10000"/>
                <a:gd name="connsiteX11-10839" fmla="*/ 6782 w 10000"/>
                <a:gd name="connsiteY11-10840" fmla="*/ 7085 h 10000"/>
                <a:gd name="connsiteX12-10841" fmla="*/ 7462 w 10000"/>
                <a:gd name="connsiteY12-10842" fmla="*/ 6761 h 10000"/>
                <a:gd name="connsiteX13-10843" fmla="*/ 7634 w 10000"/>
                <a:gd name="connsiteY13-10844" fmla="*/ 6434 h 10000"/>
                <a:gd name="connsiteX14-10845" fmla="*/ 7804 w 10000"/>
                <a:gd name="connsiteY14-10846" fmla="*/ 6154 h 10000"/>
                <a:gd name="connsiteX15-10847" fmla="*/ 7973 w 10000"/>
                <a:gd name="connsiteY15-10848" fmla="*/ 5831 h 10000"/>
                <a:gd name="connsiteX16-10849" fmla="*/ 8146 w 10000"/>
                <a:gd name="connsiteY16-10850" fmla="*/ 5504 h 10000"/>
                <a:gd name="connsiteX17-10851" fmla="*/ 8293 w 10000"/>
                <a:gd name="connsiteY17-10852" fmla="*/ 4208 h 10000"/>
                <a:gd name="connsiteX18-10853" fmla="*/ 8464 w 10000"/>
                <a:gd name="connsiteY18-10854" fmla="*/ 2915 h 10000"/>
                <a:gd name="connsiteX19-10855" fmla="*/ 8635 w 10000"/>
                <a:gd name="connsiteY19-10856" fmla="*/ 2269 h 10000"/>
                <a:gd name="connsiteX20-10857" fmla="*/ 8635 w 10000"/>
                <a:gd name="connsiteY20-10858" fmla="*/ 1627 h 10000"/>
                <a:gd name="connsiteX21-10859" fmla="*/ 8635 w 10000"/>
                <a:gd name="connsiteY21-10860" fmla="*/ 974 h 10000"/>
                <a:gd name="connsiteX22-10861" fmla="*/ 8635 w 10000"/>
                <a:gd name="connsiteY22-10862" fmla="*/ 642 h 10000"/>
                <a:gd name="connsiteX23-10863" fmla="*/ 8805 w 10000"/>
                <a:gd name="connsiteY23-10864" fmla="*/ 325 h 10000"/>
                <a:gd name="connsiteX24-10865" fmla="*/ 8805 w 10000"/>
                <a:gd name="connsiteY24-10866" fmla="*/ 0 h 10000"/>
                <a:gd name="connsiteX25-10867" fmla="*/ 8976 w 10000"/>
                <a:gd name="connsiteY25-10868" fmla="*/ 0 h 10000"/>
                <a:gd name="connsiteX26-10869" fmla="*/ 9318 w 10000"/>
                <a:gd name="connsiteY26-10870" fmla="*/ 1302 h 10000"/>
                <a:gd name="connsiteX27-10871" fmla="*/ 9318 w 10000"/>
                <a:gd name="connsiteY27-10872" fmla="*/ 1627 h 10000"/>
                <a:gd name="connsiteX28-10873" fmla="*/ 9318 w 10000"/>
                <a:gd name="connsiteY28-10874" fmla="*/ 2269 h 10000"/>
                <a:gd name="connsiteX29-10875" fmla="*/ 9488 w 10000"/>
                <a:gd name="connsiteY29-10876" fmla="*/ 3562 h 10000"/>
                <a:gd name="connsiteX30-10877" fmla="*/ 9488 w 10000"/>
                <a:gd name="connsiteY30-10878" fmla="*/ 4532 h 10000"/>
                <a:gd name="connsiteX31-10879" fmla="*/ 9658 w 10000"/>
                <a:gd name="connsiteY31-10880" fmla="*/ 5504 h 10000"/>
                <a:gd name="connsiteX32-10881" fmla="*/ 9828 w 10000"/>
                <a:gd name="connsiteY32-10882" fmla="*/ 6154 h 10000"/>
                <a:gd name="connsiteX33-10883" fmla="*/ 10000 w 10000"/>
                <a:gd name="connsiteY33-10884" fmla="*/ 6761 h 10000"/>
                <a:gd name="connsiteX34-10885" fmla="*/ 10000 w 10000"/>
                <a:gd name="connsiteY34-10886" fmla="*/ 7406 h 10000"/>
                <a:gd name="connsiteX35-10887" fmla="*/ 9828 w 10000"/>
                <a:gd name="connsiteY35-10888" fmla="*/ 8063 h 10000"/>
                <a:gd name="connsiteX36-10889" fmla="*/ 9488 w 10000"/>
                <a:gd name="connsiteY36-10890" fmla="*/ 8381 h 10000"/>
                <a:gd name="connsiteX37-10891" fmla="*/ 9147 w 10000"/>
                <a:gd name="connsiteY37-10892" fmla="*/ 8702 h 10000"/>
                <a:gd name="connsiteX38-10893" fmla="*/ 8635 w 10000"/>
                <a:gd name="connsiteY38-10894" fmla="*/ 9031 h 10000"/>
                <a:gd name="connsiteX39-10895" fmla="*/ 8146 w 10000"/>
                <a:gd name="connsiteY39-10896" fmla="*/ 9356 h 10000"/>
                <a:gd name="connsiteX40-10897" fmla="*/ 7634 w 10000"/>
                <a:gd name="connsiteY40-10898" fmla="*/ 9677 h 10000"/>
                <a:gd name="connsiteX41-10899" fmla="*/ 6951 w 10000"/>
                <a:gd name="connsiteY41-10900" fmla="*/ 9677 h 10000"/>
                <a:gd name="connsiteX42-10901" fmla="*/ 6097 w 10000"/>
                <a:gd name="connsiteY42-10902" fmla="*/ 10000 h 10000"/>
                <a:gd name="connsiteX43-10903" fmla="*/ 5244 w 10000"/>
                <a:gd name="connsiteY43-10904" fmla="*/ 10000 h 10000"/>
                <a:gd name="connsiteX44-10905" fmla="*/ 4221 w 10000"/>
                <a:gd name="connsiteY44-10906" fmla="*/ 10000 h 10000"/>
                <a:gd name="connsiteX45-10907" fmla="*/ 3390 w 10000"/>
                <a:gd name="connsiteY45-10908" fmla="*/ 10000 h 10000"/>
                <a:gd name="connsiteX46-10909" fmla="*/ 2537 w 10000"/>
                <a:gd name="connsiteY46-10910" fmla="*/ 9677 h 10000"/>
                <a:gd name="connsiteX47-10911" fmla="*/ 1854 w 10000"/>
                <a:gd name="connsiteY47-10912" fmla="*/ 9677 h 10000"/>
                <a:gd name="connsiteX48-10913" fmla="*/ 1344 w 10000"/>
                <a:gd name="connsiteY48-10914" fmla="*/ 9356 h 10000"/>
                <a:gd name="connsiteX49-10915" fmla="*/ 832 w 10000"/>
                <a:gd name="connsiteY49-10916" fmla="*/ 8702 h 10000"/>
                <a:gd name="connsiteX50-10917" fmla="*/ 319 w 10000"/>
                <a:gd name="connsiteY50-10918" fmla="*/ 8381 h 10000"/>
                <a:gd name="connsiteX51-10919" fmla="*/ 0 w 10000"/>
                <a:gd name="connsiteY51-10920" fmla="*/ 7735 h 10000"/>
                <a:gd name="connsiteX0-10921" fmla="*/ 832 w 10000"/>
                <a:gd name="connsiteY0-10922" fmla="*/ 5831 h 10000"/>
                <a:gd name="connsiteX1-10923" fmla="*/ 1003 w 10000"/>
                <a:gd name="connsiteY1-10924" fmla="*/ 6434 h 10000"/>
                <a:gd name="connsiteX2-10925" fmla="*/ 1344 w 10000"/>
                <a:gd name="connsiteY2-10926" fmla="*/ 6761 h 10000"/>
                <a:gd name="connsiteX3-10927" fmla="*/ 1684 w 10000"/>
                <a:gd name="connsiteY3-10928" fmla="*/ 7085 h 10000"/>
                <a:gd name="connsiteX4-10929" fmla="*/ 2196 w 10000"/>
                <a:gd name="connsiteY4-10930" fmla="*/ 7406 h 10000"/>
                <a:gd name="connsiteX5-10931" fmla="*/ 2877 w 10000"/>
                <a:gd name="connsiteY5-10932" fmla="*/ 7735 h 10000"/>
                <a:gd name="connsiteX6-10933" fmla="*/ 3561 w 10000"/>
                <a:gd name="connsiteY6-10934" fmla="*/ 7735 h 10000"/>
                <a:gd name="connsiteX7-10935" fmla="*/ 4221 w 10000"/>
                <a:gd name="connsiteY7-10936" fmla="*/ 7735 h 10000"/>
                <a:gd name="connsiteX8-10937" fmla="*/ 4903 w 10000"/>
                <a:gd name="connsiteY8-10938" fmla="*/ 7735 h 10000"/>
                <a:gd name="connsiteX9-10939" fmla="*/ 5417 w 10000"/>
                <a:gd name="connsiteY9-10940" fmla="*/ 7735 h 10000"/>
                <a:gd name="connsiteX10-10941" fmla="*/ 5928 w 10000"/>
                <a:gd name="connsiteY10-10942" fmla="*/ 7406 h 10000"/>
                <a:gd name="connsiteX11-10943" fmla="*/ 6782 w 10000"/>
                <a:gd name="connsiteY11-10944" fmla="*/ 7085 h 10000"/>
                <a:gd name="connsiteX12-10945" fmla="*/ 7462 w 10000"/>
                <a:gd name="connsiteY12-10946" fmla="*/ 6761 h 10000"/>
                <a:gd name="connsiteX13-10947" fmla="*/ 7634 w 10000"/>
                <a:gd name="connsiteY13-10948" fmla="*/ 6434 h 10000"/>
                <a:gd name="connsiteX14-10949" fmla="*/ 7804 w 10000"/>
                <a:gd name="connsiteY14-10950" fmla="*/ 6154 h 10000"/>
                <a:gd name="connsiteX15-10951" fmla="*/ 7973 w 10000"/>
                <a:gd name="connsiteY15-10952" fmla="*/ 5831 h 10000"/>
                <a:gd name="connsiteX16-10953" fmla="*/ 8146 w 10000"/>
                <a:gd name="connsiteY16-10954" fmla="*/ 5504 h 10000"/>
                <a:gd name="connsiteX17-10955" fmla="*/ 8293 w 10000"/>
                <a:gd name="connsiteY17-10956" fmla="*/ 4208 h 10000"/>
                <a:gd name="connsiteX18-10957" fmla="*/ 8464 w 10000"/>
                <a:gd name="connsiteY18-10958" fmla="*/ 2915 h 10000"/>
                <a:gd name="connsiteX19-10959" fmla="*/ 8635 w 10000"/>
                <a:gd name="connsiteY19-10960" fmla="*/ 2269 h 10000"/>
                <a:gd name="connsiteX20-10961" fmla="*/ 8635 w 10000"/>
                <a:gd name="connsiteY20-10962" fmla="*/ 1627 h 10000"/>
                <a:gd name="connsiteX21-10963" fmla="*/ 8635 w 10000"/>
                <a:gd name="connsiteY21-10964" fmla="*/ 974 h 10000"/>
                <a:gd name="connsiteX22-10965" fmla="*/ 8635 w 10000"/>
                <a:gd name="connsiteY22-10966" fmla="*/ 642 h 10000"/>
                <a:gd name="connsiteX23-10967" fmla="*/ 8805 w 10000"/>
                <a:gd name="connsiteY23-10968" fmla="*/ 325 h 10000"/>
                <a:gd name="connsiteX24-10969" fmla="*/ 8805 w 10000"/>
                <a:gd name="connsiteY24-10970" fmla="*/ 0 h 10000"/>
                <a:gd name="connsiteX25-10971" fmla="*/ 9318 w 10000"/>
                <a:gd name="connsiteY25-10972" fmla="*/ 1302 h 10000"/>
                <a:gd name="connsiteX26-10973" fmla="*/ 9318 w 10000"/>
                <a:gd name="connsiteY26-10974" fmla="*/ 1627 h 10000"/>
                <a:gd name="connsiteX27-10975" fmla="*/ 9318 w 10000"/>
                <a:gd name="connsiteY27-10976" fmla="*/ 2269 h 10000"/>
                <a:gd name="connsiteX28-10977" fmla="*/ 9488 w 10000"/>
                <a:gd name="connsiteY28-10978" fmla="*/ 3562 h 10000"/>
                <a:gd name="connsiteX29-10979" fmla="*/ 9488 w 10000"/>
                <a:gd name="connsiteY29-10980" fmla="*/ 4532 h 10000"/>
                <a:gd name="connsiteX30-10981" fmla="*/ 9658 w 10000"/>
                <a:gd name="connsiteY30-10982" fmla="*/ 5504 h 10000"/>
                <a:gd name="connsiteX31-10983" fmla="*/ 9828 w 10000"/>
                <a:gd name="connsiteY31-10984" fmla="*/ 6154 h 10000"/>
                <a:gd name="connsiteX32-10985" fmla="*/ 10000 w 10000"/>
                <a:gd name="connsiteY32-10986" fmla="*/ 6761 h 10000"/>
                <a:gd name="connsiteX33-10987" fmla="*/ 10000 w 10000"/>
                <a:gd name="connsiteY33-10988" fmla="*/ 7406 h 10000"/>
                <a:gd name="connsiteX34-10989" fmla="*/ 9828 w 10000"/>
                <a:gd name="connsiteY34-10990" fmla="*/ 8063 h 10000"/>
                <a:gd name="connsiteX35-10991" fmla="*/ 9488 w 10000"/>
                <a:gd name="connsiteY35-10992" fmla="*/ 8381 h 10000"/>
                <a:gd name="connsiteX36-10993" fmla="*/ 9147 w 10000"/>
                <a:gd name="connsiteY36-10994" fmla="*/ 8702 h 10000"/>
                <a:gd name="connsiteX37-10995" fmla="*/ 8635 w 10000"/>
                <a:gd name="connsiteY37-10996" fmla="*/ 9031 h 10000"/>
                <a:gd name="connsiteX38-10997" fmla="*/ 8146 w 10000"/>
                <a:gd name="connsiteY38-10998" fmla="*/ 9356 h 10000"/>
                <a:gd name="connsiteX39-10999" fmla="*/ 7634 w 10000"/>
                <a:gd name="connsiteY39-11000" fmla="*/ 9677 h 10000"/>
                <a:gd name="connsiteX40-11001" fmla="*/ 6951 w 10000"/>
                <a:gd name="connsiteY40-11002" fmla="*/ 9677 h 10000"/>
                <a:gd name="connsiteX41-11003" fmla="*/ 6097 w 10000"/>
                <a:gd name="connsiteY41-11004" fmla="*/ 10000 h 10000"/>
                <a:gd name="connsiteX42-11005" fmla="*/ 5244 w 10000"/>
                <a:gd name="connsiteY42-11006" fmla="*/ 10000 h 10000"/>
                <a:gd name="connsiteX43-11007" fmla="*/ 4221 w 10000"/>
                <a:gd name="connsiteY43-11008" fmla="*/ 10000 h 10000"/>
                <a:gd name="connsiteX44-11009" fmla="*/ 3390 w 10000"/>
                <a:gd name="connsiteY44-11010" fmla="*/ 10000 h 10000"/>
                <a:gd name="connsiteX45-11011" fmla="*/ 2537 w 10000"/>
                <a:gd name="connsiteY45-11012" fmla="*/ 9677 h 10000"/>
                <a:gd name="connsiteX46-11013" fmla="*/ 1854 w 10000"/>
                <a:gd name="connsiteY46-11014" fmla="*/ 9677 h 10000"/>
                <a:gd name="connsiteX47-11015" fmla="*/ 1344 w 10000"/>
                <a:gd name="connsiteY47-11016" fmla="*/ 9356 h 10000"/>
                <a:gd name="connsiteX48-11017" fmla="*/ 832 w 10000"/>
                <a:gd name="connsiteY48-11018" fmla="*/ 8702 h 10000"/>
                <a:gd name="connsiteX49-11019" fmla="*/ 319 w 10000"/>
                <a:gd name="connsiteY49-11020" fmla="*/ 8381 h 10000"/>
                <a:gd name="connsiteX50-11021" fmla="*/ 0 w 10000"/>
                <a:gd name="connsiteY50-11022" fmla="*/ 7735 h 10000"/>
                <a:gd name="connsiteX0-11023" fmla="*/ 832 w 10000"/>
                <a:gd name="connsiteY0-11024" fmla="*/ 5941 h 10110"/>
                <a:gd name="connsiteX1-11025" fmla="*/ 1003 w 10000"/>
                <a:gd name="connsiteY1-11026" fmla="*/ 6544 h 10110"/>
                <a:gd name="connsiteX2-11027" fmla="*/ 1344 w 10000"/>
                <a:gd name="connsiteY2-11028" fmla="*/ 6871 h 10110"/>
                <a:gd name="connsiteX3-11029" fmla="*/ 1684 w 10000"/>
                <a:gd name="connsiteY3-11030" fmla="*/ 7195 h 10110"/>
                <a:gd name="connsiteX4-11031" fmla="*/ 2196 w 10000"/>
                <a:gd name="connsiteY4-11032" fmla="*/ 7516 h 10110"/>
                <a:gd name="connsiteX5-11033" fmla="*/ 2877 w 10000"/>
                <a:gd name="connsiteY5-11034" fmla="*/ 7845 h 10110"/>
                <a:gd name="connsiteX6-11035" fmla="*/ 3561 w 10000"/>
                <a:gd name="connsiteY6-11036" fmla="*/ 7845 h 10110"/>
                <a:gd name="connsiteX7-11037" fmla="*/ 4221 w 10000"/>
                <a:gd name="connsiteY7-11038" fmla="*/ 7845 h 10110"/>
                <a:gd name="connsiteX8-11039" fmla="*/ 4903 w 10000"/>
                <a:gd name="connsiteY8-11040" fmla="*/ 7845 h 10110"/>
                <a:gd name="connsiteX9-11041" fmla="*/ 5417 w 10000"/>
                <a:gd name="connsiteY9-11042" fmla="*/ 7845 h 10110"/>
                <a:gd name="connsiteX10-11043" fmla="*/ 5928 w 10000"/>
                <a:gd name="connsiteY10-11044" fmla="*/ 7516 h 10110"/>
                <a:gd name="connsiteX11-11045" fmla="*/ 6782 w 10000"/>
                <a:gd name="connsiteY11-11046" fmla="*/ 7195 h 10110"/>
                <a:gd name="connsiteX12-11047" fmla="*/ 7462 w 10000"/>
                <a:gd name="connsiteY12-11048" fmla="*/ 6871 h 10110"/>
                <a:gd name="connsiteX13-11049" fmla="*/ 7634 w 10000"/>
                <a:gd name="connsiteY13-11050" fmla="*/ 6544 h 10110"/>
                <a:gd name="connsiteX14-11051" fmla="*/ 7804 w 10000"/>
                <a:gd name="connsiteY14-11052" fmla="*/ 6264 h 10110"/>
                <a:gd name="connsiteX15-11053" fmla="*/ 7973 w 10000"/>
                <a:gd name="connsiteY15-11054" fmla="*/ 5941 h 10110"/>
                <a:gd name="connsiteX16-11055" fmla="*/ 8146 w 10000"/>
                <a:gd name="connsiteY16-11056" fmla="*/ 5614 h 10110"/>
                <a:gd name="connsiteX17-11057" fmla="*/ 8293 w 10000"/>
                <a:gd name="connsiteY17-11058" fmla="*/ 4318 h 10110"/>
                <a:gd name="connsiteX18-11059" fmla="*/ 8464 w 10000"/>
                <a:gd name="connsiteY18-11060" fmla="*/ 3025 h 10110"/>
                <a:gd name="connsiteX19-11061" fmla="*/ 8635 w 10000"/>
                <a:gd name="connsiteY19-11062" fmla="*/ 2379 h 10110"/>
                <a:gd name="connsiteX20-11063" fmla="*/ 8635 w 10000"/>
                <a:gd name="connsiteY20-11064" fmla="*/ 1737 h 10110"/>
                <a:gd name="connsiteX21-11065" fmla="*/ 8635 w 10000"/>
                <a:gd name="connsiteY21-11066" fmla="*/ 1084 h 10110"/>
                <a:gd name="connsiteX22-11067" fmla="*/ 8635 w 10000"/>
                <a:gd name="connsiteY22-11068" fmla="*/ 752 h 10110"/>
                <a:gd name="connsiteX23-11069" fmla="*/ 8805 w 10000"/>
                <a:gd name="connsiteY23-11070" fmla="*/ 110 h 10110"/>
                <a:gd name="connsiteX24-11071" fmla="*/ 9318 w 10000"/>
                <a:gd name="connsiteY24-11072" fmla="*/ 1412 h 10110"/>
                <a:gd name="connsiteX25-11073" fmla="*/ 9318 w 10000"/>
                <a:gd name="connsiteY25-11074" fmla="*/ 1737 h 10110"/>
                <a:gd name="connsiteX26-11075" fmla="*/ 9318 w 10000"/>
                <a:gd name="connsiteY26-11076" fmla="*/ 2379 h 10110"/>
                <a:gd name="connsiteX27-11077" fmla="*/ 9488 w 10000"/>
                <a:gd name="connsiteY27-11078" fmla="*/ 3672 h 10110"/>
                <a:gd name="connsiteX28-11079" fmla="*/ 9488 w 10000"/>
                <a:gd name="connsiteY28-11080" fmla="*/ 4642 h 10110"/>
                <a:gd name="connsiteX29-11081" fmla="*/ 9658 w 10000"/>
                <a:gd name="connsiteY29-11082" fmla="*/ 5614 h 10110"/>
                <a:gd name="connsiteX30-11083" fmla="*/ 9828 w 10000"/>
                <a:gd name="connsiteY30-11084" fmla="*/ 6264 h 10110"/>
                <a:gd name="connsiteX31-11085" fmla="*/ 10000 w 10000"/>
                <a:gd name="connsiteY31-11086" fmla="*/ 6871 h 10110"/>
                <a:gd name="connsiteX32-11087" fmla="*/ 10000 w 10000"/>
                <a:gd name="connsiteY32-11088" fmla="*/ 7516 h 10110"/>
                <a:gd name="connsiteX33-11089" fmla="*/ 9828 w 10000"/>
                <a:gd name="connsiteY33-11090" fmla="*/ 8173 h 10110"/>
                <a:gd name="connsiteX34-11091" fmla="*/ 9488 w 10000"/>
                <a:gd name="connsiteY34-11092" fmla="*/ 8491 h 10110"/>
                <a:gd name="connsiteX35-11093" fmla="*/ 9147 w 10000"/>
                <a:gd name="connsiteY35-11094" fmla="*/ 8812 h 10110"/>
                <a:gd name="connsiteX36-11095" fmla="*/ 8635 w 10000"/>
                <a:gd name="connsiteY36-11096" fmla="*/ 9141 h 10110"/>
                <a:gd name="connsiteX37-11097" fmla="*/ 8146 w 10000"/>
                <a:gd name="connsiteY37-11098" fmla="*/ 9466 h 10110"/>
                <a:gd name="connsiteX38-11099" fmla="*/ 7634 w 10000"/>
                <a:gd name="connsiteY38-11100" fmla="*/ 9787 h 10110"/>
                <a:gd name="connsiteX39-11101" fmla="*/ 6951 w 10000"/>
                <a:gd name="connsiteY39-11102" fmla="*/ 9787 h 10110"/>
                <a:gd name="connsiteX40-11103" fmla="*/ 6097 w 10000"/>
                <a:gd name="connsiteY40-11104" fmla="*/ 10110 h 10110"/>
                <a:gd name="connsiteX41-11105" fmla="*/ 5244 w 10000"/>
                <a:gd name="connsiteY41-11106" fmla="*/ 10110 h 10110"/>
                <a:gd name="connsiteX42-11107" fmla="*/ 4221 w 10000"/>
                <a:gd name="connsiteY42-11108" fmla="*/ 10110 h 10110"/>
                <a:gd name="connsiteX43-11109" fmla="*/ 3390 w 10000"/>
                <a:gd name="connsiteY43-11110" fmla="*/ 10110 h 10110"/>
                <a:gd name="connsiteX44-11111" fmla="*/ 2537 w 10000"/>
                <a:gd name="connsiteY44-11112" fmla="*/ 9787 h 10110"/>
                <a:gd name="connsiteX45-11113" fmla="*/ 1854 w 10000"/>
                <a:gd name="connsiteY45-11114" fmla="*/ 9787 h 10110"/>
                <a:gd name="connsiteX46-11115" fmla="*/ 1344 w 10000"/>
                <a:gd name="connsiteY46-11116" fmla="*/ 9466 h 10110"/>
                <a:gd name="connsiteX47-11117" fmla="*/ 832 w 10000"/>
                <a:gd name="connsiteY47-11118" fmla="*/ 8812 h 10110"/>
                <a:gd name="connsiteX48-11119" fmla="*/ 319 w 10000"/>
                <a:gd name="connsiteY48-11120" fmla="*/ 8491 h 10110"/>
                <a:gd name="connsiteX49-11121" fmla="*/ 0 w 10000"/>
                <a:gd name="connsiteY49-11122" fmla="*/ 7845 h 10110"/>
                <a:gd name="connsiteX0-11123" fmla="*/ 832 w 10000"/>
                <a:gd name="connsiteY0-11124" fmla="*/ 5831 h 10000"/>
                <a:gd name="connsiteX1-11125" fmla="*/ 1003 w 10000"/>
                <a:gd name="connsiteY1-11126" fmla="*/ 6434 h 10000"/>
                <a:gd name="connsiteX2-11127" fmla="*/ 1344 w 10000"/>
                <a:gd name="connsiteY2-11128" fmla="*/ 6761 h 10000"/>
                <a:gd name="connsiteX3-11129" fmla="*/ 1684 w 10000"/>
                <a:gd name="connsiteY3-11130" fmla="*/ 7085 h 10000"/>
                <a:gd name="connsiteX4-11131" fmla="*/ 2196 w 10000"/>
                <a:gd name="connsiteY4-11132" fmla="*/ 7406 h 10000"/>
                <a:gd name="connsiteX5-11133" fmla="*/ 2877 w 10000"/>
                <a:gd name="connsiteY5-11134" fmla="*/ 7735 h 10000"/>
                <a:gd name="connsiteX6-11135" fmla="*/ 3561 w 10000"/>
                <a:gd name="connsiteY6-11136" fmla="*/ 7735 h 10000"/>
                <a:gd name="connsiteX7-11137" fmla="*/ 4221 w 10000"/>
                <a:gd name="connsiteY7-11138" fmla="*/ 7735 h 10000"/>
                <a:gd name="connsiteX8-11139" fmla="*/ 4903 w 10000"/>
                <a:gd name="connsiteY8-11140" fmla="*/ 7735 h 10000"/>
                <a:gd name="connsiteX9-11141" fmla="*/ 5417 w 10000"/>
                <a:gd name="connsiteY9-11142" fmla="*/ 7735 h 10000"/>
                <a:gd name="connsiteX10-11143" fmla="*/ 5928 w 10000"/>
                <a:gd name="connsiteY10-11144" fmla="*/ 7406 h 10000"/>
                <a:gd name="connsiteX11-11145" fmla="*/ 6782 w 10000"/>
                <a:gd name="connsiteY11-11146" fmla="*/ 7085 h 10000"/>
                <a:gd name="connsiteX12-11147" fmla="*/ 7462 w 10000"/>
                <a:gd name="connsiteY12-11148" fmla="*/ 6761 h 10000"/>
                <a:gd name="connsiteX13-11149" fmla="*/ 7634 w 10000"/>
                <a:gd name="connsiteY13-11150" fmla="*/ 6434 h 10000"/>
                <a:gd name="connsiteX14-11151" fmla="*/ 7804 w 10000"/>
                <a:gd name="connsiteY14-11152" fmla="*/ 6154 h 10000"/>
                <a:gd name="connsiteX15-11153" fmla="*/ 7973 w 10000"/>
                <a:gd name="connsiteY15-11154" fmla="*/ 5831 h 10000"/>
                <a:gd name="connsiteX16-11155" fmla="*/ 8146 w 10000"/>
                <a:gd name="connsiteY16-11156" fmla="*/ 5504 h 10000"/>
                <a:gd name="connsiteX17-11157" fmla="*/ 8293 w 10000"/>
                <a:gd name="connsiteY17-11158" fmla="*/ 4208 h 10000"/>
                <a:gd name="connsiteX18-11159" fmla="*/ 8464 w 10000"/>
                <a:gd name="connsiteY18-11160" fmla="*/ 2915 h 10000"/>
                <a:gd name="connsiteX19-11161" fmla="*/ 8635 w 10000"/>
                <a:gd name="connsiteY19-11162" fmla="*/ 2269 h 10000"/>
                <a:gd name="connsiteX20-11163" fmla="*/ 8635 w 10000"/>
                <a:gd name="connsiteY20-11164" fmla="*/ 1627 h 10000"/>
                <a:gd name="connsiteX21-11165" fmla="*/ 8635 w 10000"/>
                <a:gd name="connsiteY21-11166" fmla="*/ 974 h 10000"/>
                <a:gd name="connsiteX22-11167" fmla="*/ 8805 w 10000"/>
                <a:gd name="connsiteY22-11168" fmla="*/ 0 h 10000"/>
                <a:gd name="connsiteX23-11169" fmla="*/ 9318 w 10000"/>
                <a:gd name="connsiteY23-11170" fmla="*/ 1302 h 10000"/>
                <a:gd name="connsiteX24-11171" fmla="*/ 9318 w 10000"/>
                <a:gd name="connsiteY24-11172" fmla="*/ 1627 h 10000"/>
                <a:gd name="connsiteX25-11173" fmla="*/ 9318 w 10000"/>
                <a:gd name="connsiteY25-11174" fmla="*/ 2269 h 10000"/>
                <a:gd name="connsiteX26-11175" fmla="*/ 9488 w 10000"/>
                <a:gd name="connsiteY26-11176" fmla="*/ 3562 h 10000"/>
                <a:gd name="connsiteX27-11177" fmla="*/ 9488 w 10000"/>
                <a:gd name="connsiteY27-11178" fmla="*/ 4532 h 10000"/>
                <a:gd name="connsiteX28-11179" fmla="*/ 9658 w 10000"/>
                <a:gd name="connsiteY28-11180" fmla="*/ 5504 h 10000"/>
                <a:gd name="connsiteX29-11181" fmla="*/ 9828 w 10000"/>
                <a:gd name="connsiteY29-11182" fmla="*/ 6154 h 10000"/>
                <a:gd name="connsiteX30-11183" fmla="*/ 10000 w 10000"/>
                <a:gd name="connsiteY30-11184" fmla="*/ 6761 h 10000"/>
                <a:gd name="connsiteX31-11185" fmla="*/ 10000 w 10000"/>
                <a:gd name="connsiteY31-11186" fmla="*/ 7406 h 10000"/>
                <a:gd name="connsiteX32-11187" fmla="*/ 9828 w 10000"/>
                <a:gd name="connsiteY32-11188" fmla="*/ 8063 h 10000"/>
                <a:gd name="connsiteX33-11189" fmla="*/ 9488 w 10000"/>
                <a:gd name="connsiteY33-11190" fmla="*/ 8381 h 10000"/>
                <a:gd name="connsiteX34-11191" fmla="*/ 9147 w 10000"/>
                <a:gd name="connsiteY34-11192" fmla="*/ 8702 h 10000"/>
                <a:gd name="connsiteX35-11193" fmla="*/ 8635 w 10000"/>
                <a:gd name="connsiteY35-11194" fmla="*/ 9031 h 10000"/>
                <a:gd name="connsiteX36-11195" fmla="*/ 8146 w 10000"/>
                <a:gd name="connsiteY36-11196" fmla="*/ 9356 h 10000"/>
                <a:gd name="connsiteX37-11197" fmla="*/ 7634 w 10000"/>
                <a:gd name="connsiteY37-11198" fmla="*/ 9677 h 10000"/>
                <a:gd name="connsiteX38-11199" fmla="*/ 6951 w 10000"/>
                <a:gd name="connsiteY38-11200" fmla="*/ 9677 h 10000"/>
                <a:gd name="connsiteX39-11201" fmla="*/ 6097 w 10000"/>
                <a:gd name="connsiteY39-11202" fmla="*/ 10000 h 10000"/>
                <a:gd name="connsiteX40-11203" fmla="*/ 5244 w 10000"/>
                <a:gd name="connsiteY40-11204" fmla="*/ 10000 h 10000"/>
                <a:gd name="connsiteX41-11205" fmla="*/ 4221 w 10000"/>
                <a:gd name="connsiteY41-11206" fmla="*/ 10000 h 10000"/>
                <a:gd name="connsiteX42-11207" fmla="*/ 3390 w 10000"/>
                <a:gd name="connsiteY42-11208" fmla="*/ 10000 h 10000"/>
                <a:gd name="connsiteX43-11209" fmla="*/ 2537 w 10000"/>
                <a:gd name="connsiteY43-11210" fmla="*/ 9677 h 10000"/>
                <a:gd name="connsiteX44-11211" fmla="*/ 1854 w 10000"/>
                <a:gd name="connsiteY44-11212" fmla="*/ 9677 h 10000"/>
                <a:gd name="connsiteX45-11213" fmla="*/ 1344 w 10000"/>
                <a:gd name="connsiteY45-11214" fmla="*/ 9356 h 10000"/>
                <a:gd name="connsiteX46-11215" fmla="*/ 832 w 10000"/>
                <a:gd name="connsiteY46-11216" fmla="*/ 8702 h 10000"/>
                <a:gd name="connsiteX47-11217" fmla="*/ 319 w 10000"/>
                <a:gd name="connsiteY47-11218" fmla="*/ 8381 h 10000"/>
                <a:gd name="connsiteX48-11219" fmla="*/ 0 w 10000"/>
                <a:gd name="connsiteY48-11220" fmla="*/ 7735 h 10000"/>
                <a:gd name="connsiteX0-11221" fmla="*/ 832 w 10000"/>
                <a:gd name="connsiteY0-11222" fmla="*/ 4911 h 9080"/>
                <a:gd name="connsiteX1-11223" fmla="*/ 1003 w 10000"/>
                <a:gd name="connsiteY1-11224" fmla="*/ 5514 h 9080"/>
                <a:gd name="connsiteX2-11225" fmla="*/ 1344 w 10000"/>
                <a:gd name="connsiteY2-11226" fmla="*/ 5841 h 9080"/>
                <a:gd name="connsiteX3-11227" fmla="*/ 1684 w 10000"/>
                <a:gd name="connsiteY3-11228" fmla="*/ 6165 h 9080"/>
                <a:gd name="connsiteX4-11229" fmla="*/ 2196 w 10000"/>
                <a:gd name="connsiteY4-11230" fmla="*/ 6486 h 9080"/>
                <a:gd name="connsiteX5-11231" fmla="*/ 2877 w 10000"/>
                <a:gd name="connsiteY5-11232" fmla="*/ 6815 h 9080"/>
                <a:gd name="connsiteX6-11233" fmla="*/ 3561 w 10000"/>
                <a:gd name="connsiteY6-11234" fmla="*/ 6815 h 9080"/>
                <a:gd name="connsiteX7-11235" fmla="*/ 4221 w 10000"/>
                <a:gd name="connsiteY7-11236" fmla="*/ 6815 h 9080"/>
                <a:gd name="connsiteX8-11237" fmla="*/ 4903 w 10000"/>
                <a:gd name="connsiteY8-11238" fmla="*/ 6815 h 9080"/>
                <a:gd name="connsiteX9-11239" fmla="*/ 5417 w 10000"/>
                <a:gd name="connsiteY9-11240" fmla="*/ 6815 h 9080"/>
                <a:gd name="connsiteX10-11241" fmla="*/ 5928 w 10000"/>
                <a:gd name="connsiteY10-11242" fmla="*/ 6486 h 9080"/>
                <a:gd name="connsiteX11-11243" fmla="*/ 6782 w 10000"/>
                <a:gd name="connsiteY11-11244" fmla="*/ 6165 h 9080"/>
                <a:gd name="connsiteX12-11245" fmla="*/ 7462 w 10000"/>
                <a:gd name="connsiteY12-11246" fmla="*/ 5841 h 9080"/>
                <a:gd name="connsiteX13-11247" fmla="*/ 7634 w 10000"/>
                <a:gd name="connsiteY13-11248" fmla="*/ 5514 h 9080"/>
                <a:gd name="connsiteX14-11249" fmla="*/ 7804 w 10000"/>
                <a:gd name="connsiteY14-11250" fmla="*/ 5234 h 9080"/>
                <a:gd name="connsiteX15-11251" fmla="*/ 7973 w 10000"/>
                <a:gd name="connsiteY15-11252" fmla="*/ 4911 h 9080"/>
                <a:gd name="connsiteX16-11253" fmla="*/ 8146 w 10000"/>
                <a:gd name="connsiteY16-11254" fmla="*/ 4584 h 9080"/>
                <a:gd name="connsiteX17-11255" fmla="*/ 8293 w 10000"/>
                <a:gd name="connsiteY17-11256" fmla="*/ 3288 h 9080"/>
                <a:gd name="connsiteX18-11257" fmla="*/ 8464 w 10000"/>
                <a:gd name="connsiteY18-11258" fmla="*/ 1995 h 9080"/>
                <a:gd name="connsiteX19-11259" fmla="*/ 8635 w 10000"/>
                <a:gd name="connsiteY19-11260" fmla="*/ 1349 h 9080"/>
                <a:gd name="connsiteX20-11261" fmla="*/ 8635 w 10000"/>
                <a:gd name="connsiteY20-11262" fmla="*/ 707 h 9080"/>
                <a:gd name="connsiteX21-11263" fmla="*/ 8635 w 10000"/>
                <a:gd name="connsiteY21-11264" fmla="*/ 54 h 9080"/>
                <a:gd name="connsiteX22-11265" fmla="*/ 9318 w 10000"/>
                <a:gd name="connsiteY22-11266" fmla="*/ 382 h 9080"/>
                <a:gd name="connsiteX23-11267" fmla="*/ 9318 w 10000"/>
                <a:gd name="connsiteY23-11268" fmla="*/ 707 h 9080"/>
                <a:gd name="connsiteX24-11269" fmla="*/ 9318 w 10000"/>
                <a:gd name="connsiteY24-11270" fmla="*/ 1349 h 9080"/>
                <a:gd name="connsiteX25-11271" fmla="*/ 9488 w 10000"/>
                <a:gd name="connsiteY25-11272" fmla="*/ 2642 h 9080"/>
                <a:gd name="connsiteX26-11273" fmla="*/ 9488 w 10000"/>
                <a:gd name="connsiteY26-11274" fmla="*/ 3612 h 9080"/>
                <a:gd name="connsiteX27-11275" fmla="*/ 9658 w 10000"/>
                <a:gd name="connsiteY27-11276" fmla="*/ 4584 h 9080"/>
                <a:gd name="connsiteX28-11277" fmla="*/ 9828 w 10000"/>
                <a:gd name="connsiteY28-11278" fmla="*/ 5234 h 9080"/>
                <a:gd name="connsiteX29-11279" fmla="*/ 10000 w 10000"/>
                <a:gd name="connsiteY29-11280" fmla="*/ 5841 h 9080"/>
                <a:gd name="connsiteX30-11281" fmla="*/ 10000 w 10000"/>
                <a:gd name="connsiteY30-11282" fmla="*/ 6486 h 9080"/>
                <a:gd name="connsiteX31-11283" fmla="*/ 9828 w 10000"/>
                <a:gd name="connsiteY31-11284" fmla="*/ 7143 h 9080"/>
                <a:gd name="connsiteX32-11285" fmla="*/ 9488 w 10000"/>
                <a:gd name="connsiteY32-11286" fmla="*/ 7461 h 9080"/>
                <a:gd name="connsiteX33-11287" fmla="*/ 9147 w 10000"/>
                <a:gd name="connsiteY33-11288" fmla="*/ 7782 h 9080"/>
                <a:gd name="connsiteX34-11289" fmla="*/ 8635 w 10000"/>
                <a:gd name="connsiteY34-11290" fmla="*/ 8111 h 9080"/>
                <a:gd name="connsiteX35-11291" fmla="*/ 8146 w 10000"/>
                <a:gd name="connsiteY35-11292" fmla="*/ 8436 h 9080"/>
                <a:gd name="connsiteX36-11293" fmla="*/ 7634 w 10000"/>
                <a:gd name="connsiteY36-11294" fmla="*/ 8757 h 9080"/>
                <a:gd name="connsiteX37-11295" fmla="*/ 6951 w 10000"/>
                <a:gd name="connsiteY37-11296" fmla="*/ 8757 h 9080"/>
                <a:gd name="connsiteX38-11297" fmla="*/ 6097 w 10000"/>
                <a:gd name="connsiteY38-11298" fmla="*/ 9080 h 9080"/>
                <a:gd name="connsiteX39-11299" fmla="*/ 5244 w 10000"/>
                <a:gd name="connsiteY39-11300" fmla="*/ 9080 h 9080"/>
                <a:gd name="connsiteX40-11301" fmla="*/ 4221 w 10000"/>
                <a:gd name="connsiteY40-11302" fmla="*/ 9080 h 9080"/>
                <a:gd name="connsiteX41-11303" fmla="*/ 3390 w 10000"/>
                <a:gd name="connsiteY41-11304" fmla="*/ 9080 h 9080"/>
                <a:gd name="connsiteX42-11305" fmla="*/ 2537 w 10000"/>
                <a:gd name="connsiteY42-11306" fmla="*/ 8757 h 9080"/>
                <a:gd name="connsiteX43-11307" fmla="*/ 1854 w 10000"/>
                <a:gd name="connsiteY43-11308" fmla="*/ 8757 h 9080"/>
                <a:gd name="connsiteX44-11309" fmla="*/ 1344 w 10000"/>
                <a:gd name="connsiteY44-11310" fmla="*/ 8436 h 9080"/>
                <a:gd name="connsiteX45-11311" fmla="*/ 832 w 10000"/>
                <a:gd name="connsiteY45-11312" fmla="*/ 7782 h 9080"/>
                <a:gd name="connsiteX46-11313" fmla="*/ 319 w 10000"/>
                <a:gd name="connsiteY46-11314" fmla="*/ 7461 h 9080"/>
                <a:gd name="connsiteX47-11315" fmla="*/ 0 w 10000"/>
                <a:gd name="connsiteY47-11316" fmla="*/ 6815 h 9080"/>
                <a:gd name="connsiteX0-11317" fmla="*/ 832 w 10000"/>
                <a:gd name="connsiteY0-11318" fmla="*/ 4988 h 9579"/>
                <a:gd name="connsiteX1-11319" fmla="*/ 1003 w 10000"/>
                <a:gd name="connsiteY1-11320" fmla="*/ 5652 h 9579"/>
                <a:gd name="connsiteX2-11321" fmla="*/ 1344 w 10000"/>
                <a:gd name="connsiteY2-11322" fmla="*/ 6012 h 9579"/>
                <a:gd name="connsiteX3-11323" fmla="*/ 1684 w 10000"/>
                <a:gd name="connsiteY3-11324" fmla="*/ 6369 h 9579"/>
                <a:gd name="connsiteX4-11325" fmla="*/ 2196 w 10000"/>
                <a:gd name="connsiteY4-11326" fmla="*/ 6722 h 9579"/>
                <a:gd name="connsiteX5-11327" fmla="*/ 2877 w 10000"/>
                <a:gd name="connsiteY5-11328" fmla="*/ 7085 h 9579"/>
                <a:gd name="connsiteX6-11329" fmla="*/ 3561 w 10000"/>
                <a:gd name="connsiteY6-11330" fmla="*/ 7085 h 9579"/>
                <a:gd name="connsiteX7-11331" fmla="*/ 4221 w 10000"/>
                <a:gd name="connsiteY7-11332" fmla="*/ 7085 h 9579"/>
                <a:gd name="connsiteX8-11333" fmla="*/ 4903 w 10000"/>
                <a:gd name="connsiteY8-11334" fmla="*/ 7085 h 9579"/>
                <a:gd name="connsiteX9-11335" fmla="*/ 5417 w 10000"/>
                <a:gd name="connsiteY9-11336" fmla="*/ 7085 h 9579"/>
                <a:gd name="connsiteX10-11337" fmla="*/ 5928 w 10000"/>
                <a:gd name="connsiteY10-11338" fmla="*/ 6722 h 9579"/>
                <a:gd name="connsiteX11-11339" fmla="*/ 6782 w 10000"/>
                <a:gd name="connsiteY11-11340" fmla="*/ 6369 h 9579"/>
                <a:gd name="connsiteX12-11341" fmla="*/ 7462 w 10000"/>
                <a:gd name="connsiteY12-11342" fmla="*/ 6012 h 9579"/>
                <a:gd name="connsiteX13-11343" fmla="*/ 7634 w 10000"/>
                <a:gd name="connsiteY13-11344" fmla="*/ 5652 h 9579"/>
                <a:gd name="connsiteX14-11345" fmla="*/ 7804 w 10000"/>
                <a:gd name="connsiteY14-11346" fmla="*/ 5343 h 9579"/>
                <a:gd name="connsiteX15-11347" fmla="*/ 7973 w 10000"/>
                <a:gd name="connsiteY15-11348" fmla="*/ 4988 h 9579"/>
                <a:gd name="connsiteX16-11349" fmla="*/ 8146 w 10000"/>
                <a:gd name="connsiteY16-11350" fmla="*/ 4627 h 9579"/>
                <a:gd name="connsiteX17-11351" fmla="*/ 8293 w 10000"/>
                <a:gd name="connsiteY17-11352" fmla="*/ 3200 h 9579"/>
                <a:gd name="connsiteX18-11353" fmla="*/ 8464 w 10000"/>
                <a:gd name="connsiteY18-11354" fmla="*/ 1776 h 9579"/>
                <a:gd name="connsiteX19-11355" fmla="*/ 8635 w 10000"/>
                <a:gd name="connsiteY19-11356" fmla="*/ 1065 h 9579"/>
                <a:gd name="connsiteX20-11357" fmla="*/ 8635 w 10000"/>
                <a:gd name="connsiteY20-11358" fmla="*/ 358 h 9579"/>
                <a:gd name="connsiteX21-11359" fmla="*/ 9318 w 10000"/>
                <a:gd name="connsiteY21-11360" fmla="*/ 0 h 9579"/>
                <a:gd name="connsiteX22-11361" fmla="*/ 9318 w 10000"/>
                <a:gd name="connsiteY22-11362" fmla="*/ 358 h 9579"/>
                <a:gd name="connsiteX23-11363" fmla="*/ 9318 w 10000"/>
                <a:gd name="connsiteY23-11364" fmla="*/ 1065 h 9579"/>
                <a:gd name="connsiteX24-11365" fmla="*/ 9488 w 10000"/>
                <a:gd name="connsiteY24-11366" fmla="*/ 2489 h 9579"/>
                <a:gd name="connsiteX25-11367" fmla="*/ 9488 w 10000"/>
                <a:gd name="connsiteY25-11368" fmla="*/ 3557 h 9579"/>
                <a:gd name="connsiteX26-11369" fmla="*/ 9658 w 10000"/>
                <a:gd name="connsiteY26-11370" fmla="*/ 4627 h 9579"/>
                <a:gd name="connsiteX27-11371" fmla="*/ 9828 w 10000"/>
                <a:gd name="connsiteY27-11372" fmla="*/ 5343 h 9579"/>
                <a:gd name="connsiteX28-11373" fmla="*/ 10000 w 10000"/>
                <a:gd name="connsiteY28-11374" fmla="*/ 6012 h 9579"/>
                <a:gd name="connsiteX29-11375" fmla="*/ 10000 w 10000"/>
                <a:gd name="connsiteY29-11376" fmla="*/ 6722 h 9579"/>
                <a:gd name="connsiteX30-11377" fmla="*/ 9828 w 10000"/>
                <a:gd name="connsiteY30-11378" fmla="*/ 7446 h 9579"/>
                <a:gd name="connsiteX31-11379" fmla="*/ 9488 w 10000"/>
                <a:gd name="connsiteY31-11380" fmla="*/ 7796 h 9579"/>
                <a:gd name="connsiteX32-11381" fmla="*/ 9147 w 10000"/>
                <a:gd name="connsiteY32-11382" fmla="*/ 8149 h 9579"/>
                <a:gd name="connsiteX33-11383" fmla="*/ 8635 w 10000"/>
                <a:gd name="connsiteY33-11384" fmla="*/ 8512 h 9579"/>
                <a:gd name="connsiteX34-11385" fmla="*/ 8146 w 10000"/>
                <a:gd name="connsiteY34-11386" fmla="*/ 8870 h 9579"/>
                <a:gd name="connsiteX35-11387" fmla="*/ 7634 w 10000"/>
                <a:gd name="connsiteY35-11388" fmla="*/ 9223 h 9579"/>
                <a:gd name="connsiteX36-11389" fmla="*/ 6951 w 10000"/>
                <a:gd name="connsiteY36-11390" fmla="*/ 9223 h 9579"/>
                <a:gd name="connsiteX37-11391" fmla="*/ 6097 w 10000"/>
                <a:gd name="connsiteY37-11392" fmla="*/ 9579 h 9579"/>
                <a:gd name="connsiteX38-11393" fmla="*/ 5244 w 10000"/>
                <a:gd name="connsiteY38-11394" fmla="*/ 9579 h 9579"/>
                <a:gd name="connsiteX39-11395" fmla="*/ 4221 w 10000"/>
                <a:gd name="connsiteY39-11396" fmla="*/ 9579 h 9579"/>
                <a:gd name="connsiteX40-11397" fmla="*/ 3390 w 10000"/>
                <a:gd name="connsiteY40-11398" fmla="*/ 9579 h 9579"/>
                <a:gd name="connsiteX41-11399" fmla="*/ 2537 w 10000"/>
                <a:gd name="connsiteY41-11400" fmla="*/ 9223 h 9579"/>
                <a:gd name="connsiteX42-11401" fmla="*/ 1854 w 10000"/>
                <a:gd name="connsiteY42-11402" fmla="*/ 9223 h 9579"/>
                <a:gd name="connsiteX43-11403" fmla="*/ 1344 w 10000"/>
                <a:gd name="connsiteY43-11404" fmla="*/ 8870 h 9579"/>
                <a:gd name="connsiteX44-11405" fmla="*/ 832 w 10000"/>
                <a:gd name="connsiteY44-11406" fmla="*/ 8149 h 9579"/>
                <a:gd name="connsiteX45-11407" fmla="*/ 319 w 10000"/>
                <a:gd name="connsiteY45-11408" fmla="*/ 7796 h 9579"/>
                <a:gd name="connsiteX46-11409" fmla="*/ 0 w 10000"/>
                <a:gd name="connsiteY46-11410" fmla="*/ 7085 h 9579"/>
                <a:gd name="connsiteX0-11411" fmla="*/ 832 w 10000"/>
                <a:gd name="connsiteY0-11412" fmla="*/ 5207 h 10000"/>
                <a:gd name="connsiteX1-11413" fmla="*/ 1003 w 10000"/>
                <a:gd name="connsiteY1-11414" fmla="*/ 5900 h 10000"/>
                <a:gd name="connsiteX2-11415" fmla="*/ 1344 w 10000"/>
                <a:gd name="connsiteY2-11416" fmla="*/ 6276 h 10000"/>
                <a:gd name="connsiteX3-11417" fmla="*/ 1684 w 10000"/>
                <a:gd name="connsiteY3-11418" fmla="*/ 6649 h 10000"/>
                <a:gd name="connsiteX4-11419" fmla="*/ 2196 w 10000"/>
                <a:gd name="connsiteY4-11420" fmla="*/ 7017 h 10000"/>
                <a:gd name="connsiteX5-11421" fmla="*/ 2877 w 10000"/>
                <a:gd name="connsiteY5-11422" fmla="*/ 7396 h 10000"/>
                <a:gd name="connsiteX6-11423" fmla="*/ 3561 w 10000"/>
                <a:gd name="connsiteY6-11424" fmla="*/ 7396 h 10000"/>
                <a:gd name="connsiteX7-11425" fmla="*/ 4221 w 10000"/>
                <a:gd name="connsiteY7-11426" fmla="*/ 7396 h 10000"/>
                <a:gd name="connsiteX8-11427" fmla="*/ 4903 w 10000"/>
                <a:gd name="connsiteY8-11428" fmla="*/ 7396 h 10000"/>
                <a:gd name="connsiteX9-11429" fmla="*/ 5417 w 10000"/>
                <a:gd name="connsiteY9-11430" fmla="*/ 7396 h 10000"/>
                <a:gd name="connsiteX10-11431" fmla="*/ 5928 w 10000"/>
                <a:gd name="connsiteY10-11432" fmla="*/ 7017 h 10000"/>
                <a:gd name="connsiteX11-11433" fmla="*/ 6782 w 10000"/>
                <a:gd name="connsiteY11-11434" fmla="*/ 6649 h 10000"/>
                <a:gd name="connsiteX12-11435" fmla="*/ 7462 w 10000"/>
                <a:gd name="connsiteY12-11436" fmla="*/ 6276 h 10000"/>
                <a:gd name="connsiteX13-11437" fmla="*/ 7634 w 10000"/>
                <a:gd name="connsiteY13-11438" fmla="*/ 5900 h 10000"/>
                <a:gd name="connsiteX14-11439" fmla="*/ 7804 w 10000"/>
                <a:gd name="connsiteY14-11440" fmla="*/ 5578 h 10000"/>
                <a:gd name="connsiteX15-11441" fmla="*/ 7973 w 10000"/>
                <a:gd name="connsiteY15-11442" fmla="*/ 5207 h 10000"/>
                <a:gd name="connsiteX16-11443" fmla="*/ 8146 w 10000"/>
                <a:gd name="connsiteY16-11444" fmla="*/ 4830 h 10000"/>
                <a:gd name="connsiteX17-11445" fmla="*/ 8293 w 10000"/>
                <a:gd name="connsiteY17-11446" fmla="*/ 3341 h 10000"/>
                <a:gd name="connsiteX18-11447" fmla="*/ 8464 w 10000"/>
                <a:gd name="connsiteY18-11448" fmla="*/ 1854 h 10000"/>
                <a:gd name="connsiteX19-11449" fmla="*/ 8635 w 10000"/>
                <a:gd name="connsiteY19-11450" fmla="*/ 1112 h 10000"/>
                <a:gd name="connsiteX20-11451" fmla="*/ 9318 w 10000"/>
                <a:gd name="connsiteY20-11452" fmla="*/ 0 h 10000"/>
                <a:gd name="connsiteX21-11453" fmla="*/ 9318 w 10000"/>
                <a:gd name="connsiteY21-11454" fmla="*/ 374 h 10000"/>
                <a:gd name="connsiteX22-11455" fmla="*/ 9318 w 10000"/>
                <a:gd name="connsiteY22-11456" fmla="*/ 1112 h 10000"/>
                <a:gd name="connsiteX23-11457" fmla="*/ 9488 w 10000"/>
                <a:gd name="connsiteY23-11458" fmla="*/ 2598 h 10000"/>
                <a:gd name="connsiteX24-11459" fmla="*/ 9488 w 10000"/>
                <a:gd name="connsiteY24-11460" fmla="*/ 3713 h 10000"/>
                <a:gd name="connsiteX25-11461" fmla="*/ 9658 w 10000"/>
                <a:gd name="connsiteY25-11462" fmla="*/ 4830 h 10000"/>
                <a:gd name="connsiteX26-11463" fmla="*/ 9828 w 10000"/>
                <a:gd name="connsiteY26-11464" fmla="*/ 5578 h 10000"/>
                <a:gd name="connsiteX27-11465" fmla="*/ 10000 w 10000"/>
                <a:gd name="connsiteY27-11466" fmla="*/ 6276 h 10000"/>
                <a:gd name="connsiteX28-11467" fmla="*/ 10000 w 10000"/>
                <a:gd name="connsiteY28-11468" fmla="*/ 7017 h 10000"/>
                <a:gd name="connsiteX29-11469" fmla="*/ 9828 w 10000"/>
                <a:gd name="connsiteY29-11470" fmla="*/ 7773 h 10000"/>
                <a:gd name="connsiteX30-11471" fmla="*/ 9488 w 10000"/>
                <a:gd name="connsiteY30-11472" fmla="*/ 8139 h 10000"/>
                <a:gd name="connsiteX31-11473" fmla="*/ 9147 w 10000"/>
                <a:gd name="connsiteY31-11474" fmla="*/ 8507 h 10000"/>
                <a:gd name="connsiteX32-11475" fmla="*/ 8635 w 10000"/>
                <a:gd name="connsiteY32-11476" fmla="*/ 8886 h 10000"/>
                <a:gd name="connsiteX33-11477" fmla="*/ 8146 w 10000"/>
                <a:gd name="connsiteY33-11478" fmla="*/ 9260 h 10000"/>
                <a:gd name="connsiteX34-11479" fmla="*/ 7634 w 10000"/>
                <a:gd name="connsiteY34-11480" fmla="*/ 9628 h 10000"/>
                <a:gd name="connsiteX35-11481" fmla="*/ 6951 w 10000"/>
                <a:gd name="connsiteY35-11482" fmla="*/ 9628 h 10000"/>
                <a:gd name="connsiteX36-11483" fmla="*/ 6097 w 10000"/>
                <a:gd name="connsiteY36-11484" fmla="*/ 10000 h 10000"/>
                <a:gd name="connsiteX37-11485" fmla="*/ 5244 w 10000"/>
                <a:gd name="connsiteY37-11486" fmla="*/ 10000 h 10000"/>
                <a:gd name="connsiteX38-11487" fmla="*/ 4221 w 10000"/>
                <a:gd name="connsiteY38-11488" fmla="*/ 10000 h 10000"/>
                <a:gd name="connsiteX39-11489" fmla="*/ 3390 w 10000"/>
                <a:gd name="connsiteY39-11490" fmla="*/ 10000 h 10000"/>
                <a:gd name="connsiteX40-11491" fmla="*/ 2537 w 10000"/>
                <a:gd name="connsiteY40-11492" fmla="*/ 9628 h 10000"/>
                <a:gd name="connsiteX41-11493" fmla="*/ 1854 w 10000"/>
                <a:gd name="connsiteY41-11494" fmla="*/ 9628 h 10000"/>
                <a:gd name="connsiteX42-11495" fmla="*/ 1344 w 10000"/>
                <a:gd name="connsiteY42-11496" fmla="*/ 9260 h 10000"/>
                <a:gd name="connsiteX43-11497" fmla="*/ 832 w 10000"/>
                <a:gd name="connsiteY43-11498" fmla="*/ 8507 h 10000"/>
                <a:gd name="connsiteX44-11499" fmla="*/ 319 w 10000"/>
                <a:gd name="connsiteY44-11500" fmla="*/ 8139 h 10000"/>
                <a:gd name="connsiteX45-11501" fmla="*/ 0 w 10000"/>
                <a:gd name="connsiteY45-11502" fmla="*/ 7396 h 10000"/>
                <a:gd name="connsiteX0-11503" fmla="*/ 832 w 10000"/>
                <a:gd name="connsiteY0-11504" fmla="*/ 5207 h 10000"/>
                <a:gd name="connsiteX1-11505" fmla="*/ 1003 w 10000"/>
                <a:gd name="connsiteY1-11506" fmla="*/ 5900 h 10000"/>
                <a:gd name="connsiteX2-11507" fmla="*/ 1344 w 10000"/>
                <a:gd name="connsiteY2-11508" fmla="*/ 6276 h 10000"/>
                <a:gd name="connsiteX3-11509" fmla="*/ 1684 w 10000"/>
                <a:gd name="connsiteY3-11510" fmla="*/ 6649 h 10000"/>
                <a:gd name="connsiteX4-11511" fmla="*/ 2196 w 10000"/>
                <a:gd name="connsiteY4-11512" fmla="*/ 7017 h 10000"/>
                <a:gd name="connsiteX5-11513" fmla="*/ 2877 w 10000"/>
                <a:gd name="connsiteY5-11514" fmla="*/ 7396 h 10000"/>
                <a:gd name="connsiteX6-11515" fmla="*/ 3561 w 10000"/>
                <a:gd name="connsiteY6-11516" fmla="*/ 7396 h 10000"/>
                <a:gd name="connsiteX7-11517" fmla="*/ 4221 w 10000"/>
                <a:gd name="connsiteY7-11518" fmla="*/ 7396 h 10000"/>
                <a:gd name="connsiteX8-11519" fmla="*/ 4903 w 10000"/>
                <a:gd name="connsiteY8-11520" fmla="*/ 7396 h 10000"/>
                <a:gd name="connsiteX9-11521" fmla="*/ 5417 w 10000"/>
                <a:gd name="connsiteY9-11522" fmla="*/ 7396 h 10000"/>
                <a:gd name="connsiteX10-11523" fmla="*/ 5928 w 10000"/>
                <a:gd name="connsiteY10-11524" fmla="*/ 7017 h 10000"/>
                <a:gd name="connsiteX11-11525" fmla="*/ 6782 w 10000"/>
                <a:gd name="connsiteY11-11526" fmla="*/ 6649 h 10000"/>
                <a:gd name="connsiteX12-11527" fmla="*/ 7462 w 10000"/>
                <a:gd name="connsiteY12-11528" fmla="*/ 6276 h 10000"/>
                <a:gd name="connsiteX13-11529" fmla="*/ 7634 w 10000"/>
                <a:gd name="connsiteY13-11530" fmla="*/ 5900 h 10000"/>
                <a:gd name="connsiteX14-11531" fmla="*/ 7804 w 10000"/>
                <a:gd name="connsiteY14-11532" fmla="*/ 5578 h 10000"/>
                <a:gd name="connsiteX15-11533" fmla="*/ 7973 w 10000"/>
                <a:gd name="connsiteY15-11534" fmla="*/ 5207 h 10000"/>
                <a:gd name="connsiteX16-11535" fmla="*/ 8146 w 10000"/>
                <a:gd name="connsiteY16-11536" fmla="*/ 4830 h 10000"/>
                <a:gd name="connsiteX17-11537" fmla="*/ 8293 w 10000"/>
                <a:gd name="connsiteY17-11538" fmla="*/ 3341 h 10000"/>
                <a:gd name="connsiteX18-11539" fmla="*/ 8464 w 10000"/>
                <a:gd name="connsiteY18-11540" fmla="*/ 1854 h 10000"/>
                <a:gd name="connsiteX19-11541" fmla="*/ 9318 w 10000"/>
                <a:gd name="connsiteY19-11542" fmla="*/ 0 h 10000"/>
                <a:gd name="connsiteX20-11543" fmla="*/ 9318 w 10000"/>
                <a:gd name="connsiteY20-11544" fmla="*/ 374 h 10000"/>
                <a:gd name="connsiteX21-11545" fmla="*/ 9318 w 10000"/>
                <a:gd name="connsiteY21-11546" fmla="*/ 1112 h 10000"/>
                <a:gd name="connsiteX22-11547" fmla="*/ 9488 w 10000"/>
                <a:gd name="connsiteY22-11548" fmla="*/ 2598 h 10000"/>
                <a:gd name="connsiteX23-11549" fmla="*/ 9488 w 10000"/>
                <a:gd name="connsiteY23-11550" fmla="*/ 3713 h 10000"/>
                <a:gd name="connsiteX24-11551" fmla="*/ 9658 w 10000"/>
                <a:gd name="connsiteY24-11552" fmla="*/ 4830 h 10000"/>
                <a:gd name="connsiteX25-11553" fmla="*/ 9828 w 10000"/>
                <a:gd name="connsiteY25-11554" fmla="*/ 5578 h 10000"/>
                <a:gd name="connsiteX26-11555" fmla="*/ 10000 w 10000"/>
                <a:gd name="connsiteY26-11556" fmla="*/ 6276 h 10000"/>
                <a:gd name="connsiteX27-11557" fmla="*/ 10000 w 10000"/>
                <a:gd name="connsiteY27-11558" fmla="*/ 7017 h 10000"/>
                <a:gd name="connsiteX28-11559" fmla="*/ 9828 w 10000"/>
                <a:gd name="connsiteY28-11560" fmla="*/ 7773 h 10000"/>
                <a:gd name="connsiteX29-11561" fmla="*/ 9488 w 10000"/>
                <a:gd name="connsiteY29-11562" fmla="*/ 8139 h 10000"/>
                <a:gd name="connsiteX30-11563" fmla="*/ 9147 w 10000"/>
                <a:gd name="connsiteY30-11564" fmla="*/ 8507 h 10000"/>
                <a:gd name="connsiteX31-11565" fmla="*/ 8635 w 10000"/>
                <a:gd name="connsiteY31-11566" fmla="*/ 8886 h 10000"/>
                <a:gd name="connsiteX32-11567" fmla="*/ 8146 w 10000"/>
                <a:gd name="connsiteY32-11568" fmla="*/ 9260 h 10000"/>
                <a:gd name="connsiteX33-11569" fmla="*/ 7634 w 10000"/>
                <a:gd name="connsiteY33-11570" fmla="*/ 9628 h 10000"/>
                <a:gd name="connsiteX34-11571" fmla="*/ 6951 w 10000"/>
                <a:gd name="connsiteY34-11572" fmla="*/ 9628 h 10000"/>
                <a:gd name="connsiteX35-11573" fmla="*/ 6097 w 10000"/>
                <a:gd name="connsiteY35-11574" fmla="*/ 10000 h 10000"/>
                <a:gd name="connsiteX36-11575" fmla="*/ 5244 w 10000"/>
                <a:gd name="connsiteY36-11576" fmla="*/ 10000 h 10000"/>
                <a:gd name="connsiteX37-11577" fmla="*/ 4221 w 10000"/>
                <a:gd name="connsiteY37-11578" fmla="*/ 10000 h 10000"/>
                <a:gd name="connsiteX38-11579" fmla="*/ 3390 w 10000"/>
                <a:gd name="connsiteY38-11580" fmla="*/ 10000 h 10000"/>
                <a:gd name="connsiteX39-11581" fmla="*/ 2537 w 10000"/>
                <a:gd name="connsiteY39-11582" fmla="*/ 9628 h 10000"/>
                <a:gd name="connsiteX40-11583" fmla="*/ 1854 w 10000"/>
                <a:gd name="connsiteY40-11584" fmla="*/ 9628 h 10000"/>
                <a:gd name="connsiteX41-11585" fmla="*/ 1344 w 10000"/>
                <a:gd name="connsiteY41-11586" fmla="*/ 9260 h 10000"/>
                <a:gd name="connsiteX42-11587" fmla="*/ 832 w 10000"/>
                <a:gd name="connsiteY42-11588" fmla="*/ 8507 h 10000"/>
                <a:gd name="connsiteX43-11589" fmla="*/ 319 w 10000"/>
                <a:gd name="connsiteY43-11590" fmla="*/ 8139 h 10000"/>
                <a:gd name="connsiteX44-11591" fmla="*/ 0 w 10000"/>
                <a:gd name="connsiteY44-11592" fmla="*/ 7396 h 10000"/>
                <a:gd name="connsiteX0-11593" fmla="*/ 832 w 10000"/>
                <a:gd name="connsiteY0-11594" fmla="*/ 5207 h 10000"/>
                <a:gd name="connsiteX1-11595" fmla="*/ 1003 w 10000"/>
                <a:gd name="connsiteY1-11596" fmla="*/ 5900 h 10000"/>
                <a:gd name="connsiteX2-11597" fmla="*/ 1344 w 10000"/>
                <a:gd name="connsiteY2-11598" fmla="*/ 6276 h 10000"/>
                <a:gd name="connsiteX3-11599" fmla="*/ 1684 w 10000"/>
                <a:gd name="connsiteY3-11600" fmla="*/ 6649 h 10000"/>
                <a:gd name="connsiteX4-11601" fmla="*/ 2196 w 10000"/>
                <a:gd name="connsiteY4-11602" fmla="*/ 7017 h 10000"/>
                <a:gd name="connsiteX5-11603" fmla="*/ 2877 w 10000"/>
                <a:gd name="connsiteY5-11604" fmla="*/ 7396 h 10000"/>
                <a:gd name="connsiteX6-11605" fmla="*/ 3561 w 10000"/>
                <a:gd name="connsiteY6-11606" fmla="*/ 7396 h 10000"/>
                <a:gd name="connsiteX7-11607" fmla="*/ 4221 w 10000"/>
                <a:gd name="connsiteY7-11608" fmla="*/ 7396 h 10000"/>
                <a:gd name="connsiteX8-11609" fmla="*/ 4903 w 10000"/>
                <a:gd name="connsiteY8-11610" fmla="*/ 7396 h 10000"/>
                <a:gd name="connsiteX9-11611" fmla="*/ 5417 w 10000"/>
                <a:gd name="connsiteY9-11612" fmla="*/ 7396 h 10000"/>
                <a:gd name="connsiteX10-11613" fmla="*/ 5928 w 10000"/>
                <a:gd name="connsiteY10-11614" fmla="*/ 7017 h 10000"/>
                <a:gd name="connsiteX11-11615" fmla="*/ 6782 w 10000"/>
                <a:gd name="connsiteY11-11616" fmla="*/ 6649 h 10000"/>
                <a:gd name="connsiteX12-11617" fmla="*/ 7462 w 10000"/>
                <a:gd name="connsiteY12-11618" fmla="*/ 6276 h 10000"/>
                <a:gd name="connsiteX13-11619" fmla="*/ 7634 w 10000"/>
                <a:gd name="connsiteY13-11620" fmla="*/ 5900 h 10000"/>
                <a:gd name="connsiteX14-11621" fmla="*/ 7804 w 10000"/>
                <a:gd name="connsiteY14-11622" fmla="*/ 5578 h 10000"/>
                <a:gd name="connsiteX15-11623" fmla="*/ 7973 w 10000"/>
                <a:gd name="connsiteY15-11624" fmla="*/ 5207 h 10000"/>
                <a:gd name="connsiteX16-11625" fmla="*/ 8146 w 10000"/>
                <a:gd name="connsiteY16-11626" fmla="*/ 4830 h 10000"/>
                <a:gd name="connsiteX17-11627" fmla="*/ 8293 w 10000"/>
                <a:gd name="connsiteY17-11628" fmla="*/ 3341 h 10000"/>
                <a:gd name="connsiteX18-11629" fmla="*/ 9318 w 10000"/>
                <a:gd name="connsiteY18-11630" fmla="*/ 0 h 10000"/>
                <a:gd name="connsiteX19-11631" fmla="*/ 9318 w 10000"/>
                <a:gd name="connsiteY19-11632" fmla="*/ 374 h 10000"/>
                <a:gd name="connsiteX20-11633" fmla="*/ 9318 w 10000"/>
                <a:gd name="connsiteY20-11634" fmla="*/ 1112 h 10000"/>
                <a:gd name="connsiteX21-11635" fmla="*/ 9488 w 10000"/>
                <a:gd name="connsiteY21-11636" fmla="*/ 2598 h 10000"/>
                <a:gd name="connsiteX22-11637" fmla="*/ 9488 w 10000"/>
                <a:gd name="connsiteY22-11638" fmla="*/ 3713 h 10000"/>
                <a:gd name="connsiteX23-11639" fmla="*/ 9658 w 10000"/>
                <a:gd name="connsiteY23-11640" fmla="*/ 4830 h 10000"/>
                <a:gd name="connsiteX24-11641" fmla="*/ 9828 w 10000"/>
                <a:gd name="connsiteY24-11642" fmla="*/ 5578 h 10000"/>
                <a:gd name="connsiteX25-11643" fmla="*/ 10000 w 10000"/>
                <a:gd name="connsiteY25-11644" fmla="*/ 6276 h 10000"/>
                <a:gd name="connsiteX26-11645" fmla="*/ 10000 w 10000"/>
                <a:gd name="connsiteY26-11646" fmla="*/ 7017 h 10000"/>
                <a:gd name="connsiteX27-11647" fmla="*/ 9828 w 10000"/>
                <a:gd name="connsiteY27-11648" fmla="*/ 7773 h 10000"/>
                <a:gd name="connsiteX28-11649" fmla="*/ 9488 w 10000"/>
                <a:gd name="connsiteY28-11650" fmla="*/ 8139 h 10000"/>
                <a:gd name="connsiteX29-11651" fmla="*/ 9147 w 10000"/>
                <a:gd name="connsiteY29-11652" fmla="*/ 8507 h 10000"/>
                <a:gd name="connsiteX30-11653" fmla="*/ 8635 w 10000"/>
                <a:gd name="connsiteY30-11654" fmla="*/ 8886 h 10000"/>
                <a:gd name="connsiteX31-11655" fmla="*/ 8146 w 10000"/>
                <a:gd name="connsiteY31-11656" fmla="*/ 9260 h 10000"/>
                <a:gd name="connsiteX32-11657" fmla="*/ 7634 w 10000"/>
                <a:gd name="connsiteY32-11658" fmla="*/ 9628 h 10000"/>
                <a:gd name="connsiteX33-11659" fmla="*/ 6951 w 10000"/>
                <a:gd name="connsiteY33-11660" fmla="*/ 9628 h 10000"/>
                <a:gd name="connsiteX34-11661" fmla="*/ 6097 w 10000"/>
                <a:gd name="connsiteY34-11662" fmla="*/ 10000 h 10000"/>
                <a:gd name="connsiteX35-11663" fmla="*/ 5244 w 10000"/>
                <a:gd name="connsiteY35-11664" fmla="*/ 10000 h 10000"/>
                <a:gd name="connsiteX36-11665" fmla="*/ 4221 w 10000"/>
                <a:gd name="connsiteY36-11666" fmla="*/ 10000 h 10000"/>
                <a:gd name="connsiteX37-11667" fmla="*/ 3390 w 10000"/>
                <a:gd name="connsiteY37-11668" fmla="*/ 10000 h 10000"/>
                <a:gd name="connsiteX38-11669" fmla="*/ 2537 w 10000"/>
                <a:gd name="connsiteY38-11670" fmla="*/ 9628 h 10000"/>
                <a:gd name="connsiteX39-11671" fmla="*/ 1854 w 10000"/>
                <a:gd name="connsiteY39-11672" fmla="*/ 9628 h 10000"/>
                <a:gd name="connsiteX40-11673" fmla="*/ 1344 w 10000"/>
                <a:gd name="connsiteY40-11674" fmla="*/ 9260 h 10000"/>
                <a:gd name="connsiteX41-11675" fmla="*/ 832 w 10000"/>
                <a:gd name="connsiteY41-11676" fmla="*/ 8507 h 10000"/>
                <a:gd name="connsiteX42-11677" fmla="*/ 319 w 10000"/>
                <a:gd name="connsiteY42-11678" fmla="*/ 8139 h 10000"/>
                <a:gd name="connsiteX43-11679" fmla="*/ 0 w 10000"/>
                <a:gd name="connsiteY43-11680" fmla="*/ 7396 h 10000"/>
                <a:gd name="connsiteX0-11681" fmla="*/ 832 w 10000"/>
                <a:gd name="connsiteY0-11682" fmla="*/ 5207 h 10000"/>
                <a:gd name="connsiteX1-11683" fmla="*/ 1003 w 10000"/>
                <a:gd name="connsiteY1-11684" fmla="*/ 5900 h 10000"/>
                <a:gd name="connsiteX2-11685" fmla="*/ 1344 w 10000"/>
                <a:gd name="connsiteY2-11686" fmla="*/ 6276 h 10000"/>
                <a:gd name="connsiteX3-11687" fmla="*/ 1684 w 10000"/>
                <a:gd name="connsiteY3-11688" fmla="*/ 6649 h 10000"/>
                <a:gd name="connsiteX4-11689" fmla="*/ 2196 w 10000"/>
                <a:gd name="connsiteY4-11690" fmla="*/ 7017 h 10000"/>
                <a:gd name="connsiteX5-11691" fmla="*/ 2877 w 10000"/>
                <a:gd name="connsiteY5-11692" fmla="*/ 7396 h 10000"/>
                <a:gd name="connsiteX6-11693" fmla="*/ 3561 w 10000"/>
                <a:gd name="connsiteY6-11694" fmla="*/ 7396 h 10000"/>
                <a:gd name="connsiteX7-11695" fmla="*/ 4221 w 10000"/>
                <a:gd name="connsiteY7-11696" fmla="*/ 7396 h 10000"/>
                <a:gd name="connsiteX8-11697" fmla="*/ 4903 w 10000"/>
                <a:gd name="connsiteY8-11698" fmla="*/ 7396 h 10000"/>
                <a:gd name="connsiteX9-11699" fmla="*/ 5417 w 10000"/>
                <a:gd name="connsiteY9-11700" fmla="*/ 7396 h 10000"/>
                <a:gd name="connsiteX10-11701" fmla="*/ 5928 w 10000"/>
                <a:gd name="connsiteY10-11702" fmla="*/ 7017 h 10000"/>
                <a:gd name="connsiteX11-11703" fmla="*/ 6782 w 10000"/>
                <a:gd name="connsiteY11-11704" fmla="*/ 6649 h 10000"/>
                <a:gd name="connsiteX12-11705" fmla="*/ 7462 w 10000"/>
                <a:gd name="connsiteY12-11706" fmla="*/ 6276 h 10000"/>
                <a:gd name="connsiteX13-11707" fmla="*/ 7634 w 10000"/>
                <a:gd name="connsiteY13-11708" fmla="*/ 5900 h 10000"/>
                <a:gd name="connsiteX14-11709" fmla="*/ 7804 w 10000"/>
                <a:gd name="connsiteY14-11710" fmla="*/ 5578 h 10000"/>
                <a:gd name="connsiteX15-11711" fmla="*/ 7973 w 10000"/>
                <a:gd name="connsiteY15-11712" fmla="*/ 5207 h 10000"/>
                <a:gd name="connsiteX16-11713" fmla="*/ 8146 w 10000"/>
                <a:gd name="connsiteY16-11714" fmla="*/ 4830 h 10000"/>
                <a:gd name="connsiteX17-11715" fmla="*/ 9318 w 10000"/>
                <a:gd name="connsiteY17-11716" fmla="*/ 0 h 10000"/>
                <a:gd name="connsiteX18-11717" fmla="*/ 9318 w 10000"/>
                <a:gd name="connsiteY18-11718" fmla="*/ 374 h 10000"/>
                <a:gd name="connsiteX19-11719" fmla="*/ 9318 w 10000"/>
                <a:gd name="connsiteY19-11720" fmla="*/ 1112 h 10000"/>
                <a:gd name="connsiteX20-11721" fmla="*/ 9488 w 10000"/>
                <a:gd name="connsiteY20-11722" fmla="*/ 2598 h 10000"/>
                <a:gd name="connsiteX21-11723" fmla="*/ 9488 w 10000"/>
                <a:gd name="connsiteY21-11724" fmla="*/ 3713 h 10000"/>
                <a:gd name="connsiteX22-11725" fmla="*/ 9658 w 10000"/>
                <a:gd name="connsiteY22-11726" fmla="*/ 4830 h 10000"/>
                <a:gd name="connsiteX23-11727" fmla="*/ 9828 w 10000"/>
                <a:gd name="connsiteY23-11728" fmla="*/ 5578 h 10000"/>
                <a:gd name="connsiteX24-11729" fmla="*/ 10000 w 10000"/>
                <a:gd name="connsiteY24-11730" fmla="*/ 6276 h 10000"/>
                <a:gd name="connsiteX25-11731" fmla="*/ 10000 w 10000"/>
                <a:gd name="connsiteY25-11732" fmla="*/ 7017 h 10000"/>
                <a:gd name="connsiteX26-11733" fmla="*/ 9828 w 10000"/>
                <a:gd name="connsiteY26-11734" fmla="*/ 7773 h 10000"/>
                <a:gd name="connsiteX27-11735" fmla="*/ 9488 w 10000"/>
                <a:gd name="connsiteY27-11736" fmla="*/ 8139 h 10000"/>
                <a:gd name="connsiteX28-11737" fmla="*/ 9147 w 10000"/>
                <a:gd name="connsiteY28-11738" fmla="*/ 8507 h 10000"/>
                <a:gd name="connsiteX29-11739" fmla="*/ 8635 w 10000"/>
                <a:gd name="connsiteY29-11740" fmla="*/ 8886 h 10000"/>
                <a:gd name="connsiteX30-11741" fmla="*/ 8146 w 10000"/>
                <a:gd name="connsiteY30-11742" fmla="*/ 9260 h 10000"/>
                <a:gd name="connsiteX31-11743" fmla="*/ 7634 w 10000"/>
                <a:gd name="connsiteY31-11744" fmla="*/ 9628 h 10000"/>
                <a:gd name="connsiteX32-11745" fmla="*/ 6951 w 10000"/>
                <a:gd name="connsiteY32-11746" fmla="*/ 9628 h 10000"/>
                <a:gd name="connsiteX33-11747" fmla="*/ 6097 w 10000"/>
                <a:gd name="connsiteY33-11748" fmla="*/ 10000 h 10000"/>
                <a:gd name="connsiteX34-11749" fmla="*/ 5244 w 10000"/>
                <a:gd name="connsiteY34-11750" fmla="*/ 10000 h 10000"/>
                <a:gd name="connsiteX35-11751" fmla="*/ 4221 w 10000"/>
                <a:gd name="connsiteY35-11752" fmla="*/ 10000 h 10000"/>
                <a:gd name="connsiteX36-11753" fmla="*/ 3390 w 10000"/>
                <a:gd name="connsiteY36-11754" fmla="*/ 10000 h 10000"/>
                <a:gd name="connsiteX37-11755" fmla="*/ 2537 w 10000"/>
                <a:gd name="connsiteY37-11756" fmla="*/ 9628 h 10000"/>
                <a:gd name="connsiteX38-11757" fmla="*/ 1854 w 10000"/>
                <a:gd name="connsiteY38-11758" fmla="*/ 9628 h 10000"/>
                <a:gd name="connsiteX39-11759" fmla="*/ 1344 w 10000"/>
                <a:gd name="connsiteY39-11760" fmla="*/ 9260 h 10000"/>
                <a:gd name="connsiteX40-11761" fmla="*/ 832 w 10000"/>
                <a:gd name="connsiteY40-11762" fmla="*/ 8507 h 10000"/>
                <a:gd name="connsiteX41-11763" fmla="*/ 319 w 10000"/>
                <a:gd name="connsiteY41-11764" fmla="*/ 8139 h 10000"/>
                <a:gd name="connsiteX42-11765" fmla="*/ 0 w 10000"/>
                <a:gd name="connsiteY42-11766" fmla="*/ 7396 h 10000"/>
                <a:gd name="connsiteX0-11767" fmla="*/ 832 w 10000"/>
                <a:gd name="connsiteY0-11768" fmla="*/ 5207 h 10000"/>
                <a:gd name="connsiteX1-11769" fmla="*/ 1003 w 10000"/>
                <a:gd name="connsiteY1-11770" fmla="*/ 5900 h 10000"/>
                <a:gd name="connsiteX2-11771" fmla="*/ 1344 w 10000"/>
                <a:gd name="connsiteY2-11772" fmla="*/ 6276 h 10000"/>
                <a:gd name="connsiteX3-11773" fmla="*/ 1684 w 10000"/>
                <a:gd name="connsiteY3-11774" fmla="*/ 6649 h 10000"/>
                <a:gd name="connsiteX4-11775" fmla="*/ 2196 w 10000"/>
                <a:gd name="connsiteY4-11776" fmla="*/ 7017 h 10000"/>
                <a:gd name="connsiteX5-11777" fmla="*/ 2877 w 10000"/>
                <a:gd name="connsiteY5-11778" fmla="*/ 7396 h 10000"/>
                <a:gd name="connsiteX6-11779" fmla="*/ 3561 w 10000"/>
                <a:gd name="connsiteY6-11780" fmla="*/ 7396 h 10000"/>
                <a:gd name="connsiteX7-11781" fmla="*/ 4221 w 10000"/>
                <a:gd name="connsiteY7-11782" fmla="*/ 7396 h 10000"/>
                <a:gd name="connsiteX8-11783" fmla="*/ 4903 w 10000"/>
                <a:gd name="connsiteY8-11784" fmla="*/ 7396 h 10000"/>
                <a:gd name="connsiteX9-11785" fmla="*/ 5417 w 10000"/>
                <a:gd name="connsiteY9-11786" fmla="*/ 7396 h 10000"/>
                <a:gd name="connsiteX10-11787" fmla="*/ 5928 w 10000"/>
                <a:gd name="connsiteY10-11788" fmla="*/ 7017 h 10000"/>
                <a:gd name="connsiteX11-11789" fmla="*/ 6782 w 10000"/>
                <a:gd name="connsiteY11-11790" fmla="*/ 6649 h 10000"/>
                <a:gd name="connsiteX12-11791" fmla="*/ 7462 w 10000"/>
                <a:gd name="connsiteY12-11792" fmla="*/ 6276 h 10000"/>
                <a:gd name="connsiteX13-11793" fmla="*/ 7634 w 10000"/>
                <a:gd name="connsiteY13-11794" fmla="*/ 5900 h 10000"/>
                <a:gd name="connsiteX14-11795" fmla="*/ 7804 w 10000"/>
                <a:gd name="connsiteY14-11796" fmla="*/ 5578 h 10000"/>
                <a:gd name="connsiteX15-11797" fmla="*/ 7973 w 10000"/>
                <a:gd name="connsiteY15-11798" fmla="*/ 5207 h 10000"/>
                <a:gd name="connsiteX16-11799" fmla="*/ 8146 w 10000"/>
                <a:gd name="connsiteY16-11800" fmla="*/ 4830 h 10000"/>
                <a:gd name="connsiteX17-11801" fmla="*/ 9318 w 10000"/>
                <a:gd name="connsiteY17-11802" fmla="*/ 0 h 10000"/>
                <a:gd name="connsiteX18-11803" fmla="*/ 9318 w 10000"/>
                <a:gd name="connsiteY18-11804" fmla="*/ 1112 h 10000"/>
                <a:gd name="connsiteX19-11805" fmla="*/ 9488 w 10000"/>
                <a:gd name="connsiteY19-11806" fmla="*/ 2598 h 10000"/>
                <a:gd name="connsiteX20-11807" fmla="*/ 9488 w 10000"/>
                <a:gd name="connsiteY20-11808" fmla="*/ 3713 h 10000"/>
                <a:gd name="connsiteX21-11809" fmla="*/ 9658 w 10000"/>
                <a:gd name="connsiteY21-11810" fmla="*/ 4830 h 10000"/>
                <a:gd name="connsiteX22-11811" fmla="*/ 9828 w 10000"/>
                <a:gd name="connsiteY22-11812" fmla="*/ 5578 h 10000"/>
                <a:gd name="connsiteX23-11813" fmla="*/ 10000 w 10000"/>
                <a:gd name="connsiteY23-11814" fmla="*/ 6276 h 10000"/>
                <a:gd name="connsiteX24-11815" fmla="*/ 10000 w 10000"/>
                <a:gd name="connsiteY24-11816" fmla="*/ 7017 h 10000"/>
                <a:gd name="connsiteX25-11817" fmla="*/ 9828 w 10000"/>
                <a:gd name="connsiteY25-11818" fmla="*/ 7773 h 10000"/>
                <a:gd name="connsiteX26-11819" fmla="*/ 9488 w 10000"/>
                <a:gd name="connsiteY26-11820" fmla="*/ 8139 h 10000"/>
                <a:gd name="connsiteX27-11821" fmla="*/ 9147 w 10000"/>
                <a:gd name="connsiteY27-11822" fmla="*/ 8507 h 10000"/>
                <a:gd name="connsiteX28-11823" fmla="*/ 8635 w 10000"/>
                <a:gd name="connsiteY28-11824" fmla="*/ 8886 h 10000"/>
                <a:gd name="connsiteX29-11825" fmla="*/ 8146 w 10000"/>
                <a:gd name="connsiteY29-11826" fmla="*/ 9260 h 10000"/>
                <a:gd name="connsiteX30-11827" fmla="*/ 7634 w 10000"/>
                <a:gd name="connsiteY30-11828" fmla="*/ 9628 h 10000"/>
                <a:gd name="connsiteX31-11829" fmla="*/ 6951 w 10000"/>
                <a:gd name="connsiteY31-11830" fmla="*/ 9628 h 10000"/>
                <a:gd name="connsiteX32-11831" fmla="*/ 6097 w 10000"/>
                <a:gd name="connsiteY32-11832" fmla="*/ 10000 h 10000"/>
                <a:gd name="connsiteX33-11833" fmla="*/ 5244 w 10000"/>
                <a:gd name="connsiteY33-11834" fmla="*/ 10000 h 10000"/>
                <a:gd name="connsiteX34-11835" fmla="*/ 4221 w 10000"/>
                <a:gd name="connsiteY34-11836" fmla="*/ 10000 h 10000"/>
                <a:gd name="connsiteX35-11837" fmla="*/ 3390 w 10000"/>
                <a:gd name="connsiteY35-11838" fmla="*/ 10000 h 10000"/>
                <a:gd name="connsiteX36-11839" fmla="*/ 2537 w 10000"/>
                <a:gd name="connsiteY36-11840" fmla="*/ 9628 h 10000"/>
                <a:gd name="connsiteX37-11841" fmla="*/ 1854 w 10000"/>
                <a:gd name="connsiteY37-11842" fmla="*/ 9628 h 10000"/>
                <a:gd name="connsiteX38-11843" fmla="*/ 1344 w 10000"/>
                <a:gd name="connsiteY38-11844" fmla="*/ 9260 h 10000"/>
                <a:gd name="connsiteX39-11845" fmla="*/ 832 w 10000"/>
                <a:gd name="connsiteY39-11846" fmla="*/ 8507 h 10000"/>
                <a:gd name="connsiteX40-11847" fmla="*/ 319 w 10000"/>
                <a:gd name="connsiteY40-11848" fmla="*/ 8139 h 10000"/>
                <a:gd name="connsiteX41-11849" fmla="*/ 0 w 10000"/>
                <a:gd name="connsiteY41-11850" fmla="*/ 7396 h 10000"/>
                <a:gd name="connsiteX0-11851" fmla="*/ 832 w 10000"/>
                <a:gd name="connsiteY0-11852" fmla="*/ 5207 h 10000"/>
                <a:gd name="connsiteX1-11853" fmla="*/ 1003 w 10000"/>
                <a:gd name="connsiteY1-11854" fmla="*/ 5900 h 10000"/>
                <a:gd name="connsiteX2-11855" fmla="*/ 1344 w 10000"/>
                <a:gd name="connsiteY2-11856" fmla="*/ 6276 h 10000"/>
                <a:gd name="connsiteX3-11857" fmla="*/ 1684 w 10000"/>
                <a:gd name="connsiteY3-11858" fmla="*/ 6649 h 10000"/>
                <a:gd name="connsiteX4-11859" fmla="*/ 2196 w 10000"/>
                <a:gd name="connsiteY4-11860" fmla="*/ 7017 h 10000"/>
                <a:gd name="connsiteX5-11861" fmla="*/ 2877 w 10000"/>
                <a:gd name="connsiteY5-11862" fmla="*/ 7396 h 10000"/>
                <a:gd name="connsiteX6-11863" fmla="*/ 3561 w 10000"/>
                <a:gd name="connsiteY6-11864" fmla="*/ 7396 h 10000"/>
                <a:gd name="connsiteX7-11865" fmla="*/ 4221 w 10000"/>
                <a:gd name="connsiteY7-11866" fmla="*/ 7396 h 10000"/>
                <a:gd name="connsiteX8-11867" fmla="*/ 4903 w 10000"/>
                <a:gd name="connsiteY8-11868" fmla="*/ 7396 h 10000"/>
                <a:gd name="connsiteX9-11869" fmla="*/ 5417 w 10000"/>
                <a:gd name="connsiteY9-11870" fmla="*/ 7396 h 10000"/>
                <a:gd name="connsiteX10-11871" fmla="*/ 5928 w 10000"/>
                <a:gd name="connsiteY10-11872" fmla="*/ 7017 h 10000"/>
                <a:gd name="connsiteX11-11873" fmla="*/ 6782 w 10000"/>
                <a:gd name="connsiteY11-11874" fmla="*/ 6649 h 10000"/>
                <a:gd name="connsiteX12-11875" fmla="*/ 7462 w 10000"/>
                <a:gd name="connsiteY12-11876" fmla="*/ 6276 h 10000"/>
                <a:gd name="connsiteX13-11877" fmla="*/ 7634 w 10000"/>
                <a:gd name="connsiteY13-11878" fmla="*/ 5900 h 10000"/>
                <a:gd name="connsiteX14-11879" fmla="*/ 7804 w 10000"/>
                <a:gd name="connsiteY14-11880" fmla="*/ 5578 h 10000"/>
                <a:gd name="connsiteX15-11881" fmla="*/ 7973 w 10000"/>
                <a:gd name="connsiteY15-11882" fmla="*/ 5207 h 10000"/>
                <a:gd name="connsiteX16-11883" fmla="*/ 8146 w 10000"/>
                <a:gd name="connsiteY16-11884" fmla="*/ 4830 h 10000"/>
                <a:gd name="connsiteX17-11885" fmla="*/ 9318 w 10000"/>
                <a:gd name="connsiteY17-11886" fmla="*/ 0 h 10000"/>
                <a:gd name="connsiteX18-11887" fmla="*/ 9488 w 10000"/>
                <a:gd name="connsiteY18-11888" fmla="*/ 2598 h 10000"/>
                <a:gd name="connsiteX19-11889" fmla="*/ 9488 w 10000"/>
                <a:gd name="connsiteY19-11890" fmla="*/ 3713 h 10000"/>
                <a:gd name="connsiteX20-11891" fmla="*/ 9658 w 10000"/>
                <a:gd name="connsiteY20-11892" fmla="*/ 4830 h 10000"/>
                <a:gd name="connsiteX21-11893" fmla="*/ 9828 w 10000"/>
                <a:gd name="connsiteY21-11894" fmla="*/ 5578 h 10000"/>
                <a:gd name="connsiteX22-11895" fmla="*/ 10000 w 10000"/>
                <a:gd name="connsiteY22-11896" fmla="*/ 6276 h 10000"/>
                <a:gd name="connsiteX23-11897" fmla="*/ 10000 w 10000"/>
                <a:gd name="connsiteY23-11898" fmla="*/ 7017 h 10000"/>
                <a:gd name="connsiteX24-11899" fmla="*/ 9828 w 10000"/>
                <a:gd name="connsiteY24-11900" fmla="*/ 7773 h 10000"/>
                <a:gd name="connsiteX25-11901" fmla="*/ 9488 w 10000"/>
                <a:gd name="connsiteY25-11902" fmla="*/ 8139 h 10000"/>
                <a:gd name="connsiteX26-11903" fmla="*/ 9147 w 10000"/>
                <a:gd name="connsiteY26-11904" fmla="*/ 8507 h 10000"/>
                <a:gd name="connsiteX27-11905" fmla="*/ 8635 w 10000"/>
                <a:gd name="connsiteY27-11906" fmla="*/ 8886 h 10000"/>
                <a:gd name="connsiteX28-11907" fmla="*/ 8146 w 10000"/>
                <a:gd name="connsiteY28-11908" fmla="*/ 9260 h 10000"/>
                <a:gd name="connsiteX29-11909" fmla="*/ 7634 w 10000"/>
                <a:gd name="connsiteY29-11910" fmla="*/ 9628 h 10000"/>
                <a:gd name="connsiteX30-11911" fmla="*/ 6951 w 10000"/>
                <a:gd name="connsiteY30-11912" fmla="*/ 9628 h 10000"/>
                <a:gd name="connsiteX31-11913" fmla="*/ 6097 w 10000"/>
                <a:gd name="connsiteY31-11914" fmla="*/ 10000 h 10000"/>
                <a:gd name="connsiteX32-11915" fmla="*/ 5244 w 10000"/>
                <a:gd name="connsiteY32-11916" fmla="*/ 10000 h 10000"/>
                <a:gd name="connsiteX33-11917" fmla="*/ 4221 w 10000"/>
                <a:gd name="connsiteY33-11918" fmla="*/ 10000 h 10000"/>
                <a:gd name="connsiteX34-11919" fmla="*/ 3390 w 10000"/>
                <a:gd name="connsiteY34-11920" fmla="*/ 10000 h 10000"/>
                <a:gd name="connsiteX35-11921" fmla="*/ 2537 w 10000"/>
                <a:gd name="connsiteY35-11922" fmla="*/ 9628 h 10000"/>
                <a:gd name="connsiteX36-11923" fmla="*/ 1854 w 10000"/>
                <a:gd name="connsiteY36-11924" fmla="*/ 9628 h 10000"/>
                <a:gd name="connsiteX37-11925" fmla="*/ 1344 w 10000"/>
                <a:gd name="connsiteY37-11926" fmla="*/ 9260 h 10000"/>
                <a:gd name="connsiteX38-11927" fmla="*/ 832 w 10000"/>
                <a:gd name="connsiteY38-11928" fmla="*/ 8507 h 10000"/>
                <a:gd name="connsiteX39-11929" fmla="*/ 319 w 10000"/>
                <a:gd name="connsiteY39-11930" fmla="*/ 8139 h 10000"/>
                <a:gd name="connsiteX40-11931" fmla="*/ 0 w 10000"/>
                <a:gd name="connsiteY40-11932" fmla="*/ 7396 h 10000"/>
                <a:gd name="connsiteX0-11933" fmla="*/ 832 w 10000"/>
                <a:gd name="connsiteY0-11934" fmla="*/ 2609 h 7402"/>
                <a:gd name="connsiteX1-11935" fmla="*/ 1003 w 10000"/>
                <a:gd name="connsiteY1-11936" fmla="*/ 3302 h 7402"/>
                <a:gd name="connsiteX2-11937" fmla="*/ 1344 w 10000"/>
                <a:gd name="connsiteY2-11938" fmla="*/ 3678 h 7402"/>
                <a:gd name="connsiteX3-11939" fmla="*/ 1684 w 10000"/>
                <a:gd name="connsiteY3-11940" fmla="*/ 4051 h 7402"/>
                <a:gd name="connsiteX4-11941" fmla="*/ 2196 w 10000"/>
                <a:gd name="connsiteY4-11942" fmla="*/ 4419 h 7402"/>
                <a:gd name="connsiteX5-11943" fmla="*/ 2877 w 10000"/>
                <a:gd name="connsiteY5-11944" fmla="*/ 4798 h 7402"/>
                <a:gd name="connsiteX6-11945" fmla="*/ 3561 w 10000"/>
                <a:gd name="connsiteY6-11946" fmla="*/ 4798 h 7402"/>
                <a:gd name="connsiteX7-11947" fmla="*/ 4221 w 10000"/>
                <a:gd name="connsiteY7-11948" fmla="*/ 4798 h 7402"/>
                <a:gd name="connsiteX8-11949" fmla="*/ 4903 w 10000"/>
                <a:gd name="connsiteY8-11950" fmla="*/ 4798 h 7402"/>
                <a:gd name="connsiteX9-11951" fmla="*/ 5417 w 10000"/>
                <a:gd name="connsiteY9-11952" fmla="*/ 4798 h 7402"/>
                <a:gd name="connsiteX10-11953" fmla="*/ 5928 w 10000"/>
                <a:gd name="connsiteY10-11954" fmla="*/ 4419 h 7402"/>
                <a:gd name="connsiteX11-11955" fmla="*/ 6782 w 10000"/>
                <a:gd name="connsiteY11-11956" fmla="*/ 4051 h 7402"/>
                <a:gd name="connsiteX12-11957" fmla="*/ 7462 w 10000"/>
                <a:gd name="connsiteY12-11958" fmla="*/ 3678 h 7402"/>
                <a:gd name="connsiteX13-11959" fmla="*/ 7634 w 10000"/>
                <a:gd name="connsiteY13-11960" fmla="*/ 3302 h 7402"/>
                <a:gd name="connsiteX14-11961" fmla="*/ 7804 w 10000"/>
                <a:gd name="connsiteY14-11962" fmla="*/ 2980 h 7402"/>
                <a:gd name="connsiteX15-11963" fmla="*/ 7973 w 10000"/>
                <a:gd name="connsiteY15-11964" fmla="*/ 2609 h 7402"/>
                <a:gd name="connsiteX16-11965" fmla="*/ 8146 w 10000"/>
                <a:gd name="connsiteY16-11966" fmla="*/ 2232 h 7402"/>
                <a:gd name="connsiteX17-11967" fmla="*/ 9488 w 10000"/>
                <a:gd name="connsiteY17-11968" fmla="*/ 0 h 7402"/>
                <a:gd name="connsiteX18-11969" fmla="*/ 9488 w 10000"/>
                <a:gd name="connsiteY18-11970" fmla="*/ 1115 h 7402"/>
                <a:gd name="connsiteX19-11971" fmla="*/ 9658 w 10000"/>
                <a:gd name="connsiteY19-11972" fmla="*/ 2232 h 7402"/>
                <a:gd name="connsiteX20-11973" fmla="*/ 9828 w 10000"/>
                <a:gd name="connsiteY20-11974" fmla="*/ 2980 h 7402"/>
                <a:gd name="connsiteX21-11975" fmla="*/ 10000 w 10000"/>
                <a:gd name="connsiteY21-11976" fmla="*/ 3678 h 7402"/>
                <a:gd name="connsiteX22-11977" fmla="*/ 10000 w 10000"/>
                <a:gd name="connsiteY22-11978" fmla="*/ 4419 h 7402"/>
                <a:gd name="connsiteX23-11979" fmla="*/ 9828 w 10000"/>
                <a:gd name="connsiteY23-11980" fmla="*/ 5175 h 7402"/>
                <a:gd name="connsiteX24-11981" fmla="*/ 9488 w 10000"/>
                <a:gd name="connsiteY24-11982" fmla="*/ 5541 h 7402"/>
                <a:gd name="connsiteX25-11983" fmla="*/ 9147 w 10000"/>
                <a:gd name="connsiteY25-11984" fmla="*/ 5909 h 7402"/>
                <a:gd name="connsiteX26-11985" fmla="*/ 8635 w 10000"/>
                <a:gd name="connsiteY26-11986" fmla="*/ 6288 h 7402"/>
                <a:gd name="connsiteX27-11987" fmla="*/ 8146 w 10000"/>
                <a:gd name="connsiteY27-11988" fmla="*/ 6662 h 7402"/>
                <a:gd name="connsiteX28-11989" fmla="*/ 7634 w 10000"/>
                <a:gd name="connsiteY28-11990" fmla="*/ 7030 h 7402"/>
                <a:gd name="connsiteX29-11991" fmla="*/ 6951 w 10000"/>
                <a:gd name="connsiteY29-11992" fmla="*/ 7030 h 7402"/>
                <a:gd name="connsiteX30-11993" fmla="*/ 6097 w 10000"/>
                <a:gd name="connsiteY30-11994" fmla="*/ 7402 h 7402"/>
                <a:gd name="connsiteX31-11995" fmla="*/ 5244 w 10000"/>
                <a:gd name="connsiteY31-11996" fmla="*/ 7402 h 7402"/>
                <a:gd name="connsiteX32-11997" fmla="*/ 4221 w 10000"/>
                <a:gd name="connsiteY32-11998" fmla="*/ 7402 h 7402"/>
                <a:gd name="connsiteX33-11999" fmla="*/ 3390 w 10000"/>
                <a:gd name="connsiteY33-12000" fmla="*/ 7402 h 7402"/>
                <a:gd name="connsiteX34-12001" fmla="*/ 2537 w 10000"/>
                <a:gd name="connsiteY34-12002" fmla="*/ 7030 h 7402"/>
                <a:gd name="connsiteX35-12003" fmla="*/ 1854 w 10000"/>
                <a:gd name="connsiteY35-12004" fmla="*/ 7030 h 7402"/>
                <a:gd name="connsiteX36-12005" fmla="*/ 1344 w 10000"/>
                <a:gd name="connsiteY36-12006" fmla="*/ 6662 h 7402"/>
                <a:gd name="connsiteX37-12007" fmla="*/ 832 w 10000"/>
                <a:gd name="connsiteY37-12008" fmla="*/ 5909 h 7402"/>
                <a:gd name="connsiteX38-12009" fmla="*/ 319 w 10000"/>
                <a:gd name="connsiteY38-12010" fmla="*/ 5541 h 7402"/>
                <a:gd name="connsiteX39-12011" fmla="*/ 0 w 10000"/>
                <a:gd name="connsiteY39-12012" fmla="*/ 4798 h 7402"/>
                <a:gd name="connsiteX0-12013" fmla="*/ 832 w 10000"/>
                <a:gd name="connsiteY0-12014" fmla="*/ 2019 h 8494"/>
                <a:gd name="connsiteX1-12015" fmla="*/ 1003 w 10000"/>
                <a:gd name="connsiteY1-12016" fmla="*/ 2955 h 8494"/>
                <a:gd name="connsiteX2-12017" fmla="*/ 1344 w 10000"/>
                <a:gd name="connsiteY2-12018" fmla="*/ 3463 h 8494"/>
                <a:gd name="connsiteX3-12019" fmla="*/ 1684 w 10000"/>
                <a:gd name="connsiteY3-12020" fmla="*/ 3967 h 8494"/>
                <a:gd name="connsiteX4-12021" fmla="*/ 2196 w 10000"/>
                <a:gd name="connsiteY4-12022" fmla="*/ 4464 h 8494"/>
                <a:gd name="connsiteX5-12023" fmla="*/ 2877 w 10000"/>
                <a:gd name="connsiteY5-12024" fmla="*/ 4976 h 8494"/>
                <a:gd name="connsiteX6-12025" fmla="*/ 3561 w 10000"/>
                <a:gd name="connsiteY6-12026" fmla="*/ 4976 h 8494"/>
                <a:gd name="connsiteX7-12027" fmla="*/ 4221 w 10000"/>
                <a:gd name="connsiteY7-12028" fmla="*/ 4976 h 8494"/>
                <a:gd name="connsiteX8-12029" fmla="*/ 4903 w 10000"/>
                <a:gd name="connsiteY8-12030" fmla="*/ 4976 h 8494"/>
                <a:gd name="connsiteX9-12031" fmla="*/ 5417 w 10000"/>
                <a:gd name="connsiteY9-12032" fmla="*/ 4976 h 8494"/>
                <a:gd name="connsiteX10-12033" fmla="*/ 5928 w 10000"/>
                <a:gd name="connsiteY10-12034" fmla="*/ 4464 h 8494"/>
                <a:gd name="connsiteX11-12035" fmla="*/ 6782 w 10000"/>
                <a:gd name="connsiteY11-12036" fmla="*/ 3967 h 8494"/>
                <a:gd name="connsiteX12-12037" fmla="*/ 7462 w 10000"/>
                <a:gd name="connsiteY12-12038" fmla="*/ 3463 h 8494"/>
                <a:gd name="connsiteX13-12039" fmla="*/ 7634 w 10000"/>
                <a:gd name="connsiteY13-12040" fmla="*/ 2955 h 8494"/>
                <a:gd name="connsiteX14-12041" fmla="*/ 7804 w 10000"/>
                <a:gd name="connsiteY14-12042" fmla="*/ 2520 h 8494"/>
                <a:gd name="connsiteX15-12043" fmla="*/ 7973 w 10000"/>
                <a:gd name="connsiteY15-12044" fmla="*/ 2019 h 8494"/>
                <a:gd name="connsiteX16-12045" fmla="*/ 8146 w 10000"/>
                <a:gd name="connsiteY16-12046" fmla="*/ 1509 h 8494"/>
                <a:gd name="connsiteX17-12047" fmla="*/ 9488 w 10000"/>
                <a:gd name="connsiteY17-12048" fmla="*/ 0 h 8494"/>
                <a:gd name="connsiteX18-12049" fmla="*/ 9658 w 10000"/>
                <a:gd name="connsiteY18-12050" fmla="*/ 1509 h 8494"/>
                <a:gd name="connsiteX19-12051" fmla="*/ 9828 w 10000"/>
                <a:gd name="connsiteY19-12052" fmla="*/ 2520 h 8494"/>
                <a:gd name="connsiteX20-12053" fmla="*/ 10000 w 10000"/>
                <a:gd name="connsiteY20-12054" fmla="*/ 3463 h 8494"/>
                <a:gd name="connsiteX21-12055" fmla="*/ 10000 w 10000"/>
                <a:gd name="connsiteY21-12056" fmla="*/ 4464 h 8494"/>
                <a:gd name="connsiteX22-12057" fmla="*/ 9828 w 10000"/>
                <a:gd name="connsiteY22-12058" fmla="*/ 5485 h 8494"/>
                <a:gd name="connsiteX23-12059" fmla="*/ 9488 w 10000"/>
                <a:gd name="connsiteY23-12060" fmla="*/ 5980 h 8494"/>
                <a:gd name="connsiteX24-12061" fmla="*/ 9147 w 10000"/>
                <a:gd name="connsiteY24-12062" fmla="*/ 6477 h 8494"/>
                <a:gd name="connsiteX25-12063" fmla="*/ 8635 w 10000"/>
                <a:gd name="connsiteY25-12064" fmla="*/ 6989 h 8494"/>
                <a:gd name="connsiteX26-12065" fmla="*/ 8146 w 10000"/>
                <a:gd name="connsiteY26-12066" fmla="*/ 7494 h 8494"/>
                <a:gd name="connsiteX27-12067" fmla="*/ 7634 w 10000"/>
                <a:gd name="connsiteY27-12068" fmla="*/ 7991 h 8494"/>
                <a:gd name="connsiteX28-12069" fmla="*/ 6951 w 10000"/>
                <a:gd name="connsiteY28-12070" fmla="*/ 7991 h 8494"/>
                <a:gd name="connsiteX29-12071" fmla="*/ 6097 w 10000"/>
                <a:gd name="connsiteY29-12072" fmla="*/ 8494 h 8494"/>
                <a:gd name="connsiteX30-12073" fmla="*/ 5244 w 10000"/>
                <a:gd name="connsiteY30-12074" fmla="*/ 8494 h 8494"/>
                <a:gd name="connsiteX31-12075" fmla="*/ 4221 w 10000"/>
                <a:gd name="connsiteY31-12076" fmla="*/ 8494 h 8494"/>
                <a:gd name="connsiteX32-12077" fmla="*/ 3390 w 10000"/>
                <a:gd name="connsiteY32-12078" fmla="*/ 8494 h 8494"/>
                <a:gd name="connsiteX33-12079" fmla="*/ 2537 w 10000"/>
                <a:gd name="connsiteY33-12080" fmla="*/ 7991 h 8494"/>
                <a:gd name="connsiteX34-12081" fmla="*/ 1854 w 10000"/>
                <a:gd name="connsiteY34-12082" fmla="*/ 7991 h 8494"/>
                <a:gd name="connsiteX35-12083" fmla="*/ 1344 w 10000"/>
                <a:gd name="connsiteY35-12084" fmla="*/ 7494 h 8494"/>
                <a:gd name="connsiteX36-12085" fmla="*/ 832 w 10000"/>
                <a:gd name="connsiteY36-12086" fmla="*/ 6477 h 8494"/>
                <a:gd name="connsiteX37-12087" fmla="*/ 319 w 10000"/>
                <a:gd name="connsiteY37-12088" fmla="*/ 5980 h 8494"/>
                <a:gd name="connsiteX38-12089" fmla="*/ 0 w 10000"/>
                <a:gd name="connsiteY38-12090" fmla="*/ 4976 h 8494"/>
                <a:gd name="connsiteX0-12091" fmla="*/ 832 w 10000"/>
                <a:gd name="connsiteY0-12092" fmla="*/ 798 h 8421"/>
                <a:gd name="connsiteX1-12093" fmla="*/ 1003 w 10000"/>
                <a:gd name="connsiteY1-12094" fmla="*/ 1900 h 8421"/>
                <a:gd name="connsiteX2-12095" fmla="*/ 1344 w 10000"/>
                <a:gd name="connsiteY2-12096" fmla="*/ 2498 h 8421"/>
                <a:gd name="connsiteX3-12097" fmla="*/ 1684 w 10000"/>
                <a:gd name="connsiteY3-12098" fmla="*/ 3091 h 8421"/>
                <a:gd name="connsiteX4-12099" fmla="*/ 2196 w 10000"/>
                <a:gd name="connsiteY4-12100" fmla="*/ 3676 h 8421"/>
                <a:gd name="connsiteX5-12101" fmla="*/ 2877 w 10000"/>
                <a:gd name="connsiteY5-12102" fmla="*/ 4279 h 8421"/>
                <a:gd name="connsiteX6-12103" fmla="*/ 3561 w 10000"/>
                <a:gd name="connsiteY6-12104" fmla="*/ 4279 h 8421"/>
                <a:gd name="connsiteX7-12105" fmla="*/ 4221 w 10000"/>
                <a:gd name="connsiteY7-12106" fmla="*/ 4279 h 8421"/>
                <a:gd name="connsiteX8-12107" fmla="*/ 4903 w 10000"/>
                <a:gd name="connsiteY8-12108" fmla="*/ 4279 h 8421"/>
                <a:gd name="connsiteX9-12109" fmla="*/ 5417 w 10000"/>
                <a:gd name="connsiteY9-12110" fmla="*/ 4279 h 8421"/>
                <a:gd name="connsiteX10-12111" fmla="*/ 5928 w 10000"/>
                <a:gd name="connsiteY10-12112" fmla="*/ 3676 h 8421"/>
                <a:gd name="connsiteX11-12113" fmla="*/ 6782 w 10000"/>
                <a:gd name="connsiteY11-12114" fmla="*/ 3091 h 8421"/>
                <a:gd name="connsiteX12-12115" fmla="*/ 7462 w 10000"/>
                <a:gd name="connsiteY12-12116" fmla="*/ 2498 h 8421"/>
                <a:gd name="connsiteX13-12117" fmla="*/ 7634 w 10000"/>
                <a:gd name="connsiteY13-12118" fmla="*/ 1900 h 8421"/>
                <a:gd name="connsiteX14-12119" fmla="*/ 7804 w 10000"/>
                <a:gd name="connsiteY14-12120" fmla="*/ 1388 h 8421"/>
                <a:gd name="connsiteX15-12121" fmla="*/ 7973 w 10000"/>
                <a:gd name="connsiteY15-12122" fmla="*/ 798 h 8421"/>
                <a:gd name="connsiteX16-12123" fmla="*/ 8146 w 10000"/>
                <a:gd name="connsiteY16-12124" fmla="*/ 198 h 8421"/>
                <a:gd name="connsiteX17-12125" fmla="*/ 9658 w 10000"/>
                <a:gd name="connsiteY17-12126" fmla="*/ 198 h 8421"/>
                <a:gd name="connsiteX18-12127" fmla="*/ 9828 w 10000"/>
                <a:gd name="connsiteY18-12128" fmla="*/ 1388 h 8421"/>
                <a:gd name="connsiteX19-12129" fmla="*/ 10000 w 10000"/>
                <a:gd name="connsiteY19-12130" fmla="*/ 2498 h 8421"/>
                <a:gd name="connsiteX20-12131" fmla="*/ 10000 w 10000"/>
                <a:gd name="connsiteY20-12132" fmla="*/ 3676 h 8421"/>
                <a:gd name="connsiteX21-12133" fmla="*/ 9828 w 10000"/>
                <a:gd name="connsiteY21-12134" fmla="*/ 4878 h 8421"/>
                <a:gd name="connsiteX22-12135" fmla="*/ 9488 w 10000"/>
                <a:gd name="connsiteY22-12136" fmla="*/ 5461 h 8421"/>
                <a:gd name="connsiteX23-12137" fmla="*/ 9147 w 10000"/>
                <a:gd name="connsiteY23-12138" fmla="*/ 6046 h 8421"/>
                <a:gd name="connsiteX24-12139" fmla="*/ 8635 w 10000"/>
                <a:gd name="connsiteY24-12140" fmla="*/ 6649 h 8421"/>
                <a:gd name="connsiteX25-12141" fmla="*/ 8146 w 10000"/>
                <a:gd name="connsiteY25-12142" fmla="*/ 7244 h 8421"/>
                <a:gd name="connsiteX26-12143" fmla="*/ 7634 w 10000"/>
                <a:gd name="connsiteY26-12144" fmla="*/ 7829 h 8421"/>
                <a:gd name="connsiteX27-12145" fmla="*/ 6951 w 10000"/>
                <a:gd name="connsiteY27-12146" fmla="*/ 7829 h 8421"/>
                <a:gd name="connsiteX28-12147" fmla="*/ 6097 w 10000"/>
                <a:gd name="connsiteY28-12148" fmla="*/ 8421 h 8421"/>
                <a:gd name="connsiteX29-12149" fmla="*/ 5244 w 10000"/>
                <a:gd name="connsiteY29-12150" fmla="*/ 8421 h 8421"/>
                <a:gd name="connsiteX30-12151" fmla="*/ 4221 w 10000"/>
                <a:gd name="connsiteY30-12152" fmla="*/ 8421 h 8421"/>
                <a:gd name="connsiteX31-12153" fmla="*/ 3390 w 10000"/>
                <a:gd name="connsiteY31-12154" fmla="*/ 8421 h 8421"/>
                <a:gd name="connsiteX32-12155" fmla="*/ 2537 w 10000"/>
                <a:gd name="connsiteY32-12156" fmla="*/ 7829 h 8421"/>
                <a:gd name="connsiteX33-12157" fmla="*/ 1854 w 10000"/>
                <a:gd name="connsiteY33-12158" fmla="*/ 7829 h 8421"/>
                <a:gd name="connsiteX34-12159" fmla="*/ 1344 w 10000"/>
                <a:gd name="connsiteY34-12160" fmla="*/ 7244 h 8421"/>
                <a:gd name="connsiteX35-12161" fmla="*/ 832 w 10000"/>
                <a:gd name="connsiteY35-12162" fmla="*/ 6046 h 8421"/>
                <a:gd name="connsiteX36-12163" fmla="*/ 319 w 10000"/>
                <a:gd name="connsiteY36-12164" fmla="*/ 5461 h 8421"/>
                <a:gd name="connsiteX37-12165" fmla="*/ 0 w 10000"/>
                <a:gd name="connsiteY37-12166" fmla="*/ 4279 h 8421"/>
                <a:gd name="connsiteX0-12167" fmla="*/ 832 w 10000"/>
                <a:gd name="connsiteY0-12168" fmla="*/ 713 h 9765"/>
                <a:gd name="connsiteX1-12169" fmla="*/ 1003 w 10000"/>
                <a:gd name="connsiteY1-12170" fmla="*/ 2021 h 9765"/>
                <a:gd name="connsiteX2-12171" fmla="*/ 1344 w 10000"/>
                <a:gd name="connsiteY2-12172" fmla="*/ 2731 h 9765"/>
                <a:gd name="connsiteX3-12173" fmla="*/ 1684 w 10000"/>
                <a:gd name="connsiteY3-12174" fmla="*/ 3436 h 9765"/>
                <a:gd name="connsiteX4-12175" fmla="*/ 2196 w 10000"/>
                <a:gd name="connsiteY4-12176" fmla="*/ 4130 h 9765"/>
                <a:gd name="connsiteX5-12177" fmla="*/ 2877 w 10000"/>
                <a:gd name="connsiteY5-12178" fmla="*/ 4846 h 9765"/>
                <a:gd name="connsiteX6-12179" fmla="*/ 3561 w 10000"/>
                <a:gd name="connsiteY6-12180" fmla="*/ 4846 h 9765"/>
                <a:gd name="connsiteX7-12181" fmla="*/ 4221 w 10000"/>
                <a:gd name="connsiteY7-12182" fmla="*/ 4846 h 9765"/>
                <a:gd name="connsiteX8-12183" fmla="*/ 4903 w 10000"/>
                <a:gd name="connsiteY8-12184" fmla="*/ 4846 h 9765"/>
                <a:gd name="connsiteX9-12185" fmla="*/ 5417 w 10000"/>
                <a:gd name="connsiteY9-12186" fmla="*/ 4846 h 9765"/>
                <a:gd name="connsiteX10-12187" fmla="*/ 5928 w 10000"/>
                <a:gd name="connsiteY10-12188" fmla="*/ 4130 h 9765"/>
                <a:gd name="connsiteX11-12189" fmla="*/ 6782 w 10000"/>
                <a:gd name="connsiteY11-12190" fmla="*/ 3436 h 9765"/>
                <a:gd name="connsiteX12-12191" fmla="*/ 7462 w 10000"/>
                <a:gd name="connsiteY12-12192" fmla="*/ 2731 h 9765"/>
                <a:gd name="connsiteX13-12193" fmla="*/ 7634 w 10000"/>
                <a:gd name="connsiteY13-12194" fmla="*/ 2021 h 9765"/>
                <a:gd name="connsiteX14-12195" fmla="*/ 7804 w 10000"/>
                <a:gd name="connsiteY14-12196" fmla="*/ 1413 h 9765"/>
                <a:gd name="connsiteX15-12197" fmla="*/ 7973 w 10000"/>
                <a:gd name="connsiteY15-12198" fmla="*/ 713 h 9765"/>
                <a:gd name="connsiteX16-12199" fmla="*/ 8146 w 10000"/>
                <a:gd name="connsiteY16-12200" fmla="*/ 0 h 9765"/>
                <a:gd name="connsiteX17-12201" fmla="*/ 9828 w 10000"/>
                <a:gd name="connsiteY17-12202" fmla="*/ 1413 h 9765"/>
                <a:gd name="connsiteX18-12203" fmla="*/ 10000 w 10000"/>
                <a:gd name="connsiteY18-12204" fmla="*/ 2731 h 9765"/>
                <a:gd name="connsiteX19-12205" fmla="*/ 10000 w 10000"/>
                <a:gd name="connsiteY19-12206" fmla="*/ 4130 h 9765"/>
                <a:gd name="connsiteX20-12207" fmla="*/ 9828 w 10000"/>
                <a:gd name="connsiteY20-12208" fmla="*/ 5558 h 9765"/>
                <a:gd name="connsiteX21-12209" fmla="*/ 9488 w 10000"/>
                <a:gd name="connsiteY21-12210" fmla="*/ 6250 h 9765"/>
                <a:gd name="connsiteX22-12211" fmla="*/ 9147 w 10000"/>
                <a:gd name="connsiteY22-12212" fmla="*/ 6945 h 9765"/>
                <a:gd name="connsiteX23-12213" fmla="*/ 8635 w 10000"/>
                <a:gd name="connsiteY23-12214" fmla="*/ 7661 h 9765"/>
                <a:gd name="connsiteX24-12215" fmla="*/ 8146 w 10000"/>
                <a:gd name="connsiteY24-12216" fmla="*/ 8367 h 9765"/>
                <a:gd name="connsiteX25-12217" fmla="*/ 7634 w 10000"/>
                <a:gd name="connsiteY25-12218" fmla="*/ 9062 h 9765"/>
                <a:gd name="connsiteX26-12219" fmla="*/ 6951 w 10000"/>
                <a:gd name="connsiteY26-12220" fmla="*/ 9062 h 9765"/>
                <a:gd name="connsiteX27-12221" fmla="*/ 6097 w 10000"/>
                <a:gd name="connsiteY27-12222" fmla="*/ 9765 h 9765"/>
                <a:gd name="connsiteX28-12223" fmla="*/ 5244 w 10000"/>
                <a:gd name="connsiteY28-12224" fmla="*/ 9765 h 9765"/>
                <a:gd name="connsiteX29-12225" fmla="*/ 4221 w 10000"/>
                <a:gd name="connsiteY29-12226" fmla="*/ 9765 h 9765"/>
                <a:gd name="connsiteX30-12227" fmla="*/ 3390 w 10000"/>
                <a:gd name="connsiteY30-12228" fmla="*/ 9765 h 9765"/>
                <a:gd name="connsiteX31-12229" fmla="*/ 2537 w 10000"/>
                <a:gd name="connsiteY31-12230" fmla="*/ 9062 h 9765"/>
                <a:gd name="connsiteX32-12231" fmla="*/ 1854 w 10000"/>
                <a:gd name="connsiteY32-12232" fmla="*/ 9062 h 9765"/>
                <a:gd name="connsiteX33-12233" fmla="*/ 1344 w 10000"/>
                <a:gd name="connsiteY33-12234" fmla="*/ 8367 h 9765"/>
                <a:gd name="connsiteX34-12235" fmla="*/ 832 w 10000"/>
                <a:gd name="connsiteY34-12236" fmla="*/ 6945 h 9765"/>
                <a:gd name="connsiteX35-12237" fmla="*/ 319 w 10000"/>
                <a:gd name="connsiteY35-12238" fmla="*/ 6250 h 9765"/>
                <a:gd name="connsiteX36-12239" fmla="*/ 0 w 10000"/>
                <a:gd name="connsiteY36-12240" fmla="*/ 4846 h 9765"/>
                <a:gd name="connsiteX0-12241" fmla="*/ 832 w 10000"/>
                <a:gd name="connsiteY0-12242" fmla="*/ 0 h 9270"/>
                <a:gd name="connsiteX1-12243" fmla="*/ 1003 w 10000"/>
                <a:gd name="connsiteY1-12244" fmla="*/ 1340 h 9270"/>
                <a:gd name="connsiteX2-12245" fmla="*/ 1344 w 10000"/>
                <a:gd name="connsiteY2-12246" fmla="*/ 2067 h 9270"/>
                <a:gd name="connsiteX3-12247" fmla="*/ 1684 w 10000"/>
                <a:gd name="connsiteY3-12248" fmla="*/ 2789 h 9270"/>
                <a:gd name="connsiteX4-12249" fmla="*/ 2196 w 10000"/>
                <a:gd name="connsiteY4-12250" fmla="*/ 3499 h 9270"/>
                <a:gd name="connsiteX5-12251" fmla="*/ 2877 w 10000"/>
                <a:gd name="connsiteY5-12252" fmla="*/ 4233 h 9270"/>
                <a:gd name="connsiteX6-12253" fmla="*/ 3561 w 10000"/>
                <a:gd name="connsiteY6-12254" fmla="*/ 4233 h 9270"/>
                <a:gd name="connsiteX7-12255" fmla="*/ 4221 w 10000"/>
                <a:gd name="connsiteY7-12256" fmla="*/ 4233 h 9270"/>
                <a:gd name="connsiteX8-12257" fmla="*/ 4903 w 10000"/>
                <a:gd name="connsiteY8-12258" fmla="*/ 4233 h 9270"/>
                <a:gd name="connsiteX9-12259" fmla="*/ 5417 w 10000"/>
                <a:gd name="connsiteY9-12260" fmla="*/ 4233 h 9270"/>
                <a:gd name="connsiteX10-12261" fmla="*/ 5928 w 10000"/>
                <a:gd name="connsiteY10-12262" fmla="*/ 3499 h 9270"/>
                <a:gd name="connsiteX11-12263" fmla="*/ 6782 w 10000"/>
                <a:gd name="connsiteY11-12264" fmla="*/ 2789 h 9270"/>
                <a:gd name="connsiteX12-12265" fmla="*/ 7462 w 10000"/>
                <a:gd name="connsiteY12-12266" fmla="*/ 2067 h 9270"/>
                <a:gd name="connsiteX13-12267" fmla="*/ 7634 w 10000"/>
                <a:gd name="connsiteY13-12268" fmla="*/ 1340 h 9270"/>
                <a:gd name="connsiteX14-12269" fmla="*/ 7804 w 10000"/>
                <a:gd name="connsiteY14-12270" fmla="*/ 717 h 9270"/>
                <a:gd name="connsiteX15-12271" fmla="*/ 7973 w 10000"/>
                <a:gd name="connsiteY15-12272" fmla="*/ 0 h 9270"/>
                <a:gd name="connsiteX16-12273" fmla="*/ 9828 w 10000"/>
                <a:gd name="connsiteY16-12274" fmla="*/ 717 h 9270"/>
                <a:gd name="connsiteX17-12275" fmla="*/ 10000 w 10000"/>
                <a:gd name="connsiteY17-12276" fmla="*/ 2067 h 9270"/>
                <a:gd name="connsiteX18-12277" fmla="*/ 10000 w 10000"/>
                <a:gd name="connsiteY18-12278" fmla="*/ 3499 h 9270"/>
                <a:gd name="connsiteX19-12279" fmla="*/ 9828 w 10000"/>
                <a:gd name="connsiteY19-12280" fmla="*/ 4962 h 9270"/>
                <a:gd name="connsiteX20-12281" fmla="*/ 9488 w 10000"/>
                <a:gd name="connsiteY20-12282" fmla="*/ 5670 h 9270"/>
                <a:gd name="connsiteX21-12283" fmla="*/ 9147 w 10000"/>
                <a:gd name="connsiteY21-12284" fmla="*/ 6382 h 9270"/>
                <a:gd name="connsiteX22-12285" fmla="*/ 8635 w 10000"/>
                <a:gd name="connsiteY22-12286" fmla="*/ 7115 h 9270"/>
                <a:gd name="connsiteX23-12287" fmla="*/ 8146 w 10000"/>
                <a:gd name="connsiteY23-12288" fmla="*/ 7838 h 9270"/>
                <a:gd name="connsiteX24-12289" fmla="*/ 7634 w 10000"/>
                <a:gd name="connsiteY24-12290" fmla="*/ 8550 h 9270"/>
                <a:gd name="connsiteX25-12291" fmla="*/ 6951 w 10000"/>
                <a:gd name="connsiteY25-12292" fmla="*/ 8550 h 9270"/>
                <a:gd name="connsiteX26-12293" fmla="*/ 6097 w 10000"/>
                <a:gd name="connsiteY26-12294" fmla="*/ 9270 h 9270"/>
                <a:gd name="connsiteX27-12295" fmla="*/ 5244 w 10000"/>
                <a:gd name="connsiteY27-12296" fmla="*/ 9270 h 9270"/>
                <a:gd name="connsiteX28-12297" fmla="*/ 4221 w 10000"/>
                <a:gd name="connsiteY28-12298" fmla="*/ 9270 h 9270"/>
                <a:gd name="connsiteX29-12299" fmla="*/ 3390 w 10000"/>
                <a:gd name="connsiteY29-12300" fmla="*/ 9270 h 9270"/>
                <a:gd name="connsiteX30-12301" fmla="*/ 2537 w 10000"/>
                <a:gd name="connsiteY30-12302" fmla="*/ 8550 h 9270"/>
                <a:gd name="connsiteX31-12303" fmla="*/ 1854 w 10000"/>
                <a:gd name="connsiteY31-12304" fmla="*/ 8550 h 9270"/>
                <a:gd name="connsiteX32-12305" fmla="*/ 1344 w 10000"/>
                <a:gd name="connsiteY32-12306" fmla="*/ 7838 h 9270"/>
                <a:gd name="connsiteX33-12307" fmla="*/ 832 w 10000"/>
                <a:gd name="connsiteY33-12308" fmla="*/ 6382 h 9270"/>
                <a:gd name="connsiteX34-12309" fmla="*/ 319 w 10000"/>
                <a:gd name="connsiteY34-12310" fmla="*/ 5670 h 9270"/>
                <a:gd name="connsiteX35-12311" fmla="*/ 0 w 10000"/>
                <a:gd name="connsiteY35-12312" fmla="*/ 4233 h 927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29" y="connsiteY14-30"/>
                </a:cxn>
                <a:cxn ang="0">
                  <a:pos x="connsiteX15-31" y="connsiteY15-32"/>
                </a:cxn>
                <a:cxn ang="0">
                  <a:pos x="connsiteX16-33" y="connsiteY16-34"/>
                </a:cxn>
                <a:cxn ang="0">
                  <a:pos x="connsiteX17-35" y="connsiteY17-36"/>
                </a:cxn>
                <a:cxn ang="0">
                  <a:pos x="connsiteX18-37" y="connsiteY18-38"/>
                </a:cxn>
                <a:cxn ang="0">
                  <a:pos x="connsiteX19-39" y="connsiteY19-40"/>
                </a:cxn>
                <a:cxn ang="0">
                  <a:pos x="connsiteX20-41" y="connsiteY20-42"/>
                </a:cxn>
                <a:cxn ang="0">
                  <a:pos x="connsiteX21-43" y="connsiteY21-44"/>
                </a:cxn>
                <a:cxn ang="0">
                  <a:pos x="connsiteX22-45" y="connsiteY22-46"/>
                </a:cxn>
                <a:cxn ang="0">
                  <a:pos x="connsiteX23-47" y="connsiteY23-48"/>
                </a:cxn>
                <a:cxn ang="0">
                  <a:pos x="connsiteX24-49" y="connsiteY24-50"/>
                </a:cxn>
                <a:cxn ang="0">
                  <a:pos x="connsiteX25-51" y="connsiteY25-52"/>
                </a:cxn>
                <a:cxn ang="0">
                  <a:pos x="connsiteX26-53" y="connsiteY26-54"/>
                </a:cxn>
                <a:cxn ang="0">
                  <a:pos x="connsiteX27-55" y="connsiteY27-56"/>
                </a:cxn>
                <a:cxn ang="0">
                  <a:pos x="connsiteX28-57" y="connsiteY28-58"/>
                </a:cxn>
                <a:cxn ang="0">
                  <a:pos x="connsiteX29-59" y="connsiteY29-60"/>
                </a:cxn>
                <a:cxn ang="0">
                  <a:pos x="connsiteX30-61" y="connsiteY30-62"/>
                </a:cxn>
                <a:cxn ang="0">
                  <a:pos x="connsiteX31-63" y="connsiteY31-64"/>
                </a:cxn>
                <a:cxn ang="0">
                  <a:pos x="connsiteX32-65" y="connsiteY32-66"/>
                </a:cxn>
                <a:cxn ang="0">
                  <a:pos x="connsiteX33-67" y="connsiteY33-68"/>
                </a:cxn>
                <a:cxn ang="0">
                  <a:pos x="connsiteX34-69" y="connsiteY34-70"/>
                </a:cxn>
                <a:cxn ang="0">
                  <a:pos x="connsiteX35-71" y="connsiteY35-72"/>
                </a:cxn>
              </a:cxnLst>
              <a:rect l="l" t="t" r="r" b="b"/>
              <a:pathLst>
                <a:path w="10000" h="9270">
                  <a:moveTo>
                    <a:pt x="832" y="0"/>
                  </a:moveTo>
                  <a:cubicBezTo>
                    <a:pt x="888" y="446"/>
                    <a:pt x="946" y="898"/>
                    <a:pt x="1003" y="1340"/>
                  </a:cubicBezTo>
                  <a:lnTo>
                    <a:pt x="1344" y="2067"/>
                  </a:lnTo>
                  <a:lnTo>
                    <a:pt x="1684" y="2789"/>
                  </a:lnTo>
                  <a:lnTo>
                    <a:pt x="2196" y="3499"/>
                  </a:lnTo>
                  <a:lnTo>
                    <a:pt x="2877" y="4233"/>
                  </a:lnTo>
                  <a:lnTo>
                    <a:pt x="3561" y="4233"/>
                  </a:lnTo>
                  <a:lnTo>
                    <a:pt x="4221" y="4233"/>
                  </a:lnTo>
                  <a:lnTo>
                    <a:pt x="4903" y="4233"/>
                  </a:lnTo>
                  <a:lnTo>
                    <a:pt x="5417" y="4233"/>
                  </a:lnTo>
                  <a:lnTo>
                    <a:pt x="5928" y="3499"/>
                  </a:lnTo>
                  <a:lnTo>
                    <a:pt x="6782" y="2789"/>
                  </a:lnTo>
                  <a:lnTo>
                    <a:pt x="7462" y="2067"/>
                  </a:lnTo>
                  <a:cubicBezTo>
                    <a:pt x="7520" y="1832"/>
                    <a:pt x="7576" y="1582"/>
                    <a:pt x="7634" y="1340"/>
                  </a:cubicBezTo>
                  <a:cubicBezTo>
                    <a:pt x="7691" y="1131"/>
                    <a:pt x="7748" y="936"/>
                    <a:pt x="7804" y="717"/>
                  </a:cubicBezTo>
                  <a:cubicBezTo>
                    <a:pt x="7861" y="490"/>
                    <a:pt x="7917" y="229"/>
                    <a:pt x="7973" y="0"/>
                  </a:cubicBezTo>
                  <a:cubicBezTo>
                    <a:pt x="8310" y="0"/>
                    <a:pt x="9490" y="373"/>
                    <a:pt x="9828" y="717"/>
                  </a:cubicBezTo>
                  <a:cubicBezTo>
                    <a:pt x="9886" y="1174"/>
                    <a:pt x="9942" y="1624"/>
                    <a:pt x="10000" y="2067"/>
                  </a:cubicBezTo>
                  <a:lnTo>
                    <a:pt x="10000" y="3499"/>
                  </a:lnTo>
                  <a:cubicBezTo>
                    <a:pt x="9943" y="4005"/>
                    <a:pt x="9885" y="4465"/>
                    <a:pt x="9828" y="4962"/>
                  </a:cubicBezTo>
                  <a:lnTo>
                    <a:pt x="9488" y="5670"/>
                  </a:lnTo>
                  <a:lnTo>
                    <a:pt x="9147" y="6382"/>
                  </a:lnTo>
                  <a:lnTo>
                    <a:pt x="8635" y="7115"/>
                  </a:lnTo>
                  <a:lnTo>
                    <a:pt x="8146" y="7838"/>
                  </a:lnTo>
                  <a:lnTo>
                    <a:pt x="7634" y="8550"/>
                  </a:lnTo>
                  <a:lnTo>
                    <a:pt x="6951" y="8550"/>
                  </a:lnTo>
                  <a:lnTo>
                    <a:pt x="6097" y="9270"/>
                  </a:lnTo>
                  <a:lnTo>
                    <a:pt x="5244" y="9270"/>
                  </a:lnTo>
                  <a:lnTo>
                    <a:pt x="4221" y="9270"/>
                  </a:lnTo>
                  <a:lnTo>
                    <a:pt x="3390" y="9270"/>
                  </a:lnTo>
                  <a:lnTo>
                    <a:pt x="2537" y="8550"/>
                  </a:lnTo>
                  <a:lnTo>
                    <a:pt x="1854" y="8550"/>
                  </a:lnTo>
                  <a:lnTo>
                    <a:pt x="1344" y="7838"/>
                  </a:lnTo>
                  <a:lnTo>
                    <a:pt x="832" y="6382"/>
                  </a:lnTo>
                  <a:lnTo>
                    <a:pt x="319" y="5670"/>
                  </a:lnTo>
                  <a:cubicBezTo>
                    <a:pt x="213" y="5191"/>
                    <a:pt x="106" y="4713"/>
                    <a:pt x="0" y="4233"/>
                  </a:cubicBezTo>
                </a:path>
              </a:pathLst>
            </a:custGeom>
            <a:solidFill>
              <a:schemeClr val="bg1">
                <a:lumMod val="50000"/>
              </a:schemeClr>
            </a:solidFill>
            <a:ln w="12700">
              <a:solidFill>
                <a:schemeClr val="bg1">
                  <a:lumMod val="50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6" name="Freeform 46"/>
            <p:cNvSpPr/>
            <p:nvPr/>
          </p:nvSpPr>
          <p:spPr bwMode="auto">
            <a:xfrm>
              <a:off x="16465" y="4918"/>
              <a:ext cx="238" cy="458"/>
            </a:xfrm>
            <a:custGeom>
              <a:avLst/>
              <a:gdLst>
                <a:gd name="connsiteX0" fmla="*/ 1505 w 10000"/>
                <a:gd name="connsiteY0" fmla="*/ 3373 h 10000"/>
                <a:gd name="connsiteX1" fmla="*/ 1505 w 10000"/>
                <a:gd name="connsiteY1" fmla="*/ 3889 h 10000"/>
                <a:gd name="connsiteX2" fmla="*/ 1505 w 10000"/>
                <a:gd name="connsiteY2" fmla="*/ 4312 h 10000"/>
                <a:gd name="connsiteX3" fmla="*/ 1505 w 10000"/>
                <a:gd name="connsiteY3" fmla="*/ 4735 h 10000"/>
                <a:gd name="connsiteX4" fmla="*/ 1505 w 10000"/>
                <a:gd name="connsiteY4" fmla="*/ 5159 h 10000"/>
                <a:gd name="connsiteX5" fmla="*/ 1505 w 10000"/>
                <a:gd name="connsiteY5" fmla="*/ 5582 h 10000"/>
                <a:gd name="connsiteX6" fmla="*/ 1505 w 10000"/>
                <a:gd name="connsiteY6" fmla="*/ 5899 h 10000"/>
                <a:gd name="connsiteX7" fmla="*/ 1505 w 10000"/>
                <a:gd name="connsiteY7" fmla="*/ 6217 h 10000"/>
                <a:gd name="connsiteX8" fmla="*/ 1505 w 10000"/>
                <a:gd name="connsiteY8" fmla="*/ 6415 h 10000"/>
                <a:gd name="connsiteX9" fmla="*/ 1352 w 10000"/>
                <a:gd name="connsiteY9" fmla="*/ 6944 h 10000"/>
                <a:gd name="connsiteX10" fmla="*/ 1352 w 10000"/>
                <a:gd name="connsiteY10" fmla="*/ 7368 h 10000"/>
                <a:gd name="connsiteX11" fmla="*/ 1505 w 10000"/>
                <a:gd name="connsiteY11" fmla="*/ 7685 h 10000"/>
                <a:gd name="connsiteX12" fmla="*/ 1505 w 10000"/>
                <a:gd name="connsiteY12" fmla="*/ 8003 h 10000"/>
                <a:gd name="connsiteX13" fmla="*/ 1657 w 10000"/>
                <a:gd name="connsiteY13" fmla="*/ 8320 h 10000"/>
                <a:gd name="connsiteX14" fmla="*/ 1810 w 10000"/>
                <a:gd name="connsiteY14" fmla="*/ 8638 h 10000"/>
                <a:gd name="connsiteX15" fmla="*/ 1962 w 10000"/>
                <a:gd name="connsiteY15" fmla="*/ 8836 h 10000"/>
                <a:gd name="connsiteX16" fmla="*/ 2267 w 10000"/>
                <a:gd name="connsiteY16" fmla="*/ 8942 h 10000"/>
                <a:gd name="connsiteX17" fmla="*/ 2571 w 10000"/>
                <a:gd name="connsiteY17" fmla="*/ 9048 h 10000"/>
                <a:gd name="connsiteX18" fmla="*/ 3029 w 10000"/>
                <a:gd name="connsiteY18" fmla="*/ 9153 h 10000"/>
                <a:gd name="connsiteX19" fmla="*/ 3638 w 10000"/>
                <a:gd name="connsiteY19" fmla="*/ 9259 h 10000"/>
                <a:gd name="connsiteX20" fmla="*/ 4248 w 10000"/>
                <a:gd name="connsiteY20" fmla="*/ 9259 h 10000"/>
                <a:gd name="connsiteX21" fmla="*/ 4838 w 10000"/>
                <a:gd name="connsiteY21" fmla="*/ 9259 h 10000"/>
                <a:gd name="connsiteX22" fmla="*/ 5448 w 10000"/>
                <a:gd name="connsiteY22" fmla="*/ 9259 h 10000"/>
                <a:gd name="connsiteX23" fmla="*/ 5905 w 10000"/>
                <a:gd name="connsiteY23" fmla="*/ 9259 h 10000"/>
                <a:gd name="connsiteX24" fmla="*/ 6362 w 10000"/>
                <a:gd name="connsiteY24" fmla="*/ 9153 h 10000"/>
                <a:gd name="connsiteX25" fmla="*/ 7124 w 10000"/>
                <a:gd name="connsiteY25" fmla="*/ 9048 h 10000"/>
                <a:gd name="connsiteX26" fmla="*/ 7733 w 10000"/>
                <a:gd name="connsiteY26" fmla="*/ 8942 h 10000"/>
                <a:gd name="connsiteX27" fmla="*/ 7886 w 10000"/>
                <a:gd name="connsiteY27" fmla="*/ 8836 h 10000"/>
                <a:gd name="connsiteX28" fmla="*/ 8038 w 10000"/>
                <a:gd name="connsiteY28" fmla="*/ 8743 h 10000"/>
                <a:gd name="connsiteX29" fmla="*/ 8190 w 10000"/>
                <a:gd name="connsiteY29" fmla="*/ 8638 h 10000"/>
                <a:gd name="connsiteX30" fmla="*/ 8343 w 10000"/>
                <a:gd name="connsiteY30" fmla="*/ 8532 h 10000"/>
                <a:gd name="connsiteX31" fmla="*/ 8476 w 10000"/>
                <a:gd name="connsiteY31" fmla="*/ 8108 h 10000"/>
                <a:gd name="connsiteX32" fmla="*/ 8629 w 10000"/>
                <a:gd name="connsiteY32" fmla="*/ 7685 h 10000"/>
                <a:gd name="connsiteX33" fmla="*/ 8781 w 10000"/>
                <a:gd name="connsiteY33" fmla="*/ 7474 h 10000"/>
                <a:gd name="connsiteX34" fmla="*/ 8781 w 10000"/>
                <a:gd name="connsiteY34" fmla="*/ 7262 h 10000"/>
                <a:gd name="connsiteX35" fmla="*/ 8781 w 10000"/>
                <a:gd name="connsiteY35" fmla="*/ 7050 h 10000"/>
                <a:gd name="connsiteX36" fmla="*/ 8781 w 10000"/>
                <a:gd name="connsiteY36" fmla="*/ 6944 h 10000"/>
                <a:gd name="connsiteX37" fmla="*/ 8933 w 10000"/>
                <a:gd name="connsiteY37" fmla="*/ 6839 h 10000"/>
                <a:gd name="connsiteX38" fmla="*/ 8933 w 10000"/>
                <a:gd name="connsiteY38" fmla="*/ 6733 h 10000"/>
                <a:gd name="connsiteX39" fmla="*/ 8933 w 10000"/>
                <a:gd name="connsiteY39" fmla="*/ 6733 h 10000"/>
                <a:gd name="connsiteX40" fmla="*/ 9086 w 10000"/>
                <a:gd name="connsiteY40" fmla="*/ 6733 h 10000"/>
                <a:gd name="connsiteX41" fmla="*/ 9238 w 10000"/>
                <a:gd name="connsiteY41" fmla="*/ 6733 h 10000"/>
                <a:gd name="connsiteX42" fmla="*/ 9238 w 10000"/>
                <a:gd name="connsiteY42" fmla="*/ 6839 h 10000"/>
                <a:gd name="connsiteX43" fmla="*/ 9390 w 10000"/>
                <a:gd name="connsiteY43" fmla="*/ 6944 h 10000"/>
                <a:gd name="connsiteX44" fmla="*/ 9390 w 10000"/>
                <a:gd name="connsiteY44" fmla="*/ 7156 h 10000"/>
                <a:gd name="connsiteX45" fmla="*/ 9390 w 10000"/>
                <a:gd name="connsiteY45" fmla="*/ 7262 h 10000"/>
                <a:gd name="connsiteX46" fmla="*/ 9390 w 10000"/>
                <a:gd name="connsiteY46" fmla="*/ 7474 h 10000"/>
                <a:gd name="connsiteX47" fmla="*/ 9543 w 10000"/>
                <a:gd name="connsiteY47" fmla="*/ 7897 h 10000"/>
                <a:gd name="connsiteX48" fmla="*/ 9543 w 10000"/>
                <a:gd name="connsiteY48" fmla="*/ 8214 h 10000"/>
                <a:gd name="connsiteX49" fmla="*/ 9695 w 10000"/>
                <a:gd name="connsiteY49" fmla="*/ 8532 h 10000"/>
                <a:gd name="connsiteX50" fmla="*/ 9848 w 10000"/>
                <a:gd name="connsiteY50" fmla="*/ 8743 h 10000"/>
                <a:gd name="connsiteX51" fmla="*/ 10000 w 10000"/>
                <a:gd name="connsiteY51" fmla="*/ 8942 h 10000"/>
                <a:gd name="connsiteX52" fmla="*/ 10000 w 10000"/>
                <a:gd name="connsiteY52" fmla="*/ 9153 h 10000"/>
                <a:gd name="connsiteX53" fmla="*/ 9848 w 10000"/>
                <a:gd name="connsiteY53" fmla="*/ 9365 h 10000"/>
                <a:gd name="connsiteX54" fmla="*/ 9543 w 10000"/>
                <a:gd name="connsiteY54" fmla="*/ 9471 h 10000"/>
                <a:gd name="connsiteX55" fmla="*/ 9238 w 10000"/>
                <a:gd name="connsiteY55" fmla="*/ 9577 h 10000"/>
                <a:gd name="connsiteX56" fmla="*/ 8781 w 10000"/>
                <a:gd name="connsiteY56" fmla="*/ 9683 h 10000"/>
                <a:gd name="connsiteX57" fmla="*/ 8343 w 10000"/>
                <a:gd name="connsiteY57" fmla="*/ 9788 h 10000"/>
                <a:gd name="connsiteX58" fmla="*/ 7886 w 10000"/>
                <a:gd name="connsiteY58" fmla="*/ 9894 h 10000"/>
                <a:gd name="connsiteX59" fmla="*/ 7276 w 10000"/>
                <a:gd name="connsiteY59" fmla="*/ 9894 h 10000"/>
                <a:gd name="connsiteX60" fmla="*/ 6514 w 10000"/>
                <a:gd name="connsiteY60" fmla="*/ 10000 h 10000"/>
                <a:gd name="connsiteX61" fmla="*/ 5752 w 10000"/>
                <a:gd name="connsiteY61" fmla="*/ 10000 h 10000"/>
                <a:gd name="connsiteX62" fmla="*/ 4838 w 10000"/>
                <a:gd name="connsiteY62" fmla="*/ 10000 h 10000"/>
                <a:gd name="connsiteX63" fmla="*/ 4095 w 10000"/>
                <a:gd name="connsiteY63" fmla="*/ 10000 h 10000"/>
                <a:gd name="connsiteX64" fmla="*/ 3333 w 10000"/>
                <a:gd name="connsiteY64" fmla="*/ 9894 h 10000"/>
                <a:gd name="connsiteX65" fmla="*/ 2724 w 10000"/>
                <a:gd name="connsiteY65" fmla="*/ 9894 h 10000"/>
                <a:gd name="connsiteX66" fmla="*/ 2267 w 10000"/>
                <a:gd name="connsiteY66" fmla="*/ 9788 h 10000"/>
                <a:gd name="connsiteX67" fmla="*/ 1810 w 10000"/>
                <a:gd name="connsiteY67" fmla="*/ 9577 h 10000"/>
                <a:gd name="connsiteX68" fmla="*/ 1352 w 10000"/>
                <a:gd name="connsiteY68" fmla="*/ 9471 h 10000"/>
                <a:gd name="connsiteX69" fmla="*/ 1067 w 10000"/>
                <a:gd name="connsiteY69" fmla="*/ 9259 h 10000"/>
                <a:gd name="connsiteX70" fmla="*/ 914 w 10000"/>
                <a:gd name="connsiteY70" fmla="*/ 8942 h 10000"/>
                <a:gd name="connsiteX71" fmla="*/ 762 w 10000"/>
                <a:gd name="connsiteY71" fmla="*/ 8638 h 10000"/>
                <a:gd name="connsiteX72" fmla="*/ 610 w 10000"/>
                <a:gd name="connsiteY72" fmla="*/ 8214 h 10000"/>
                <a:gd name="connsiteX73" fmla="*/ 610 w 10000"/>
                <a:gd name="connsiteY73" fmla="*/ 7791 h 10000"/>
                <a:gd name="connsiteX74" fmla="*/ 610 w 10000"/>
                <a:gd name="connsiteY74" fmla="*/ 7262 h 10000"/>
                <a:gd name="connsiteX75" fmla="*/ 610 w 10000"/>
                <a:gd name="connsiteY75" fmla="*/ 6627 h 10000"/>
                <a:gd name="connsiteX76" fmla="*/ 610 w 10000"/>
                <a:gd name="connsiteY76" fmla="*/ 5899 h 10000"/>
                <a:gd name="connsiteX77" fmla="*/ 610 w 10000"/>
                <a:gd name="connsiteY77" fmla="*/ 5476 h 10000"/>
                <a:gd name="connsiteX78" fmla="*/ 610 w 10000"/>
                <a:gd name="connsiteY78" fmla="*/ 5053 h 10000"/>
                <a:gd name="connsiteX79" fmla="*/ 610 w 10000"/>
                <a:gd name="connsiteY79" fmla="*/ 4630 h 10000"/>
                <a:gd name="connsiteX80" fmla="*/ 610 w 10000"/>
                <a:gd name="connsiteY80" fmla="*/ 4206 h 10000"/>
                <a:gd name="connsiteX81" fmla="*/ 610 w 10000"/>
                <a:gd name="connsiteY81" fmla="*/ 3690 h 10000"/>
                <a:gd name="connsiteX82" fmla="*/ 610 w 10000"/>
                <a:gd name="connsiteY82" fmla="*/ 3267 h 10000"/>
                <a:gd name="connsiteX83" fmla="*/ 610 w 10000"/>
                <a:gd name="connsiteY83" fmla="*/ 2950 h 10000"/>
                <a:gd name="connsiteX84" fmla="*/ 610 w 10000"/>
                <a:gd name="connsiteY84" fmla="*/ 2526 h 10000"/>
                <a:gd name="connsiteX85" fmla="*/ 610 w 10000"/>
                <a:gd name="connsiteY85" fmla="*/ 2209 h 10000"/>
                <a:gd name="connsiteX86" fmla="*/ 457 w 10000"/>
                <a:gd name="connsiteY86" fmla="*/ 1892 h 10000"/>
                <a:gd name="connsiteX87" fmla="*/ 457 w 10000"/>
                <a:gd name="connsiteY87" fmla="*/ 1680 h 10000"/>
                <a:gd name="connsiteX88" fmla="*/ 457 w 10000"/>
                <a:gd name="connsiteY88" fmla="*/ 1362 h 10000"/>
                <a:gd name="connsiteX89" fmla="*/ 457 w 10000"/>
                <a:gd name="connsiteY89" fmla="*/ 1164 h 10000"/>
                <a:gd name="connsiteX90" fmla="*/ 457 w 10000"/>
                <a:gd name="connsiteY90" fmla="*/ 1058 h 10000"/>
                <a:gd name="connsiteX91" fmla="*/ 457 w 10000"/>
                <a:gd name="connsiteY91" fmla="*/ 847 h 10000"/>
                <a:gd name="connsiteX92" fmla="*/ 305 w 10000"/>
                <a:gd name="connsiteY92" fmla="*/ 741 h 10000"/>
                <a:gd name="connsiteX93" fmla="*/ 305 w 10000"/>
                <a:gd name="connsiteY93" fmla="*/ 529 h 10000"/>
                <a:gd name="connsiteX94" fmla="*/ 152 w 10000"/>
                <a:gd name="connsiteY94" fmla="*/ 423 h 10000"/>
                <a:gd name="connsiteX95" fmla="*/ 0 w 10000"/>
                <a:gd name="connsiteY95" fmla="*/ 317 h 10000"/>
                <a:gd name="connsiteX96" fmla="*/ 0 w 10000"/>
                <a:gd name="connsiteY96" fmla="*/ 212 h 10000"/>
                <a:gd name="connsiteX97" fmla="*/ 152 w 10000"/>
                <a:gd name="connsiteY97" fmla="*/ 0 h 10000"/>
                <a:gd name="connsiteX98" fmla="*/ 152 w 10000"/>
                <a:gd name="connsiteY98" fmla="*/ 0 h 10000"/>
                <a:gd name="connsiteX99" fmla="*/ 457 w 10000"/>
                <a:gd name="connsiteY99" fmla="*/ 0 h 10000"/>
                <a:gd name="connsiteX100" fmla="*/ 762 w 10000"/>
                <a:gd name="connsiteY100" fmla="*/ 0 h 10000"/>
                <a:gd name="connsiteX101" fmla="*/ 1067 w 10000"/>
                <a:gd name="connsiteY101" fmla="*/ 106 h 10000"/>
                <a:gd name="connsiteX102" fmla="*/ 1352 w 10000"/>
                <a:gd name="connsiteY102" fmla="*/ 212 h 10000"/>
                <a:gd name="connsiteX103" fmla="*/ 1657 w 10000"/>
                <a:gd name="connsiteY103" fmla="*/ 317 h 10000"/>
                <a:gd name="connsiteX104" fmla="*/ 1810 w 10000"/>
                <a:gd name="connsiteY104" fmla="*/ 423 h 10000"/>
                <a:gd name="connsiteX105" fmla="*/ 1962 w 10000"/>
                <a:gd name="connsiteY105" fmla="*/ 423 h 10000"/>
                <a:gd name="connsiteX106" fmla="*/ 1962 w 10000"/>
                <a:gd name="connsiteY106" fmla="*/ 635 h 10000"/>
                <a:gd name="connsiteX107" fmla="*/ 1810 w 10000"/>
                <a:gd name="connsiteY107" fmla="*/ 847 h 10000"/>
                <a:gd name="connsiteX108" fmla="*/ 1810 w 10000"/>
                <a:gd name="connsiteY108" fmla="*/ 952 h 10000"/>
                <a:gd name="connsiteX109" fmla="*/ 1810 w 10000"/>
                <a:gd name="connsiteY109" fmla="*/ 1164 h 10000"/>
                <a:gd name="connsiteX110" fmla="*/ 1657 w 10000"/>
                <a:gd name="connsiteY110" fmla="*/ 1362 h 10000"/>
                <a:gd name="connsiteX111" fmla="*/ 1657 w 10000"/>
                <a:gd name="connsiteY111" fmla="*/ 1574 h 10000"/>
                <a:gd name="connsiteX112" fmla="*/ 1657 w 10000"/>
                <a:gd name="connsiteY112" fmla="*/ 1892 h 10000"/>
                <a:gd name="connsiteX113" fmla="*/ 1657 w 10000"/>
                <a:gd name="connsiteY113" fmla="*/ 2315 h 10000"/>
                <a:gd name="connsiteX114" fmla="*/ 1505 w 10000"/>
                <a:gd name="connsiteY114" fmla="*/ 2844 h 10000"/>
                <a:gd name="connsiteX115" fmla="*/ 1505 w 10000"/>
                <a:gd name="connsiteY115" fmla="*/ 3373 h 10000"/>
                <a:gd name="connsiteX116" fmla="*/ 1505 w 10000"/>
                <a:gd name="connsiteY116" fmla="*/ 3373 h 10000"/>
                <a:gd name="connsiteX0-1" fmla="*/ 1505 w 10000"/>
                <a:gd name="connsiteY0-2" fmla="*/ 3373 h 10000"/>
                <a:gd name="connsiteX1-3" fmla="*/ 1505 w 10000"/>
                <a:gd name="connsiteY1-4" fmla="*/ 3889 h 10000"/>
                <a:gd name="connsiteX2-5" fmla="*/ 1505 w 10000"/>
                <a:gd name="connsiteY2-6" fmla="*/ 4312 h 10000"/>
                <a:gd name="connsiteX3-7" fmla="*/ 1505 w 10000"/>
                <a:gd name="connsiteY3-8" fmla="*/ 4735 h 10000"/>
                <a:gd name="connsiteX4-9" fmla="*/ 1505 w 10000"/>
                <a:gd name="connsiteY4-10" fmla="*/ 5159 h 10000"/>
                <a:gd name="connsiteX5-11" fmla="*/ 1505 w 10000"/>
                <a:gd name="connsiteY5-12" fmla="*/ 5582 h 10000"/>
                <a:gd name="connsiteX6-13" fmla="*/ 1505 w 10000"/>
                <a:gd name="connsiteY6-14" fmla="*/ 5899 h 10000"/>
                <a:gd name="connsiteX7-15" fmla="*/ 1505 w 10000"/>
                <a:gd name="connsiteY7-16" fmla="*/ 6217 h 10000"/>
                <a:gd name="connsiteX8-17" fmla="*/ 1505 w 10000"/>
                <a:gd name="connsiteY8-18" fmla="*/ 6415 h 10000"/>
                <a:gd name="connsiteX9-19" fmla="*/ 1352 w 10000"/>
                <a:gd name="connsiteY9-20" fmla="*/ 6944 h 10000"/>
                <a:gd name="connsiteX10-21" fmla="*/ 1352 w 10000"/>
                <a:gd name="connsiteY10-22" fmla="*/ 7368 h 10000"/>
                <a:gd name="connsiteX11-23" fmla="*/ 1505 w 10000"/>
                <a:gd name="connsiteY11-24" fmla="*/ 7685 h 10000"/>
                <a:gd name="connsiteX12-25" fmla="*/ 1505 w 10000"/>
                <a:gd name="connsiteY12-26" fmla="*/ 8003 h 10000"/>
                <a:gd name="connsiteX13-27" fmla="*/ 1657 w 10000"/>
                <a:gd name="connsiteY13-28" fmla="*/ 8320 h 10000"/>
                <a:gd name="connsiteX14-29" fmla="*/ 1810 w 10000"/>
                <a:gd name="connsiteY14-30" fmla="*/ 8638 h 10000"/>
                <a:gd name="connsiteX15-31" fmla="*/ 1962 w 10000"/>
                <a:gd name="connsiteY15-32" fmla="*/ 8836 h 10000"/>
                <a:gd name="connsiteX16-33" fmla="*/ 2267 w 10000"/>
                <a:gd name="connsiteY16-34" fmla="*/ 8942 h 10000"/>
                <a:gd name="connsiteX17-35" fmla="*/ 2571 w 10000"/>
                <a:gd name="connsiteY17-36" fmla="*/ 9048 h 10000"/>
                <a:gd name="connsiteX18-37" fmla="*/ 3029 w 10000"/>
                <a:gd name="connsiteY18-38" fmla="*/ 9153 h 10000"/>
                <a:gd name="connsiteX19-39" fmla="*/ 3638 w 10000"/>
                <a:gd name="connsiteY19-40" fmla="*/ 9259 h 10000"/>
                <a:gd name="connsiteX20-41" fmla="*/ 4248 w 10000"/>
                <a:gd name="connsiteY20-42" fmla="*/ 9259 h 10000"/>
                <a:gd name="connsiteX21-43" fmla="*/ 4838 w 10000"/>
                <a:gd name="connsiteY21-44" fmla="*/ 9259 h 10000"/>
                <a:gd name="connsiteX22-45" fmla="*/ 5448 w 10000"/>
                <a:gd name="connsiteY22-46" fmla="*/ 9259 h 10000"/>
                <a:gd name="connsiteX23-47" fmla="*/ 5905 w 10000"/>
                <a:gd name="connsiteY23-48" fmla="*/ 9259 h 10000"/>
                <a:gd name="connsiteX24-49" fmla="*/ 6362 w 10000"/>
                <a:gd name="connsiteY24-50" fmla="*/ 9153 h 10000"/>
                <a:gd name="connsiteX25-51" fmla="*/ 7124 w 10000"/>
                <a:gd name="connsiteY25-52" fmla="*/ 9048 h 10000"/>
                <a:gd name="connsiteX26-53" fmla="*/ 7733 w 10000"/>
                <a:gd name="connsiteY26-54" fmla="*/ 8942 h 10000"/>
                <a:gd name="connsiteX27-55" fmla="*/ 7886 w 10000"/>
                <a:gd name="connsiteY27-56" fmla="*/ 8836 h 10000"/>
                <a:gd name="connsiteX28-57" fmla="*/ 8038 w 10000"/>
                <a:gd name="connsiteY28-58" fmla="*/ 8743 h 10000"/>
                <a:gd name="connsiteX29-59" fmla="*/ 8190 w 10000"/>
                <a:gd name="connsiteY29-60" fmla="*/ 8638 h 10000"/>
                <a:gd name="connsiteX30-61" fmla="*/ 8343 w 10000"/>
                <a:gd name="connsiteY30-62" fmla="*/ 8532 h 10000"/>
                <a:gd name="connsiteX31-63" fmla="*/ 8476 w 10000"/>
                <a:gd name="connsiteY31-64" fmla="*/ 8108 h 10000"/>
                <a:gd name="connsiteX32-65" fmla="*/ 8629 w 10000"/>
                <a:gd name="connsiteY32-66" fmla="*/ 7685 h 10000"/>
                <a:gd name="connsiteX33-67" fmla="*/ 8781 w 10000"/>
                <a:gd name="connsiteY33-68" fmla="*/ 7474 h 10000"/>
                <a:gd name="connsiteX34-69" fmla="*/ 8781 w 10000"/>
                <a:gd name="connsiteY34-70" fmla="*/ 7262 h 10000"/>
                <a:gd name="connsiteX35-71" fmla="*/ 8781 w 10000"/>
                <a:gd name="connsiteY35-72" fmla="*/ 7050 h 10000"/>
                <a:gd name="connsiteX36-73" fmla="*/ 8781 w 10000"/>
                <a:gd name="connsiteY36-74" fmla="*/ 6944 h 10000"/>
                <a:gd name="connsiteX37-75" fmla="*/ 8933 w 10000"/>
                <a:gd name="connsiteY37-76" fmla="*/ 6839 h 10000"/>
                <a:gd name="connsiteX38-77" fmla="*/ 8933 w 10000"/>
                <a:gd name="connsiteY38-78" fmla="*/ 6733 h 10000"/>
                <a:gd name="connsiteX39-79" fmla="*/ 8933 w 10000"/>
                <a:gd name="connsiteY39-80" fmla="*/ 6733 h 10000"/>
                <a:gd name="connsiteX40-81" fmla="*/ 9086 w 10000"/>
                <a:gd name="connsiteY40-82" fmla="*/ 6733 h 10000"/>
                <a:gd name="connsiteX41-83" fmla="*/ 9238 w 10000"/>
                <a:gd name="connsiteY41-84" fmla="*/ 6733 h 10000"/>
                <a:gd name="connsiteX42-85" fmla="*/ 9238 w 10000"/>
                <a:gd name="connsiteY42-86" fmla="*/ 6839 h 10000"/>
                <a:gd name="connsiteX43-87" fmla="*/ 9390 w 10000"/>
                <a:gd name="connsiteY43-88" fmla="*/ 6944 h 10000"/>
                <a:gd name="connsiteX44-89" fmla="*/ 9390 w 10000"/>
                <a:gd name="connsiteY44-90" fmla="*/ 7156 h 10000"/>
                <a:gd name="connsiteX45-91" fmla="*/ 9390 w 10000"/>
                <a:gd name="connsiteY45-92" fmla="*/ 7262 h 10000"/>
                <a:gd name="connsiteX46-93" fmla="*/ 9390 w 10000"/>
                <a:gd name="connsiteY46-94" fmla="*/ 7474 h 10000"/>
                <a:gd name="connsiteX47-95" fmla="*/ 9543 w 10000"/>
                <a:gd name="connsiteY47-96" fmla="*/ 7897 h 10000"/>
                <a:gd name="connsiteX48-97" fmla="*/ 9543 w 10000"/>
                <a:gd name="connsiteY48-98" fmla="*/ 8214 h 10000"/>
                <a:gd name="connsiteX49-99" fmla="*/ 9695 w 10000"/>
                <a:gd name="connsiteY49-100" fmla="*/ 8532 h 10000"/>
                <a:gd name="connsiteX50-101" fmla="*/ 9848 w 10000"/>
                <a:gd name="connsiteY50-102" fmla="*/ 8743 h 10000"/>
                <a:gd name="connsiteX51-103" fmla="*/ 10000 w 10000"/>
                <a:gd name="connsiteY51-104" fmla="*/ 8942 h 10000"/>
                <a:gd name="connsiteX52-105" fmla="*/ 10000 w 10000"/>
                <a:gd name="connsiteY52-106" fmla="*/ 9153 h 10000"/>
                <a:gd name="connsiteX53-107" fmla="*/ 9848 w 10000"/>
                <a:gd name="connsiteY53-108" fmla="*/ 9365 h 10000"/>
                <a:gd name="connsiteX54-109" fmla="*/ 9543 w 10000"/>
                <a:gd name="connsiteY54-110" fmla="*/ 9471 h 10000"/>
                <a:gd name="connsiteX55-111" fmla="*/ 9238 w 10000"/>
                <a:gd name="connsiteY55-112" fmla="*/ 9577 h 10000"/>
                <a:gd name="connsiteX56-113" fmla="*/ 8781 w 10000"/>
                <a:gd name="connsiteY56-114" fmla="*/ 9683 h 10000"/>
                <a:gd name="connsiteX57-115" fmla="*/ 8343 w 10000"/>
                <a:gd name="connsiteY57-116" fmla="*/ 9788 h 10000"/>
                <a:gd name="connsiteX58-117" fmla="*/ 7886 w 10000"/>
                <a:gd name="connsiteY58-118" fmla="*/ 9894 h 10000"/>
                <a:gd name="connsiteX59-119" fmla="*/ 7276 w 10000"/>
                <a:gd name="connsiteY59-120" fmla="*/ 9894 h 10000"/>
                <a:gd name="connsiteX60-121" fmla="*/ 6514 w 10000"/>
                <a:gd name="connsiteY60-122" fmla="*/ 10000 h 10000"/>
                <a:gd name="connsiteX61-123" fmla="*/ 5752 w 10000"/>
                <a:gd name="connsiteY61-124" fmla="*/ 10000 h 10000"/>
                <a:gd name="connsiteX62-125" fmla="*/ 4838 w 10000"/>
                <a:gd name="connsiteY62-126" fmla="*/ 10000 h 10000"/>
                <a:gd name="connsiteX63-127" fmla="*/ 4095 w 10000"/>
                <a:gd name="connsiteY63-128" fmla="*/ 10000 h 10000"/>
                <a:gd name="connsiteX64-129" fmla="*/ 3333 w 10000"/>
                <a:gd name="connsiteY64-130" fmla="*/ 9894 h 10000"/>
                <a:gd name="connsiteX65-131" fmla="*/ 2724 w 10000"/>
                <a:gd name="connsiteY65-132" fmla="*/ 9894 h 10000"/>
                <a:gd name="connsiteX66-133" fmla="*/ 2267 w 10000"/>
                <a:gd name="connsiteY66-134" fmla="*/ 9788 h 10000"/>
                <a:gd name="connsiteX67-135" fmla="*/ 1810 w 10000"/>
                <a:gd name="connsiteY67-136" fmla="*/ 9577 h 10000"/>
                <a:gd name="connsiteX68-137" fmla="*/ 1352 w 10000"/>
                <a:gd name="connsiteY68-138" fmla="*/ 9471 h 10000"/>
                <a:gd name="connsiteX69-139" fmla="*/ 1067 w 10000"/>
                <a:gd name="connsiteY69-140" fmla="*/ 9259 h 10000"/>
                <a:gd name="connsiteX70-141" fmla="*/ 914 w 10000"/>
                <a:gd name="connsiteY70-142" fmla="*/ 8942 h 10000"/>
                <a:gd name="connsiteX71-143" fmla="*/ 762 w 10000"/>
                <a:gd name="connsiteY71-144" fmla="*/ 8638 h 10000"/>
                <a:gd name="connsiteX72-145" fmla="*/ 610 w 10000"/>
                <a:gd name="connsiteY72-146" fmla="*/ 8214 h 10000"/>
                <a:gd name="connsiteX73-147" fmla="*/ 610 w 10000"/>
                <a:gd name="connsiteY73-148" fmla="*/ 7791 h 10000"/>
                <a:gd name="connsiteX74-149" fmla="*/ 610 w 10000"/>
                <a:gd name="connsiteY74-150" fmla="*/ 7262 h 10000"/>
                <a:gd name="connsiteX75-151" fmla="*/ 610 w 10000"/>
                <a:gd name="connsiteY75-152" fmla="*/ 6627 h 10000"/>
                <a:gd name="connsiteX76-153" fmla="*/ 610 w 10000"/>
                <a:gd name="connsiteY76-154" fmla="*/ 5899 h 10000"/>
                <a:gd name="connsiteX77-155" fmla="*/ 610 w 10000"/>
                <a:gd name="connsiteY77-156" fmla="*/ 5476 h 10000"/>
                <a:gd name="connsiteX78-157" fmla="*/ 610 w 10000"/>
                <a:gd name="connsiteY78-158" fmla="*/ 5053 h 10000"/>
                <a:gd name="connsiteX79-159" fmla="*/ 610 w 10000"/>
                <a:gd name="connsiteY79-160" fmla="*/ 4630 h 10000"/>
                <a:gd name="connsiteX80-161" fmla="*/ 610 w 10000"/>
                <a:gd name="connsiteY80-162" fmla="*/ 4206 h 10000"/>
                <a:gd name="connsiteX81-163" fmla="*/ 610 w 10000"/>
                <a:gd name="connsiteY81-164" fmla="*/ 3690 h 10000"/>
                <a:gd name="connsiteX82-165" fmla="*/ 610 w 10000"/>
                <a:gd name="connsiteY82-166" fmla="*/ 3267 h 10000"/>
                <a:gd name="connsiteX83-167" fmla="*/ 610 w 10000"/>
                <a:gd name="connsiteY83-168" fmla="*/ 2950 h 10000"/>
                <a:gd name="connsiteX84-169" fmla="*/ 610 w 10000"/>
                <a:gd name="connsiteY84-170" fmla="*/ 2526 h 10000"/>
                <a:gd name="connsiteX85-171" fmla="*/ 610 w 10000"/>
                <a:gd name="connsiteY85-172" fmla="*/ 2209 h 10000"/>
                <a:gd name="connsiteX86-173" fmla="*/ 457 w 10000"/>
                <a:gd name="connsiteY86-174" fmla="*/ 1892 h 10000"/>
                <a:gd name="connsiteX87-175" fmla="*/ 457 w 10000"/>
                <a:gd name="connsiteY87-176" fmla="*/ 1680 h 10000"/>
                <a:gd name="connsiteX88-177" fmla="*/ 457 w 10000"/>
                <a:gd name="connsiteY88-178" fmla="*/ 1362 h 10000"/>
                <a:gd name="connsiteX89-179" fmla="*/ 457 w 10000"/>
                <a:gd name="connsiteY89-180" fmla="*/ 1164 h 10000"/>
                <a:gd name="connsiteX90-181" fmla="*/ 457 w 10000"/>
                <a:gd name="connsiteY90-182" fmla="*/ 1058 h 10000"/>
                <a:gd name="connsiteX91-183" fmla="*/ 457 w 10000"/>
                <a:gd name="connsiteY91-184" fmla="*/ 847 h 10000"/>
                <a:gd name="connsiteX92-185" fmla="*/ 305 w 10000"/>
                <a:gd name="connsiteY92-186" fmla="*/ 741 h 10000"/>
                <a:gd name="connsiteX93-187" fmla="*/ 305 w 10000"/>
                <a:gd name="connsiteY93-188" fmla="*/ 529 h 10000"/>
                <a:gd name="connsiteX94-189" fmla="*/ 152 w 10000"/>
                <a:gd name="connsiteY94-190" fmla="*/ 423 h 10000"/>
                <a:gd name="connsiteX95-191" fmla="*/ 0 w 10000"/>
                <a:gd name="connsiteY95-192" fmla="*/ 317 h 10000"/>
                <a:gd name="connsiteX96-193" fmla="*/ 0 w 10000"/>
                <a:gd name="connsiteY96-194" fmla="*/ 212 h 10000"/>
                <a:gd name="connsiteX97-195" fmla="*/ 152 w 10000"/>
                <a:gd name="connsiteY97-196" fmla="*/ 0 h 10000"/>
                <a:gd name="connsiteX98-197" fmla="*/ 457 w 10000"/>
                <a:gd name="connsiteY98-198" fmla="*/ 0 h 10000"/>
                <a:gd name="connsiteX99-199" fmla="*/ 762 w 10000"/>
                <a:gd name="connsiteY99-200" fmla="*/ 0 h 10000"/>
                <a:gd name="connsiteX100-201" fmla="*/ 1067 w 10000"/>
                <a:gd name="connsiteY100-202" fmla="*/ 106 h 10000"/>
                <a:gd name="connsiteX101-203" fmla="*/ 1352 w 10000"/>
                <a:gd name="connsiteY101-204" fmla="*/ 212 h 10000"/>
                <a:gd name="connsiteX102-205" fmla="*/ 1657 w 10000"/>
                <a:gd name="connsiteY102-206" fmla="*/ 317 h 10000"/>
                <a:gd name="connsiteX103-207" fmla="*/ 1810 w 10000"/>
                <a:gd name="connsiteY103-208" fmla="*/ 423 h 10000"/>
                <a:gd name="connsiteX104-209" fmla="*/ 1962 w 10000"/>
                <a:gd name="connsiteY104-210" fmla="*/ 423 h 10000"/>
                <a:gd name="connsiteX105-211" fmla="*/ 1962 w 10000"/>
                <a:gd name="connsiteY105-212" fmla="*/ 635 h 10000"/>
                <a:gd name="connsiteX106-213" fmla="*/ 1810 w 10000"/>
                <a:gd name="connsiteY106-214" fmla="*/ 847 h 10000"/>
                <a:gd name="connsiteX107-215" fmla="*/ 1810 w 10000"/>
                <a:gd name="connsiteY107-216" fmla="*/ 952 h 10000"/>
                <a:gd name="connsiteX108-217" fmla="*/ 1810 w 10000"/>
                <a:gd name="connsiteY108-218" fmla="*/ 1164 h 10000"/>
                <a:gd name="connsiteX109-219" fmla="*/ 1657 w 10000"/>
                <a:gd name="connsiteY109-220" fmla="*/ 1362 h 10000"/>
                <a:gd name="connsiteX110-221" fmla="*/ 1657 w 10000"/>
                <a:gd name="connsiteY110-222" fmla="*/ 1574 h 10000"/>
                <a:gd name="connsiteX111-223" fmla="*/ 1657 w 10000"/>
                <a:gd name="connsiteY111-224" fmla="*/ 1892 h 10000"/>
                <a:gd name="connsiteX112-225" fmla="*/ 1657 w 10000"/>
                <a:gd name="connsiteY112-226" fmla="*/ 2315 h 10000"/>
                <a:gd name="connsiteX113-227" fmla="*/ 1505 w 10000"/>
                <a:gd name="connsiteY113-228" fmla="*/ 2844 h 10000"/>
                <a:gd name="connsiteX114-229" fmla="*/ 1505 w 10000"/>
                <a:gd name="connsiteY114-230" fmla="*/ 3373 h 10000"/>
                <a:gd name="connsiteX115-231" fmla="*/ 1505 w 10000"/>
                <a:gd name="connsiteY115-232" fmla="*/ 3373 h 10000"/>
                <a:gd name="connsiteX0-233" fmla="*/ 1505 w 10000"/>
                <a:gd name="connsiteY0-234" fmla="*/ 3373 h 10000"/>
                <a:gd name="connsiteX1-235" fmla="*/ 1505 w 10000"/>
                <a:gd name="connsiteY1-236" fmla="*/ 3889 h 10000"/>
                <a:gd name="connsiteX2-237" fmla="*/ 1505 w 10000"/>
                <a:gd name="connsiteY2-238" fmla="*/ 4312 h 10000"/>
                <a:gd name="connsiteX3-239" fmla="*/ 1505 w 10000"/>
                <a:gd name="connsiteY3-240" fmla="*/ 4735 h 10000"/>
                <a:gd name="connsiteX4-241" fmla="*/ 1505 w 10000"/>
                <a:gd name="connsiteY4-242" fmla="*/ 5159 h 10000"/>
                <a:gd name="connsiteX5-243" fmla="*/ 1505 w 10000"/>
                <a:gd name="connsiteY5-244" fmla="*/ 5582 h 10000"/>
                <a:gd name="connsiteX6-245" fmla="*/ 1505 w 10000"/>
                <a:gd name="connsiteY6-246" fmla="*/ 5899 h 10000"/>
                <a:gd name="connsiteX7-247" fmla="*/ 1505 w 10000"/>
                <a:gd name="connsiteY7-248" fmla="*/ 6217 h 10000"/>
                <a:gd name="connsiteX8-249" fmla="*/ 1505 w 10000"/>
                <a:gd name="connsiteY8-250" fmla="*/ 6415 h 10000"/>
                <a:gd name="connsiteX9-251" fmla="*/ 1352 w 10000"/>
                <a:gd name="connsiteY9-252" fmla="*/ 6944 h 10000"/>
                <a:gd name="connsiteX10-253" fmla="*/ 1352 w 10000"/>
                <a:gd name="connsiteY10-254" fmla="*/ 7368 h 10000"/>
                <a:gd name="connsiteX11-255" fmla="*/ 1505 w 10000"/>
                <a:gd name="connsiteY11-256" fmla="*/ 7685 h 10000"/>
                <a:gd name="connsiteX12-257" fmla="*/ 1505 w 10000"/>
                <a:gd name="connsiteY12-258" fmla="*/ 8003 h 10000"/>
                <a:gd name="connsiteX13-259" fmla="*/ 1657 w 10000"/>
                <a:gd name="connsiteY13-260" fmla="*/ 8320 h 10000"/>
                <a:gd name="connsiteX14-261" fmla="*/ 1810 w 10000"/>
                <a:gd name="connsiteY14-262" fmla="*/ 8638 h 10000"/>
                <a:gd name="connsiteX15-263" fmla="*/ 1962 w 10000"/>
                <a:gd name="connsiteY15-264" fmla="*/ 8836 h 10000"/>
                <a:gd name="connsiteX16-265" fmla="*/ 2267 w 10000"/>
                <a:gd name="connsiteY16-266" fmla="*/ 8942 h 10000"/>
                <a:gd name="connsiteX17-267" fmla="*/ 2571 w 10000"/>
                <a:gd name="connsiteY17-268" fmla="*/ 9048 h 10000"/>
                <a:gd name="connsiteX18-269" fmla="*/ 3029 w 10000"/>
                <a:gd name="connsiteY18-270" fmla="*/ 9153 h 10000"/>
                <a:gd name="connsiteX19-271" fmla="*/ 3638 w 10000"/>
                <a:gd name="connsiteY19-272" fmla="*/ 9259 h 10000"/>
                <a:gd name="connsiteX20-273" fmla="*/ 4248 w 10000"/>
                <a:gd name="connsiteY20-274" fmla="*/ 9259 h 10000"/>
                <a:gd name="connsiteX21-275" fmla="*/ 4838 w 10000"/>
                <a:gd name="connsiteY21-276" fmla="*/ 9259 h 10000"/>
                <a:gd name="connsiteX22-277" fmla="*/ 5448 w 10000"/>
                <a:gd name="connsiteY22-278" fmla="*/ 9259 h 10000"/>
                <a:gd name="connsiteX23-279" fmla="*/ 5905 w 10000"/>
                <a:gd name="connsiteY23-280" fmla="*/ 9259 h 10000"/>
                <a:gd name="connsiteX24-281" fmla="*/ 6362 w 10000"/>
                <a:gd name="connsiteY24-282" fmla="*/ 9153 h 10000"/>
                <a:gd name="connsiteX25-283" fmla="*/ 7124 w 10000"/>
                <a:gd name="connsiteY25-284" fmla="*/ 9048 h 10000"/>
                <a:gd name="connsiteX26-285" fmla="*/ 7733 w 10000"/>
                <a:gd name="connsiteY26-286" fmla="*/ 8942 h 10000"/>
                <a:gd name="connsiteX27-287" fmla="*/ 7886 w 10000"/>
                <a:gd name="connsiteY27-288" fmla="*/ 8836 h 10000"/>
                <a:gd name="connsiteX28-289" fmla="*/ 8038 w 10000"/>
                <a:gd name="connsiteY28-290" fmla="*/ 8743 h 10000"/>
                <a:gd name="connsiteX29-291" fmla="*/ 8190 w 10000"/>
                <a:gd name="connsiteY29-292" fmla="*/ 8638 h 10000"/>
                <a:gd name="connsiteX30-293" fmla="*/ 8343 w 10000"/>
                <a:gd name="connsiteY30-294" fmla="*/ 8532 h 10000"/>
                <a:gd name="connsiteX31-295" fmla="*/ 8476 w 10000"/>
                <a:gd name="connsiteY31-296" fmla="*/ 8108 h 10000"/>
                <a:gd name="connsiteX32-297" fmla="*/ 8629 w 10000"/>
                <a:gd name="connsiteY32-298" fmla="*/ 7685 h 10000"/>
                <a:gd name="connsiteX33-299" fmla="*/ 8781 w 10000"/>
                <a:gd name="connsiteY33-300" fmla="*/ 7474 h 10000"/>
                <a:gd name="connsiteX34-301" fmla="*/ 8781 w 10000"/>
                <a:gd name="connsiteY34-302" fmla="*/ 7262 h 10000"/>
                <a:gd name="connsiteX35-303" fmla="*/ 8781 w 10000"/>
                <a:gd name="connsiteY35-304" fmla="*/ 7050 h 10000"/>
                <a:gd name="connsiteX36-305" fmla="*/ 8781 w 10000"/>
                <a:gd name="connsiteY36-306" fmla="*/ 6944 h 10000"/>
                <a:gd name="connsiteX37-307" fmla="*/ 8933 w 10000"/>
                <a:gd name="connsiteY37-308" fmla="*/ 6839 h 10000"/>
                <a:gd name="connsiteX38-309" fmla="*/ 8933 w 10000"/>
                <a:gd name="connsiteY38-310" fmla="*/ 6733 h 10000"/>
                <a:gd name="connsiteX39-311" fmla="*/ 8933 w 10000"/>
                <a:gd name="connsiteY39-312" fmla="*/ 6733 h 10000"/>
                <a:gd name="connsiteX40-313" fmla="*/ 9086 w 10000"/>
                <a:gd name="connsiteY40-314" fmla="*/ 6733 h 10000"/>
                <a:gd name="connsiteX41-315" fmla="*/ 9238 w 10000"/>
                <a:gd name="connsiteY41-316" fmla="*/ 6733 h 10000"/>
                <a:gd name="connsiteX42-317" fmla="*/ 9238 w 10000"/>
                <a:gd name="connsiteY42-318" fmla="*/ 6839 h 10000"/>
                <a:gd name="connsiteX43-319" fmla="*/ 9390 w 10000"/>
                <a:gd name="connsiteY43-320" fmla="*/ 6944 h 10000"/>
                <a:gd name="connsiteX44-321" fmla="*/ 9390 w 10000"/>
                <a:gd name="connsiteY44-322" fmla="*/ 7156 h 10000"/>
                <a:gd name="connsiteX45-323" fmla="*/ 9390 w 10000"/>
                <a:gd name="connsiteY45-324" fmla="*/ 7262 h 10000"/>
                <a:gd name="connsiteX46-325" fmla="*/ 9390 w 10000"/>
                <a:gd name="connsiteY46-326" fmla="*/ 7474 h 10000"/>
                <a:gd name="connsiteX47-327" fmla="*/ 9543 w 10000"/>
                <a:gd name="connsiteY47-328" fmla="*/ 7897 h 10000"/>
                <a:gd name="connsiteX48-329" fmla="*/ 9543 w 10000"/>
                <a:gd name="connsiteY48-330" fmla="*/ 8214 h 10000"/>
                <a:gd name="connsiteX49-331" fmla="*/ 9695 w 10000"/>
                <a:gd name="connsiteY49-332" fmla="*/ 8532 h 10000"/>
                <a:gd name="connsiteX50-333" fmla="*/ 9848 w 10000"/>
                <a:gd name="connsiteY50-334" fmla="*/ 8743 h 10000"/>
                <a:gd name="connsiteX51-335" fmla="*/ 10000 w 10000"/>
                <a:gd name="connsiteY51-336" fmla="*/ 8942 h 10000"/>
                <a:gd name="connsiteX52-337" fmla="*/ 10000 w 10000"/>
                <a:gd name="connsiteY52-338" fmla="*/ 9153 h 10000"/>
                <a:gd name="connsiteX53-339" fmla="*/ 9848 w 10000"/>
                <a:gd name="connsiteY53-340" fmla="*/ 9365 h 10000"/>
                <a:gd name="connsiteX54-341" fmla="*/ 9543 w 10000"/>
                <a:gd name="connsiteY54-342" fmla="*/ 9471 h 10000"/>
                <a:gd name="connsiteX55-343" fmla="*/ 9238 w 10000"/>
                <a:gd name="connsiteY55-344" fmla="*/ 9577 h 10000"/>
                <a:gd name="connsiteX56-345" fmla="*/ 8781 w 10000"/>
                <a:gd name="connsiteY56-346" fmla="*/ 9683 h 10000"/>
                <a:gd name="connsiteX57-347" fmla="*/ 8343 w 10000"/>
                <a:gd name="connsiteY57-348" fmla="*/ 9788 h 10000"/>
                <a:gd name="connsiteX58-349" fmla="*/ 7886 w 10000"/>
                <a:gd name="connsiteY58-350" fmla="*/ 9894 h 10000"/>
                <a:gd name="connsiteX59-351" fmla="*/ 7276 w 10000"/>
                <a:gd name="connsiteY59-352" fmla="*/ 9894 h 10000"/>
                <a:gd name="connsiteX60-353" fmla="*/ 6514 w 10000"/>
                <a:gd name="connsiteY60-354" fmla="*/ 10000 h 10000"/>
                <a:gd name="connsiteX61-355" fmla="*/ 5752 w 10000"/>
                <a:gd name="connsiteY61-356" fmla="*/ 10000 h 10000"/>
                <a:gd name="connsiteX62-357" fmla="*/ 4838 w 10000"/>
                <a:gd name="connsiteY62-358" fmla="*/ 10000 h 10000"/>
                <a:gd name="connsiteX63-359" fmla="*/ 4095 w 10000"/>
                <a:gd name="connsiteY63-360" fmla="*/ 10000 h 10000"/>
                <a:gd name="connsiteX64-361" fmla="*/ 3333 w 10000"/>
                <a:gd name="connsiteY64-362" fmla="*/ 9894 h 10000"/>
                <a:gd name="connsiteX65-363" fmla="*/ 2724 w 10000"/>
                <a:gd name="connsiteY65-364" fmla="*/ 9894 h 10000"/>
                <a:gd name="connsiteX66-365" fmla="*/ 2267 w 10000"/>
                <a:gd name="connsiteY66-366" fmla="*/ 9788 h 10000"/>
                <a:gd name="connsiteX67-367" fmla="*/ 1810 w 10000"/>
                <a:gd name="connsiteY67-368" fmla="*/ 9577 h 10000"/>
                <a:gd name="connsiteX68-369" fmla="*/ 1352 w 10000"/>
                <a:gd name="connsiteY68-370" fmla="*/ 9471 h 10000"/>
                <a:gd name="connsiteX69-371" fmla="*/ 1067 w 10000"/>
                <a:gd name="connsiteY69-372" fmla="*/ 9259 h 10000"/>
                <a:gd name="connsiteX70-373" fmla="*/ 914 w 10000"/>
                <a:gd name="connsiteY70-374" fmla="*/ 8942 h 10000"/>
                <a:gd name="connsiteX71-375" fmla="*/ 762 w 10000"/>
                <a:gd name="connsiteY71-376" fmla="*/ 8638 h 10000"/>
                <a:gd name="connsiteX72-377" fmla="*/ 610 w 10000"/>
                <a:gd name="connsiteY72-378" fmla="*/ 8214 h 10000"/>
                <a:gd name="connsiteX73-379" fmla="*/ 610 w 10000"/>
                <a:gd name="connsiteY73-380" fmla="*/ 7791 h 10000"/>
                <a:gd name="connsiteX74-381" fmla="*/ 610 w 10000"/>
                <a:gd name="connsiteY74-382" fmla="*/ 7262 h 10000"/>
                <a:gd name="connsiteX75-383" fmla="*/ 610 w 10000"/>
                <a:gd name="connsiteY75-384" fmla="*/ 6627 h 10000"/>
                <a:gd name="connsiteX76-385" fmla="*/ 610 w 10000"/>
                <a:gd name="connsiteY76-386" fmla="*/ 5899 h 10000"/>
                <a:gd name="connsiteX77-387" fmla="*/ 610 w 10000"/>
                <a:gd name="connsiteY77-388" fmla="*/ 5476 h 10000"/>
                <a:gd name="connsiteX78-389" fmla="*/ 610 w 10000"/>
                <a:gd name="connsiteY78-390" fmla="*/ 5053 h 10000"/>
                <a:gd name="connsiteX79-391" fmla="*/ 610 w 10000"/>
                <a:gd name="connsiteY79-392" fmla="*/ 4630 h 10000"/>
                <a:gd name="connsiteX80-393" fmla="*/ 610 w 10000"/>
                <a:gd name="connsiteY80-394" fmla="*/ 4206 h 10000"/>
                <a:gd name="connsiteX81-395" fmla="*/ 610 w 10000"/>
                <a:gd name="connsiteY81-396" fmla="*/ 3690 h 10000"/>
                <a:gd name="connsiteX82-397" fmla="*/ 610 w 10000"/>
                <a:gd name="connsiteY82-398" fmla="*/ 3267 h 10000"/>
                <a:gd name="connsiteX83-399" fmla="*/ 610 w 10000"/>
                <a:gd name="connsiteY83-400" fmla="*/ 2950 h 10000"/>
                <a:gd name="connsiteX84-401" fmla="*/ 610 w 10000"/>
                <a:gd name="connsiteY84-402" fmla="*/ 2526 h 10000"/>
                <a:gd name="connsiteX85-403" fmla="*/ 610 w 10000"/>
                <a:gd name="connsiteY85-404" fmla="*/ 2209 h 10000"/>
                <a:gd name="connsiteX86-405" fmla="*/ 457 w 10000"/>
                <a:gd name="connsiteY86-406" fmla="*/ 1892 h 10000"/>
                <a:gd name="connsiteX87-407" fmla="*/ 457 w 10000"/>
                <a:gd name="connsiteY87-408" fmla="*/ 1680 h 10000"/>
                <a:gd name="connsiteX88-409" fmla="*/ 457 w 10000"/>
                <a:gd name="connsiteY88-410" fmla="*/ 1362 h 10000"/>
                <a:gd name="connsiteX89-411" fmla="*/ 457 w 10000"/>
                <a:gd name="connsiteY89-412" fmla="*/ 1164 h 10000"/>
                <a:gd name="connsiteX90-413" fmla="*/ 457 w 10000"/>
                <a:gd name="connsiteY90-414" fmla="*/ 1058 h 10000"/>
                <a:gd name="connsiteX91-415" fmla="*/ 457 w 10000"/>
                <a:gd name="connsiteY91-416" fmla="*/ 847 h 10000"/>
                <a:gd name="connsiteX92-417" fmla="*/ 305 w 10000"/>
                <a:gd name="connsiteY92-418" fmla="*/ 741 h 10000"/>
                <a:gd name="connsiteX93-419" fmla="*/ 305 w 10000"/>
                <a:gd name="connsiteY93-420" fmla="*/ 529 h 10000"/>
                <a:gd name="connsiteX94-421" fmla="*/ 152 w 10000"/>
                <a:gd name="connsiteY94-422" fmla="*/ 423 h 10000"/>
                <a:gd name="connsiteX95-423" fmla="*/ 0 w 10000"/>
                <a:gd name="connsiteY95-424" fmla="*/ 317 h 10000"/>
                <a:gd name="connsiteX96-425" fmla="*/ 0 w 10000"/>
                <a:gd name="connsiteY96-426" fmla="*/ 212 h 10000"/>
                <a:gd name="connsiteX97-427" fmla="*/ 457 w 10000"/>
                <a:gd name="connsiteY97-428" fmla="*/ 0 h 10000"/>
                <a:gd name="connsiteX98-429" fmla="*/ 762 w 10000"/>
                <a:gd name="connsiteY98-430" fmla="*/ 0 h 10000"/>
                <a:gd name="connsiteX99-431" fmla="*/ 1067 w 10000"/>
                <a:gd name="connsiteY99-432" fmla="*/ 106 h 10000"/>
                <a:gd name="connsiteX100-433" fmla="*/ 1352 w 10000"/>
                <a:gd name="connsiteY100-434" fmla="*/ 212 h 10000"/>
                <a:gd name="connsiteX101-435" fmla="*/ 1657 w 10000"/>
                <a:gd name="connsiteY101-436" fmla="*/ 317 h 10000"/>
                <a:gd name="connsiteX102-437" fmla="*/ 1810 w 10000"/>
                <a:gd name="connsiteY102-438" fmla="*/ 423 h 10000"/>
                <a:gd name="connsiteX103-439" fmla="*/ 1962 w 10000"/>
                <a:gd name="connsiteY103-440" fmla="*/ 423 h 10000"/>
                <a:gd name="connsiteX104-441" fmla="*/ 1962 w 10000"/>
                <a:gd name="connsiteY104-442" fmla="*/ 635 h 10000"/>
                <a:gd name="connsiteX105-443" fmla="*/ 1810 w 10000"/>
                <a:gd name="connsiteY105-444" fmla="*/ 847 h 10000"/>
                <a:gd name="connsiteX106-445" fmla="*/ 1810 w 10000"/>
                <a:gd name="connsiteY106-446" fmla="*/ 952 h 10000"/>
                <a:gd name="connsiteX107-447" fmla="*/ 1810 w 10000"/>
                <a:gd name="connsiteY107-448" fmla="*/ 1164 h 10000"/>
                <a:gd name="connsiteX108-449" fmla="*/ 1657 w 10000"/>
                <a:gd name="connsiteY108-450" fmla="*/ 1362 h 10000"/>
                <a:gd name="connsiteX109-451" fmla="*/ 1657 w 10000"/>
                <a:gd name="connsiteY109-452" fmla="*/ 1574 h 10000"/>
                <a:gd name="connsiteX110-453" fmla="*/ 1657 w 10000"/>
                <a:gd name="connsiteY110-454" fmla="*/ 1892 h 10000"/>
                <a:gd name="connsiteX111-455" fmla="*/ 1657 w 10000"/>
                <a:gd name="connsiteY111-456" fmla="*/ 2315 h 10000"/>
                <a:gd name="connsiteX112-457" fmla="*/ 1505 w 10000"/>
                <a:gd name="connsiteY112-458" fmla="*/ 2844 h 10000"/>
                <a:gd name="connsiteX113-459" fmla="*/ 1505 w 10000"/>
                <a:gd name="connsiteY113-460" fmla="*/ 3373 h 10000"/>
                <a:gd name="connsiteX114-461" fmla="*/ 1505 w 10000"/>
                <a:gd name="connsiteY114-462" fmla="*/ 3373 h 10000"/>
                <a:gd name="connsiteX0-463" fmla="*/ 1505 w 10000"/>
                <a:gd name="connsiteY0-464" fmla="*/ 3373 h 10000"/>
                <a:gd name="connsiteX1-465" fmla="*/ 1505 w 10000"/>
                <a:gd name="connsiteY1-466" fmla="*/ 3889 h 10000"/>
                <a:gd name="connsiteX2-467" fmla="*/ 1505 w 10000"/>
                <a:gd name="connsiteY2-468" fmla="*/ 4312 h 10000"/>
                <a:gd name="connsiteX3-469" fmla="*/ 1505 w 10000"/>
                <a:gd name="connsiteY3-470" fmla="*/ 4735 h 10000"/>
                <a:gd name="connsiteX4-471" fmla="*/ 1505 w 10000"/>
                <a:gd name="connsiteY4-472" fmla="*/ 5159 h 10000"/>
                <a:gd name="connsiteX5-473" fmla="*/ 1505 w 10000"/>
                <a:gd name="connsiteY5-474" fmla="*/ 5582 h 10000"/>
                <a:gd name="connsiteX6-475" fmla="*/ 1505 w 10000"/>
                <a:gd name="connsiteY6-476" fmla="*/ 5899 h 10000"/>
                <a:gd name="connsiteX7-477" fmla="*/ 1505 w 10000"/>
                <a:gd name="connsiteY7-478" fmla="*/ 6217 h 10000"/>
                <a:gd name="connsiteX8-479" fmla="*/ 1505 w 10000"/>
                <a:gd name="connsiteY8-480" fmla="*/ 6415 h 10000"/>
                <a:gd name="connsiteX9-481" fmla="*/ 1352 w 10000"/>
                <a:gd name="connsiteY9-482" fmla="*/ 6944 h 10000"/>
                <a:gd name="connsiteX10-483" fmla="*/ 1352 w 10000"/>
                <a:gd name="connsiteY10-484" fmla="*/ 7368 h 10000"/>
                <a:gd name="connsiteX11-485" fmla="*/ 1505 w 10000"/>
                <a:gd name="connsiteY11-486" fmla="*/ 7685 h 10000"/>
                <a:gd name="connsiteX12-487" fmla="*/ 1505 w 10000"/>
                <a:gd name="connsiteY12-488" fmla="*/ 8003 h 10000"/>
                <a:gd name="connsiteX13-489" fmla="*/ 1657 w 10000"/>
                <a:gd name="connsiteY13-490" fmla="*/ 8320 h 10000"/>
                <a:gd name="connsiteX14-491" fmla="*/ 1810 w 10000"/>
                <a:gd name="connsiteY14-492" fmla="*/ 8638 h 10000"/>
                <a:gd name="connsiteX15-493" fmla="*/ 1962 w 10000"/>
                <a:gd name="connsiteY15-494" fmla="*/ 8836 h 10000"/>
                <a:gd name="connsiteX16-495" fmla="*/ 2267 w 10000"/>
                <a:gd name="connsiteY16-496" fmla="*/ 8942 h 10000"/>
                <a:gd name="connsiteX17-497" fmla="*/ 2571 w 10000"/>
                <a:gd name="connsiteY17-498" fmla="*/ 9048 h 10000"/>
                <a:gd name="connsiteX18-499" fmla="*/ 3029 w 10000"/>
                <a:gd name="connsiteY18-500" fmla="*/ 9153 h 10000"/>
                <a:gd name="connsiteX19-501" fmla="*/ 3638 w 10000"/>
                <a:gd name="connsiteY19-502" fmla="*/ 9259 h 10000"/>
                <a:gd name="connsiteX20-503" fmla="*/ 4248 w 10000"/>
                <a:gd name="connsiteY20-504" fmla="*/ 9259 h 10000"/>
                <a:gd name="connsiteX21-505" fmla="*/ 4838 w 10000"/>
                <a:gd name="connsiteY21-506" fmla="*/ 9259 h 10000"/>
                <a:gd name="connsiteX22-507" fmla="*/ 5448 w 10000"/>
                <a:gd name="connsiteY22-508" fmla="*/ 9259 h 10000"/>
                <a:gd name="connsiteX23-509" fmla="*/ 5905 w 10000"/>
                <a:gd name="connsiteY23-510" fmla="*/ 9259 h 10000"/>
                <a:gd name="connsiteX24-511" fmla="*/ 6362 w 10000"/>
                <a:gd name="connsiteY24-512" fmla="*/ 9153 h 10000"/>
                <a:gd name="connsiteX25-513" fmla="*/ 7124 w 10000"/>
                <a:gd name="connsiteY25-514" fmla="*/ 9048 h 10000"/>
                <a:gd name="connsiteX26-515" fmla="*/ 7733 w 10000"/>
                <a:gd name="connsiteY26-516" fmla="*/ 8942 h 10000"/>
                <a:gd name="connsiteX27-517" fmla="*/ 7886 w 10000"/>
                <a:gd name="connsiteY27-518" fmla="*/ 8836 h 10000"/>
                <a:gd name="connsiteX28-519" fmla="*/ 8038 w 10000"/>
                <a:gd name="connsiteY28-520" fmla="*/ 8743 h 10000"/>
                <a:gd name="connsiteX29-521" fmla="*/ 8190 w 10000"/>
                <a:gd name="connsiteY29-522" fmla="*/ 8638 h 10000"/>
                <a:gd name="connsiteX30-523" fmla="*/ 8343 w 10000"/>
                <a:gd name="connsiteY30-524" fmla="*/ 8532 h 10000"/>
                <a:gd name="connsiteX31-525" fmla="*/ 8476 w 10000"/>
                <a:gd name="connsiteY31-526" fmla="*/ 8108 h 10000"/>
                <a:gd name="connsiteX32-527" fmla="*/ 8629 w 10000"/>
                <a:gd name="connsiteY32-528" fmla="*/ 7685 h 10000"/>
                <a:gd name="connsiteX33-529" fmla="*/ 8781 w 10000"/>
                <a:gd name="connsiteY33-530" fmla="*/ 7474 h 10000"/>
                <a:gd name="connsiteX34-531" fmla="*/ 8781 w 10000"/>
                <a:gd name="connsiteY34-532" fmla="*/ 7262 h 10000"/>
                <a:gd name="connsiteX35-533" fmla="*/ 8781 w 10000"/>
                <a:gd name="connsiteY35-534" fmla="*/ 7050 h 10000"/>
                <a:gd name="connsiteX36-535" fmla="*/ 8781 w 10000"/>
                <a:gd name="connsiteY36-536" fmla="*/ 6944 h 10000"/>
                <a:gd name="connsiteX37-537" fmla="*/ 8933 w 10000"/>
                <a:gd name="connsiteY37-538" fmla="*/ 6839 h 10000"/>
                <a:gd name="connsiteX38-539" fmla="*/ 8933 w 10000"/>
                <a:gd name="connsiteY38-540" fmla="*/ 6733 h 10000"/>
                <a:gd name="connsiteX39-541" fmla="*/ 8933 w 10000"/>
                <a:gd name="connsiteY39-542" fmla="*/ 6733 h 10000"/>
                <a:gd name="connsiteX40-543" fmla="*/ 9086 w 10000"/>
                <a:gd name="connsiteY40-544" fmla="*/ 6733 h 10000"/>
                <a:gd name="connsiteX41-545" fmla="*/ 9238 w 10000"/>
                <a:gd name="connsiteY41-546" fmla="*/ 6733 h 10000"/>
                <a:gd name="connsiteX42-547" fmla="*/ 9238 w 10000"/>
                <a:gd name="connsiteY42-548" fmla="*/ 6839 h 10000"/>
                <a:gd name="connsiteX43-549" fmla="*/ 9390 w 10000"/>
                <a:gd name="connsiteY43-550" fmla="*/ 6944 h 10000"/>
                <a:gd name="connsiteX44-551" fmla="*/ 9390 w 10000"/>
                <a:gd name="connsiteY44-552" fmla="*/ 7156 h 10000"/>
                <a:gd name="connsiteX45-553" fmla="*/ 9390 w 10000"/>
                <a:gd name="connsiteY45-554" fmla="*/ 7262 h 10000"/>
                <a:gd name="connsiteX46-555" fmla="*/ 9390 w 10000"/>
                <a:gd name="connsiteY46-556" fmla="*/ 7474 h 10000"/>
                <a:gd name="connsiteX47-557" fmla="*/ 9543 w 10000"/>
                <a:gd name="connsiteY47-558" fmla="*/ 7897 h 10000"/>
                <a:gd name="connsiteX48-559" fmla="*/ 9543 w 10000"/>
                <a:gd name="connsiteY48-560" fmla="*/ 8214 h 10000"/>
                <a:gd name="connsiteX49-561" fmla="*/ 9695 w 10000"/>
                <a:gd name="connsiteY49-562" fmla="*/ 8532 h 10000"/>
                <a:gd name="connsiteX50-563" fmla="*/ 9848 w 10000"/>
                <a:gd name="connsiteY50-564" fmla="*/ 8743 h 10000"/>
                <a:gd name="connsiteX51-565" fmla="*/ 10000 w 10000"/>
                <a:gd name="connsiteY51-566" fmla="*/ 8942 h 10000"/>
                <a:gd name="connsiteX52-567" fmla="*/ 10000 w 10000"/>
                <a:gd name="connsiteY52-568" fmla="*/ 9153 h 10000"/>
                <a:gd name="connsiteX53-569" fmla="*/ 9848 w 10000"/>
                <a:gd name="connsiteY53-570" fmla="*/ 9365 h 10000"/>
                <a:gd name="connsiteX54-571" fmla="*/ 9543 w 10000"/>
                <a:gd name="connsiteY54-572" fmla="*/ 9471 h 10000"/>
                <a:gd name="connsiteX55-573" fmla="*/ 9238 w 10000"/>
                <a:gd name="connsiteY55-574" fmla="*/ 9577 h 10000"/>
                <a:gd name="connsiteX56-575" fmla="*/ 8781 w 10000"/>
                <a:gd name="connsiteY56-576" fmla="*/ 9683 h 10000"/>
                <a:gd name="connsiteX57-577" fmla="*/ 8343 w 10000"/>
                <a:gd name="connsiteY57-578" fmla="*/ 9788 h 10000"/>
                <a:gd name="connsiteX58-579" fmla="*/ 7886 w 10000"/>
                <a:gd name="connsiteY58-580" fmla="*/ 9894 h 10000"/>
                <a:gd name="connsiteX59-581" fmla="*/ 7276 w 10000"/>
                <a:gd name="connsiteY59-582" fmla="*/ 9894 h 10000"/>
                <a:gd name="connsiteX60-583" fmla="*/ 6514 w 10000"/>
                <a:gd name="connsiteY60-584" fmla="*/ 10000 h 10000"/>
                <a:gd name="connsiteX61-585" fmla="*/ 5752 w 10000"/>
                <a:gd name="connsiteY61-586" fmla="*/ 10000 h 10000"/>
                <a:gd name="connsiteX62-587" fmla="*/ 4838 w 10000"/>
                <a:gd name="connsiteY62-588" fmla="*/ 10000 h 10000"/>
                <a:gd name="connsiteX63-589" fmla="*/ 4095 w 10000"/>
                <a:gd name="connsiteY63-590" fmla="*/ 10000 h 10000"/>
                <a:gd name="connsiteX64-591" fmla="*/ 3333 w 10000"/>
                <a:gd name="connsiteY64-592" fmla="*/ 9894 h 10000"/>
                <a:gd name="connsiteX65-593" fmla="*/ 2724 w 10000"/>
                <a:gd name="connsiteY65-594" fmla="*/ 9894 h 10000"/>
                <a:gd name="connsiteX66-595" fmla="*/ 2267 w 10000"/>
                <a:gd name="connsiteY66-596" fmla="*/ 9788 h 10000"/>
                <a:gd name="connsiteX67-597" fmla="*/ 1810 w 10000"/>
                <a:gd name="connsiteY67-598" fmla="*/ 9577 h 10000"/>
                <a:gd name="connsiteX68-599" fmla="*/ 1352 w 10000"/>
                <a:gd name="connsiteY68-600" fmla="*/ 9471 h 10000"/>
                <a:gd name="connsiteX69-601" fmla="*/ 1067 w 10000"/>
                <a:gd name="connsiteY69-602" fmla="*/ 9259 h 10000"/>
                <a:gd name="connsiteX70-603" fmla="*/ 914 w 10000"/>
                <a:gd name="connsiteY70-604" fmla="*/ 8942 h 10000"/>
                <a:gd name="connsiteX71-605" fmla="*/ 762 w 10000"/>
                <a:gd name="connsiteY71-606" fmla="*/ 8638 h 10000"/>
                <a:gd name="connsiteX72-607" fmla="*/ 610 w 10000"/>
                <a:gd name="connsiteY72-608" fmla="*/ 8214 h 10000"/>
                <a:gd name="connsiteX73-609" fmla="*/ 610 w 10000"/>
                <a:gd name="connsiteY73-610" fmla="*/ 7791 h 10000"/>
                <a:gd name="connsiteX74-611" fmla="*/ 610 w 10000"/>
                <a:gd name="connsiteY74-612" fmla="*/ 7262 h 10000"/>
                <a:gd name="connsiteX75-613" fmla="*/ 610 w 10000"/>
                <a:gd name="connsiteY75-614" fmla="*/ 6627 h 10000"/>
                <a:gd name="connsiteX76-615" fmla="*/ 610 w 10000"/>
                <a:gd name="connsiteY76-616" fmla="*/ 5899 h 10000"/>
                <a:gd name="connsiteX77-617" fmla="*/ 610 w 10000"/>
                <a:gd name="connsiteY77-618" fmla="*/ 5476 h 10000"/>
                <a:gd name="connsiteX78-619" fmla="*/ 610 w 10000"/>
                <a:gd name="connsiteY78-620" fmla="*/ 5053 h 10000"/>
                <a:gd name="connsiteX79-621" fmla="*/ 610 w 10000"/>
                <a:gd name="connsiteY79-622" fmla="*/ 4630 h 10000"/>
                <a:gd name="connsiteX80-623" fmla="*/ 610 w 10000"/>
                <a:gd name="connsiteY80-624" fmla="*/ 4206 h 10000"/>
                <a:gd name="connsiteX81-625" fmla="*/ 610 w 10000"/>
                <a:gd name="connsiteY81-626" fmla="*/ 3690 h 10000"/>
                <a:gd name="connsiteX82-627" fmla="*/ 610 w 10000"/>
                <a:gd name="connsiteY82-628" fmla="*/ 3267 h 10000"/>
                <a:gd name="connsiteX83-629" fmla="*/ 610 w 10000"/>
                <a:gd name="connsiteY83-630" fmla="*/ 2950 h 10000"/>
                <a:gd name="connsiteX84-631" fmla="*/ 610 w 10000"/>
                <a:gd name="connsiteY84-632" fmla="*/ 2526 h 10000"/>
                <a:gd name="connsiteX85-633" fmla="*/ 610 w 10000"/>
                <a:gd name="connsiteY85-634" fmla="*/ 2209 h 10000"/>
                <a:gd name="connsiteX86-635" fmla="*/ 457 w 10000"/>
                <a:gd name="connsiteY86-636" fmla="*/ 1892 h 10000"/>
                <a:gd name="connsiteX87-637" fmla="*/ 457 w 10000"/>
                <a:gd name="connsiteY87-638" fmla="*/ 1680 h 10000"/>
                <a:gd name="connsiteX88-639" fmla="*/ 457 w 10000"/>
                <a:gd name="connsiteY88-640" fmla="*/ 1362 h 10000"/>
                <a:gd name="connsiteX89-641" fmla="*/ 457 w 10000"/>
                <a:gd name="connsiteY89-642" fmla="*/ 1164 h 10000"/>
                <a:gd name="connsiteX90-643" fmla="*/ 457 w 10000"/>
                <a:gd name="connsiteY90-644" fmla="*/ 1058 h 10000"/>
                <a:gd name="connsiteX91-645" fmla="*/ 457 w 10000"/>
                <a:gd name="connsiteY91-646" fmla="*/ 847 h 10000"/>
                <a:gd name="connsiteX92-647" fmla="*/ 305 w 10000"/>
                <a:gd name="connsiteY92-648" fmla="*/ 741 h 10000"/>
                <a:gd name="connsiteX93-649" fmla="*/ 305 w 10000"/>
                <a:gd name="connsiteY93-650" fmla="*/ 529 h 10000"/>
                <a:gd name="connsiteX94-651" fmla="*/ 152 w 10000"/>
                <a:gd name="connsiteY94-652" fmla="*/ 423 h 10000"/>
                <a:gd name="connsiteX95-653" fmla="*/ 0 w 10000"/>
                <a:gd name="connsiteY95-654" fmla="*/ 317 h 10000"/>
                <a:gd name="connsiteX96-655" fmla="*/ 457 w 10000"/>
                <a:gd name="connsiteY96-656" fmla="*/ 0 h 10000"/>
                <a:gd name="connsiteX97-657" fmla="*/ 762 w 10000"/>
                <a:gd name="connsiteY97-658" fmla="*/ 0 h 10000"/>
                <a:gd name="connsiteX98-659" fmla="*/ 1067 w 10000"/>
                <a:gd name="connsiteY98-660" fmla="*/ 106 h 10000"/>
                <a:gd name="connsiteX99-661" fmla="*/ 1352 w 10000"/>
                <a:gd name="connsiteY99-662" fmla="*/ 212 h 10000"/>
                <a:gd name="connsiteX100-663" fmla="*/ 1657 w 10000"/>
                <a:gd name="connsiteY100-664" fmla="*/ 317 h 10000"/>
                <a:gd name="connsiteX101-665" fmla="*/ 1810 w 10000"/>
                <a:gd name="connsiteY101-666" fmla="*/ 423 h 10000"/>
                <a:gd name="connsiteX102-667" fmla="*/ 1962 w 10000"/>
                <a:gd name="connsiteY102-668" fmla="*/ 423 h 10000"/>
                <a:gd name="connsiteX103-669" fmla="*/ 1962 w 10000"/>
                <a:gd name="connsiteY103-670" fmla="*/ 635 h 10000"/>
                <a:gd name="connsiteX104-671" fmla="*/ 1810 w 10000"/>
                <a:gd name="connsiteY104-672" fmla="*/ 847 h 10000"/>
                <a:gd name="connsiteX105-673" fmla="*/ 1810 w 10000"/>
                <a:gd name="connsiteY105-674" fmla="*/ 952 h 10000"/>
                <a:gd name="connsiteX106-675" fmla="*/ 1810 w 10000"/>
                <a:gd name="connsiteY106-676" fmla="*/ 1164 h 10000"/>
                <a:gd name="connsiteX107-677" fmla="*/ 1657 w 10000"/>
                <a:gd name="connsiteY107-678" fmla="*/ 1362 h 10000"/>
                <a:gd name="connsiteX108-679" fmla="*/ 1657 w 10000"/>
                <a:gd name="connsiteY108-680" fmla="*/ 1574 h 10000"/>
                <a:gd name="connsiteX109-681" fmla="*/ 1657 w 10000"/>
                <a:gd name="connsiteY109-682" fmla="*/ 1892 h 10000"/>
                <a:gd name="connsiteX110-683" fmla="*/ 1657 w 10000"/>
                <a:gd name="connsiteY110-684" fmla="*/ 2315 h 10000"/>
                <a:gd name="connsiteX111-685" fmla="*/ 1505 w 10000"/>
                <a:gd name="connsiteY111-686" fmla="*/ 2844 h 10000"/>
                <a:gd name="connsiteX112-687" fmla="*/ 1505 w 10000"/>
                <a:gd name="connsiteY112-688" fmla="*/ 3373 h 10000"/>
                <a:gd name="connsiteX113-689" fmla="*/ 1505 w 10000"/>
                <a:gd name="connsiteY113-690" fmla="*/ 3373 h 10000"/>
                <a:gd name="connsiteX0-691" fmla="*/ 1378 w 9873"/>
                <a:gd name="connsiteY0-692" fmla="*/ 3373 h 10000"/>
                <a:gd name="connsiteX1-693" fmla="*/ 1378 w 9873"/>
                <a:gd name="connsiteY1-694" fmla="*/ 3889 h 10000"/>
                <a:gd name="connsiteX2-695" fmla="*/ 1378 w 9873"/>
                <a:gd name="connsiteY2-696" fmla="*/ 4312 h 10000"/>
                <a:gd name="connsiteX3-697" fmla="*/ 1378 w 9873"/>
                <a:gd name="connsiteY3-698" fmla="*/ 4735 h 10000"/>
                <a:gd name="connsiteX4-699" fmla="*/ 1378 w 9873"/>
                <a:gd name="connsiteY4-700" fmla="*/ 5159 h 10000"/>
                <a:gd name="connsiteX5-701" fmla="*/ 1378 w 9873"/>
                <a:gd name="connsiteY5-702" fmla="*/ 5582 h 10000"/>
                <a:gd name="connsiteX6-703" fmla="*/ 1378 w 9873"/>
                <a:gd name="connsiteY6-704" fmla="*/ 5899 h 10000"/>
                <a:gd name="connsiteX7-705" fmla="*/ 1378 w 9873"/>
                <a:gd name="connsiteY7-706" fmla="*/ 6217 h 10000"/>
                <a:gd name="connsiteX8-707" fmla="*/ 1378 w 9873"/>
                <a:gd name="connsiteY8-708" fmla="*/ 6415 h 10000"/>
                <a:gd name="connsiteX9-709" fmla="*/ 1225 w 9873"/>
                <a:gd name="connsiteY9-710" fmla="*/ 6944 h 10000"/>
                <a:gd name="connsiteX10-711" fmla="*/ 1225 w 9873"/>
                <a:gd name="connsiteY10-712" fmla="*/ 7368 h 10000"/>
                <a:gd name="connsiteX11-713" fmla="*/ 1378 w 9873"/>
                <a:gd name="connsiteY11-714" fmla="*/ 7685 h 10000"/>
                <a:gd name="connsiteX12-715" fmla="*/ 1378 w 9873"/>
                <a:gd name="connsiteY12-716" fmla="*/ 8003 h 10000"/>
                <a:gd name="connsiteX13-717" fmla="*/ 1530 w 9873"/>
                <a:gd name="connsiteY13-718" fmla="*/ 8320 h 10000"/>
                <a:gd name="connsiteX14-719" fmla="*/ 1683 w 9873"/>
                <a:gd name="connsiteY14-720" fmla="*/ 8638 h 10000"/>
                <a:gd name="connsiteX15-721" fmla="*/ 1835 w 9873"/>
                <a:gd name="connsiteY15-722" fmla="*/ 8836 h 10000"/>
                <a:gd name="connsiteX16-723" fmla="*/ 2140 w 9873"/>
                <a:gd name="connsiteY16-724" fmla="*/ 8942 h 10000"/>
                <a:gd name="connsiteX17-725" fmla="*/ 2444 w 9873"/>
                <a:gd name="connsiteY17-726" fmla="*/ 9048 h 10000"/>
                <a:gd name="connsiteX18-727" fmla="*/ 2902 w 9873"/>
                <a:gd name="connsiteY18-728" fmla="*/ 9153 h 10000"/>
                <a:gd name="connsiteX19-729" fmla="*/ 3511 w 9873"/>
                <a:gd name="connsiteY19-730" fmla="*/ 9259 h 10000"/>
                <a:gd name="connsiteX20-731" fmla="*/ 4121 w 9873"/>
                <a:gd name="connsiteY20-732" fmla="*/ 9259 h 10000"/>
                <a:gd name="connsiteX21-733" fmla="*/ 4711 w 9873"/>
                <a:gd name="connsiteY21-734" fmla="*/ 9259 h 10000"/>
                <a:gd name="connsiteX22-735" fmla="*/ 5321 w 9873"/>
                <a:gd name="connsiteY22-736" fmla="*/ 9259 h 10000"/>
                <a:gd name="connsiteX23-737" fmla="*/ 5778 w 9873"/>
                <a:gd name="connsiteY23-738" fmla="*/ 9259 h 10000"/>
                <a:gd name="connsiteX24-739" fmla="*/ 6235 w 9873"/>
                <a:gd name="connsiteY24-740" fmla="*/ 9153 h 10000"/>
                <a:gd name="connsiteX25-741" fmla="*/ 6997 w 9873"/>
                <a:gd name="connsiteY25-742" fmla="*/ 9048 h 10000"/>
                <a:gd name="connsiteX26-743" fmla="*/ 7606 w 9873"/>
                <a:gd name="connsiteY26-744" fmla="*/ 8942 h 10000"/>
                <a:gd name="connsiteX27-745" fmla="*/ 7759 w 9873"/>
                <a:gd name="connsiteY27-746" fmla="*/ 8836 h 10000"/>
                <a:gd name="connsiteX28-747" fmla="*/ 7911 w 9873"/>
                <a:gd name="connsiteY28-748" fmla="*/ 8743 h 10000"/>
                <a:gd name="connsiteX29-749" fmla="*/ 8063 w 9873"/>
                <a:gd name="connsiteY29-750" fmla="*/ 8638 h 10000"/>
                <a:gd name="connsiteX30-751" fmla="*/ 8216 w 9873"/>
                <a:gd name="connsiteY30-752" fmla="*/ 8532 h 10000"/>
                <a:gd name="connsiteX31-753" fmla="*/ 8349 w 9873"/>
                <a:gd name="connsiteY31-754" fmla="*/ 8108 h 10000"/>
                <a:gd name="connsiteX32-755" fmla="*/ 8502 w 9873"/>
                <a:gd name="connsiteY32-756" fmla="*/ 7685 h 10000"/>
                <a:gd name="connsiteX33-757" fmla="*/ 8654 w 9873"/>
                <a:gd name="connsiteY33-758" fmla="*/ 7474 h 10000"/>
                <a:gd name="connsiteX34-759" fmla="*/ 8654 w 9873"/>
                <a:gd name="connsiteY34-760" fmla="*/ 7262 h 10000"/>
                <a:gd name="connsiteX35-761" fmla="*/ 8654 w 9873"/>
                <a:gd name="connsiteY35-762" fmla="*/ 7050 h 10000"/>
                <a:gd name="connsiteX36-763" fmla="*/ 8654 w 9873"/>
                <a:gd name="connsiteY36-764" fmla="*/ 6944 h 10000"/>
                <a:gd name="connsiteX37-765" fmla="*/ 8806 w 9873"/>
                <a:gd name="connsiteY37-766" fmla="*/ 6839 h 10000"/>
                <a:gd name="connsiteX38-767" fmla="*/ 8806 w 9873"/>
                <a:gd name="connsiteY38-768" fmla="*/ 6733 h 10000"/>
                <a:gd name="connsiteX39-769" fmla="*/ 8806 w 9873"/>
                <a:gd name="connsiteY39-770" fmla="*/ 6733 h 10000"/>
                <a:gd name="connsiteX40-771" fmla="*/ 8959 w 9873"/>
                <a:gd name="connsiteY40-772" fmla="*/ 6733 h 10000"/>
                <a:gd name="connsiteX41-773" fmla="*/ 9111 w 9873"/>
                <a:gd name="connsiteY41-774" fmla="*/ 6733 h 10000"/>
                <a:gd name="connsiteX42-775" fmla="*/ 9111 w 9873"/>
                <a:gd name="connsiteY42-776" fmla="*/ 6839 h 10000"/>
                <a:gd name="connsiteX43-777" fmla="*/ 9263 w 9873"/>
                <a:gd name="connsiteY43-778" fmla="*/ 6944 h 10000"/>
                <a:gd name="connsiteX44-779" fmla="*/ 9263 w 9873"/>
                <a:gd name="connsiteY44-780" fmla="*/ 7156 h 10000"/>
                <a:gd name="connsiteX45-781" fmla="*/ 9263 w 9873"/>
                <a:gd name="connsiteY45-782" fmla="*/ 7262 h 10000"/>
                <a:gd name="connsiteX46-783" fmla="*/ 9263 w 9873"/>
                <a:gd name="connsiteY46-784" fmla="*/ 7474 h 10000"/>
                <a:gd name="connsiteX47-785" fmla="*/ 9416 w 9873"/>
                <a:gd name="connsiteY47-786" fmla="*/ 7897 h 10000"/>
                <a:gd name="connsiteX48-787" fmla="*/ 9416 w 9873"/>
                <a:gd name="connsiteY48-788" fmla="*/ 8214 h 10000"/>
                <a:gd name="connsiteX49-789" fmla="*/ 9568 w 9873"/>
                <a:gd name="connsiteY49-790" fmla="*/ 8532 h 10000"/>
                <a:gd name="connsiteX50-791" fmla="*/ 9721 w 9873"/>
                <a:gd name="connsiteY50-792" fmla="*/ 8743 h 10000"/>
                <a:gd name="connsiteX51-793" fmla="*/ 9873 w 9873"/>
                <a:gd name="connsiteY51-794" fmla="*/ 8942 h 10000"/>
                <a:gd name="connsiteX52-795" fmla="*/ 9873 w 9873"/>
                <a:gd name="connsiteY52-796" fmla="*/ 9153 h 10000"/>
                <a:gd name="connsiteX53-797" fmla="*/ 9721 w 9873"/>
                <a:gd name="connsiteY53-798" fmla="*/ 9365 h 10000"/>
                <a:gd name="connsiteX54-799" fmla="*/ 9416 w 9873"/>
                <a:gd name="connsiteY54-800" fmla="*/ 9471 h 10000"/>
                <a:gd name="connsiteX55-801" fmla="*/ 9111 w 9873"/>
                <a:gd name="connsiteY55-802" fmla="*/ 9577 h 10000"/>
                <a:gd name="connsiteX56-803" fmla="*/ 8654 w 9873"/>
                <a:gd name="connsiteY56-804" fmla="*/ 9683 h 10000"/>
                <a:gd name="connsiteX57-805" fmla="*/ 8216 w 9873"/>
                <a:gd name="connsiteY57-806" fmla="*/ 9788 h 10000"/>
                <a:gd name="connsiteX58-807" fmla="*/ 7759 w 9873"/>
                <a:gd name="connsiteY58-808" fmla="*/ 9894 h 10000"/>
                <a:gd name="connsiteX59-809" fmla="*/ 7149 w 9873"/>
                <a:gd name="connsiteY59-810" fmla="*/ 9894 h 10000"/>
                <a:gd name="connsiteX60-811" fmla="*/ 6387 w 9873"/>
                <a:gd name="connsiteY60-812" fmla="*/ 10000 h 10000"/>
                <a:gd name="connsiteX61-813" fmla="*/ 5625 w 9873"/>
                <a:gd name="connsiteY61-814" fmla="*/ 10000 h 10000"/>
                <a:gd name="connsiteX62-815" fmla="*/ 4711 w 9873"/>
                <a:gd name="connsiteY62-816" fmla="*/ 10000 h 10000"/>
                <a:gd name="connsiteX63-817" fmla="*/ 3968 w 9873"/>
                <a:gd name="connsiteY63-818" fmla="*/ 10000 h 10000"/>
                <a:gd name="connsiteX64-819" fmla="*/ 3206 w 9873"/>
                <a:gd name="connsiteY64-820" fmla="*/ 9894 h 10000"/>
                <a:gd name="connsiteX65-821" fmla="*/ 2597 w 9873"/>
                <a:gd name="connsiteY65-822" fmla="*/ 9894 h 10000"/>
                <a:gd name="connsiteX66-823" fmla="*/ 2140 w 9873"/>
                <a:gd name="connsiteY66-824" fmla="*/ 9788 h 10000"/>
                <a:gd name="connsiteX67-825" fmla="*/ 1683 w 9873"/>
                <a:gd name="connsiteY67-826" fmla="*/ 9577 h 10000"/>
                <a:gd name="connsiteX68-827" fmla="*/ 1225 w 9873"/>
                <a:gd name="connsiteY68-828" fmla="*/ 9471 h 10000"/>
                <a:gd name="connsiteX69-829" fmla="*/ 940 w 9873"/>
                <a:gd name="connsiteY69-830" fmla="*/ 9259 h 10000"/>
                <a:gd name="connsiteX70-831" fmla="*/ 787 w 9873"/>
                <a:gd name="connsiteY70-832" fmla="*/ 8942 h 10000"/>
                <a:gd name="connsiteX71-833" fmla="*/ 635 w 9873"/>
                <a:gd name="connsiteY71-834" fmla="*/ 8638 h 10000"/>
                <a:gd name="connsiteX72-835" fmla="*/ 483 w 9873"/>
                <a:gd name="connsiteY72-836" fmla="*/ 8214 h 10000"/>
                <a:gd name="connsiteX73-837" fmla="*/ 483 w 9873"/>
                <a:gd name="connsiteY73-838" fmla="*/ 7791 h 10000"/>
                <a:gd name="connsiteX74-839" fmla="*/ 483 w 9873"/>
                <a:gd name="connsiteY74-840" fmla="*/ 7262 h 10000"/>
                <a:gd name="connsiteX75-841" fmla="*/ 483 w 9873"/>
                <a:gd name="connsiteY75-842" fmla="*/ 6627 h 10000"/>
                <a:gd name="connsiteX76-843" fmla="*/ 483 w 9873"/>
                <a:gd name="connsiteY76-844" fmla="*/ 5899 h 10000"/>
                <a:gd name="connsiteX77-845" fmla="*/ 483 w 9873"/>
                <a:gd name="connsiteY77-846" fmla="*/ 5476 h 10000"/>
                <a:gd name="connsiteX78-847" fmla="*/ 483 w 9873"/>
                <a:gd name="connsiteY78-848" fmla="*/ 5053 h 10000"/>
                <a:gd name="connsiteX79-849" fmla="*/ 483 w 9873"/>
                <a:gd name="connsiteY79-850" fmla="*/ 4630 h 10000"/>
                <a:gd name="connsiteX80-851" fmla="*/ 483 w 9873"/>
                <a:gd name="connsiteY80-852" fmla="*/ 4206 h 10000"/>
                <a:gd name="connsiteX81-853" fmla="*/ 483 w 9873"/>
                <a:gd name="connsiteY81-854" fmla="*/ 3690 h 10000"/>
                <a:gd name="connsiteX82-855" fmla="*/ 483 w 9873"/>
                <a:gd name="connsiteY82-856" fmla="*/ 3267 h 10000"/>
                <a:gd name="connsiteX83-857" fmla="*/ 483 w 9873"/>
                <a:gd name="connsiteY83-858" fmla="*/ 2950 h 10000"/>
                <a:gd name="connsiteX84-859" fmla="*/ 483 w 9873"/>
                <a:gd name="connsiteY84-860" fmla="*/ 2526 h 10000"/>
                <a:gd name="connsiteX85-861" fmla="*/ 483 w 9873"/>
                <a:gd name="connsiteY85-862" fmla="*/ 2209 h 10000"/>
                <a:gd name="connsiteX86-863" fmla="*/ 330 w 9873"/>
                <a:gd name="connsiteY86-864" fmla="*/ 1892 h 10000"/>
                <a:gd name="connsiteX87-865" fmla="*/ 330 w 9873"/>
                <a:gd name="connsiteY87-866" fmla="*/ 1680 h 10000"/>
                <a:gd name="connsiteX88-867" fmla="*/ 330 w 9873"/>
                <a:gd name="connsiteY88-868" fmla="*/ 1362 h 10000"/>
                <a:gd name="connsiteX89-869" fmla="*/ 330 w 9873"/>
                <a:gd name="connsiteY89-870" fmla="*/ 1164 h 10000"/>
                <a:gd name="connsiteX90-871" fmla="*/ 330 w 9873"/>
                <a:gd name="connsiteY90-872" fmla="*/ 1058 h 10000"/>
                <a:gd name="connsiteX91-873" fmla="*/ 330 w 9873"/>
                <a:gd name="connsiteY91-874" fmla="*/ 847 h 10000"/>
                <a:gd name="connsiteX92-875" fmla="*/ 178 w 9873"/>
                <a:gd name="connsiteY92-876" fmla="*/ 741 h 10000"/>
                <a:gd name="connsiteX93-877" fmla="*/ 178 w 9873"/>
                <a:gd name="connsiteY93-878" fmla="*/ 529 h 10000"/>
                <a:gd name="connsiteX94-879" fmla="*/ 25 w 9873"/>
                <a:gd name="connsiteY94-880" fmla="*/ 423 h 10000"/>
                <a:gd name="connsiteX95-881" fmla="*/ 330 w 9873"/>
                <a:gd name="connsiteY95-882" fmla="*/ 0 h 10000"/>
                <a:gd name="connsiteX96-883" fmla="*/ 635 w 9873"/>
                <a:gd name="connsiteY96-884" fmla="*/ 0 h 10000"/>
                <a:gd name="connsiteX97-885" fmla="*/ 940 w 9873"/>
                <a:gd name="connsiteY97-886" fmla="*/ 106 h 10000"/>
                <a:gd name="connsiteX98-887" fmla="*/ 1225 w 9873"/>
                <a:gd name="connsiteY98-888" fmla="*/ 212 h 10000"/>
                <a:gd name="connsiteX99-889" fmla="*/ 1530 w 9873"/>
                <a:gd name="connsiteY99-890" fmla="*/ 317 h 10000"/>
                <a:gd name="connsiteX100-891" fmla="*/ 1683 w 9873"/>
                <a:gd name="connsiteY100-892" fmla="*/ 423 h 10000"/>
                <a:gd name="connsiteX101-893" fmla="*/ 1835 w 9873"/>
                <a:gd name="connsiteY101-894" fmla="*/ 423 h 10000"/>
                <a:gd name="connsiteX102-895" fmla="*/ 1835 w 9873"/>
                <a:gd name="connsiteY102-896" fmla="*/ 635 h 10000"/>
                <a:gd name="connsiteX103-897" fmla="*/ 1683 w 9873"/>
                <a:gd name="connsiteY103-898" fmla="*/ 847 h 10000"/>
                <a:gd name="connsiteX104-899" fmla="*/ 1683 w 9873"/>
                <a:gd name="connsiteY104-900" fmla="*/ 952 h 10000"/>
                <a:gd name="connsiteX105-901" fmla="*/ 1683 w 9873"/>
                <a:gd name="connsiteY105-902" fmla="*/ 1164 h 10000"/>
                <a:gd name="connsiteX106-903" fmla="*/ 1530 w 9873"/>
                <a:gd name="connsiteY106-904" fmla="*/ 1362 h 10000"/>
                <a:gd name="connsiteX107-905" fmla="*/ 1530 w 9873"/>
                <a:gd name="connsiteY107-906" fmla="*/ 1574 h 10000"/>
                <a:gd name="connsiteX108-907" fmla="*/ 1530 w 9873"/>
                <a:gd name="connsiteY108-908" fmla="*/ 1892 h 10000"/>
                <a:gd name="connsiteX109-909" fmla="*/ 1530 w 9873"/>
                <a:gd name="connsiteY109-910" fmla="*/ 2315 h 10000"/>
                <a:gd name="connsiteX110-911" fmla="*/ 1378 w 9873"/>
                <a:gd name="connsiteY110-912" fmla="*/ 2844 h 10000"/>
                <a:gd name="connsiteX111-913" fmla="*/ 1378 w 9873"/>
                <a:gd name="connsiteY111-914" fmla="*/ 3373 h 10000"/>
                <a:gd name="connsiteX112-915" fmla="*/ 1378 w 9873"/>
                <a:gd name="connsiteY112-916" fmla="*/ 3373 h 10000"/>
                <a:gd name="connsiteX0-917" fmla="*/ 1216 w 9820"/>
                <a:gd name="connsiteY0-918" fmla="*/ 3373 h 10000"/>
                <a:gd name="connsiteX1-919" fmla="*/ 1216 w 9820"/>
                <a:gd name="connsiteY1-920" fmla="*/ 3889 h 10000"/>
                <a:gd name="connsiteX2-921" fmla="*/ 1216 w 9820"/>
                <a:gd name="connsiteY2-922" fmla="*/ 4312 h 10000"/>
                <a:gd name="connsiteX3-923" fmla="*/ 1216 w 9820"/>
                <a:gd name="connsiteY3-924" fmla="*/ 4735 h 10000"/>
                <a:gd name="connsiteX4-925" fmla="*/ 1216 w 9820"/>
                <a:gd name="connsiteY4-926" fmla="*/ 5159 h 10000"/>
                <a:gd name="connsiteX5-927" fmla="*/ 1216 w 9820"/>
                <a:gd name="connsiteY5-928" fmla="*/ 5582 h 10000"/>
                <a:gd name="connsiteX6-929" fmla="*/ 1216 w 9820"/>
                <a:gd name="connsiteY6-930" fmla="*/ 5899 h 10000"/>
                <a:gd name="connsiteX7-931" fmla="*/ 1216 w 9820"/>
                <a:gd name="connsiteY7-932" fmla="*/ 6217 h 10000"/>
                <a:gd name="connsiteX8-933" fmla="*/ 1216 w 9820"/>
                <a:gd name="connsiteY8-934" fmla="*/ 6415 h 10000"/>
                <a:gd name="connsiteX9-935" fmla="*/ 1061 w 9820"/>
                <a:gd name="connsiteY9-936" fmla="*/ 6944 h 10000"/>
                <a:gd name="connsiteX10-937" fmla="*/ 1061 w 9820"/>
                <a:gd name="connsiteY10-938" fmla="*/ 7368 h 10000"/>
                <a:gd name="connsiteX11-939" fmla="*/ 1216 w 9820"/>
                <a:gd name="connsiteY11-940" fmla="*/ 7685 h 10000"/>
                <a:gd name="connsiteX12-941" fmla="*/ 1216 w 9820"/>
                <a:gd name="connsiteY12-942" fmla="*/ 8003 h 10000"/>
                <a:gd name="connsiteX13-943" fmla="*/ 1370 w 9820"/>
                <a:gd name="connsiteY13-944" fmla="*/ 8320 h 10000"/>
                <a:gd name="connsiteX14-945" fmla="*/ 1525 w 9820"/>
                <a:gd name="connsiteY14-946" fmla="*/ 8638 h 10000"/>
                <a:gd name="connsiteX15-947" fmla="*/ 1679 w 9820"/>
                <a:gd name="connsiteY15-948" fmla="*/ 8836 h 10000"/>
                <a:gd name="connsiteX16-949" fmla="*/ 1988 w 9820"/>
                <a:gd name="connsiteY16-950" fmla="*/ 8942 h 10000"/>
                <a:gd name="connsiteX17-951" fmla="*/ 2295 w 9820"/>
                <a:gd name="connsiteY17-952" fmla="*/ 9048 h 10000"/>
                <a:gd name="connsiteX18-953" fmla="*/ 2759 w 9820"/>
                <a:gd name="connsiteY18-954" fmla="*/ 9153 h 10000"/>
                <a:gd name="connsiteX19-955" fmla="*/ 3376 w 9820"/>
                <a:gd name="connsiteY19-956" fmla="*/ 9259 h 10000"/>
                <a:gd name="connsiteX20-957" fmla="*/ 3994 w 9820"/>
                <a:gd name="connsiteY20-958" fmla="*/ 9259 h 10000"/>
                <a:gd name="connsiteX21-959" fmla="*/ 4592 w 9820"/>
                <a:gd name="connsiteY21-960" fmla="*/ 9259 h 10000"/>
                <a:gd name="connsiteX22-961" fmla="*/ 5209 w 9820"/>
                <a:gd name="connsiteY22-962" fmla="*/ 9259 h 10000"/>
                <a:gd name="connsiteX23-963" fmla="*/ 5672 w 9820"/>
                <a:gd name="connsiteY23-964" fmla="*/ 9259 h 10000"/>
                <a:gd name="connsiteX24-965" fmla="*/ 6135 w 9820"/>
                <a:gd name="connsiteY24-966" fmla="*/ 9153 h 10000"/>
                <a:gd name="connsiteX25-967" fmla="*/ 6907 w 9820"/>
                <a:gd name="connsiteY25-968" fmla="*/ 9048 h 10000"/>
                <a:gd name="connsiteX26-969" fmla="*/ 7524 w 9820"/>
                <a:gd name="connsiteY26-970" fmla="*/ 8942 h 10000"/>
                <a:gd name="connsiteX27-971" fmla="*/ 7679 w 9820"/>
                <a:gd name="connsiteY27-972" fmla="*/ 8836 h 10000"/>
                <a:gd name="connsiteX28-973" fmla="*/ 7833 w 9820"/>
                <a:gd name="connsiteY28-974" fmla="*/ 8743 h 10000"/>
                <a:gd name="connsiteX29-975" fmla="*/ 7987 w 9820"/>
                <a:gd name="connsiteY29-976" fmla="*/ 8638 h 10000"/>
                <a:gd name="connsiteX30-977" fmla="*/ 8142 w 9820"/>
                <a:gd name="connsiteY30-978" fmla="*/ 8532 h 10000"/>
                <a:gd name="connsiteX31-979" fmla="*/ 8276 w 9820"/>
                <a:gd name="connsiteY31-980" fmla="*/ 8108 h 10000"/>
                <a:gd name="connsiteX32-981" fmla="*/ 8431 w 9820"/>
                <a:gd name="connsiteY32-982" fmla="*/ 7685 h 10000"/>
                <a:gd name="connsiteX33-983" fmla="*/ 8585 w 9820"/>
                <a:gd name="connsiteY33-984" fmla="*/ 7474 h 10000"/>
                <a:gd name="connsiteX34-985" fmla="*/ 8585 w 9820"/>
                <a:gd name="connsiteY34-986" fmla="*/ 7262 h 10000"/>
                <a:gd name="connsiteX35-987" fmla="*/ 8585 w 9820"/>
                <a:gd name="connsiteY35-988" fmla="*/ 7050 h 10000"/>
                <a:gd name="connsiteX36-989" fmla="*/ 8585 w 9820"/>
                <a:gd name="connsiteY36-990" fmla="*/ 6944 h 10000"/>
                <a:gd name="connsiteX37-991" fmla="*/ 8739 w 9820"/>
                <a:gd name="connsiteY37-992" fmla="*/ 6839 h 10000"/>
                <a:gd name="connsiteX38-993" fmla="*/ 8739 w 9820"/>
                <a:gd name="connsiteY38-994" fmla="*/ 6733 h 10000"/>
                <a:gd name="connsiteX39-995" fmla="*/ 8739 w 9820"/>
                <a:gd name="connsiteY39-996" fmla="*/ 6733 h 10000"/>
                <a:gd name="connsiteX40-997" fmla="*/ 8894 w 9820"/>
                <a:gd name="connsiteY40-998" fmla="*/ 6733 h 10000"/>
                <a:gd name="connsiteX41-999" fmla="*/ 9048 w 9820"/>
                <a:gd name="connsiteY41-1000" fmla="*/ 6733 h 10000"/>
                <a:gd name="connsiteX42-1001" fmla="*/ 9048 w 9820"/>
                <a:gd name="connsiteY42-1002" fmla="*/ 6839 h 10000"/>
                <a:gd name="connsiteX43-1003" fmla="*/ 9202 w 9820"/>
                <a:gd name="connsiteY43-1004" fmla="*/ 6944 h 10000"/>
                <a:gd name="connsiteX44-1005" fmla="*/ 9202 w 9820"/>
                <a:gd name="connsiteY44-1006" fmla="*/ 7156 h 10000"/>
                <a:gd name="connsiteX45-1007" fmla="*/ 9202 w 9820"/>
                <a:gd name="connsiteY45-1008" fmla="*/ 7262 h 10000"/>
                <a:gd name="connsiteX46-1009" fmla="*/ 9202 w 9820"/>
                <a:gd name="connsiteY46-1010" fmla="*/ 7474 h 10000"/>
                <a:gd name="connsiteX47-1011" fmla="*/ 9357 w 9820"/>
                <a:gd name="connsiteY47-1012" fmla="*/ 7897 h 10000"/>
                <a:gd name="connsiteX48-1013" fmla="*/ 9357 w 9820"/>
                <a:gd name="connsiteY48-1014" fmla="*/ 8214 h 10000"/>
                <a:gd name="connsiteX49-1015" fmla="*/ 9511 w 9820"/>
                <a:gd name="connsiteY49-1016" fmla="*/ 8532 h 10000"/>
                <a:gd name="connsiteX50-1017" fmla="*/ 9666 w 9820"/>
                <a:gd name="connsiteY50-1018" fmla="*/ 8743 h 10000"/>
                <a:gd name="connsiteX51-1019" fmla="*/ 9820 w 9820"/>
                <a:gd name="connsiteY51-1020" fmla="*/ 8942 h 10000"/>
                <a:gd name="connsiteX52-1021" fmla="*/ 9820 w 9820"/>
                <a:gd name="connsiteY52-1022" fmla="*/ 9153 h 10000"/>
                <a:gd name="connsiteX53-1023" fmla="*/ 9666 w 9820"/>
                <a:gd name="connsiteY53-1024" fmla="*/ 9365 h 10000"/>
                <a:gd name="connsiteX54-1025" fmla="*/ 9357 w 9820"/>
                <a:gd name="connsiteY54-1026" fmla="*/ 9471 h 10000"/>
                <a:gd name="connsiteX55-1027" fmla="*/ 9048 w 9820"/>
                <a:gd name="connsiteY55-1028" fmla="*/ 9577 h 10000"/>
                <a:gd name="connsiteX56-1029" fmla="*/ 8585 w 9820"/>
                <a:gd name="connsiteY56-1030" fmla="*/ 9683 h 10000"/>
                <a:gd name="connsiteX57-1031" fmla="*/ 8142 w 9820"/>
                <a:gd name="connsiteY57-1032" fmla="*/ 9788 h 10000"/>
                <a:gd name="connsiteX58-1033" fmla="*/ 7679 w 9820"/>
                <a:gd name="connsiteY58-1034" fmla="*/ 9894 h 10000"/>
                <a:gd name="connsiteX59-1035" fmla="*/ 7061 w 9820"/>
                <a:gd name="connsiteY59-1036" fmla="*/ 9894 h 10000"/>
                <a:gd name="connsiteX60-1037" fmla="*/ 6289 w 9820"/>
                <a:gd name="connsiteY60-1038" fmla="*/ 10000 h 10000"/>
                <a:gd name="connsiteX61-1039" fmla="*/ 5517 w 9820"/>
                <a:gd name="connsiteY61-1040" fmla="*/ 10000 h 10000"/>
                <a:gd name="connsiteX62-1041" fmla="*/ 4592 w 9820"/>
                <a:gd name="connsiteY62-1042" fmla="*/ 10000 h 10000"/>
                <a:gd name="connsiteX63-1043" fmla="*/ 3839 w 9820"/>
                <a:gd name="connsiteY63-1044" fmla="*/ 10000 h 10000"/>
                <a:gd name="connsiteX64-1045" fmla="*/ 3067 w 9820"/>
                <a:gd name="connsiteY64-1046" fmla="*/ 9894 h 10000"/>
                <a:gd name="connsiteX65-1047" fmla="*/ 2450 w 9820"/>
                <a:gd name="connsiteY65-1048" fmla="*/ 9894 h 10000"/>
                <a:gd name="connsiteX66-1049" fmla="*/ 1988 w 9820"/>
                <a:gd name="connsiteY66-1050" fmla="*/ 9788 h 10000"/>
                <a:gd name="connsiteX67-1051" fmla="*/ 1525 w 9820"/>
                <a:gd name="connsiteY67-1052" fmla="*/ 9577 h 10000"/>
                <a:gd name="connsiteX68-1053" fmla="*/ 1061 w 9820"/>
                <a:gd name="connsiteY68-1054" fmla="*/ 9471 h 10000"/>
                <a:gd name="connsiteX69-1055" fmla="*/ 772 w 9820"/>
                <a:gd name="connsiteY69-1056" fmla="*/ 9259 h 10000"/>
                <a:gd name="connsiteX70-1057" fmla="*/ 617 w 9820"/>
                <a:gd name="connsiteY70-1058" fmla="*/ 8942 h 10000"/>
                <a:gd name="connsiteX71-1059" fmla="*/ 463 w 9820"/>
                <a:gd name="connsiteY71-1060" fmla="*/ 8638 h 10000"/>
                <a:gd name="connsiteX72-1061" fmla="*/ 309 w 9820"/>
                <a:gd name="connsiteY72-1062" fmla="*/ 8214 h 10000"/>
                <a:gd name="connsiteX73-1063" fmla="*/ 309 w 9820"/>
                <a:gd name="connsiteY73-1064" fmla="*/ 7791 h 10000"/>
                <a:gd name="connsiteX74-1065" fmla="*/ 309 w 9820"/>
                <a:gd name="connsiteY74-1066" fmla="*/ 7262 h 10000"/>
                <a:gd name="connsiteX75-1067" fmla="*/ 309 w 9820"/>
                <a:gd name="connsiteY75-1068" fmla="*/ 6627 h 10000"/>
                <a:gd name="connsiteX76-1069" fmla="*/ 309 w 9820"/>
                <a:gd name="connsiteY76-1070" fmla="*/ 5899 h 10000"/>
                <a:gd name="connsiteX77-1071" fmla="*/ 309 w 9820"/>
                <a:gd name="connsiteY77-1072" fmla="*/ 5476 h 10000"/>
                <a:gd name="connsiteX78-1073" fmla="*/ 309 w 9820"/>
                <a:gd name="connsiteY78-1074" fmla="*/ 5053 h 10000"/>
                <a:gd name="connsiteX79-1075" fmla="*/ 309 w 9820"/>
                <a:gd name="connsiteY79-1076" fmla="*/ 4630 h 10000"/>
                <a:gd name="connsiteX80-1077" fmla="*/ 309 w 9820"/>
                <a:gd name="connsiteY80-1078" fmla="*/ 4206 h 10000"/>
                <a:gd name="connsiteX81-1079" fmla="*/ 309 w 9820"/>
                <a:gd name="connsiteY81-1080" fmla="*/ 3690 h 10000"/>
                <a:gd name="connsiteX82-1081" fmla="*/ 309 w 9820"/>
                <a:gd name="connsiteY82-1082" fmla="*/ 3267 h 10000"/>
                <a:gd name="connsiteX83-1083" fmla="*/ 309 w 9820"/>
                <a:gd name="connsiteY83-1084" fmla="*/ 2950 h 10000"/>
                <a:gd name="connsiteX84-1085" fmla="*/ 309 w 9820"/>
                <a:gd name="connsiteY84-1086" fmla="*/ 2526 h 10000"/>
                <a:gd name="connsiteX85-1087" fmla="*/ 309 w 9820"/>
                <a:gd name="connsiteY85-1088" fmla="*/ 2209 h 10000"/>
                <a:gd name="connsiteX86-1089" fmla="*/ 154 w 9820"/>
                <a:gd name="connsiteY86-1090" fmla="*/ 1892 h 10000"/>
                <a:gd name="connsiteX87-1091" fmla="*/ 154 w 9820"/>
                <a:gd name="connsiteY87-1092" fmla="*/ 1680 h 10000"/>
                <a:gd name="connsiteX88-1093" fmla="*/ 154 w 9820"/>
                <a:gd name="connsiteY88-1094" fmla="*/ 1362 h 10000"/>
                <a:gd name="connsiteX89-1095" fmla="*/ 154 w 9820"/>
                <a:gd name="connsiteY89-1096" fmla="*/ 1164 h 10000"/>
                <a:gd name="connsiteX90-1097" fmla="*/ 154 w 9820"/>
                <a:gd name="connsiteY90-1098" fmla="*/ 1058 h 10000"/>
                <a:gd name="connsiteX91-1099" fmla="*/ 154 w 9820"/>
                <a:gd name="connsiteY91-1100" fmla="*/ 847 h 10000"/>
                <a:gd name="connsiteX92-1101" fmla="*/ 0 w 9820"/>
                <a:gd name="connsiteY92-1102" fmla="*/ 741 h 10000"/>
                <a:gd name="connsiteX93-1103" fmla="*/ 0 w 9820"/>
                <a:gd name="connsiteY93-1104" fmla="*/ 529 h 10000"/>
                <a:gd name="connsiteX94-1105" fmla="*/ 154 w 9820"/>
                <a:gd name="connsiteY94-1106" fmla="*/ 0 h 10000"/>
                <a:gd name="connsiteX95-1107" fmla="*/ 463 w 9820"/>
                <a:gd name="connsiteY95-1108" fmla="*/ 0 h 10000"/>
                <a:gd name="connsiteX96-1109" fmla="*/ 772 w 9820"/>
                <a:gd name="connsiteY96-1110" fmla="*/ 106 h 10000"/>
                <a:gd name="connsiteX97-1111" fmla="*/ 1061 w 9820"/>
                <a:gd name="connsiteY97-1112" fmla="*/ 212 h 10000"/>
                <a:gd name="connsiteX98-1113" fmla="*/ 1370 w 9820"/>
                <a:gd name="connsiteY98-1114" fmla="*/ 317 h 10000"/>
                <a:gd name="connsiteX99-1115" fmla="*/ 1525 w 9820"/>
                <a:gd name="connsiteY99-1116" fmla="*/ 423 h 10000"/>
                <a:gd name="connsiteX100-1117" fmla="*/ 1679 w 9820"/>
                <a:gd name="connsiteY100-1118" fmla="*/ 423 h 10000"/>
                <a:gd name="connsiteX101-1119" fmla="*/ 1679 w 9820"/>
                <a:gd name="connsiteY101-1120" fmla="*/ 635 h 10000"/>
                <a:gd name="connsiteX102-1121" fmla="*/ 1525 w 9820"/>
                <a:gd name="connsiteY102-1122" fmla="*/ 847 h 10000"/>
                <a:gd name="connsiteX103-1123" fmla="*/ 1525 w 9820"/>
                <a:gd name="connsiteY103-1124" fmla="*/ 952 h 10000"/>
                <a:gd name="connsiteX104-1125" fmla="*/ 1525 w 9820"/>
                <a:gd name="connsiteY104-1126" fmla="*/ 1164 h 10000"/>
                <a:gd name="connsiteX105-1127" fmla="*/ 1370 w 9820"/>
                <a:gd name="connsiteY105-1128" fmla="*/ 1362 h 10000"/>
                <a:gd name="connsiteX106-1129" fmla="*/ 1370 w 9820"/>
                <a:gd name="connsiteY106-1130" fmla="*/ 1574 h 10000"/>
                <a:gd name="connsiteX107-1131" fmla="*/ 1370 w 9820"/>
                <a:gd name="connsiteY107-1132" fmla="*/ 1892 h 10000"/>
                <a:gd name="connsiteX108-1133" fmla="*/ 1370 w 9820"/>
                <a:gd name="connsiteY108-1134" fmla="*/ 2315 h 10000"/>
                <a:gd name="connsiteX109-1135" fmla="*/ 1216 w 9820"/>
                <a:gd name="connsiteY109-1136" fmla="*/ 2844 h 10000"/>
                <a:gd name="connsiteX110-1137" fmla="*/ 1216 w 9820"/>
                <a:gd name="connsiteY110-1138" fmla="*/ 3373 h 10000"/>
                <a:gd name="connsiteX111-1139" fmla="*/ 1216 w 9820"/>
                <a:gd name="connsiteY111-1140" fmla="*/ 3373 h 10000"/>
                <a:gd name="connsiteX0-1141" fmla="*/ 1238 w 10000"/>
                <a:gd name="connsiteY0-1142" fmla="*/ 3373 h 10000"/>
                <a:gd name="connsiteX1-1143" fmla="*/ 1238 w 10000"/>
                <a:gd name="connsiteY1-1144" fmla="*/ 3889 h 10000"/>
                <a:gd name="connsiteX2-1145" fmla="*/ 1238 w 10000"/>
                <a:gd name="connsiteY2-1146" fmla="*/ 4312 h 10000"/>
                <a:gd name="connsiteX3-1147" fmla="*/ 1238 w 10000"/>
                <a:gd name="connsiteY3-1148" fmla="*/ 4735 h 10000"/>
                <a:gd name="connsiteX4-1149" fmla="*/ 1238 w 10000"/>
                <a:gd name="connsiteY4-1150" fmla="*/ 5159 h 10000"/>
                <a:gd name="connsiteX5-1151" fmla="*/ 1238 w 10000"/>
                <a:gd name="connsiteY5-1152" fmla="*/ 5582 h 10000"/>
                <a:gd name="connsiteX6-1153" fmla="*/ 1238 w 10000"/>
                <a:gd name="connsiteY6-1154" fmla="*/ 5899 h 10000"/>
                <a:gd name="connsiteX7-1155" fmla="*/ 1238 w 10000"/>
                <a:gd name="connsiteY7-1156" fmla="*/ 6217 h 10000"/>
                <a:gd name="connsiteX8-1157" fmla="*/ 1238 w 10000"/>
                <a:gd name="connsiteY8-1158" fmla="*/ 6415 h 10000"/>
                <a:gd name="connsiteX9-1159" fmla="*/ 1080 w 10000"/>
                <a:gd name="connsiteY9-1160" fmla="*/ 6944 h 10000"/>
                <a:gd name="connsiteX10-1161" fmla="*/ 1080 w 10000"/>
                <a:gd name="connsiteY10-1162" fmla="*/ 7368 h 10000"/>
                <a:gd name="connsiteX11-1163" fmla="*/ 1238 w 10000"/>
                <a:gd name="connsiteY11-1164" fmla="*/ 7685 h 10000"/>
                <a:gd name="connsiteX12-1165" fmla="*/ 1238 w 10000"/>
                <a:gd name="connsiteY12-1166" fmla="*/ 8003 h 10000"/>
                <a:gd name="connsiteX13-1167" fmla="*/ 1395 w 10000"/>
                <a:gd name="connsiteY13-1168" fmla="*/ 8320 h 10000"/>
                <a:gd name="connsiteX14-1169" fmla="*/ 1553 w 10000"/>
                <a:gd name="connsiteY14-1170" fmla="*/ 8638 h 10000"/>
                <a:gd name="connsiteX15-1171" fmla="*/ 1710 w 10000"/>
                <a:gd name="connsiteY15-1172" fmla="*/ 8836 h 10000"/>
                <a:gd name="connsiteX16-1173" fmla="*/ 2024 w 10000"/>
                <a:gd name="connsiteY16-1174" fmla="*/ 8942 h 10000"/>
                <a:gd name="connsiteX17-1175" fmla="*/ 2337 w 10000"/>
                <a:gd name="connsiteY17-1176" fmla="*/ 9048 h 10000"/>
                <a:gd name="connsiteX18-1177" fmla="*/ 2810 w 10000"/>
                <a:gd name="connsiteY18-1178" fmla="*/ 9153 h 10000"/>
                <a:gd name="connsiteX19-1179" fmla="*/ 3438 w 10000"/>
                <a:gd name="connsiteY19-1180" fmla="*/ 9259 h 10000"/>
                <a:gd name="connsiteX20-1181" fmla="*/ 4067 w 10000"/>
                <a:gd name="connsiteY20-1182" fmla="*/ 9259 h 10000"/>
                <a:gd name="connsiteX21-1183" fmla="*/ 4676 w 10000"/>
                <a:gd name="connsiteY21-1184" fmla="*/ 9259 h 10000"/>
                <a:gd name="connsiteX22-1185" fmla="*/ 5304 w 10000"/>
                <a:gd name="connsiteY22-1186" fmla="*/ 9259 h 10000"/>
                <a:gd name="connsiteX23-1187" fmla="*/ 5776 w 10000"/>
                <a:gd name="connsiteY23-1188" fmla="*/ 9259 h 10000"/>
                <a:gd name="connsiteX24-1189" fmla="*/ 6247 w 10000"/>
                <a:gd name="connsiteY24-1190" fmla="*/ 9153 h 10000"/>
                <a:gd name="connsiteX25-1191" fmla="*/ 7034 w 10000"/>
                <a:gd name="connsiteY25-1192" fmla="*/ 9048 h 10000"/>
                <a:gd name="connsiteX26-1193" fmla="*/ 7662 w 10000"/>
                <a:gd name="connsiteY26-1194" fmla="*/ 8942 h 10000"/>
                <a:gd name="connsiteX27-1195" fmla="*/ 7820 w 10000"/>
                <a:gd name="connsiteY27-1196" fmla="*/ 8836 h 10000"/>
                <a:gd name="connsiteX28-1197" fmla="*/ 7977 w 10000"/>
                <a:gd name="connsiteY28-1198" fmla="*/ 8743 h 10000"/>
                <a:gd name="connsiteX29-1199" fmla="*/ 8133 w 10000"/>
                <a:gd name="connsiteY29-1200" fmla="*/ 8638 h 10000"/>
                <a:gd name="connsiteX30-1201" fmla="*/ 8291 w 10000"/>
                <a:gd name="connsiteY30-1202" fmla="*/ 8532 h 10000"/>
                <a:gd name="connsiteX31-1203" fmla="*/ 8428 w 10000"/>
                <a:gd name="connsiteY31-1204" fmla="*/ 8108 h 10000"/>
                <a:gd name="connsiteX32-1205" fmla="*/ 8586 w 10000"/>
                <a:gd name="connsiteY32-1206" fmla="*/ 7685 h 10000"/>
                <a:gd name="connsiteX33-1207" fmla="*/ 8742 w 10000"/>
                <a:gd name="connsiteY33-1208" fmla="*/ 7474 h 10000"/>
                <a:gd name="connsiteX34-1209" fmla="*/ 8742 w 10000"/>
                <a:gd name="connsiteY34-1210" fmla="*/ 7262 h 10000"/>
                <a:gd name="connsiteX35-1211" fmla="*/ 8742 w 10000"/>
                <a:gd name="connsiteY35-1212" fmla="*/ 7050 h 10000"/>
                <a:gd name="connsiteX36-1213" fmla="*/ 8742 w 10000"/>
                <a:gd name="connsiteY36-1214" fmla="*/ 6944 h 10000"/>
                <a:gd name="connsiteX37-1215" fmla="*/ 8899 w 10000"/>
                <a:gd name="connsiteY37-1216" fmla="*/ 6839 h 10000"/>
                <a:gd name="connsiteX38-1217" fmla="*/ 8899 w 10000"/>
                <a:gd name="connsiteY38-1218" fmla="*/ 6733 h 10000"/>
                <a:gd name="connsiteX39-1219" fmla="*/ 8899 w 10000"/>
                <a:gd name="connsiteY39-1220" fmla="*/ 6733 h 10000"/>
                <a:gd name="connsiteX40-1221" fmla="*/ 9057 w 10000"/>
                <a:gd name="connsiteY40-1222" fmla="*/ 6733 h 10000"/>
                <a:gd name="connsiteX41-1223" fmla="*/ 9214 w 10000"/>
                <a:gd name="connsiteY41-1224" fmla="*/ 6733 h 10000"/>
                <a:gd name="connsiteX42-1225" fmla="*/ 9214 w 10000"/>
                <a:gd name="connsiteY42-1226" fmla="*/ 6839 h 10000"/>
                <a:gd name="connsiteX43-1227" fmla="*/ 9371 w 10000"/>
                <a:gd name="connsiteY43-1228" fmla="*/ 6944 h 10000"/>
                <a:gd name="connsiteX44-1229" fmla="*/ 9371 w 10000"/>
                <a:gd name="connsiteY44-1230" fmla="*/ 7156 h 10000"/>
                <a:gd name="connsiteX45-1231" fmla="*/ 9371 w 10000"/>
                <a:gd name="connsiteY45-1232" fmla="*/ 7262 h 10000"/>
                <a:gd name="connsiteX46-1233" fmla="*/ 9371 w 10000"/>
                <a:gd name="connsiteY46-1234" fmla="*/ 7474 h 10000"/>
                <a:gd name="connsiteX47-1235" fmla="*/ 9529 w 10000"/>
                <a:gd name="connsiteY47-1236" fmla="*/ 7897 h 10000"/>
                <a:gd name="connsiteX48-1237" fmla="*/ 9529 w 10000"/>
                <a:gd name="connsiteY48-1238" fmla="*/ 8214 h 10000"/>
                <a:gd name="connsiteX49-1239" fmla="*/ 9685 w 10000"/>
                <a:gd name="connsiteY49-1240" fmla="*/ 8532 h 10000"/>
                <a:gd name="connsiteX50-1241" fmla="*/ 9843 w 10000"/>
                <a:gd name="connsiteY50-1242" fmla="*/ 8743 h 10000"/>
                <a:gd name="connsiteX51-1243" fmla="*/ 10000 w 10000"/>
                <a:gd name="connsiteY51-1244" fmla="*/ 8942 h 10000"/>
                <a:gd name="connsiteX52-1245" fmla="*/ 10000 w 10000"/>
                <a:gd name="connsiteY52-1246" fmla="*/ 9153 h 10000"/>
                <a:gd name="connsiteX53-1247" fmla="*/ 9843 w 10000"/>
                <a:gd name="connsiteY53-1248" fmla="*/ 9365 h 10000"/>
                <a:gd name="connsiteX54-1249" fmla="*/ 9529 w 10000"/>
                <a:gd name="connsiteY54-1250" fmla="*/ 9471 h 10000"/>
                <a:gd name="connsiteX55-1251" fmla="*/ 9214 w 10000"/>
                <a:gd name="connsiteY55-1252" fmla="*/ 9577 h 10000"/>
                <a:gd name="connsiteX56-1253" fmla="*/ 8742 w 10000"/>
                <a:gd name="connsiteY56-1254" fmla="*/ 9683 h 10000"/>
                <a:gd name="connsiteX57-1255" fmla="*/ 8291 w 10000"/>
                <a:gd name="connsiteY57-1256" fmla="*/ 9788 h 10000"/>
                <a:gd name="connsiteX58-1257" fmla="*/ 7820 w 10000"/>
                <a:gd name="connsiteY58-1258" fmla="*/ 9894 h 10000"/>
                <a:gd name="connsiteX59-1259" fmla="*/ 7190 w 10000"/>
                <a:gd name="connsiteY59-1260" fmla="*/ 9894 h 10000"/>
                <a:gd name="connsiteX60-1261" fmla="*/ 6404 w 10000"/>
                <a:gd name="connsiteY60-1262" fmla="*/ 10000 h 10000"/>
                <a:gd name="connsiteX61-1263" fmla="*/ 5618 w 10000"/>
                <a:gd name="connsiteY61-1264" fmla="*/ 10000 h 10000"/>
                <a:gd name="connsiteX62-1265" fmla="*/ 4676 w 10000"/>
                <a:gd name="connsiteY62-1266" fmla="*/ 10000 h 10000"/>
                <a:gd name="connsiteX63-1267" fmla="*/ 3909 w 10000"/>
                <a:gd name="connsiteY63-1268" fmla="*/ 10000 h 10000"/>
                <a:gd name="connsiteX64-1269" fmla="*/ 3123 w 10000"/>
                <a:gd name="connsiteY64-1270" fmla="*/ 9894 h 10000"/>
                <a:gd name="connsiteX65-1271" fmla="*/ 2495 w 10000"/>
                <a:gd name="connsiteY65-1272" fmla="*/ 9894 h 10000"/>
                <a:gd name="connsiteX66-1273" fmla="*/ 2024 w 10000"/>
                <a:gd name="connsiteY66-1274" fmla="*/ 9788 h 10000"/>
                <a:gd name="connsiteX67-1275" fmla="*/ 1553 w 10000"/>
                <a:gd name="connsiteY67-1276" fmla="*/ 9577 h 10000"/>
                <a:gd name="connsiteX68-1277" fmla="*/ 1080 w 10000"/>
                <a:gd name="connsiteY68-1278" fmla="*/ 9471 h 10000"/>
                <a:gd name="connsiteX69-1279" fmla="*/ 786 w 10000"/>
                <a:gd name="connsiteY69-1280" fmla="*/ 9259 h 10000"/>
                <a:gd name="connsiteX70-1281" fmla="*/ 628 w 10000"/>
                <a:gd name="connsiteY70-1282" fmla="*/ 8942 h 10000"/>
                <a:gd name="connsiteX71-1283" fmla="*/ 471 w 10000"/>
                <a:gd name="connsiteY71-1284" fmla="*/ 8638 h 10000"/>
                <a:gd name="connsiteX72-1285" fmla="*/ 315 w 10000"/>
                <a:gd name="connsiteY72-1286" fmla="*/ 8214 h 10000"/>
                <a:gd name="connsiteX73-1287" fmla="*/ 315 w 10000"/>
                <a:gd name="connsiteY73-1288" fmla="*/ 7791 h 10000"/>
                <a:gd name="connsiteX74-1289" fmla="*/ 315 w 10000"/>
                <a:gd name="connsiteY74-1290" fmla="*/ 7262 h 10000"/>
                <a:gd name="connsiteX75-1291" fmla="*/ 315 w 10000"/>
                <a:gd name="connsiteY75-1292" fmla="*/ 6627 h 10000"/>
                <a:gd name="connsiteX76-1293" fmla="*/ 315 w 10000"/>
                <a:gd name="connsiteY76-1294" fmla="*/ 5899 h 10000"/>
                <a:gd name="connsiteX77-1295" fmla="*/ 315 w 10000"/>
                <a:gd name="connsiteY77-1296" fmla="*/ 5476 h 10000"/>
                <a:gd name="connsiteX78-1297" fmla="*/ 315 w 10000"/>
                <a:gd name="connsiteY78-1298" fmla="*/ 5053 h 10000"/>
                <a:gd name="connsiteX79-1299" fmla="*/ 315 w 10000"/>
                <a:gd name="connsiteY79-1300" fmla="*/ 4630 h 10000"/>
                <a:gd name="connsiteX80-1301" fmla="*/ 315 w 10000"/>
                <a:gd name="connsiteY80-1302" fmla="*/ 4206 h 10000"/>
                <a:gd name="connsiteX81-1303" fmla="*/ 315 w 10000"/>
                <a:gd name="connsiteY81-1304" fmla="*/ 3690 h 10000"/>
                <a:gd name="connsiteX82-1305" fmla="*/ 315 w 10000"/>
                <a:gd name="connsiteY82-1306" fmla="*/ 3267 h 10000"/>
                <a:gd name="connsiteX83-1307" fmla="*/ 315 w 10000"/>
                <a:gd name="connsiteY83-1308" fmla="*/ 2950 h 10000"/>
                <a:gd name="connsiteX84-1309" fmla="*/ 315 w 10000"/>
                <a:gd name="connsiteY84-1310" fmla="*/ 2526 h 10000"/>
                <a:gd name="connsiteX85-1311" fmla="*/ 315 w 10000"/>
                <a:gd name="connsiteY85-1312" fmla="*/ 2209 h 10000"/>
                <a:gd name="connsiteX86-1313" fmla="*/ 157 w 10000"/>
                <a:gd name="connsiteY86-1314" fmla="*/ 1892 h 10000"/>
                <a:gd name="connsiteX87-1315" fmla="*/ 157 w 10000"/>
                <a:gd name="connsiteY87-1316" fmla="*/ 1680 h 10000"/>
                <a:gd name="connsiteX88-1317" fmla="*/ 157 w 10000"/>
                <a:gd name="connsiteY88-1318" fmla="*/ 1362 h 10000"/>
                <a:gd name="connsiteX89-1319" fmla="*/ 157 w 10000"/>
                <a:gd name="connsiteY89-1320" fmla="*/ 1164 h 10000"/>
                <a:gd name="connsiteX90-1321" fmla="*/ 157 w 10000"/>
                <a:gd name="connsiteY90-1322" fmla="*/ 1058 h 10000"/>
                <a:gd name="connsiteX91-1323" fmla="*/ 157 w 10000"/>
                <a:gd name="connsiteY91-1324" fmla="*/ 847 h 10000"/>
                <a:gd name="connsiteX92-1325" fmla="*/ 0 w 10000"/>
                <a:gd name="connsiteY92-1326" fmla="*/ 741 h 10000"/>
                <a:gd name="connsiteX93-1327" fmla="*/ 0 w 10000"/>
                <a:gd name="connsiteY93-1328" fmla="*/ 529 h 10000"/>
                <a:gd name="connsiteX94-1329" fmla="*/ 471 w 10000"/>
                <a:gd name="connsiteY94-1330" fmla="*/ 0 h 10000"/>
                <a:gd name="connsiteX95-1331" fmla="*/ 786 w 10000"/>
                <a:gd name="connsiteY95-1332" fmla="*/ 106 h 10000"/>
                <a:gd name="connsiteX96-1333" fmla="*/ 1080 w 10000"/>
                <a:gd name="connsiteY96-1334" fmla="*/ 212 h 10000"/>
                <a:gd name="connsiteX97-1335" fmla="*/ 1395 w 10000"/>
                <a:gd name="connsiteY97-1336" fmla="*/ 317 h 10000"/>
                <a:gd name="connsiteX98-1337" fmla="*/ 1553 w 10000"/>
                <a:gd name="connsiteY98-1338" fmla="*/ 423 h 10000"/>
                <a:gd name="connsiteX99-1339" fmla="*/ 1710 w 10000"/>
                <a:gd name="connsiteY99-1340" fmla="*/ 423 h 10000"/>
                <a:gd name="connsiteX100-1341" fmla="*/ 1710 w 10000"/>
                <a:gd name="connsiteY100-1342" fmla="*/ 635 h 10000"/>
                <a:gd name="connsiteX101-1343" fmla="*/ 1553 w 10000"/>
                <a:gd name="connsiteY101-1344" fmla="*/ 847 h 10000"/>
                <a:gd name="connsiteX102-1345" fmla="*/ 1553 w 10000"/>
                <a:gd name="connsiteY102-1346" fmla="*/ 952 h 10000"/>
                <a:gd name="connsiteX103-1347" fmla="*/ 1553 w 10000"/>
                <a:gd name="connsiteY103-1348" fmla="*/ 1164 h 10000"/>
                <a:gd name="connsiteX104-1349" fmla="*/ 1395 w 10000"/>
                <a:gd name="connsiteY104-1350" fmla="*/ 1362 h 10000"/>
                <a:gd name="connsiteX105-1351" fmla="*/ 1395 w 10000"/>
                <a:gd name="connsiteY105-1352" fmla="*/ 1574 h 10000"/>
                <a:gd name="connsiteX106-1353" fmla="*/ 1395 w 10000"/>
                <a:gd name="connsiteY106-1354" fmla="*/ 1892 h 10000"/>
                <a:gd name="connsiteX107-1355" fmla="*/ 1395 w 10000"/>
                <a:gd name="connsiteY107-1356" fmla="*/ 2315 h 10000"/>
                <a:gd name="connsiteX108-1357" fmla="*/ 1238 w 10000"/>
                <a:gd name="connsiteY108-1358" fmla="*/ 2844 h 10000"/>
                <a:gd name="connsiteX109-1359" fmla="*/ 1238 w 10000"/>
                <a:gd name="connsiteY109-1360" fmla="*/ 3373 h 10000"/>
                <a:gd name="connsiteX110-1361" fmla="*/ 1238 w 10000"/>
                <a:gd name="connsiteY110-1362" fmla="*/ 3373 h 10000"/>
                <a:gd name="connsiteX0-1363" fmla="*/ 1238 w 10000"/>
                <a:gd name="connsiteY0-1364" fmla="*/ 3267 h 9894"/>
                <a:gd name="connsiteX1-1365" fmla="*/ 1238 w 10000"/>
                <a:gd name="connsiteY1-1366" fmla="*/ 3783 h 9894"/>
                <a:gd name="connsiteX2-1367" fmla="*/ 1238 w 10000"/>
                <a:gd name="connsiteY2-1368" fmla="*/ 4206 h 9894"/>
                <a:gd name="connsiteX3-1369" fmla="*/ 1238 w 10000"/>
                <a:gd name="connsiteY3-1370" fmla="*/ 4629 h 9894"/>
                <a:gd name="connsiteX4-1371" fmla="*/ 1238 w 10000"/>
                <a:gd name="connsiteY4-1372" fmla="*/ 5053 h 9894"/>
                <a:gd name="connsiteX5-1373" fmla="*/ 1238 w 10000"/>
                <a:gd name="connsiteY5-1374" fmla="*/ 5476 h 9894"/>
                <a:gd name="connsiteX6-1375" fmla="*/ 1238 w 10000"/>
                <a:gd name="connsiteY6-1376" fmla="*/ 5793 h 9894"/>
                <a:gd name="connsiteX7-1377" fmla="*/ 1238 w 10000"/>
                <a:gd name="connsiteY7-1378" fmla="*/ 6111 h 9894"/>
                <a:gd name="connsiteX8-1379" fmla="*/ 1238 w 10000"/>
                <a:gd name="connsiteY8-1380" fmla="*/ 6309 h 9894"/>
                <a:gd name="connsiteX9-1381" fmla="*/ 1080 w 10000"/>
                <a:gd name="connsiteY9-1382" fmla="*/ 6838 h 9894"/>
                <a:gd name="connsiteX10-1383" fmla="*/ 1080 w 10000"/>
                <a:gd name="connsiteY10-1384" fmla="*/ 7262 h 9894"/>
                <a:gd name="connsiteX11-1385" fmla="*/ 1238 w 10000"/>
                <a:gd name="connsiteY11-1386" fmla="*/ 7579 h 9894"/>
                <a:gd name="connsiteX12-1387" fmla="*/ 1238 w 10000"/>
                <a:gd name="connsiteY12-1388" fmla="*/ 7897 h 9894"/>
                <a:gd name="connsiteX13-1389" fmla="*/ 1395 w 10000"/>
                <a:gd name="connsiteY13-1390" fmla="*/ 8214 h 9894"/>
                <a:gd name="connsiteX14-1391" fmla="*/ 1553 w 10000"/>
                <a:gd name="connsiteY14-1392" fmla="*/ 8532 h 9894"/>
                <a:gd name="connsiteX15-1393" fmla="*/ 1710 w 10000"/>
                <a:gd name="connsiteY15-1394" fmla="*/ 8730 h 9894"/>
                <a:gd name="connsiteX16-1395" fmla="*/ 2024 w 10000"/>
                <a:gd name="connsiteY16-1396" fmla="*/ 8836 h 9894"/>
                <a:gd name="connsiteX17-1397" fmla="*/ 2337 w 10000"/>
                <a:gd name="connsiteY17-1398" fmla="*/ 8942 h 9894"/>
                <a:gd name="connsiteX18-1399" fmla="*/ 2810 w 10000"/>
                <a:gd name="connsiteY18-1400" fmla="*/ 9047 h 9894"/>
                <a:gd name="connsiteX19-1401" fmla="*/ 3438 w 10000"/>
                <a:gd name="connsiteY19-1402" fmla="*/ 9153 h 9894"/>
                <a:gd name="connsiteX20-1403" fmla="*/ 4067 w 10000"/>
                <a:gd name="connsiteY20-1404" fmla="*/ 9153 h 9894"/>
                <a:gd name="connsiteX21-1405" fmla="*/ 4676 w 10000"/>
                <a:gd name="connsiteY21-1406" fmla="*/ 9153 h 9894"/>
                <a:gd name="connsiteX22-1407" fmla="*/ 5304 w 10000"/>
                <a:gd name="connsiteY22-1408" fmla="*/ 9153 h 9894"/>
                <a:gd name="connsiteX23-1409" fmla="*/ 5776 w 10000"/>
                <a:gd name="connsiteY23-1410" fmla="*/ 9153 h 9894"/>
                <a:gd name="connsiteX24-1411" fmla="*/ 6247 w 10000"/>
                <a:gd name="connsiteY24-1412" fmla="*/ 9047 h 9894"/>
                <a:gd name="connsiteX25-1413" fmla="*/ 7034 w 10000"/>
                <a:gd name="connsiteY25-1414" fmla="*/ 8942 h 9894"/>
                <a:gd name="connsiteX26-1415" fmla="*/ 7662 w 10000"/>
                <a:gd name="connsiteY26-1416" fmla="*/ 8836 h 9894"/>
                <a:gd name="connsiteX27-1417" fmla="*/ 7820 w 10000"/>
                <a:gd name="connsiteY27-1418" fmla="*/ 8730 h 9894"/>
                <a:gd name="connsiteX28-1419" fmla="*/ 7977 w 10000"/>
                <a:gd name="connsiteY28-1420" fmla="*/ 8637 h 9894"/>
                <a:gd name="connsiteX29-1421" fmla="*/ 8133 w 10000"/>
                <a:gd name="connsiteY29-1422" fmla="*/ 8532 h 9894"/>
                <a:gd name="connsiteX30-1423" fmla="*/ 8291 w 10000"/>
                <a:gd name="connsiteY30-1424" fmla="*/ 8426 h 9894"/>
                <a:gd name="connsiteX31-1425" fmla="*/ 8428 w 10000"/>
                <a:gd name="connsiteY31-1426" fmla="*/ 8002 h 9894"/>
                <a:gd name="connsiteX32-1427" fmla="*/ 8586 w 10000"/>
                <a:gd name="connsiteY32-1428" fmla="*/ 7579 h 9894"/>
                <a:gd name="connsiteX33-1429" fmla="*/ 8742 w 10000"/>
                <a:gd name="connsiteY33-1430" fmla="*/ 7368 h 9894"/>
                <a:gd name="connsiteX34-1431" fmla="*/ 8742 w 10000"/>
                <a:gd name="connsiteY34-1432" fmla="*/ 7156 h 9894"/>
                <a:gd name="connsiteX35-1433" fmla="*/ 8742 w 10000"/>
                <a:gd name="connsiteY35-1434" fmla="*/ 6944 h 9894"/>
                <a:gd name="connsiteX36-1435" fmla="*/ 8742 w 10000"/>
                <a:gd name="connsiteY36-1436" fmla="*/ 6838 h 9894"/>
                <a:gd name="connsiteX37-1437" fmla="*/ 8899 w 10000"/>
                <a:gd name="connsiteY37-1438" fmla="*/ 6733 h 9894"/>
                <a:gd name="connsiteX38-1439" fmla="*/ 8899 w 10000"/>
                <a:gd name="connsiteY38-1440" fmla="*/ 6627 h 9894"/>
                <a:gd name="connsiteX39-1441" fmla="*/ 8899 w 10000"/>
                <a:gd name="connsiteY39-1442" fmla="*/ 6627 h 9894"/>
                <a:gd name="connsiteX40-1443" fmla="*/ 9057 w 10000"/>
                <a:gd name="connsiteY40-1444" fmla="*/ 6627 h 9894"/>
                <a:gd name="connsiteX41-1445" fmla="*/ 9214 w 10000"/>
                <a:gd name="connsiteY41-1446" fmla="*/ 6627 h 9894"/>
                <a:gd name="connsiteX42-1447" fmla="*/ 9214 w 10000"/>
                <a:gd name="connsiteY42-1448" fmla="*/ 6733 h 9894"/>
                <a:gd name="connsiteX43-1449" fmla="*/ 9371 w 10000"/>
                <a:gd name="connsiteY43-1450" fmla="*/ 6838 h 9894"/>
                <a:gd name="connsiteX44-1451" fmla="*/ 9371 w 10000"/>
                <a:gd name="connsiteY44-1452" fmla="*/ 7050 h 9894"/>
                <a:gd name="connsiteX45-1453" fmla="*/ 9371 w 10000"/>
                <a:gd name="connsiteY45-1454" fmla="*/ 7156 h 9894"/>
                <a:gd name="connsiteX46-1455" fmla="*/ 9371 w 10000"/>
                <a:gd name="connsiteY46-1456" fmla="*/ 7368 h 9894"/>
                <a:gd name="connsiteX47-1457" fmla="*/ 9529 w 10000"/>
                <a:gd name="connsiteY47-1458" fmla="*/ 7791 h 9894"/>
                <a:gd name="connsiteX48-1459" fmla="*/ 9529 w 10000"/>
                <a:gd name="connsiteY48-1460" fmla="*/ 8108 h 9894"/>
                <a:gd name="connsiteX49-1461" fmla="*/ 9685 w 10000"/>
                <a:gd name="connsiteY49-1462" fmla="*/ 8426 h 9894"/>
                <a:gd name="connsiteX50-1463" fmla="*/ 9843 w 10000"/>
                <a:gd name="connsiteY50-1464" fmla="*/ 8637 h 9894"/>
                <a:gd name="connsiteX51-1465" fmla="*/ 10000 w 10000"/>
                <a:gd name="connsiteY51-1466" fmla="*/ 8836 h 9894"/>
                <a:gd name="connsiteX52-1467" fmla="*/ 10000 w 10000"/>
                <a:gd name="connsiteY52-1468" fmla="*/ 9047 h 9894"/>
                <a:gd name="connsiteX53-1469" fmla="*/ 9843 w 10000"/>
                <a:gd name="connsiteY53-1470" fmla="*/ 9259 h 9894"/>
                <a:gd name="connsiteX54-1471" fmla="*/ 9529 w 10000"/>
                <a:gd name="connsiteY54-1472" fmla="*/ 9365 h 9894"/>
                <a:gd name="connsiteX55-1473" fmla="*/ 9214 w 10000"/>
                <a:gd name="connsiteY55-1474" fmla="*/ 9471 h 9894"/>
                <a:gd name="connsiteX56-1475" fmla="*/ 8742 w 10000"/>
                <a:gd name="connsiteY56-1476" fmla="*/ 9577 h 9894"/>
                <a:gd name="connsiteX57-1477" fmla="*/ 8291 w 10000"/>
                <a:gd name="connsiteY57-1478" fmla="*/ 9682 h 9894"/>
                <a:gd name="connsiteX58-1479" fmla="*/ 7820 w 10000"/>
                <a:gd name="connsiteY58-1480" fmla="*/ 9788 h 9894"/>
                <a:gd name="connsiteX59-1481" fmla="*/ 7190 w 10000"/>
                <a:gd name="connsiteY59-1482" fmla="*/ 9788 h 9894"/>
                <a:gd name="connsiteX60-1483" fmla="*/ 6404 w 10000"/>
                <a:gd name="connsiteY60-1484" fmla="*/ 9894 h 9894"/>
                <a:gd name="connsiteX61-1485" fmla="*/ 5618 w 10000"/>
                <a:gd name="connsiteY61-1486" fmla="*/ 9894 h 9894"/>
                <a:gd name="connsiteX62-1487" fmla="*/ 4676 w 10000"/>
                <a:gd name="connsiteY62-1488" fmla="*/ 9894 h 9894"/>
                <a:gd name="connsiteX63-1489" fmla="*/ 3909 w 10000"/>
                <a:gd name="connsiteY63-1490" fmla="*/ 9894 h 9894"/>
                <a:gd name="connsiteX64-1491" fmla="*/ 3123 w 10000"/>
                <a:gd name="connsiteY64-1492" fmla="*/ 9788 h 9894"/>
                <a:gd name="connsiteX65-1493" fmla="*/ 2495 w 10000"/>
                <a:gd name="connsiteY65-1494" fmla="*/ 9788 h 9894"/>
                <a:gd name="connsiteX66-1495" fmla="*/ 2024 w 10000"/>
                <a:gd name="connsiteY66-1496" fmla="*/ 9682 h 9894"/>
                <a:gd name="connsiteX67-1497" fmla="*/ 1553 w 10000"/>
                <a:gd name="connsiteY67-1498" fmla="*/ 9471 h 9894"/>
                <a:gd name="connsiteX68-1499" fmla="*/ 1080 w 10000"/>
                <a:gd name="connsiteY68-1500" fmla="*/ 9365 h 9894"/>
                <a:gd name="connsiteX69-1501" fmla="*/ 786 w 10000"/>
                <a:gd name="connsiteY69-1502" fmla="*/ 9153 h 9894"/>
                <a:gd name="connsiteX70-1503" fmla="*/ 628 w 10000"/>
                <a:gd name="connsiteY70-1504" fmla="*/ 8836 h 9894"/>
                <a:gd name="connsiteX71-1505" fmla="*/ 471 w 10000"/>
                <a:gd name="connsiteY71-1506" fmla="*/ 8532 h 9894"/>
                <a:gd name="connsiteX72-1507" fmla="*/ 315 w 10000"/>
                <a:gd name="connsiteY72-1508" fmla="*/ 8108 h 9894"/>
                <a:gd name="connsiteX73-1509" fmla="*/ 315 w 10000"/>
                <a:gd name="connsiteY73-1510" fmla="*/ 7685 h 9894"/>
                <a:gd name="connsiteX74-1511" fmla="*/ 315 w 10000"/>
                <a:gd name="connsiteY74-1512" fmla="*/ 7156 h 9894"/>
                <a:gd name="connsiteX75-1513" fmla="*/ 315 w 10000"/>
                <a:gd name="connsiteY75-1514" fmla="*/ 6521 h 9894"/>
                <a:gd name="connsiteX76-1515" fmla="*/ 315 w 10000"/>
                <a:gd name="connsiteY76-1516" fmla="*/ 5793 h 9894"/>
                <a:gd name="connsiteX77-1517" fmla="*/ 315 w 10000"/>
                <a:gd name="connsiteY77-1518" fmla="*/ 5370 h 9894"/>
                <a:gd name="connsiteX78-1519" fmla="*/ 315 w 10000"/>
                <a:gd name="connsiteY78-1520" fmla="*/ 4947 h 9894"/>
                <a:gd name="connsiteX79-1521" fmla="*/ 315 w 10000"/>
                <a:gd name="connsiteY79-1522" fmla="*/ 4524 h 9894"/>
                <a:gd name="connsiteX80-1523" fmla="*/ 315 w 10000"/>
                <a:gd name="connsiteY80-1524" fmla="*/ 4100 h 9894"/>
                <a:gd name="connsiteX81-1525" fmla="*/ 315 w 10000"/>
                <a:gd name="connsiteY81-1526" fmla="*/ 3584 h 9894"/>
                <a:gd name="connsiteX82-1527" fmla="*/ 315 w 10000"/>
                <a:gd name="connsiteY82-1528" fmla="*/ 3161 h 9894"/>
                <a:gd name="connsiteX83-1529" fmla="*/ 315 w 10000"/>
                <a:gd name="connsiteY83-1530" fmla="*/ 2844 h 9894"/>
                <a:gd name="connsiteX84-1531" fmla="*/ 315 w 10000"/>
                <a:gd name="connsiteY84-1532" fmla="*/ 2420 h 9894"/>
                <a:gd name="connsiteX85-1533" fmla="*/ 315 w 10000"/>
                <a:gd name="connsiteY85-1534" fmla="*/ 2103 h 9894"/>
                <a:gd name="connsiteX86-1535" fmla="*/ 157 w 10000"/>
                <a:gd name="connsiteY86-1536" fmla="*/ 1786 h 9894"/>
                <a:gd name="connsiteX87-1537" fmla="*/ 157 w 10000"/>
                <a:gd name="connsiteY87-1538" fmla="*/ 1574 h 9894"/>
                <a:gd name="connsiteX88-1539" fmla="*/ 157 w 10000"/>
                <a:gd name="connsiteY88-1540" fmla="*/ 1256 h 9894"/>
                <a:gd name="connsiteX89-1541" fmla="*/ 157 w 10000"/>
                <a:gd name="connsiteY89-1542" fmla="*/ 1058 h 9894"/>
                <a:gd name="connsiteX90-1543" fmla="*/ 157 w 10000"/>
                <a:gd name="connsiteY90-1544" fmla="*/ 952 h 9894"/>
                <a:gd name="connsiteX91-1545" fmla="*/ 157 w 10000"/>
                <a:gd name="connsiteY91-1546" fmla="*/ 741 h 9894"/>
                <a:gd name="connsiteX92-1547" fmla="*/ 0 w 10000"/>
                <a:gd name="connsiteY92-1548" fmla="*/ 635 h 9894"/>
                <a:gd name="connsiteX93-1549" fmla="*/ 0 w 10000"/>
                <a:gd name="connsiteY93-1550" fmla="*/ 423 h 9894"/>
                <a:gd name="connsiteX94-1551" fmla="*/ 786 w 10000"/>
                <a:gd name="connsiteY94-1552" fmla="*/ 0 h 9894"/>
                <a:gd name="connsiteX95-1553" fmla="*/ 1080 w 10000"/>
                <a:gd name="connsiteY95-1554" fmla="*/ 106 h 9894"/>
                <a:gd name="connsiteX96-1555" fmla="*/ 1395 w 10000"/>
                <a:gd name="connsiteY96-1556" fmla="*/ 211 h 9894"/>
                <a:gd name="connsiteX97-1557" fmla="*/ 1553 w 10000"/>
                <a:gd name="connsiteY97-1558" fmla="*/ 317 h 9894"/>
                <a:gd name="connsiteX98-1559" fmla="*/ 1710 w 10000"/>
                <a:gd name="connsiteY98-1560" fmla="*/ 317 h 9894"/>
                <a:gd name="connsiteX99-1561" fmla="*/ 1710 w 10000"/>
                <a:gd name="connsiteY99-1562" fmla="*/ 529 h 9894"/>
                <a:gd name="connsiteX100-1563" fmla="*/ 1553 w 10000"/>
                <a:gd name="connsiteY100-1564" fmla="*/ 741 h 9894"/>
                <a:gd name="connsiteX101-1565" fmla="*/ 1553 w 10000"/>
                <a:gd name="connsiteY101-1566" fmla="*/ 846 h 9894"/>
                <a:gd name="connsiteX102-1567" fmla="*/ 1553 w 10000"/>
                <a:gd name="connsiteY102-1568" fmla="*/ 1058 h 9894"/>
                <a:gd name="connsiteX103-1569" fmla="*/ 1395 w 10000"/>
                <a:gd name="connsiteY103-1570" fmla="*/ 1256 h 9894"/>
                <a:gd name="connsiteX104-1571" fmla="*/ 1395 w 10000"/>
                <a:gd name="connsiteY104-1572" fmla="*/ 1468 h 9894"/>
                <a:gd name="connsiteX105-1573" fmla="*/ 1395 w 10000"/>
                <a:gd name="connsiteY105-1574" fmla="*/ 1786 h 9894"/>
                <a:gd name="connsiteX106-1575" fmla="*/ 1395 w 10000"/>
                <a:gd name="connsiteY106-1576" fmla="*/ 2209 h 9894"/>
                <a:gd name="connsiteX107-1577" fmla="*/ 1238 w 10000"/>
                <a:gd name="connsiteY107-1578" fmla="*/ 2738 h 9894"/>
                <a:gd name="connsiteX108-1579" fmla="*/ 1238 w 10000"/>
                <a:gd name="connsiteY108-1580" fmla="*/ 3267 h 9894"/>
                <a:gd name="connsiteX109-1581" fmla="*/ 1238 w 10000"/>
                <a:gd name="connsiteY109-1582" fmla="*/ 3267 h 9894"/>
                <a:gd name="connsiteX0-1583" fmla="*/ 1238 w 10000"/>
                <a:gd name="connsiteY0-1584" fmla="*/ 3195 h 9893"/>
                <a:gd name="connsiteX1-1585" fmla="*/ 1238 w 10000"/>
                <a:gd name="connsiteY1-1586" fmla="*/ 3717 h 9893"/>
                <a:gd name="connsiteX2-1587" fmla="*/ 1238 w 10000"/>
                <a:gd name="connsiteY2-1588" fmla="*/ 4144 h 9893"/>
                <a:gd name="connsiteX3-1589" fmla="*/ 1238 w 10000"/>
                <a:gd name="connsiteY3-1590" fmla="*/ 4572 h 9893"/>
                <a:gd name="connsiteX4-1591" fmla="*/ 1238 w 10000"/>
                <a:gd name="connsiteY4-1592" fmla="*/ 5000 h 9893"/>
                <a:gd name="connsiteX5-1593" fmla="*/ 1238 w 10000"/>
                <a:gd name="connsiteY5-1594" fmla="*/ 5428 h 9893"/>
                <a:gd name="connsiteX6-1595" fmla="*/ 1238 w 10000"/>
                <a:gd name="connsiteY6-1596" fmla="*/ 5748 h 9893"/>
                <a:gd name="connsiteX7-1597" fmla="*/ 1238 w 10000"/>
                <a:gd name="connsiteY7-1598" fmla="*/ 6069 h 9893"/>
                <a:gd name="connsiteX8-1599" fmla="*/ 1238 w 10000"/>
                <a:gd name="connsiteY8-1600" fmla="*/ 6270 h 9893"/>
                <a:gd name="connsiteX9-1601" fmla="*/ 1080 w 10000"/>
                <a:gd name="connsiteY9-1602" fmla="*/ 6804 h 9893"/>
                <a:gd name="connsiteX10-1603" fmla="*/ 1080 w 10000"/>
                <a:gd name="connsiteY10-1604" fmla="*/ 7233 h 9893"/>
                <a:gd name="connsiteX11-1605" fmla="*/ 1238 w 10000"/>
                <a:gd name="connsiteY11-1606" fmla="*/ 7553 h 9893"/>
                <a:gd name="connsiteX12-1607" fmla="*/ 1238 w 10000"/>
                <a:gd name="connsiteY12-1608" fmla="*/ 7875 h 9893"/>
                <a:gd name="connsiteX13-1609" fmla="*/ 1395 w 10000"/>
                <a:gd name="connsiteY13-1610" fmla="*/ 8195 h 9893"/>
                <a:gd name="connsiteX14-1611" fmla="*/ 1553 w 10000"/>
                <a:gd name="connsiteY14-1612" fmla="*/ 8516 h 9893"/>
                <a:gd name="connsiteX15-1613" fmla="*/ 1710 w 10000"/>
                <a:gd name="connsiteY15-1614" fmla="*/ 8717 h 9893"/>
                <a:gd name="connsiteX16-1615" fmla="*/ 2024 w 10000"/>
                <a:gd name="connsiteY16-1616" fmla="*/ 8824 h 9893"/>
                <a:gd name="connsiteX17-1617" fmla="*/ 2337 w 10000"/>
                <a:gd name="connsiteY17-1618" fmla="*/ 8931 h 9893"/>
                <a:gd name="connsiteX18-1619" fmla="*/ 2810 w 10000"/>
                <a:gd name="connsiteY18-1620" fmla="*/ 9037 h 9893"/>
                <a:gd name="connsiteX19-1621" fmla="*/ 3438 w 10000"/>
                <a:gd name="connsiteY19-1622" fmla="*/ 9144 h 9893"/>
                <a:gd name="connsiteX20-1623" fmla="*/ 4067 w 10000"/>
                <a:gd name="connsiteY20-1624" fmla="*/ 9144 h 9893"/>
                <a:gd name="connsiteX21-1625" fmla="*/ 4676 w 10000"/>
                <a:gd name="connsiteY21-1626" fmla="*/ 9144 h 9893"/>
                <a:gd name="connsiteX22-1627" fmla="*/ 5304 w 10000"/>
                <a:gd name="connsiteY22-1628" fmla="*/ 9144 h 9893"/>
                <a:gd name="connsiteX23-1629" fmla="*/ 5776 w 10000"/>
                <a:gd name="connsiteY23-1630" fmla="*/ 9144 h 9893"/>
                <a:gd name="connsiteX24-1631" fmla="*/ 6247 w 10000"/>
                <a:gd name="connsiteY24-1632" fmla="*/ 9037 h 9893"/>
                <a:gd name="connsiteX25-1633" fmla="*/ 7034 w 10000"/>
                <a:gd name="connsiteY25-1634" fmla="*/ 8931 h 9893"/>
                <a:gd name="connsiteX26-1635" fmla="*/ 7662 w 10000"/>
                <a:gd name="connsiteY26-1636" fmla="*/ 8824 h 9893"/>
                <a:gd name="connsiteX27-1637" fmla="*/ 7820 w 10000"/>
                <a:gd name="connsiteY27-1638" fmla="*/ 8717 h 9893"/>
                <a:gd name="connsiteX28-1639" fmla="*/ 7977 w 10000"/>
                <a:gd name="connsiteY28-1640" fmla="*/ 8623 h 9893"/>
                <a:gd name="connsiteX29-1641" fmla="*/ 8133 w 10000"/>
                <a:gd name="connsiteY29-1642" fmla="*/ 8516 h 9893"/>
                <a:gd name="connsiteX30-1643" fmla="*/ 8291 w 10000"/>
                <a:gd name="connsiteY30-1644" fmla="*/ 8409 h 9893"/>
                <a:gd name="connsiteX31-1645" fmla="*/ 8428 w 10000"/>
                <a:gd name="connsiteY31-1646" fmla="*/ 7981 h 9893"/>
                <a:gd name="connsiteX32-1647" fmla="*/ 8586 w 10000"/>
                <a:gd name="connsiteY32-1648" fmla="*/ 7553 h 9893"/>
                <a:gd name="connsiteX33-1649" fmla="*/ 8742 w 10000"/>
                <a:gd name="connsiteY33-1650" fmla="*/ 7340 h 9893"/>
                <a:gd name="connsiteX34-1651" fmla="*/ 8742 w 10000"/>
                <a:gd name="connsiteY34-1652" fmla="*/ 7126 h 9893"/>
                <a:gd name="connsiteX35-1653" fmla="*/ 8742 w 10000"/>
                <a:gd name="connsiteY35-1654" fmla="*/ 6911 h 9893"/>
                <a:gd name="connsiteX36-1655" fmla="*/ 8742 w 10000"/>
                <a:gd name="connsiteY36-1656" fmla="*/ 6804 h 9893"/>
                <a:gd name="connsiteX37-1657" fmla="*/ 8899 w 10000"/>
                <a:gd name="connsiteY37-1658" fmla="*/ 6698 h 9893"/>
                <a:gd name="connsiteX38-1659" fmla="*/ 8899 w 10000"/>
                <a:gd name="connsiteY38-1660" fmla="*/ 6591 h 9893"/>
                <a:gd name="connsiteX39-1661" fmla="*/ 8899 w 10000"/>
                <a:gd name="connsiteY39-1662" fmla="*/ 6591 h 9893"/>
                <a:gd name="connsiteX40-1663" fmla="*/ 9057 w 10000"/>
                <a:gd name="connsiteY40-1664" fmla="*/ 6591 h 9893"/>
                <a:gd name="connsiteX41-1665" fmla="*/ 9214 w 10000"/>
                <a:gd name="connsiteY41-1666" fmla="*/ 6591 h 9893"/>
                <a:gd name="connsiteX42-1667" fmla="*/ 9214 w 10000"/>
                <a:gd name="connsiteY42-1668" fmla="*/ 6698 h 9893"/>
                <a:gd name="connsiteX43-1669" fmla="*/ 9371 w 10000"/>
                <a:gd name="connsiteY43-1670" fmla="*/ 6804 h 9893"/>
                <a:gd name="connsiteX44-1671" fmla="*/ 9371 w 10000"/>
                <a:gd name="connsiteY44-1672" fmla="*/ 7019 h 9893"/>
                <a:gd name="connsiteX45-1673" fmla="*/ 9371 w 10000"/>
                <a:gd name="connsiteY45-1674" fmla="*/ 7126 h 9893"/>
                <a:gd name="connsiteX46-1675" fmla="*/ 9371 w 10000"/>
                <a:gd name="connsiteY46-1676" fmla="*/ 7340 h 9893"/>
                <a:gd name="connsiteX47-1677" fmla="*/ 9529 w 10000"/>
                <a:gd name="connsiteY47-1678" fmla="*/ 7767 h 9893"/>
                <a:gd name="connsiteX48-1679" fmla="*/ 9529 w 10000"/>
                <a:gd name="connsiteY48-1680" fmla="*/ 8088 h 9893"/>
                <a:gd name="connsiteX49-1681" fmla="*/ 9685 w 10000"/>
                <a:gd name="connsiteY49-1682" fmla="*/ 8409 h 9893"/>
                <a:gd name="connsiteX50-1683" fmla="*/ 9843 w 10000"/>
                <a:gd name="connsiteY50-1684" fmla="*/ 8623 h 9893"/>
                <a:gd name="connsiteX51-1685" fmla="*/ 10000 w 10000"/>
                <a:gd name="connsiteY51-1686" fmla="*/ 8824 h 9893"/>
                <a:gd name="connsiteX52-1687" fmla="*/ 10000 w 10000"/>
                <a:gd name="connsiteY52-1688" fmla="*/ 9037 h 9893"/>
                <a:gd name="connsiteX53-1689" fmla="*/ 9843 w 10000"/>
                <a:gd name="connsiteY53-1690" fmla="*/ 9251 h 9893"/>
                <a:gd name="connsiteX54-1691" fmla="*/ 9529 w 10000"/>
                <a:gd name="connsiteY54-1692" fmla="*/ 9358 h 9893"/>
                <a:gd name="connsiteX55-1693" fmla="*/ 9214 w 10000"/>
                <a:gd name="connsiteY55-1694" fmla="*/ 9465 h 9893"/>
                <a:gd name="connsiteX56-1695" fmla="*/ 8742 w 10000"/>
                <a:gd name="connsiteY56-1696" fmla="*/ 9573 h 9893"/>
                <a:gd name="connsiteX57-1697" fmla="*/ 8291 w 10000"/>
                <a:gd name="connsiteY57-1698" fmla="*/ 9679 h 9893"/>
                <a:gd name="connsiteX58-1699" fmla="*/ 7820 w 10000"/>
                <a:gd name="connsiteY58-1700" fmla="*/ 9786 h 9893"/>
                <a:gd name="connsiteX59-1701" fmla="*/ 7190 w 10000"/>
                <a:gd name="connsiteY59-1702" fmla="*/ 9786 h 9893"/>
                <a:gd name="connsiteX60-1703" fmla="*/ 6404 w 10000"/>
                <a:gd name="connsiteY60-1704" fmla="*/ 9893 h 9893"/>
                <a:gd name="connsiteX61-1705" fmla="*/ 5618 w 10000"/>
                <a:gd name="connsiteY61-1706" fmla="*/ 9893 h 9893"/>
                <a:gd name="connsiteX62-1707" fmla="*/ 4676 w 10000"/>
                <a:gd name="connsiteY62-1708" fmla="*/ 9893 h 9893"/>
                <a:gd name="connsiteX63-1709" fmla="*/ 3909 w 10000"/>
                <a:gd name="connsiteY63-1710" fmla="*/ 9893 h 9893"/>
                <a:gd name="connsiteX64-1711" fmla="*/ 3123 w 10000"/>
                <a:gd name="connsiteY64-1712" fmla="*/ 9786 h 9893"/>
                <a:gd name="connsiteX65-1713" fmla="*/ 2495 w 10000"/>
                <a:gd name="connsiteY65-1714" fmla="*/ 9786 h 9893"/>
                <a:gd name="connsiteX66-1715" fmla="*/ 2024 w 10000"/>
                <a:gd name="connsiteY66-1716" fmla="*/ 9679 h 9893"/>
                <a:gd name="connsiteX67-1717" fmla="*/ 1553 w 10000"/>
                <a:gd name="connsiteY67-1718" fmla="*/ 9465 h 9893"/>
                <a:gd name="connsiteX68-1719" fmla="*/ 1080 w 10000"/>
                <a:gd name="connsiteY68-1720" fmla="*/ 9358 h 9893"/>
                <a:gd name="connsiteX69-1721" fmla="*/ 786 w 10000"/>
                <a:gd name="connsiteY69-1722" fmla="*/ 9144 h 9893"/>
                <a:gd name="connsiteX70-1723" fmla="*/ 628 w 10000"/>
                <a:gd name="connsiteY70-1724" fmla="*/ 8824 h 9893"/>
                <a:gd name="connsiteX71-1725" fmla="*/ 471 w 10000"/>
                <a:gd name="connsiteY71-1726" fmla="*/ 8516 h 9893"/>
                <a:gd name="connsiteX72-1727" fmla="*/ 315 w 10000"/>
                <a:gd name="connsiteY72-1728" fmla="*/ 8088 h 9893"/>
                <a:gd name="connsiteX73-1729" fmla="*/ 315 w 10000"/>
                <a:gd name="connsiteY73-1730" fmla="*/ 7660 h 9893"/>
                <a:gd name="connsiteX74-1731" fmla="*/ 315 w 10000"/>
                <a:gd name="connsiteY74-1732" fmla="*/ 7126 h 9893"/>
                <a:gd name="connsiteX75-1733" fmla="*/ 315 w 10000"/>
                <a:gd name="connsiteY75-1734" fmla="*/ 6484 h 9893"/>
                <a:gd name="connsiteX76-1735" fmla="*/ 315 w 10000"/>
                <a:gd name="connsiteY76-1736" fmla="*/ 5748 h 9893"/>
                <a:gd name="connsiteX77-1737" fmla="*/ 315 w 10000"/>
                <a:gd name="connsiteY77-1738" fmla="*/ 5321 h 9893"/>
                <a:gd name="connsiteX78-1739" fmla="*/ 315 w 10000"/>
                <a:gd name="connsiteY78-1740" fmla="*/ 4893 h 9893"/>
                <a:gd name="connsiteX79-1741" fmla="*/ 315 w 10000"/>
                <a:gd name="connsiteY79-1742" fmla="*/ 4465 h 9893"/>
                <a:gd name="connsiteX80-1743" fmla="*/ 315 w 10000"/>
                <a:gd name="connsiteY80-1744" fmla="*/ 4037 h 9893"/>
                <a:gd name="connsiteX81-1745" fmla="*/ 315 w 10000"/>
                <a:gd name="connsiteY81-1746" fmla="*/ 3515 h 9893"/>
                <a:gd name="connsiteX82-1747" fmla="*/ 315 w 10000"/>
                <a:gd name="connsiteY82-1748" fmla="*/ 3088 h 9893"/>
                <a:gd name="connsiteX83-1749" fmla="*/ 315 w 10000"/>
                <a:gd name="connsiteY83-1750" fmla="*/ 2767 h 9893"/>
                <a:gd name="connsiteX84-1751" fmla="*/ 315 w 10000"/>
                <a:gd name="connsiteY84-1752" fmla="*/ 2339 h 9893"/>
                <a:gd name="connsiteX85-1753" fmla="*/ 315 w 10000"/>
                <a:gd name="connsiteY85-1754" fmla="*/ 2019 h 9893"/>
                <a:gd name="connsiteX86-1755" fmla="*/ 157 w 10000"/>
                <a:gd name="connsiteY86-1756" fmla="*/ 1698 h 9893"/>
                <a:gd name="connsiteX87-1757" fmla="*/ 157 w 10000"/>
                <a:gd name="connsiteY87-1758" fmla="*/ 1484 h 9893"/>
                <a:gd name="connsiteX88-1759" fmla="*/ 157 w 10000"/>
                <a:gd name="connsiteY88-1760" fmla="*/ 1162 h 9893"/>
                <a:gd name="connsiteX89-1761" fmla="*/ 157 w 10000"/>
                <a:gd name="connsiteY89-1762" fmla="*/ 962 h 9893"/>
                <a:gd name="connsiteX90-1763" fmla="*/ 157 w 10000"/>
                <a:gd name="connsiteY90-1764" fmla="*/ 855 h 9893"/>
                <a:gd name="connsiteX91-1765" fmla="*/ 157 w 10000"/>
                <a:gd name="connsiteY91-1766" fmla="*/ 642 h 9893"/>
                <a:gd name="connsiteX92-1767" fmla="*/ 0 w 10000"/>
                <a:gd name="connsiteY92-1768" fmla="*/ 535 h 9893"/>
                <a:gd name="connsiteX93-1769" fmla="*/ 0 w 10000"/>
                <a:gd name="connsiteY93-1770" fmla="*/ 321 h 9893"/>
                <a:gd name="connsiteX94-1771" fmla="*/ 1080 w 10000"/>
                <a:gd name="connsiteY94-1772" fmla="*/ 0 h 9893"/>
                <a:gd name="connsiteX95-1773" fmla="*/ 1395 w 10000"/>
                <a:gd name="connsiteY95-1774" fmla="*/ 106 h 9893"/>
                <a:gd name="connsiteX96-1775" fmla="*/ 1553 w 10000"/>
                <a:gd name="connsiteY96-1776" fmla="*/ 213 h 9893"/>
                <a:gd name="connsiteX97-1777" fmla="*/ 1710 w 10000"/>
                <a:gd name="connsiteY97-1778" fmla="*/ 213 h 9893"/>
                <a:gd name="connsiteX98-1779" fmla="*/ 1710 w 10000"/>
                <a:gd name="connsiteY98-1780" fmla="*/ 428 h 9893"/>
                <a:gd name="connsiteX99-1781" fmla="*/ 1553 w 10000"/>
                <a:gd name="connsiteY99-1782" fmla="*/ 642 h 9893"/>
                <a:gd name="connsiteX100-1783" fmla="*/ 1553 w 10000"/>
                <a:gd name="connsiteY100-1784" fmla="*/ 748 h 9893"/>
                <a:gd name="connsiteX101-1785" fmla="*/ 1553 w 10000"/>
                <a:gd name="connsiteY101-1786" fmla="*/ 962 h 9893"/>
                <a:gd name="connsiteX102-1787" fmla="*/ 1395 w 10000"/>
                <a:gd name="connsiteY102-1788" fmla="*/ 1162 h 9893"/>
                <a:gd name="connsiteX103-1789" fmla="*/ 1395 w 10000"/>
                <a:gd name="connsiteY103-1790" fmla="*/ 1377 h 9893"/>
                <a:gd name="connsiteX104-1791" fmla="*/ 1395 w 10000"/>
                <a:gd name="connsiteY104-1792" fmla="*/ 1698 h 9893"/>
                <a:gd name="connsiteX105-1793" fmla="*/ 1395 w 10000"/>
                <a:gd name="connsiteY105-1794" fmla="*/ 2126 h 9893"/>
                <a:gd name="connsiteX106-1795" fmla="*/ 1238 w 10000"/>
                <a:gd name="connsiteY106-1796" fmla="*/ 2660 h 9893"/>
                <a:gd name="connsiteX107-1797" fmla="*/ 1238 w 10000"/>
                <a:gd name="connsiteY107-1798" fmla="*/ 3195 h 9893"/>
                <a:gd name="connsiteX108-1799" fmla="*/ 1238 w 10000"/>
                <a:gd name="connsiteY108-1800" fmla="*/ 3195 h 9893"/>
                <a:gd name="connsiteX0-1801" fmla="*/ 1238 w 10000"/>
                <a:gd name="connsiteY0-1802" fmla="*/ 3123 h 9893"/>
                <a:gd name="connsiteX1-1803" fmla="*/ 1238 w 10000"/>
                <a:gd name="connsiteY1-1804" fmla="*/ 3650 h 9893"/>
                <a:gd name="connsiteX2-1805" fmla="*/ 1238 w 10000"/>
                <a:gd name="connsiteY2-1806" fmla="*/ 4082 h 9893"/>
                <a:gd name="connsiteX3-1807" fmla="*/ 1238 w 10000"/>
                <a:gd name="connsiteY3-1808" fmla="*/ 4514 h 9893"/>
                <a:gd name="connsiteX4-1809" fmla="*/ 1238 w 10000"/>
                <a:gd name="connsiteY4-1810" fmla="*/ 4947 h 9893"/>
                <a:gd name="connsiteX5-1811" fmla="*/ 1238 w 10000"/>
                <a:gd name="connsiteY5-1812" fmla="*/ 5380 h 9893"/>
                <a:gd name="connsiteX6-1813" fmla="*/ 1238 w 10000"/>
                <a:gd name="connsiteY6-1814" fmla="*/ 5703 h 9893"/>
                <a:gd name="connsiteX7-1815" fmla="*/ 1238 w 10000"/>
                <a:gd name="connsiteY7-1816" fmla="*/ 6028 h 9893"/>
                <a:gd name="connsiteX8-1817" fmla="*/ 1238 w 10000"/>
                <a:gd name="connsiteY8-1818" fmla="*/ 6231 h 9893"/>
                <a:gd name="connsiteX9-1819" fmla="*/ 1080 w 10000"/>
                <a:gd name="connsiteY9-1820" fmla="*/ 6771 h 9893"/>
                <a:gd name="connsiteX10-1821" fmla="*/ 1080 w 10000"/>
                <a:gd name="connsiteY10-1822" fmla="*/ 7204 h 9893"/>
                <a:gd name="connsiteX11-1823" fmla="*/ 1238 w 10000"/>
                <a:gd name="connsiteY11-1824" fmla="*/ 7528 h 9893"/>
                <a:gd name="connsiteX12-1825" fmla="*/ 1238 w 10000"/>
                <a:gd name="connsiteY12-1826" fmla="*/ 7853 h 9893"/>
                <a:gd name="connsiteX13-1827" fmla="*/ 1395 w 10000"/>
                <a:gd name="connsiteY13-1828" fmla="*/ 8177 h 9893"/>
                <a:gd name="connsiteX14-1829" fmla="*/ 1553 w 10000"/>
                <a:gd name="connsiteY14-1830" fmla="*/ 8501 h 9893"/>
                <a:gd name="connsiteX15-1831" fmla="*/ 1710 w 10000"/>
                <a:gd name="connsiteY15-1832" fmla="*/ 8704 h 9893"/>
                <a:gd name="connsiteX16-1833" fmla="*/ 2024 w 10000"/>
                <a:gd name="connsiteY16-1834" fmla="*/ 8812 h 9893"/>
                <a:gd name="connsiteX17-1835" fmla="*/ 2337 w 10000"/>
                <a:gd name="connsiteY17-1836" fmla="*/ 8921 h 9893"/>
                <a:gd name="connsiteX18-1837" fmla="*/ 2810 w 10000"/>
                <a:gd name="connsiteY18-1838" fmla="*/ 9028 h 9893"/>
                <a:gd name="connsiteX19-1839" fmla="*/ 3438 w 10000"/>
                <a:gd name="connsiteY19-1840" fmla="*/ 9136 h 9893"/>
                <a:gd name="connsiteX20-1841" fmla="*/ 4067 w 10000"/>
                <a:gd name="connsiteY20-1842" fmla="*/ 9136 h 9893"/>
                <a:gd name="connsiteX21-1843" fmla="*/ 4676 w 10000"/>
                <a:gd name="connsiteY21-1844" fmla="*/ 9136 h 9893"/>
                <a:gd name="connsiteX22-1845" fmla="*/ 5304 w 10000"/>
                <a:gd name="connsiteY22-1846" fmla="*/ 9136 h 9893"/>
                <a:gd name="connsiteX23-1847" fmla="*/ 5776 w 10000"/>
                <a:gd name="connsiteY23-1848" fmla="*/ 9136 h 9893"/>
                <a:gd name="connsiteX24-1849" fmla="*/ 6247 w 10000"/>
                <a:gd name="connsiteY24-1850" fmla="*/ 9028 h 9893"/>
                <a:gd name="connsiteX25-1851" fmla="*/ 7034 w 10000"/>
                <a:gd name="connsiteY25-1852" fmla="*/ 8921 h 9893"/>
                <a:gd name="connsiteX26-1853" fmla="*/ 7662 w 10000"/>
                <a:gd name="connsiteY26-1854" fmla="*/ 8812 h 9893"/>
                <a:gd name="connsiteX27-1855" fmla="*/ 7820 w 10000"/>
                <a:gd name="connsiteY27-1856" fmla="*/ 8704 h 9893"/>
                <a:gd name="connsiteX28-1857" fmla="*/ 7977 w 10000"/>
                <a:gd name="connsiteY28-1858" fmla="*/ 8609 h 9893"/>
                <a:gd name="connsiteX29-1859" fmla="*/ 8133 w 10000"/>
                <a:gd name="connsiteY29-1860" fmla="*/ 8501 h 9893"/>
                <a:gd name="connsiteX30-1861" fmla="*/ 8291 w 10000"/>
                <a:gd name="connsiteY30-1862" fmla="*/ 8393 h 9893"/>
                <a:gd name="connsiteX31-1863" fmla="*/ 8428 w 10000"/>
                <a:gd name="connsiteY31-1864" fmla="*/ 7960 h 9893"/>
                <a:gd name="connsiteX32-1865" fmla="*/ 8586 w 10000"/>
                <a:gd name="connsiteY32-1866" fmla="*/ 7528 h 9893"/>
                <a:gd name="connsiteX33-1867" fmla="*/ 8742 w 10000"/>
                <a:gd name="connsiteY33-1868" fmla="*/ 7312 h 9893"/>
                <a:gd name="connsiteX34-1869" fmla="*/ 8742 w 10000"/>
                <a:gd name="connsiteY34-1870" fmla="*/ 7096 h 9893"/>
                <a:gd name="connsiteX35-1871" fmla="*/ 8742 w 10000"/>
                <a:gd name="connsiteY35-1872" fmla="*/ 6879 h 9893"/>
                <a:gd name="connsiteX36-1873" fmla="*/ 8742 w 10000"/>
                <a:gd name="connsiteY36-1874" fmla="*/ 6771 h 9893"/>
                <a:gd name="connsiteX37-1875" fmla="*/ 8899 w 10000"/>
                <a:gd name="connsiteY37-1876" fmla="*/ 6663 h 9893"/>
                <a:gd name="connsiteX38-1877" fmla="*/ 8899 w 10000"/>
                <a:gd name="connsiteY38-1878" fmla="*/ 6555 h 9893"/>
                <a:gd name="connsiteX39-1879" fmla="*/ 8899 w 10000"/>
                <a:gd name="connsiteY39-1880" fmla="*/ 6555 h 9893"/>
                <a:gd name="connsiteX40-1881" fmla="*/ 9057 w 10000"/>
                <a:gd name="connsiteY40-1882" fmla="*/ 6555 h 9893"/>
                <a:gd name="connsiteX41-1883" fmla="*/ 9214 w 10000"/>
                <a:gd name="connsiteY41-1884" fmla="*/ 6555 h 9893"/>
                <a:gd name="connsiteX42-1885" fmla="*/ 9214 w 10000"/>
                <a:gd name="connsiteY42-1886" fmla="*/ 6663 h 9893"/>
                <a:gd name="connsiteX43-1887" fmla="*/ 9371 w 10000"/>
                <a:gd name="connsiteY43-1888" fmla="*/ 6771 h 9893"/>
                <a:gd name="connsiteX44-1889" fmla="*/ 9371 w 10000"/>
                <a:gd name="connsiteY44-1890" fmla="*/ 6988 h 9893"/>
                <a:gd name="connsiteX45-1891" fmla="*/ 9371 w 10000"/>
                <a:gd name="connsiteY45-1892" fmla="*/ 7096 h 9893"/>
                <a:gd name="connsiteX46-1893" fmla="*/ 9371 w 10000"/>
                <a:gd name="connsiteY46-1894" fmla="*/ 7312 h 9893"/>
                <a:gd name="connsiteX47-1895" fmla="*/ 9529 w 10000"/>
                <a:gd name="connsiteY47-1896" fmla="*/ 7744 h 9893"/>
                <a:gd name="connsiteX48-1897" fmla="*/ 9529 w 10000"/>
                <a:gd name="connsiteY48-1898" fmla="*/ 8068 h 9893"/>
                <a:gd name="connsiteX49-1899" fmla="*/ 9685 w 10000"/>
                <a:gd name="connsiteY49-1900" fmla="*/ 8393 h 9893"/>
                <a:gd name="connsiteX50-1901" fmla="*/ 9843 w 10000"/>
                <a:gd name="connsiteY50-1902" fmla="*/ 8609 h 9893"/>
                <a:gd name="connsiteX51-1903" fmla="*/ 10000 w 10000"/>
                <a:gd name="connsiteY51-1904" fmla="*/ 8812 h 9893"/>
                <a:gd name="connsiteX52-1905" fmla="*/ 10000 w 10000"/>
                <a:gd name="connsiteY52-1906" fmla="*/ 9028 h 9893"/>
                <a:gd name="connsiteX53-1907" fmla="*/ 9843 w 10000"/>
                <a:gd name="connsiteY53-1908" fmla="*/ 9244 h 9893"/>
                <a:gd name="connsiteX54-1909" fmla="*/ 9529 w 10000"/>
                <a:gd name="connsiteY54-1910" fmla="*/ 9352 h 9893"/>
                <a:gd name="connsiteX55-1911" fmla="*/ 9214 w 10000"/>
                <a:gd name="connsiteY55-1912" fmla="*/ 9460 h 9893"/>
                <a:gd name="connsiteX56-1913" fmla="*/ 8742 w 10000"/>
                <a:gd name="connsiteY56-1914" fmla="*/ 9570 h 9893"/>
                <a:gd name="connsiteX57-1915" fmla="*/ 8291 w 10000"/>
                <a:gd name="connsiteY57-1916" fmla="*/ 9677 h 9893"/>
                <a:gd name="connsiteX58-1917" fmla="*/ 7820 w 10000"/>
                <a:gd name="connsiteY58-1918" fmla="*/ 9785 h 9893"/>
                <a:gd name="connsiteX59-1919" fmla="*/ 7190 w 10000"/>
                <a:gd name="connsiteY59-1920" fmla="*/ 9785 h 9893"/>
                <a:gd name="connsiteX60-1921" fmla="*/ 6404 w 10000"/>
                <a:gd name="connsiteY60-1922" fmla="*/ 9893 h 9893"/>
                <a:gd name="connsiteX61-1923" fmla="*/ 5618 w 10000"/>
                <a:gd name="connsiteY61-1924" fmla="*/ 9893 h 9893"/>
                <a:gd name="connsiteX62-1925" fmla="*/ 4676 w 10000"/>
                <a:gd name="connsiteY62-1926" fmla="*/ 9893 h 9893"/>
                <a:gd name="connsiteX63-1927" fmla="*/ 3909 w 10000"/>
                <a:gd name="connsiteY63-1928" fmla="*/ 9893 h 9893"/>
                <a:gd name="connsiteX64-1929" fmla="*/ 3123 w 10000"/>
                <a:gd name="connsiteY64-1930" fmla="*/ 9785 h 9893"/>
                <a:gd name="connsiteX65-1931" fmla="*/ 2495 w 10000"/>
                <a:gd name="connsiteY65-1932" fmla="*/ 9785 h 9893"/>
                <a:gd name="connsiteX66-1933" fmla="*/ 2024 w 10000"/>
                <a:gd name="connsiteY66-1934" fmla="*/ 9677 h 9893"/>
                <a:gd name="connsiteX67-1935" fmla="*/ 1553 w 10000"/>
                <a:gd name="connsiteY67-1936" fmla="*/ 9460 h 9893"/>
                <a:gd name="connsiteX68-1937" fmla="*/ 1080 w 10000"/>
                <a:gd name="connsiteY68-1938" fmla="*/ 9352 h 9893"/>
                <a:gd name="connsiteX69-1939" fmla="*/ 786 w 10000"/>
                <a:gd name="connsiteY69-1940" fmla="*/ 9136 h 9893"/>
                <a:gd name="connsiteX70-1941" fmla="*/ 628 w 10000"/>
                <a:gd name="connsiteY70-1942" fmla="*/ 8812 h 9893"/>
                <a:gd name="connsiteX71-1943" fmla="*/ 471 w 10000"/>
                <a:gd name="connsiteY71-1944" fmla="*/ 8501 h 9893"/>
                <a:gd name="connsiteX72-1945" fmla="*/ 315 w 10000"/>
                <a:gd name="connsiteY72-1946" fmla="*/ 8068 h 9893"/>
                <a:gd name="connsiteX73-1947" fmla="*/ 315 w 10000"/>
                <a:gd name="connsiteY73-1948" fmla="*/ 7636 h 9893"/>
                <a:gd name="connsiteX74-1949" fmla="*/ 315 w 10000"/>
                <a:gd name="connsiteY74-1950" fmla="*/ 7096 h 9893"/>
                <a:gd name="connsiteX75-1951" fmla="*/ 315 w 10000"/>
                <a:gd name="connsiteY75-1952" fmla="*/ 6447 h 9893"/>
                <a:gd name="connsiteX76-1953" fmla="*/ 315 w 10000"/>
                <a:gd name="connsiteY76-1954" fmla="*/ 5703 h 9893"/>
                <a:gd name="connsiteX77-1955" fmla="*/ 315 w 10000"/>
                <a:gd name="connsiteY77-1956" fmla="*/ 5272 h 9893"/>
                <a:gd name="connsiteX78-1957" fmla="*/ 315 w 10000"/>
                <a:gd name="connsiteY78-1958" fmla="*/ 4839 h 9893"/>
                <a:gd name="connsiteX79-1959" fmla="*/ 315 w 10000"/>
                <a:gd name="connsiteY79-1960" fmla="*/ 4406 h 9893"/>
                <a:gd name="connsiteX80-1961" fmla="*/ 315 w 10000"/>
                <a:gd name="connsiteY80-1962" fmla="*/ 3974 h 9893"/>
                <a:gd name="connsiteX81-1963" fmla="*/ 315 w 10000"/>
                <a:gd name="connsiteY81-1964" fmla="*/ 3446 h 9893"/>
                <a:gd name="connsiteX82-1965" fmla="*/ 315 w 10000"/>
                <a:gd name="connsiteY82-1966" fmla="*/ 3014 h 9893"/>
                <a:gd name="connsiteX83-1967" fmla="*/ 315 w 10000"/>
                <a:gd name="connsiteY83-1968" fmla="*/ 2690 h 9893"/>
                <a:gd name="connsiteX84-1969" fmla="*/ 315 w 10000"/>
                <a:gd name="connsiteY84-1970" fmla="*/ 2257 h 9893"/>
                <a:gd name="connsiteX85-1971" fmla="*/ 315 w 10000"/>
                <a:gd name="connsiteY85-1972" fmla="*/ 1934 h 9893"/>
                <a:gd name="connsiteX86-1973" fmla="*/ 157 w 10000"/>
                <a:gd name="connsiteY86-1974" fmla="*/ 1609 h 9893"/>
                <a:gd name="connsiteX87-1975" fmla="*/ 157 w 10000"/>
                <a:gd name="connsiteY87-1976" fmla="*/ 1393 h 9893"/>
                <a:gd name="connsiteX88-1977" fmla="*/ 157 w 10000"/>
                <a:gd name="connsiteY88-1978" fmla="*/ 1068 h 9893"/>
                <a:gd name="connsiteX89-1979" fmla="*/ 157 w 10000"/>
                <a:gd name="connsiteY89-1980" fmla="*/ 865 h 9893"/>
                <a:gd name="connsiteX90-1981" fmla="*/ 157 w 10000"/>
                <a:gd name="connsiteY90-1982" fmla="*/ 757 h 9893"/>
                <a:gd name="connsiteX91-1983" fmla="*/ 157 w 10000"/>
                <a:gd name="connsiteY91-1984" fmla="*/ 542 h 9893"/>
                <a:gd name="connsiteX92-1985" fmla="*/ 0 w 10000"/>
                <a:gd name="connsiteY92-1986" fmla="*/ 434 h 9893"/>
                <a:gd name="connsiteX93-1987" fmla="*/ 0 w 10000"/>
                <a:gd name="connsiteY93-1988" fmla="*/ 217 h 9893"/>
                <a:gd name="connsiteX94-1989" fmla="*/ 1395 w 10000"/>
                <a:gd name="connsiteY94-1990" fmla="*/ 0 h 9893"/>
                <a:gd name="connsiteX95-1991" fmla="*/ 1553 w 10000"/>
                <a:gd name="connsiteY95-1992" fmla="*/ 108 h 9893"/>
                <a:gd name="connsiteX96-1993" fmla="*/ 1710 w 10000"/>
                <a:gd name="connsiteY96-1994" fmla="*/ 108 h 9893"/>
                <a:gd name="connsiteX97-1995" fmla="*/ 1710 w 10000"/>
                <a:gd name="connsiteY97-1996" fmla="*/ 326 h 9893"/>
                <a:gd name="connsiteX98-1997" fmla="*/ 1553 w 10000"/>
                <a:gd name="connsiteY98-1998" fmla="*/ 542 h 9893"/>
                <a:gd name="connsiteX99-1999" fmla="*/ 1553 w 10000"/>
                <a:gd name="connsiteY99-2000" fmla="*/ 649 h 9893"/>
                <a:gd name="connsiteX100-2001" fmla="*/ 1553 w 10000"/>
                <a:gd name="connsiteY100-2002" fmla="*/ 865 h 9893"/>
                <a:gd name="connsiteX101-2003" fmla="*/ 1395 w 10000"/>
                <a:gd name="connsiteY101-2004" fmla="*/ 1068 h 9893"/>
                <a:gd name="connsiteX102-2005" fmla="*/ 1395 w 10000"/>
                <a:gd name="connsiteY102-2006" fmla="*/ 1285 h 9893"/>
                <a:gd name="connsiteX103-2007" fmla="*/ 1395 w 10000"/>
                <a:gd name="connsiteY103-2008" fmla="*/ 1609 h 9893"/>
                <a:gd name="connsiteX104-2009" fmla="*/ 1395 w 10000"/>
                <a:gd name="connsiteY104-2010" fmla="*/ 2042 h 9893"/>
                <a:gd name="connsiteX105-2011" fmla="*/ 1238 w 10000"/>
                <a:gd name="connsiteY105-2012" fmla="*/ 2582 h 9893"/>
                <a:gd name="connsiteX106-2013" fmla="*/ 1238 w 10000"/>
                <a:gd name="connsiteY106-2014" fmla="*/ 3123 h 9893"/>
                <a:gd name="connsiteX107-2015" fmla="*/ 1238 w 10000"/>
                <a:gd name="connsiteY107-2016" fmla="*/ 3123 h 9893"/>
                <a:gd name="connsiteX0-2017" fmla="*/ 1238 w 10000"/>
                <a:gd name="connsiteY0-2018" fmla="*/ 3048 h 9891"/>
                <a:gd name="connsiteX1-2019" fmla="*/ 1238 w 10000"/>
                <a:gd name="connsiteY1-2020" fmla="*/ 3580 h 9891"/>
                <a:gd name="connsiteX2-2021" fmla="*/ 1238 w 10000"/>
                <a:gd name="connsiteY2-2022" fmla="*/ 4017 h 9891"/>
                <a:gd name="connsiteX3-2023" fmla="*/ 1238 w 10000"/>
                <a:gd name="connsiteY3-2024" fmla="*/ 4454 h 9891"/>
                <a:gd name="connsiteX4-2025" fmla="*/ 1238 w 10000"/>
                <a:gd name="connsiteY4-2026" fmla="*/ 4892 h 9891"/>
                <a:gd name="connsiteX5-2027" fmla="*/ 1238 w 10000"/>
                <a:gd name="connsiteY5-2028" fmla="*/ 5329 h 9891"/>
                <a:gd name="connsiteX6-2029" fmla="*/ 1238 w 10000"/>
                <a:gd name="connsiteY6-2030" fmla="*/ 5656 h 9891"/>
                <a:gd name="connsiteX7-2031" fmla="*/ 1238 w 10000"/>
                <a:gd name="connsiteY7-2032" fmla="*/ 5984 h 9891"/>
                <a:gd name="connsiteX8-2033" fmla="*/ 1238 w 10000"/>
                <a:gd name="connsiteY8-2034" fmla="*/ 6189 h 9891"/>
                <a:gd name="connsiteX9-2035" fmla="*/ 1080 w 10000"/>
                <a:gd name="connsiteY9-2036" fmla="*/ 6735 h 9891"/>
                <a:gd name="connsiteX10-2037" fmla="*/ 1080 w 10000"/>
                <a:gd name="connsiteY10-2038" fmla="*/ 7173 h 9891"/>
                <a:gd name="connsiteX11-2039" fmla="*/ 1238 w 10000"/>
                <a:gd name="connsiteY11-2040" fmla="*/ 7500 h 9891"/>
                <a:gd name="connsiteX12-2041" fmla="*/ 1238 w 10000"/>
                <a:gd name="connsiteY12-2042" fmla="*/ 7829 h 9891"/>
                <a:gd name="connsiteX13-2043" fmla="*/ 1395 w 10000"/>
                <a:gd name="connsiteY13-2044" fmla="*/ 8156 h 9891"/>
                <a:gd name="connsiteX14-2045" fmla="*/ 1553 w 10000"/>
                <a:gd name="connsiteY14-2046" fmla="*/ 8484 h 9891"/>
                <a:gd name="connsiteX15-2047" fmla="*/ 1710 w 10000"/>
                <a:gd name="connsiteY15-2048" fmla="*/ 8689 h 9891"/>
                <a:gd name="connsiteX16-2049" fmla="*/ 2024 w 10000"/>
                <a:gd name="connsiteY16-2050" fmla="*/ 8798 h 9891"/>
                <a:gd name="connsiteX17-2051" fmla="*/ 2337 w 10000"/>
                <a:gd name="connsiteY17-2052" fmla="*/ 8908 h 9891"/>
                <a:gd name="connsiteX18-2053" fmla="*/ 2810 w 10000"/>
                <a:gd name="connsiteY18-2054" fmla="*/ 9017 h 9891"/>
                <a:gd name="connsiteX19-2055" fmla="*/ 3438 w 10000"/>
                <a:gd name="connsiteY19-2056" fmla="*/ 9126 h 9891"/>
                <a:gd name="connsiteX20-2057" fmla="*/ 4067 w 10000"/>
                <a:gd name="connsiteY20-2058" fmla="*/ 9126 h 9891"/>
                <a:gd name="connsiteX21-2059" fmla="*/ 4676 w 10000"/>
                <a:gd name="connsiteY21-2060" fmla="*/ 9126 h 9891"/>
                <a:gd name="connsiteX22-2061" fmla="*/ 5304 w 10000"/>
                <a:gd name="connsiteY22-2062" fmla="*/ 9126 h 9891"/>
                <a:gd name="connsiteX23-2063" fmla="*/ 5776 w 10000"/>
                <a:gd name="connsiteY23-2064" fmla="*/ 9126 h 9891"/>
                <a:gd name="connsiteX24-2065" fmla="*/ 6247 w 10000"/>
                <a:gd name="connsiteY24-2066" fmla="*/ 9017 h 9891"/>
                <a:gd name="connsiteX25-2067" fmla="*/ 7034 w 10000"/>
                <a:gd name="connsiteY25-2068" fmla="*/ 8908 h 9891"/>
                <a:gd name="connsiteX26-2069" fmla="*/ 7662 w 10000"/>
                <a:gd name="connsiteY26-2070" fmla="*/ 8798 h 9891"/>
                <a:gd name="connsiteX27-2071" fmla="*/ 7820 w 10000"/>
                <a:gd name="connsiteY27-2072" fmla="*/ 8689 h 9891"/>
                <a:gd name="connsiteX28-2073" fmla="*/ 7977 w 10000"/>
                <a:gd name="connsiteY28-2074" fmla="*/ 8593 h 9891"/>
                <a:gd name="connsiteX29-2075" fmla="*/ 8133 w 10000"/>
                <a:gd name="connsiteY29-2076" fmla="*/ 8484 h 9891"/>
                <a:gd name="connsiteX30-2077" fmla="*/ 8291 w 10000"/>
                <a:gd name="connsiteY30-2078" fmla="*/ 8375 h 9891"/>
                <a:gd name="connsiteX31-2079" fmla="*/ 8428 w 10000"/>
                <a:gd name="connsiteY31-2080" fmla="*/ 7937 h 9891"/>
                <a:gd name="connsiteX32-2081" fmla="*/ 8586 w 10000"/>
                <a:gd name="connsiteY32-2082" fmla="*/ 7500 h 9891"/>
                <a:gd name="connsiteX33-2083" fmla="*/ 8742 w 10000"/>
                <a:gd name="connsiteY33-2084" fmla="*/ 7282 h 9891"/>
                <a:gd name="connsiteX34-2085" fmla="*/ 8742 w 10000"/>
                <a:gd name="connsiteY34-2086" fmla="*/ 7064 h 9891"/>
                <a:gd name="connsiteX35-2087" fmla="*/ 8742 w 10000"/>
                <a:gd name="connsiteY35-2088" fmla="*/ 6844 h 9891"/>
                <a:gd name="connsiteX36-2089" fmla="*/ 8742 w 10000"/>
                <a:gd name="connsiteY36-2090" fmla="*/ 6735 h 9891"/>
                <a:gd name="connsiteX37-2091" fmla="*/ 8899 w 10000"/>
                <a:gd name="connsiteY37-2092" fmla="*/ 6626 h 9891"/>
                <a:gd name="connsiteX38-2093" fmla="*/ 8899 w 10000"/>
                <a:gd name="connsiteY38-2094" fmla="*/ 6517 h 9891"/>
                <a:gd name="connsiteX39-2095" fmla="*/ 8899 w 10000"/>
                <a:gd name="connsiteY39-2096" fmla="*/ 6517 h 9891"/>
                <a:gd name="connsiteX40-2097" fmla="*/ 9057 w 10000"/>
                <a:gd name="connsiteY40-2098" fmla="*/ 6517 h 9891"/>
                <a:gd name="connsiteX41-2099" fmla="*/ 9214 w 10000"/>
                <a:gd name="connsiteY41-2100" fmla="*/ 6517 h 9891"/>
                <a:gd name="connsiteX42-2101" fmla="*/ 9214 w 10000"/>
                <a:gd name="connsiteY42-2102" fmla="*/ 6626 h 9891"/>
                <a:gd name="connsiteX43-2103" fmla="*/ 9371 w 10000"/>
                <a:gd name="connsiteY43-2104" fmla="*/ 6735 h 9891"/>
                <a:gd name="connsiteX44-2105" fmla="*/ 9371 w 10000"/>
                <a:gd name="connsiteY44-2106" fmla="*/ 6955 h 9891"/>
                <a:gd name="connsiteX45-2107" fmla="*/ 9371 w 10000"/>
                <a:gd name="connsiteY45-2108" fmla="*/ 7064 h 9891"/>
                <a:gd name="connsiteX46-2109" fmla="*/ 9371 w 10000"/>
                <a:gd name="connsiteY46-2110" fmla="*/ 7282 h 9891"/>
                <a:gd name="connsiteX47-2111" fmla="*/ 9529 w 10000"/>
                <a:gd name="connsiteY47-2112" fmla="*/ 7719 h 9891"/>
                <a:gd name="connsiteX48-2113" fmla="*/ 9529 w 10000"/>
                <a:gd name="connsiteY48-2114" fmla="*/ 8046 h 9891"/>
                <a:gd name="connsiteX49-2115" fmla="*/ 9685 w 10000"/>
                <a:gd name="connsiteY49-2116" fmla="*/ 8375 h 9891"/>
                <a:gd name="connsiteX50-2117" fmla="*/ 9843 w 10000"/>
                <a:gd name="connsiteY50-2118" fmla="*/ 8593 h 9891"/>
                <a:gd name="connsiteX51-2119" fmla="*/ 10000 w 10000"/>
                <a:gd name="connsiteY51-2120" fmla="*/ 8798 h 9891"/>
                <a:gd name="connsiteX52-2121" fmla="*/ 10000 w 10000"/>
                <a:gd name="connsiteY52-2122" fmla="*/ 9017 h 9891"/>
                <a:gd name="connsiteX53-2123" fmla="*/ 9843 w 10000"/>
                <a:gd name="connsiteY53-2124" fmla="*/ 9235 h 9891"/>
                <a:gd name="connsiteX54-2125" fmla="*/ 9529 w 10000"/>
                <a:gd name="connsiteY54-2126" fmla="*/ 9344 h 9891"/>
                <a:gd name="connsiteX55-2127" fmla="*/ 9214 w 10000"/>
                <a:gd name="connsiteY55-2128" fmla="*/ 9453 h 9891"/>
                <a:gd name="connsiteX56-2129" fmla="*/ 8742 w 10000"/>
                <a:gd name="connsiteY56-2130" fmla="*/ 9565 h 9891"/>
                <a:gd name="connsiteX57-2131" fmla="*/ 8291 w 10000"/>
                <a:gd name="connsiteY57-2132" fmla="*/ 9673 h 9891"/>
                <a:gd name="connsiteX58-2133" fmla="*/ 7820 w 10000"/>
                <a:gd name="connsiteY58-2134" fmla="*/ 9782 h 9891"/>
                <a:gd name="connsiteX59-2135" fmla="*/ 7190 w 10000"/>
                <a:gd name="connsiteY59-2136" fmla="*/ 9782 h 9891"/>
                <a:gd name="connsiteX60-2137" fmla="*/ 6404 w 10000"/>
                <a:gd name="connsiteY60-2138" fmla="*/ 9891 h 9891"/>
                <a:gd name="connsiteX61-2139" fmla="*/ 5618 w 10000"/>
                <a:gd name="connsiteY61-2140" fmla="*/ 9891 h 9891"/>
                <a:gd name="connsiteX62-2141" fmla="*/ 4676 w 10000"/>
                <a:gd name="connsiteY62-2142" fmla="*/ 9891 h 9891"/>
                <a:gd name="connsiteX63-2143" fmla="*/ 3909 w 10000"/>
                <a:gd name="connsiteY63-2144" fmla="*/ 9891 h 9891"/>
                <a:gd name="connsiteX64-2145" fmla="*/ 3123 w 10000"/>
                <a:gd name="connsiteY64-2146" fmla="*/ 9782 h 9891"/>
                <a:gd name="connsiteX65-2147" fmla="*/ 2495 w 10000"/>
                <a:gd name="connsiteY65-2148" fmla="*/ 9782 h 9891"/>
                <a:gd name="connsiteX66-2149" fmla="*/ 2024 w 10000"/>
                <a:gd name="connsiteY66-2150" fmla="*/ 9673 h 9891"/>
                <a:gd name="connsiteX67-2151" fmla="*/ 1553 w 10000"/>
                <a:gd name="connsiteY67-2152" fmla="*/ 9453 h 9891"/>
                <a:gd name="connsiteX68-2153" fmla="*/ 1080 w 10000"/>
                <a:gd name="connsiteY68-2154" fmla="*/ 9344 h 9891"/>
                <a:gd name="connsiteX69-2155" fmla="*/ 786 w 10000"/>
                <a:gd name="connsiteY69-2156" fmla="*/ 9126 h 9891"/>
                <a:gd name="connsiteX70-2157" fmla="*/ 628 w 10000"/>
                <a:gd name="connsiteY70-2158" fmla="*/ 8798 h 9891"/>
                <a:gd name="connsiteX71-2159" fmla="*/ 471 w 10000"/>
                <a:gd name="connsiteY71-2160" fmla="*/ 8484 h 9891"/>
                <a:gd name="connsiteX72-2161" fmla="*/ 315 w 10000"/>
                <a:gd name="connsiteY72-2162" fmla="*/ 8046 h 9891"/>
                <a:gd name="connsiteX73-2163" fmla="*/ 315 w 10000"/>
                <a:gd name="connsiteY73-2164" fmla="*/ 7610 h 9891"/>
                <a:gd name="connsiteX74-2165" fmla="*/ 315 w 10000"/>
                <a:gd name="connsiteY74-2166" fmla="*/ 7064 h 9891"/>
                <a:gd name="connsiteX75-2167" fmla="*/ 315 w 10000"/>
                <a:gd name="connsiteY75-2168" fmla="*/ 6408 h 9891"/>
                <a:gd name="connsiteX76-2169" fmla="*/ 315 w 10000"/>
                <a:gd name="connsiteY76-2170" fmla="*/ 5656 h 9891"/>
                <a:gd name="connsiteX77-2171" fmla="*/ 315 w 10000"/>
                <a:gd name="connsiteY77-2172" fmla="*/ 5220 h 9891"/>
                <a:gd name="connsiteX78-2173" fmla="*/ 315 w 10000"/>
                <a:gd name="connsiteY78-2174" fmla="*/ 4782 h 9891"/>
                <a:gd name="connsiteX79-2175" fmla="*/ 315 w 10000"/>
                <a:gd name="connsiteY79-2176" fmla="*/ 4345 h 9891"/>
                <a:gd name="connsiteX80-2177" fmla="*/ 315 w 10000"/>
                <a:gd name="connsiteY80-2178" fmla="*/ 3908 h 9891"/>
                <a:gd name="connsiteX81-2179" fmla="*/ 315 w 10000"/>
                <a:gd name="connsiteY81-2180" fmla="*/ 3374 h 9891"/>
                <a:gd name="connsiteX82-2181" fmla="*/ 315 w 10000"/>
                <a:gd name="connsiteY82-2182" fmla="*/ 2938 h 9891"/>
                <a:gd name="connsiteX83-2183" fmla="*/ 315 w 10000"/>
                <a:gd name="connsiteY83-2184" fmla="*/ 2610 h 9891"/>
                <a:gd name="connsiteX84-2185" fmla="*/ 315 w 10000"/>
                <a:gd name="connsiteY84-2186" fmla="*/ 2172 h 9891"/>
                <a:gd name="connsiteX85-2187" fmla="*/ 315 w 10000"/>
                <a:gd name="connsiteY85-2188" fmla="*/ 1846 h 9891"/>
                <a:gd name="connsiteX86-2189" fmla="*/ 157 w 10000"/>
                <a:gd name="connsiteY86-2190" fmla="*/ 1517 h 9891"/>
                <a:gd name="connsiteX87-2191" fmla="*/ 157 w 10000"/>
                <a:gd name="connsiteY87-2192" fmla="*/ 1299 h 9891"/>
                <a:gd name="connsiteX88-2193" fmla="*/ 157 w 10000"/>
                <a:gd name="connsiteY88-2194" fmla="*/ 971 h 9891"/>
                <a:gd name="connsiteX89-2195" fmla="*/ 157 w 10000"/>
                <a:gd name="connsiteY89-2196" fmla="*/ 765 h 9891"/>
                <a:gd name="connsiteX90-2197" fmla="*/ 157 w 10000"/>
                <a:gd name="connsiteY90-2198" fmla="*/ 656 h 9891"/>
                <a:gd name="connsiteX91-2199" fmla="*/ 157 w 10000"/>
                <a:gd name="connsiteY91-2200" fmla="*/ 439 h 9891"/>
                <a:gd name="connsiteX92-2201" fmla="*/ 0 w 10000"/>
                <a:gd name="connsiteY92-2202" fmla="*/ 330 h 9891"/>
                <a:gd name="connsiteX93-2203" fmla="*/ 0 w 10000"/>
                <a:gd name="connsiteY93-2204" fmla="*/ 110 h 9891"/>
                <a:gd name="connsiteX94-2205" fmla="*/ 1553 w 10000"/>
                <a:gd name="connsiteY94-2206" fmla="*/ 0 h 9891"/>
                <a:gd name="connsiteX95-2207" fmla="*/ 1710 w 10000"/>
                <a:gd name="connsiteY95-2208" fmla="*/ 0 h 9891"/>
                <a:gd name="connsiteX96-2209" fmla="*/ 1710 w 10000"/>
                <a:gd name="connsiteY96-2210" fmla="*/ 221 h 9891"/>
                <a:gd name="connsiteX97-2211" fmla="*/ 1553 w 10000"/>
                <a:gd name="connsiteY97-2212" fmla="*/ 439 h 9891"/>
                <a:gd name="connsiteX98-2213" fmla="*/ 1553 w 10000"/>
                <a:gd name="connsiteY98-2214" fmla="*/ 547 h 9891"/>
                <a:gd name="connsiteX99-2215" fmla="*/ 1553 w 10000"/>
                <a:gd name="connsiteY99-2216" fmla="*/ 765 h 9891"/>
                <a:gd name="connsiteX100-2217" fmla="*/ 1395 w 10000"/>
                <a:gd name="connsiteY100-2218" fmla="*/ 971 h 9891"/>
                <a:gd name="connsiteX101-2219" fmla="*/ 1395 w 10000"/>
                <a:gd name="connsiteY101-2220" fmla="*/ 1190 h 9891"/>
                <a:gd name="connsiteX102-2221" fmla="*/ 1395 w 10000"/>
                <a:gd name="connsiteY102-2222" fmla="*/ 1517 h 9891"/>
                <a:gd name="connsiteX103-2223" fmla="*/ 1395 w 10000"/>
                <a:gd name="connsiteY103-2224" fmla="*/ 1955 h 9891"/>
                <a:gd name="connsiteX104-2225" fmla="*/ 1238 w 10000"/>
                <a:gd name="connsiteY104-2226" fmla="*/ 2501 h 9891"/>
                <a:gd name="connsiteX105-2227" fmla="*/ 1238 w 10000"/>
                <a:gd name="connsiteY105-2228" fmla="*/ 3048 h 9891"/>
                <a:gd name="connsiteX106-2229" fmla="*/ 1238 w 10000"/>
                <a:gd name="connsiteY106-2230" fmla="*/ 3048 h 9891"/>
                <a:gd name="connsiteX0-2231" fmla="*/ 1238 w 10000"/>
                <a:gd name="connsiteY0-2232" fmla="*/ 3082 h 10000"/>
                <a:gd name="connsiteX1-2233" fmla="*/ 1238 w 10000"/>
                <a:gd name="connsiteY1-2234" fmla="*/ 3619 h 10000"/>
                <a:gd name="connsiteX2-2235" fmla="*/ 1238 w 10000"/>
                <a:gd name="connsiteY2-2236" fmla="*/ 4061 h 10000"/>
                <a:gd name="connsiteX3-2237" fmla="*/ 1238 w 10000"/>
                <a:gd name="connsiteY3-2238" fmla="*/ 4503 h 10000"/>
                <a:gd name="connsiteX4-2239" fmla="*/ 1238 w 10000"/>
                <a:gd name="connsiteY4-2240" fmla="*/ 4946 h 10000"/>
                <a:gd name="connsiteX5-2241" fmla="*/ 1238 w 10000"/>
                <a:gd name="connsiteY5-2242" fmla="*/ 5388 h 10000"/>
                <a:gd name="connsiteX6-2243" fmla="*/ 1238 w 10000"/>
                <a:gd name="connsiteY6-2244" fmla="*/ 5718 h 10000"/>
                <a:gd name="connsiteX7-2245" fmla="*/ 1238 w 10000"/>
                <a:gd name="connsiteY7-2246" fmla="*/ 6050 h 10000"/>
                <a:gd name="connsiteX8-2247" fmla="*/ 1238 w 10000"/>
                <a:gd name="connsiteY8-2248" fmla="*/ 6257 h 10000"/>
                <a:gd name="connsiteX9-2249" fmla="*/ 1080 w 10000"/>
                <a:gd name="connsiteY9-2250" fmla="*/ 6809 h 10000"/>
                <a:gd name="connsiteX10-2251" fmla="*/ 1080 w 10000"/>
                <a:gd name="connsiteY10-2252" fmla="*/ 7252 h 10000"/>
                <a:gd name="connsiteX11-2253" fmla="*/ 1238 w 10000"/>
                <a:gd name="connsiteY11-2254" fmla="*/ 7583 h 10000"/>
                <a:gd name="connsiteX12-2255" fmla="*/ 1238 w 10000"/>
                <a:gd name="connsiteY12-2256" fmla="*/ 7915 h 10000"/>
                <a:gd name="connsiteX13-2257" fmla="*/ 1395 w 10000"/>
                <a:gd name="connsiteY13-2258" fmla="*/ 8246 h 10000"/>
                <a:gd name="connsiteX14-2259" fmla="*/ 1553 w 10000"/>
                <a:gd name="connsiteY14-2260" fmla="*/ 8577 h 10000"/>
                <a:gd name="connsiteX15-2261" fmla="*/ 1710 w 10000"/>
                <a:gd name="connsiteY15-2262" fmla="*/ 8785 h 10000"/>
                <a:gd name="connsiteX16-2263" fmla="*/ 2024 w 10000"/>
                <a:gd name="connsiteY16-2264" fmla="*/ 8895 h 10000"/>
                <a:gd name="connsiteX17-2265" fmla="*/ 2337 w 10000"/>
                <a:gd name="connsiteY17-2266" fmla="*/ 9006 h 10000"/>
                <a:gd name="connsiteX18-2267" fmla="*/ 2810 w 10000"/>
                <a:gd name="connsiteY18-2268" fmla="*/ 9116 h 10000"/>
                <a:gd name="connsiteX19-2269" fmla="*/ 3438 w 10000"/>
                <a:gd name="connsiteY19-2270" fmla="*/ 9227 h 10000"/>
                <a:gd name="connsiteX20-2271" fmla="*/ 4067 w 10000"/>
                <a:gd name="connsiteY20-2272" fmla="*/ 9227 h 10000"/>
                <a:gd name="connsiteX21-2273" fmla="*/ 4676 w 10000"/>
                <a:gd name="connsiteY21-2274" fmla="*/ 9227 h 10000"/>
                <a:gd name="connsiteX22-2275" fmla="*/ 5304 w 10000"/>
                <a:gd name="connsiteY22-2276" fmla="*/ 9227 h 10000"/>
                <a:gd name="connsiteX23-2277" fmla="*/ 5776 w 10000"/>
                <a:gd name="connsiteY23-2278" fmla="*/ 9227 h 10000"/>
                <a:gd name="connsiteX24-2279" fmla="*/ 6247 w 10000"/>
                <a:gd name="connsiteY24-2280" fmla="*/ 9116 h 10000"/>
                <a:gd name="connsiteX25-2281" fmla="*/ 7034 w 10000"/>
                <a:gd name="connsiteY25-2282" fmla="*/ 9006 h 10000"/>
                <a:gd name="connsiteX26-2283" fmla="*/ 7662 w 10000"/>
                <a:gd name="connsiteY26-2284" fmla="*/ 8895 h 10000"/>
                <a:gd name="connsiteX27-2285" fmla="*/ 7820 w 10000"/>
                <a:gd name="connsiteY27-2286" fmla="*/ 8785 h 10000"/>
                <a:gd name="connsiteX28-2287" fmla="*/ 7977 w 10000"/>
                <a:gd name="connsiteY28-2288" fmla="*/ 8688 h 10000"/>
                <a:gd name="connsiteX29-2289" fmla="*/ 8133 w 10000"/>
                <a:gd name="connsiteY29-2290" fmla="*/ 8577 h 10000"/>
                <a:gd name="connsiteX30-2291" fmla="*/ 8291 w 10000"/>
                <a:gd name="connsiteY30-2292" fmla="*/ 8467 h 10000"/>
                <a:gd name="connsiteX31-2293" fmla="*/ 8428 w 10000"/>
                <a:gd name="connsiteY31-2294" fmla="*/ 8024 h 10000"/>
                <a:gd name="connsiteX32-2295" fmla="*/ 8586 w 10000"/>
                <a:gd name="connsiteY32-2296" fmla="*/ 7583 h 10000"/>
                <a:gd name="connsiteX33-2297" fmla="*/ 8742 w 10000"/>
                <a:gd name="connsiteY33-2298" fmla="*/ 7362 h 10000"/>
                <a:gd name="connsiteX34-2299" fmla="*/ 8742 w 10000"/>
                <a:gd name="connsiteY34-2300" fmla="*/ 7142 h 10000"/>
                <a:gd name="connsiteX35-2301" fmla="*/ 8742 w 10000"/>
                <a:gd name="connsiteY35-2302" fmla="*/ 6919 h 10000"/>
                <a:gd name="connsiteX36-2303" fmla="*/ 8742 w 10000"/>
                <a:gd name="connsiteY36-2304" fmla="*/ 6809 h 10000"/>
                <a:gd name="connsiteX37-2305" fmla="*/ 8899 w 10000"/>
                <a:gd name="connsiteY37-2306" fmla="*/ 6699 h 10000"/>
                <a:gd name="connsiteX38-2307" fmla="*/ 8899 w 10000"/>
                <a:gd name="connsiteY38-2308" fmla="*/ 6589 h 10000"/>
                <a:gd name="connsiteX39-2309" fmla="*/ 8899 w 10000"/>
                <a:gd name="connsiteY39-2310" fmla="*/ 6589 h 10000"/>
                <a:gd name="connsiteX40-2311" fmla="*/ 9057 w 10000"/>
                <a:gd name="connsiteY40-2312" fmla="*/ 6589 h 10000"/>
                <a:gd name="connsiteX41-2313" fmla="*/ 9214 w 10000"/>
                <a:gd name="connsiteY41-2314" fmla="*/ 6589 h 10000"/>
                <a:gd name="connsiteX42-2315" fmla="*/ 9214 w 10000"/>
                <a:gd name="connsiteY42-2316" fmla="*/ 6699 h 10000"/>
                <a:gd name="connsiteX43-2317" fmla="*/ 9371 w 10000"/>
                <a:gd name="connsiteY43-2318" fmla="*/ 6809 h 10000"/>
                <a:gd name="connsiteX44-2319" fmla="*/ 9371 w 10000"/>
                <a:gd name="connsiteY44-2320" fmla="*/ 7032 h 10000"/>
                <a:gd name="connsiteX45-2321" fmla="*/ 9371 w 10000"/>
                <a:gd name="connsiteY45-2322" fmla="*/ 7142 h 10000"/>
                <a:gd name="connsiteX46-2323" fmla="*/ 9371 w 10000"/>
                <a:gd name="connsiteY46-2324" fmla="*/ 7362 h 10000"/>
                <a:gd name="connsiteX47-2325" fmla="*/ 9529 w 10000"/>
                <a:gd name="connsiteY47-2326" fmla="*/ 7804 h 10000"/>
                <a:gd name="connsiteX48-2327" fmla="*/ 9529 w 10000"/>
                <a:gd name="connsiteY48-2328" fmla="*/ 8135 h 10000"/>
                <a:gd name="connsiteX49-2329" fmla="*/ 9685 w 10000"/>
                <a:gd name="connsiteY49-2330" fmla="*/ 8467 h 10000"/>
                <a:gd name="connsiteX50-2331" fmla="*/ 9843 w 10000"/>
                <a:gd name="connsiteY50-2332" fmla="*/ 8688 h 10000"/>
                <a:gd name="connsiteX51-2333" fmla="*/ 10000 w 10000"/>
                <a:gd name="connsiteY51-2334" fmla="*/ 8895 h 10000"/>
                <a:gd name="connsiteX52-2335" fmla="*/ 10000 w 10000"/>
                <a:gd name="connsiteY52-2336" fmla="*/ 9116 h 10000"/>
                <a:gd name="connsiteX53-2337" fmla="*/ 9843 w 10000"/>
                <a:gd name="connsiteY53-2338" fmla="*/ 9337 h 10000"/>
                <a:gd name="connsiteX54-2339" fmla="*/ 9529 w 10000"/>
                <a:gd name="connsiteY54-2340" fmla="*/ 9447 h 10000"/>
                <a:gd name="connsiteX55-2341" fmla="*/ 9214 w 10000"/>
                <a:gd name="connsiteY55-2342" fmla="*/ 9557 h 10000"/>
                <a:gd name="connsiteX56-2343" fmla="*/ 8742 w 10000"/>
                <a:gd name="connsiteY56-2344" fmla="*/ 9670 h 10000"/>
                <a:gd name="connsiteX57-2345" fmla="*/ 8291 w 10000"/>
                <a:gd name="connsiteY57-2346" fmla="*/ 9780 h 10000"/>
                <a:gd name="connsiteX58-2347" fmla="*/ 7820 w 10000"/>
                <a:gd name="connsiteY58-2348" fmla="*/ 9890 h 10000"/>
                <a:gd name="connsiteX59-2349" fmla="*/ 7190 w 10000"/>
                <a:gd name="connsiteY59-2350" fmla="*/ 9890 h 10000"/>
                <a:gd name="connsiteX60-2351" fmla="*/ 6404 w 10000"/>
                <a:gd name="connsiteY60-2352" fmla="*/ 10000 h 10000"/>
                <a:gd name="connsiteX61-2353" fmla="*/ 5618 w 10000"/>
                <a:gd name="connsiteY61-2354" fmla="*/ 10000 h 10000"/>
                <a:gd name="connsiteX62-2355" fmla="*/ 4676 w 10000"/>
                <a:gd name="connsiteY62-2356" fmla="*/ 10000 h 10000"/>
                <a:gd name="connsiteX63-2357" fmla="*/ 3909 w 10000"/>
                <a:gd name="connsiteY63-2358" fmla="*/ 10000 h 10000"/>
                <a:gd name="connsiteX64-2359" fmla="*/ 3123 w 10000"/>
                <a:gd name="connsiteY64-2360" fmla="*/ 9890 h 10000"/>
                <a:gd name="connsiteX65-2361" fmla="*/ 2495 w 10000"/>
                <a:gd name="connsiteY65-2362" fmla="*/ 9890 h 10000"/>
                <a:gd name="connsiteX66-2363" fmla="*/ 2024 w 10000"/>
                <a:gd name="connsiteY66-2364" fmla="*/ 9780 h 10000"/>
                <a:gd name="connsiteX67-2365" fmla="*/ 1553 w 10000"/>
                <a:gd name="connsiteY67-2366" fmla="*/ 9557 h 10000"/>
                <a:gd name="connsiteX68-2367" fmla="*/ 1080 w 10000"/>
                <a:gd name="connsiteY68-2368" fmla="*/ 9447 h 10000"/>
                <a:gd name="connsiteX69-2369" fmla="*/ 786 w 10000"/>
                <a:gd name="connsiteY69-2370" fmla="*/ 9227 h 10000"/>
                <a:gd name="connsiteX70-2371" fmla="*/ 628 w 10000"/>
                <a:gd name="connsiteY70-2372" fmla="*/ 8895 h 10000"/>
                <a:gd name="connsiteX71-2373" fmla="*/ 471 w 10000"/>
                <a:gd name="connsiteY71-2374" fmla="*/ 8577 h 10000"/>
                <a:gd name="connsiteX72-2375" fmla="*/ 315 w 10000"/>
                <a:gd name="connsiteY72-2376" fmla="*/ 8135 h 10000"/>
                <a:gd name="connsiteX73-2377" fmla="*/ 315 w 10000"/>
                <a:gd name="connsiteY73-2378" fmla="*/ 7694 h 10000"/>
                <a:gd name="connsiteX74-2379" fmla="*/ 315 w 10000"/>
                <a:gd name="connsiteY74-2380" fmla="*/ 7142 h 10000"/>
                <a:gd name="connsiteX75-2381" fmla="*/ 315 w 10000"/>
                <a:gd name="connsiteY75-2382" fmla="*/ 6479 h 10000"/>
                <a:gd name="connsiteX76-2383" fmla="*/ 315 w 10000"/>
                <a:gd name="connsiteY76-2384" fmla="*/ 5718 h 10000"/>
                <a:gd name="connsiteX77-2385" fmla="*/ 315 w 10000"/>
                <a:gd name="connsiteY77-2386" fmla="*/ 5278 h 10000"/>
                <a:gd name="connsiteX78-2387" fmla="*/ 315 w 10000"/>
                <a:gd name="connsiteY78-2388" fmla="*/ 4835 h 10000"/>
                <a:gd name="connsiteX79-2389" fmla="*/ 315 w 10000"/>
                <a:gd name="connsiteY79-2390" fmla="*/ 4393 h 10000"/>
                <a:gd name="connsiteX80-2391" fmla="*/ 315 w 10000"/>
                <a:gd name="connsiteY80-2392" fmla="*/ 3951 h 10000"/>
                <a:gd name="connsiteX81-2393" fmla="*/ 315 w 10000"/>
                <a:gd name="connsiteY81-2394" fmla="*/ 3411 h 10000"/>
                <a:gd name="connsiteX82-2395" fmla="*/ 315 w 10000"/>
                <a:gd name="connsiteY82-2396" fmla="*/ 2970 h 10000"/>
                <a:gd name="connsiteX83-2397" fmla="*/ 315 w 10000"/>
                <a:gd name="connsiteY83-2398" fmla="*/ 2639 h 10000"/>
                <a:gd name="connsiteX84-2399" fmla="*/ 315 w 10000"/>
                <a:gd name="connsiteY84-2400" fmla="*/ 2196 h 10000"/>
                <a:gd name="connsiteX85-2401" fmla="*/ 315 w 10000"/>
                <a:gd name="connsiteY85-2402" fmla="*/ 1866 h 10000"/>
                <a:gd name="connsiteX86-2403" fmla="*/ 157 w 10000"/>
                <a:gd name="connsiteY86-2404" fmla="*/ 1534 h 10000"/>
                <a:gd name="connsiteX87-2405" fmla="*/ 157 w 10000"/>
                <a:gd name="connsiteY87-2406" fmla="*/ 1313 h 10000"/>
                <a:gd name="connsiteX88-2407" fmla="*/ 157 w 10000"/>
                <a:gd name="connsiteY88-2408" fmla="*/ 982 h 10000"/>
                <a:gd name="connsiteX89-2409" fmla="*/ 157 w 10000"/>
                <a:gd name="connsiteY89-2410" fmla="*/ 773 h 10000"/>
                <a:gd name="connsiteX90-2411" fmla="*/ 157 w 10000"/>
                <a:gd name="connsiteY90-2412" fmla="*/ 663 h 10000"/>
                <a:gd name="connsiteX91-2413" fmla="*/ 157 w 10000"/>
                <a:gd name="connsiteY91-2414" fmla="*/ 444 h 10000"/>
                <a:gd name="connsiteX92-2415" fmla="*/ 0 w 10000"/>
                <a:gd name="connsiteY92-2416" fmla="*/ 334 h 10000"/>
                <a:gd name="connsiteX93-2417" fmla="*/ 0 w 10000"/>
                <a:gd name="connsiteY93-2418" fmla="*/ 111 h 10000"/>
                <a:gd name="connsiteX94-2419" fmla="*/ 1553 w 10000"/>
                <a:gd name="connsiteY94-2420" fmla="*/ 0 h 10000"/>
                <a:gd name="connsiteX95-2421" fmla="*/ 1710 w 10000"/>
                <a:gd name="connsiteY95-2422" fmla="*/ 223 h 10000"/>
                <a:gd name="connsiteX96-2423" fmla="*/ 1553 w 10000"/>
                <a:gd name="connsiteY96-2424" fmla="*/ 444 h 10000"/>
                <a:gd name="connsiteX97-2425" fmla="*/ 1553 w 10000"/>
                <a:gd name="connsiteY97-2426" fmla="*/ 553 h 10000"/>
                <a:gd name="connsiteX98-2427" fmla="*/ 1553 w 10000"/>
                <a:gd name="connsiteY98-2428" fmla="*/ 773 h 10000"/>
                <a:gd name="connsiteX99-2429" fmla="*/ 1395 w 10000"/>
                <a:gd name="connsiteY99-2430" fmla="*/ 982 h 10000"/>
                <a:gd name="connsiteX100-2431" fmla="*/ 1395 w 10000"/>
                <a:gd name="connsiteY100-2432" fmla="*/ 1203 h 10000"/>
                <a:gd name="connsiteX101-2433" fmla="*/ 1395 w 10000"/>
                <a:gd name="connsiteY101-2434" fmla="*/ 1534 h 10000"/>
                <a:gd name="connsiteX102-2435" fmla="*/ 1395 w 10000"/>
                <a:gd name="connsiteY102-2436" fmla="*/ 1977 h 10000"/>
                <a:gd name="connsiteX103-2437" fmla="*/ 1238 w 10000"/>
                <a:gd name="connsiteY103-2438" fmla="*/ 2529 h 10000"/>
                <a:gd name="connsiteX104-2439" fmla="*/ 1238 w 10000"/>
                <a:gd name="connsiteY104-2440" fmla="*/ 3082 h 10000"/>
                <a:gd name="connsiteX105-2441" fmla="*/ 1238 w 10000"/>
                <a:gd name="connsiteY105-2442" fmla="*/ 3082 h 10000"/>
                <a:gd name="connsiteX0-2443" fmla="*/ 1238 w 10000"/>
                <a:gd name="connsiteY0-2444" fmla="*/ 3082 h 10000"/>
                <a:gd name="connsiteX1-2445" fmla="*/ 1238 w 10000"/>
                <a:gd name="connsiteY1-2446" fmla="*/ 3619 h 10000"/>
                <a:gd name="connsiteX2-2447" fmla="*/ 1238 w 10000"/>
                <a:gd name="connsiteY2-2448" fmla="*/ 4061 h 10000"/>
                <a:gd name="connsiteX3-2449" fmla="*/ 1238 w 10000"/>
                <a:gd name="connsiteY3-2450" fmla="*/ 4503 h 10000"/>
                <a:gd name="connsiteX4-2451" fmla="*/ 1238 w 10000"/>
                <a:gd name="connsiteY4-2452" fmla="*/ 4946 h 10000"/>
                <a:gd name="connsiteX5-2453" fmla="*/ 1238 w 10000"/>
                <a:gd name="connsiteY5-2454" fmla="*/ 5388 h 10000"/>
                <a:gd name="connsiteX6-2455" fmla="*/ 1238 w 10000"/>
                <a:gd name="connsiteY6-2456" fmla="*/ 5718 h 10000"/>
                <a:gd name="connsiteX7-2457" fmla="*/ 1238 w 10000"/>
                <a:gd name="connsiteY7-2458" fmla="*/ 6050 h 10000"/>
                <a:gd name="connsiteX8-2459" fmla="*/ 1238 w 10000"/>
                <a:gd name="connsiteY8-2460" fmla="*/ 6257 h 10000"/>
                <a:gd name="connsiteX9-2461" fmla="*/ 1080 w 10000"/>
                <a:gd name="connsiteY9-2462" fmla="*/ 6809 h 10000"/>
                <a:gd name="connsiteX10-2463" fmla="*/ 1080 w 10000"/>
                <a:gd name="connsiteY10-2464" fmla="*/ 7252 h 10000"/>
                <a:gd name="connsiteX11-2465" fmla="*/ 1238 w 10000"/>
                <a:gd name="connsiteY11-2466" fmla="*/ 7583 h 10000"/>
                <a:gd name="connsiteX12-2467" fmla="*/ 1238 w 10000"/>
                <a:gd name="connsiteY12-2468" fmla="*/ 7915 h 10000"/>
                <a:gd name="connsiteX13-2469" fmla="*/ 1395 w 10000"/>
                <a:gd name="connsiteY13-2470" fmla="*/ 8246 h 10000"/>
                <a:gd name="connsiteX14-2471" fmla="*/ 1553 w 10000"/>
                <a:gd name="connsiteY14-2472" fmla="*/ 8577 h 10000"/>
                <a:gd name="connsiteX15-2473" fmla="*/ 1710 w 10000"/>
                <a:gd name="connsiteY15-2474" fmla="*/ 8785 h 10000"/>
                <a:gd name="connsiteX16-2475" fmla="*/ 2024 w 10000"/>
                <a:gd name="connsiteY16-2476" fmla="*/ 8895 h 10000"/>
                <a:gd name="connsiteX17-2477" fmla="*/ 2337 w 10000"/>
                <a:gd name="connsiteY17-2478" fmla="*/ 9006 h 10000"/>
                <a:gd name="connsiteX18-2479" fmla="*/ 2810 w 10000"/>
                <a:gd name="connsiteY18-2480" fmla="*/ 9116 h 10000"/>
                <a:gd name="connsiteX19-2481" fmla="*/ 3438 w 10000"/>
                <a:gd name="connsiteY19-2482" fmla="*/ 9227 h 10000"/>
                <a:gd name="connsiteX20-2483" fmla="*/ 4067 w 10000"/>
                <a:gd name="connsiteY20-2484" fmla="*/ 9227 h 10000"/>
                <a:gd name="connsiteX21-2485" fmla="*/ 4676 w 10000"/>
                <a:gd name="connsiteY21-2486" fmla="*/ 9227 h 10000"/>
                <a:gd name="connsiteX22-2487" fmla="*/ 5304 w 10000"/>
                <a:gd name="connsiteY22-2488" fmla="*/ 9227 h 10000"/>
                <a:gd name="connsiteX23-2489" fmla="*/ 5776 w 10000"/>
                <a:gd name="connsiteY23-2490" fmla="*/ 9227 h 10000"/>
                <a:gd name="connsiteX24-2491" fmla="*/ 6247 w 10000"/>
                <a:gd name="connsiteY24-2492" fmla="*/ 9116 h 10000"/>
                <a:gd name="connsiteX25-2493" fmla="*/ 7034 w 10000"/>
                <a:gd name="connsiteY25-2494" fmla="*/ 9006 h 10000"/>
                <a:gd name="connsiteX26-2495" fmla="*/ 7662 w 10000"/>
                <a:gd name="connsiteY26-2496" fmla="*/ 8895 h 10000"/>
                <a:gd name="connsiteX27-2497" fmla="*/ 7820 w 10000"/>
                <a:gd name="connsiteY27-2498" fmla="*/ 8785 h 10000"/>
                <a:gd name="connsiteX28-2499" fmla="*/ 7977 w 10000"/>
                <a:gd name="connsiteY28-2500" fmla="*/ 8688 h 10000"/>
                <a:gd name="connsiteX29-2501" fmla="*/ 8133 w 10000"/>
                <a:gd name="connsiteY29-2502" fmla="*/ 8577 h 10000"/>
                <a:gd name="connsiteX30-2503" fmla="*/ 8291 w 10000"/>
                <a:gd name="connsiteY30-2504" fmla="*/ 8467 h 10000"/>
                <a:gd name="connsiteX31-2505" fmla="*/ 8428 w 10000"/>
                <a:gd name="connsiteY31-2506" fmla="*/ 8024 h 10000"/>
                <a:gd name="connsiteX32-2507" fmla="*/ 8586 w 10000"/>
                <a:gd name="connsiteY32-2508" fmla="*/ 7583 h 10000"/>
                <a:gd name="connsiteX33-2509" fmla="*/ 8742 w 10000"/>
                <a:gd name="connsiteY33-2510" fmla="*/ 7362 h 10000"/>
                <a:gd name="connsiteX34-2511" fmla="*/ 8742 w 10000"/>
                <a:gd name="connsiteY34-2512" fmla="*/ 7142 h 10000"/>
                <a:gd name="connsiteX35-2513" fmla="*/ 8742 w 10000"/>
                <a:gd name="connsiteY35-2514" fmla="*/ 6919 h 10000"/>
                <a:gd name="connsiteX36-2515" fmla="*/ 8742 w 10000"/>
                <a:gd name="connsiteY36-2516" fmla="*/ 6809 h 10000"/>
                <a:gd name="connsiteX37-2517" fmla="*/ 8899 w 10000"/>
                <a:gd name="connsiteY37-2518" fmla="*/ 6699 h 10000"/>
                <a:gd name="connsiteX38-2519" fmla="*/ 8899 w 10000"/>
                <a:gd name="connsiteY38-2520" fmla="*/ 6589 h 10000"/>
                <a:gd name="connsiteX39-2521" fmla="*/ 8899 w 10000"/>
                <a:gd name="connsiteY39-2522" fmla="*/ 6589 h 10000"/>
                <a:gd name="connsiteX40-2523" fmla="*/ 9057 w 10000"/>
                <a:gd name="connsiteY40-2524" fmla="*/ 6589 h 10000"/>
                <a:gd name="connsiteX41-2525" fmla="*/ 9214 w 10000"/>
                <a:gd name="connsiteY41-2526" fmla="*/ 6589 h 10000"/>
                <a:gd name="connsiteX42-2527" fmla="*/ 9214 w 10000"/>
                <a:gd name="connsiteY42-2528" fmla="*/ 6699 h 10000"/>
                <a:gd name="connsiteX43-2529" fmla="*/ 9371 w 10000"/>
                <a:gd name="connsiteY43-2530" fmla="*/ 6809 h 10000"/>
                <a:gd name="connsiteX44-2531" fmla="*/ 9371 w 10000"/>
                <a:gd name="connsiteY44-2532" fmla="*/ 7032 h 10000"/>
                <a:gd name="connsiteX45-2533" fmla="*/ 9371 w 10000"/>
                <a:gd name="connsiteY45-2534" fmla="*/ 7142 h 10000"/>
                <a:gd name="connsiteX46-2535" fmla="*/ 9371 w 10000"/>
                <a:gd name="connsiteY46-2536" fmla="*/ 7362 h 10000"/>
                <a:gd name="connsiteX47-2537" fmla="*/ 9529 w 10000"/>
                <a:gd name="connsiteY47-2538" fmla="*/ 7804 h 10000"/>
                <a:gd name="connsiteX48-2539" fmla="*/ 9529 w 10000"/>
                <a:gd name="connsiteY48-2540" fmla="*/ 8135 h 10000"/>
                <a:gd name="connsiteX49-2541" fmla="*/ 9685 w 10000"/>
                <a:gd name="connsiteY49-2542" fmla="*/ 8467 h 10000"/>
                <a:gd name="connsiteX50-2543" fmla="*/ 9843 w 10000"/>
                <a:gd name="connsiteY50-2544" fmla="*/ 8688 h 10000"/>
                <a:gd name="connsiteX51-2545" fmla="*/ 10000 w 10000"/>
                <a:gd name="connsiteY51-2546" fmla="*/ 8895 h 10000"/>
                <a:gd name="connsiteX52-2547" fmla="*/ 10000 w 10000"/>
                <a:gd name="connsiteY52-2548" fmla="*/ 9116 h 10000"/>
                <a:gd name="connsiteX53-2549" fmla="*/ 9843 w 10000"/>
                <a:gd name="connsiteY53-2550" fmla="*/ 9337 h 10000"/>
                <a:gd name="connsiteX54-2551" fmla="*/ 9529 w 10000"/>
                <a:gd name="connsiteY54-2552" fmla="*/ 9447 h 10000"/>
                <a:gd name="connsiteX55-2553" fmla="*/ 9214 w 10000"/>
                <a:gd name="connsiteY55-2554" fmla="*/ 9557 h 10000"/>
                <a:gd name="connsiteX56-2555" fmla="*/ 8742 w 10000"/>
                <a:gd name="connsiteY56-2556" fmla="*/ 9670 h 10000"/>
                <a:gd name="connsiteX57-2557" fmla="*/ 8291 w 10000"/>
                <a:gd name="connsiteY57-2558" fmla="*/ 9780 h 10000"/>
                <a:gd name="connsiteX58-2559" fmla="*/ 7820 w 10000"/>
                <a:gd name="connsiteY58-2560" fmla="*/ 9890 h 10000"/>
                <a:gd name="connsiteX59-2561" fmla="*/ 7190 w 10000"/>
                <a:gd name="connsiteY59-2562" fmla="*/ 9890 h 10000"/>
                <a:gd name="connsiteX60-2563" fmla="*/ 6404 w 10000"/>
                <a:gd name="connsiteY60-2564" fmla="*/ 10000 h 10000"/>
                <a:gd name="connsiteX61-2565" fmla="*/ 5618 w 10000"/>
                <a:gd name="connsiteY61-2566" fmla="*/ 10000 h 10000"/>
                <a:gd name="connsiteX62-2567" fmla="*/ 4676 w 10000"/>
                <a:gd name="connsiteY62-2568" fmla="*/ 10000 h 10000"/>
                <a:gd name="connsiteX63-2569" fmla="*/ 3909 w 10000"/>
                <a:gd name="connsiteY63-2570" fmla="*/ 10000 h 10000"/>
                <a:gd name="connsiteX64-2571" fmla="*/ 3123 w 10000"/>
                <a:gd name="connsiteY64-2572" fmla="*/ 9890 h 10000"/>
                <a:gd name="connsiteX65-2573" fmla="*/ 2495 w 10000"/>
                <a:gd name="connsiteY65-2574" fmla="*/ 9890 h 10000"/>
                <a:gd name="connsiteX66-2575" fmla="*/ 2024 w 10000"/>
                <a:gd name="connsiteY66-2576" fmla="*/ 9780 h 10000"/>
                <a:gd name="connsiteX67-2577" fmla="*/ 1553 w 10000"/>
                <a:gd name="connsiteY67-2578" fmla="*/ 9557 h 10000"/>
                <a:gd name="connsiteX68-2579" fmla="*/ 1080 w 10000"/>
                <a:gd name="connsiteY68-2580" fmla="*/ 9447 h 10000"/>
                <a:gd name="connsiteX69-2581" fmla="*/ 786 w 10000"/>
                <a:gd name="connsiteY69-2582" fmla="*/ 9227 h 10000"/>
                <a:gd name="connsiteX70-2583" fmla="*/ 628 w 10000"/>
                <a:gd name="connsiteY70-2584" fmla="*/ 8895 h 10000"/>
                <a:gd name="connsiteX71-2585" fmla="*/ 471 w 10000"/>
                <a:gd name="connsiteY71-2586" fmla="*/ 8577 h 10000"/>
                <a:gd name="connsiteX72-2587" fmla="*/ 315 w 10000"/>
                <a:gd name="connsiteY72-2588" fmla="*/ 8135 h 10000"/>
                <a:gd name="connsiteX73-2589" fmla="*/ 315 w 10000"/>
                <a:gd name="connsiteY73-2590" fmla="*/ 7694 h 10000"/>
                <a:gd name="connsiteX74-2591" fmla="*/ 315 w 10000"/>
                <a:gd name="connsiteY74-2592" fmla="*/ 7142 h 10000"/>
                <a:gd name="connsiteX75-2593" fmla="*/ 315 w 10000"/>
                <a:gd name="connsiteY75-2594" fmla="*/ 6479 h 10000"/>
                <a:gd name="connsiteX76-2595" fmla="*/ 315 w 10000"/>
                <a:gd name="connsiteY76-2596" fmla="*/ 5718 h 10000"/>
                <a:gd name="connsiteX77-2597" fmla="*/ 315 w 10000"/>
                <a:gd name="connsiteY77-2598" fmla="*/ 5278 h 10000"/>
                <a:gd name="connsiteX78-2599" fmla="*/ 315 w 10000"/>
                <a:gd name="connsiteY78-2600" fmla="*/ 4835 h 10000"/>
                <a:gd name="connsiteX79-2601" fmla="*/ 315 w 10000"/>
                <a:gd name="connsiteY79-2602" fmla="*/ 4393 h 10000"/>
                <a:gd name="connsiteX80-2603" fmla="*/ 315 w 10000"/>
                <a:gd name="connsiteY80-2604" fmla="*/ 3951 h 10000"/>
                <a:gd name="connsiteX81-2605" fmla="*/ 315 w 10000"/>
                <a:gd name="connsiteY81-2606" fmla="*/ 3411 h 10000"/>
                <a:gd name="connsiteX82-2607" fmla="*/ 315 w 10000"/>
                <a:gd name="connsiteY82-2608" fmla="*/ 2970 h 10000"/>
                <a:gd name="connsiteX83-2609" fmla="*/ 315 w 10000"/>
                <a:gd name="connsiteY83-2610" fmla="*/ 2639 h 10000"/>
                <a:gd name="connsiteX84-2611" fmla="*/ 315 w 10000"/>
                <a:gd name="connsiteY84-2612" fmla="*/ 2196 h 10000"/>
                <a:gd name="connsiteX85-2613" fmla="*/ 315 w 10000"/>
                <a:gd name="connsiteY85-2614" fmla="*/ 1866 h 10000"/>
                <a:gd name="connsiteX86-2615" fmla="*/ 157 w 10000"/>
                <a:gd name="connsiteY86-2616" fmla="*/ 1534 h 10000"/>
                <a:gd name="connsiteX87-2617" fmla="*/ 157 w 10000"/>
                <a:gd name="connsiteY87-2618" fmla="*/ 1313 h 10000"/>
                <a:gd name="connsiteX88-2619" fmla="*/ 157 w 10000"/>
                <a:gd name="connsiteY88-2620" fmla="*/ 982 h 10000"/>
                <a:gd name="connsiteX89-2621" fmla="*/ 157 w 10000"/>
                <a:gd name="connsiteY89-2622" fmla="*/ 773 h 10000"/>
                <a:gd name="connsiteX90-2623" fmla="*/ 157 w 10000"/>
                <a:gd name="connsiteY90-2624" fmla="*/ 663 h 10000"/>
                <a:gd name="connsiteX91-2625" fmla="*/ 157 w 10000"/>
                <a:gd name="connsiteY91-2626" fmla="*/ 444 h 10000"/>
                <a:gd name="connsiteX92-2627" fmla="*/ 0 w 10000"/>
                <a:gd name="connsiteY92-2628" fmla="*/ 334 h 10000"/>
                <a:gd name="connsiteX93-2629" fmla="*/ 0 w 10000"/>
                <a:gd name="connsiteY93-2630" fmla="*/ 111 h 10000"/>
                <a:gd name="connsiteX94-2631" fmla="*/ 1553 w 10000"/>
                <a:gd name="connsiteY94-2632" fmla="*/ 0 h 10000"/>
                <a:gd name="connsiteX95-2633" fmla="*/ 1553 w 10000"/>
                <a:gd name="connsiteY95-2634" fmla="*/ 444 h 10000"/>
                <a:gd name="connsiteX96-2635" fmla="*/ 1553 w 10000"/>
                <a:gd name="connsiteY96-2636" fmla="*/ 553 h 10000"/>
                <a:gd name="connsiteX97-2637" fmla="*/ 1553 w 10000"/>
                <a:gd name="connsiteY97-2638" fmla="*/ 773 h 10000"/>
                <a:gd name="connsiteX98-2639" fmla="*/ 1395 w 10000"/>
                <a:gd name="connsiteY98-2640" fmla="*/ 982 h 10000"/>
                <a:gd name="connsiteX99-2641" fmla="*/ 1395 w 10000"/>
                <a:gd name="connsiteY99-2642" fmla="*/ 1203 h 10000"/>
                <a:gd name="connsiteX100-2643" fmla="*/ 1395 w 10000"/>
                <a:gd name="connsiteY100-2644" fmla="*/ 1534 h 10000"/>
                <a:gd name="connsiteX101-2645" fmla="*/ 1395 w 10000"/>
                <a:gd name="connsiteY101-2646" fmla="*/ 1977 h 10000"/>
                <a:gd name="connsiteX102-2647" fmla="*/ 1238 w 10000"/>
                <a:gd name="connsiteY102-2648" fmla="*/ 2529 h 10000"/>
                <a:gd name="connsiteX103-2649" fmla="*/ 1238 w 10000"/>
                <a:gd name="connsiteY103-2650" fmla="*/ 3082 h 10000"/>
                <a:gd name="connsiteX104-2651" fmla="*/ 1238 w 10000"/>
                <a:gd name="connsiteY104-2652" fmla="*/ 3082 h 10000"/>
                <a:gd name="connsiteX0-2653" fmla="*/ 1238 w 10000"/>
                <a:gd name="connsiteY0-2654" fmla="*/ 2971 h 9889"/>
                <a:gd name="connsiteX1-2655" fmla="*/ 1238 w 10000"/>
                <a:gd name="connsiteY1-2656" fmla="*/ 3508 h 9889"/>
                <a:gd name="connsiteX2-2657" fmla="*/ 1238 w 10000"/>
                <a:gd name="connsiteY2-2658" fmla="*/ 3950 h 9889"/>
                <a:gd name="connsiteX3-2659" fmla="*/ 1238 w 10000"/>
                <a:gd name="connsiteY3-2660" fmla="*/ 4392 h 9889"/>
                <a:gd name="connsiteX4-2661" fmla="*/ 1238 w 10000"/>
                <a:gd name="connsiteY4-2662" fmla="*/ 4835 h 9889"/>
                <a:gd name="connsiteX5-2663" fmla="*/ 1238 w 10000"/>
                <a:gd name="connsiteY5-2664" fmla="*/ 5277 h 9889"/>
                <a:gd name="connsiteX6-2665" fmla="*/ 1238 w 10000"/>
                <a:gd name="connsiteY6-2666" fmla="*/ 5607 h 9889"/>
                <a:gd name="connsiteX7-2667" fmla="*/ 1238 w 10000"/>
                <a:gd name="connsiteY7-2668" fmla="*/ 5939 h 9889"/>
                <a:gd name="connsiteX8-2669" fmla="*/ 1238 w 10000"/>
                <a:gd name="connsiteY8-2670" fmla="*/ 6146 h 9889"/>
                <a:gd name="connsiteX9-2671" fmla="*/ 1080 w 10000"/>
                <a:gd name="connsiteY9-2672" fmla="*/ 6698 h 9889"/>
                <a:gd name="connsiteX10-2673" fmla="*/ 1080 w 10000"/>
                <a:gd name="connsiteY10-2674" fmla="*/ 7141 h 9889"/>
                <a:gd name="connsiteX11-2675" fmla="*/ 1238 w 10000"/>
                <a:gd name="connsiteY11-2676" fmla="*/ 7472 h 9889"/>
                <a:gd name="connsiteX12-2677" fmla="*/ 1238 w 10000"/>
                <a:gd name="connsiteY12-2678" fmla="*/ 7804 h 9889"/>
                <a:gd name="connsiteX13-2679" fmla="*/ 1395 w 10000"/>
                <a:gd name="connsiteY13-2680" fmla="*/ 8135 h 9889"/>
                <a:gd name="connsiteX14-2681" fmla="*/ 1553 w 10000"/>
                <a:gd name="connsiteY14-2682" fmla="*/ 8466 h 9889"/>
                <a:gd name="connsiteX15-2683" fmla="*/ 1710 w 10000"/>
                <a:gd name="connsiteY15-2684" fmla="*/ 8674 h 9889"/>
                <a:gd name="connsiteX16-2685" fmla="*/ 2024 w 10000"/>
                <a:gd name="connsiteY16-2686" fmla="*/ 8784 h 9889"/>
                <a:gd name="connsiteX17-2687" fmla="*/ 2337 w 10000"/>
                <a:gd name="connsiteY17-2688" fmla="*/ 8895 h 9889"/>
                <a:gd name="connsiteX18-2689" fmla="*/ 2810 w 10000"/>
                <a:gd name="connsiteY18-2690" fmla="*/ 9005 h 9889"/>
                <a:gd name="connsiteX19-2691" fmla="*/ 3438 w 10000"/>
                <a:gd name="connsiteY19-2692" fmla="*/ 9116 h 9889"/>
                <a:gd name="connsiteX20-2693" fmla="*/ 4067 w 10000"/>
                <a:gd name="connsiteY20-2694" fmla="*/ 9116 h 9889"/>
                <a:gd name="connsiteX21-2695" fmla="*/ 4676 w 10000"/>
                <a:gd name="connsiteY21-2696" fmla="*/ 9116 h 9889"/>
                <a:gd name="connsiteX22-2697" fmla="*/ 5304 w 10000"/>
                <a:gd name="connsiteY22-2698" fmla="*/ 9116 h 9889"/>
                <a:gd name="connsiteX23-2699" fmla="*/ 5776 w 10000"/>
                <a:gd name="connsiteY23-2700" fmla="*/ 9116 h 9889"/>
                <a:gd name="connsiteX24-2701" fmla="*/ 6247 w 10000"/>
                <a:gd name="connsiteY24-2702" fmla="*/ 9005 h 9889"/>
                <a:gd name="connsiteX25-2703" fmla="*/ 7034 w 10000"/>
                <a:gd name="connsiteY25-2704" fmla="*/ 8895 h 9889"/>
                <a:gd name="connsiteX26-2705" fmla="*/ 7662 w 10000"/>
                <a:gd name="connsiteY26-2706" fmla="*/ 8784 h 9889"/>
                <a:gd name="connsiteX27-2707" fmla="*/ 7820 w 10000"/>
                <a:gd name="connsiteY27-2708" fmla="*/ 8674 h 9889"/>
                <a:gd name="connsiteX28-2709" fmla="*/ 7977 w 10000"/>
                <a:gd name="connsiteY28-2710" fmla="*/ 8577 h 9889"/>
                <a:gd name="connsiteX29-2711" fmla="*/ 8133 w 10000"/>
                <a:gd name="connsiteY29-2712" fmla="*/ 8466 h 9889"/>
                <a:gd name="connsiteX30-2713" fmla="*/ 8291 w 10000"/>
                <a:gd name="connsiteY30-2714" fmla="*/ 8356 h 9889"/>
                <a:gd name="connsiteX31-2715" fmla="*/ 8428 w 10000"/>
                <a:gd name="connsiteY31-2716" fmla="*/ 7913 h 9889"/>
                <a:gd name="connsiteX32-2717" fmla="*/ 8586 w 10000"/>
                <a:gd name="connsiteY32-2718" fmla="*/ 7472 h 9889"/>
                <a:gd name="connsiteX33-2719" fmla="*/ 8742 w 10000"/>
                <a:gd name="connsiteY33-2720" fmla="*/ 7251 h 9889"/>
                <a:gd name="connsiteX34-2721" fmla="*/ 8742 w 10000"/>
                <a:gd name="connsiteY34-2722" fmla="*/ 7031 h 9889"/>
                <a:gd name="connsiteX35-2723" fmla="*/ 8742 w 10000"/>
                <a:gd name="connsiteY35-2724" fmla="*/ 6808 h 9889"/>
                <a:gd name="connsiteX36-2725" fmla="*/ 8742 w 10000"/>
                <a:gd name="connsiteY36-2726" fmla="*/ 6698 h 9889"/>
                <a:gd name="connsiteX37-2727" fmla="*/ 8899 w 10000"/>
                <a:gd name="connsiteY37-2728" fmla="*/ 6588 h 9889"/>
                <a:gd name="connsiteX38-2729" fmla="*/ 8899 w 10000"/>
                <a:gd name="connsiteY38-2730" fmla="*/ 6478 h 9889"/>
                <a:gd name="connsiteX39-2731" fmla="*/ 8899 w 10000"/>
                <a:gd name="connsiteY39-2732" fmla="*/ 6478 h 9889"/>
                <a:gd name="connsiteX40-2733" fmla="*/ 9057 w 10000"/>
                <a:gd name="connsiteY40-2734" fmla="*/ 6478 h 9889"/>
                <a:gd name="connsiteX41-2735" fmla="*/ 9214 w 10000"/>
                <a:gd name="connsiteY41-2736" fmla="*/ 6478 h 9889"/>
                <a:gd name="connsiteX42-2737" fmla="*/ 9214 w 10000"/>
                <a:gd name="connsiteY42-2738" fmla="*/ 6588 h 9889"/>
                <a:gd name="connsiteX43-2739" fmla="*/ 9371 w 10000"/>
                <a:gd name="connsiteY43-2740" fmla="*/ 6698 h 9889"/>
                <a:gd name="connsiteX44-2741" fmla="*/ 9371 w 10000"/>
                <a:gd name="connsiteY44-2742" fmla="*/ 6921 h 9889"/>
                <a:gd name="connsiteX45-2743" fmla="*/ 9371 w 10000"/>
                <a:gd name="connsiteY45-2744" fmla="*/ 7031 h 9889"/>
                <a:gd name="connsiteX46-2745" fmla="*/ 9371 w 10000"/>
                <a:gd name="connsiteY46-2746" fmla="*/ 7251 h 9889"/>
                <a:gd name="connsiteX47-2747" fmla="*/ 9529 w 10000"/>
                <a:gd name="connsiteY47-2748" fmla="*/ 7693 h 9889"/>
                <a:gd name="connsiteX48-2749" fmla="*/ 9529 w 10000"/>
                <a:gd name="connsiteY48-2750" fmla="*/ 8024 h 9889"/>
                <a:gd name="connsiteX49-2751" fmla="*/ 9685 w 10000"/>
                <a:gd name="connsiteY49-2752" fmla="*/ 8356 h 9889"/>
                <a:gd name="connsiteX50-2753" fmla="*/ 9843 w 10000"/>
                <a:gd name="connsiteY50-2754" fmla="*/ 8577 h 9889"/>
                <a:gd name="connsiteX51-2755" fmla="*/ 10000 w 10000"/>
                <a:gd name="connsiteY51-2756" fmla="*/ 8784 h 9889"/>
                <a:gd name="connsiteX52-2757" fmla="*/ 10000 w 10000"/>
                <a:gd name="connsiteY52-2758" fmla="*/ 9005 h 9889"/>
                <a:gd name="connsiteX53-2759" fmla="*/ 9843 w 10000"/>
                <a:gd name="connsiteY53-2760" fmla="*/ 9226 h 9889"/>
                <a:gd name="connsiteX54-2761" fmla="*/ 9529 w 10000"/>
                <a:gd name="connsiteY54-2762" fmla="*/ 9336 h 9889"/>
                <a:gd name="connsiteX55-2763" fmla="*/ 9214 w 10000"/>
                <a:gd name="connsiteY55-2764" fmla="*/ 9446 h 9889"/>
                <a:gd name="connsiteX56-2765" fmla="*/ 8742 w 10000"/>
                <a:gd name="connsiteY56-2766" fmla="*/ 9559 h 9889"/>
                <a:gd name="connsiteX57-2767" fmla="*/ 8291 w 10000"/>
                <a:gd name="connsiteY57-2768" fmla="*/ 9669 h 9889"/>
                <a:gd name="connsiteX58-2769" fmla="*/ 7820 w 10000"/>
                <a:gd name="connsiteY58-2770" fmla="*/ 9779 h 9889"/>
                <a:gd name="connsiteX59-2771" fmla="*/ 7190 w 10000"/>
                <a:gd name="connsiteY59-2772" fmla="*/ 9779 h 9889"/>
                <a:gd name="connsiteX60-2773" fmla="*/ 6404 w 10000"/>
                <a:gd name="connsiteY60-2774" fmla="*/ 9889 h 9889"/>
                <a:gd name="connsiteX61-2775" fmla="*/ 5618 w 10000"/>
                <a:gd name="connsiteY61-2776" fmla="*/ 9889 h 9889"/>
                <a:gd name="connsiteX62-2777" fmla="*/ 4676 w 10000"/>
                <a:gd name="connsiteY62-2778" fmla="*/ 9889 h 9889"/>
                <a:gd name="connsiteX63-2779" fmla="*/ 3909 w 10000"/>
                <a:gd name="connsiteY63-2780" fmla="*/ 9889 h 9889"/>
                <a:gd name="connsiteX64-2781" fmla="*/ 3123 w 10000"/>
                <a:gd name="connsiteY64-2782" fmla="*/ 9779 h 9889"/>
                <a:gd name="connsiteX65-2783" fmla="*/ 2495 w 10000"/>
                <a:gd name="connsiteY65-2784" fmla="*/ 9779 h 9889"/>
                <a:gd name="connsiteX66-2785" fmla="*/ 2024 w 10000"/>
                <a:gd name="connsiteY66-2786" fmla="*/ 9669 h 9889"/>
                <a:gd name="connsiteX67-2787" fmla="*/ 1553 w 10000"/>
                <a:gd name="connsiteY67-2788" fmla="*/ 9446 h 9889"/>
                <a:gd name="connsiteX68-2789" fmla="*/ 1080 w 10000"/>
                <a:gd name="connsiteY68-2790" fmla="*/ 9336 h 9889"/>
                <a:gd name="connsiteX69-2791" fmla="*/ 786 w 10000"/>
                <a:gd name="connsiteY69-2792" fmla="*/ 9116 h 9889"/>
                <a:gd name="connsiteX70-2793" fmla="*/ 628 w 10000"/>
                <a:gd name="connsiteY70-2794" fmla="*/ 8784 h 9889"/>
                <a:gd name="connsiteX71-2795" fmla="*/ 471 w 10000"/>
                <a:gd name="connsiteY71-2796" fmla="*/ 8466 h 9889"/>
                <a:gd name="connsiteX72-2797" fmla="*/ 315 w 10000"/>
                <a:gd name="connsiteY72-2798" fmla="*/ 8024 h 9889"/>
                <a:gd name="connsiteX73-2799" fmla="*/ 315 w 10000"/>
                <a:gd name="connsiteY73-2800" fmla="*/ 7583 h 9889"/>
                <a:gd name="connsiteX74-2801" fmla="*/ 315 w 10000"/>
                <a:gd name="connsiteY74-2802" fmla="*/ 7031 h 9889"/>
                <a:gd name="connsiteX75-2803" fmla="*/ 315 w 10000"/>
                <a:gd name="connsiteY75-2804" fmla="*/ 6368 h 9889"/>
                <a:gd name="connsiteX76-2805" fmla="*/ 315 w 10000"/>
                <a:gd name="connsiteY76-2806" fmla="*/ 5607 h 9889"/>
                <a:gd name="connsiteX77-2807" fmla="*/ 315 w 10000"/>
                <a:gd name="connsiteY77-2808" fmla="*/ 5167 h 9889"/>
                <a:gd name="connsiteX78-2809" fmla="*/ 315 w 10000"/>
                <a:gd name="connsiteY78-2810" fmla="*/ 4724 h 9889"/>
                <a:gd name="connsiteX79-2811" fmla="*/ 315 w 10000"/>
                <a:gd name="connsiteY79-2812" fmla="*/ 4282 h 9889"/>
                <a:gd name="connsiteX80-2813" fmla="*/ 315 w 10000"/>
                <a:gd name="connsiteY80-2814" fmla="*/ 3840 h 9889"/>
                <a:gd name="connsiteX81-2815" fmla="*/ 315 w 10000"/>
                <a:gd name="connsiteY81-2816" fmla="*/ 3300 h 9889"/>
                <a:gd name="connsiteX82-2817" fmla="*/ 315 w 10000"/>
                <a:gd name="connsiteY82-2818" fmla="*/ 2859 h 9889"/>
                <a:gd name="connsiteX83-2819" fmla="*/ 315 w 10000"/>
                <a:gd name="connsiteY83-2820" fmla="*/ 2528 h 9889"/>
                <a:gd name="connsiteX84-2821" fmla="*/ 315 w 10000"/>
                <a:gd name="connsiteY84-2822" fmla="*/ 2085 h 9889"/>
                <a:gd name="connsiteX85-2823" fmla="*/ 315 w 10000"/>
                <a:gd name="connsiteY85-2824" fmla="*/ 1755 h 9889"/>
                <a:gd name="connsiteX86-2825" fmla="*/ 157 w 10000"/>
                <a:gd name="connsiteY86-2826" fmla="*/ 1423 h 9889"/>
                <a:gd name="connsiteX87-2827" fmla="*/ 157 w 10000"/>
                <a:gd name="connsiteY87-2828" fmla="*/ 1202 h 9889"/>
                <a:gd name="connsiteX88-2829" fmla="*/ 157 w 10000"/>
                <a:gd name="connsiteY88-2830" fmla="*/ 871 h 9889"/>
                <a:gd name="connsiteX89-2831" fmla="*/ 157 w 10000"/>
                <a:gd name="connsiteY89-2832" fmla="*/ 662 h 9889"/>
                <a:gd name="connsiteX90-2833" fmla="*/ 157 w 10000"/>
                <a:gd name="connsiteY90-2834" fmla="*/ 552 h 9889"/>
                <a:gd name="connsiteX91-2835" fmla="*/ 157 w 10000"/>
                <a:gd name="connsiteY91-2836" fmla="*/ 333 h 9889"/>
                <a:gd name="connsiteX92-2837" fmla="*/ 0 w 10000"/>
                <a:gd name="connsiteY92-2838" fmla="*/ 223 h 9889"/>
                <a:gd name="connsiteX93-2839" fmla="*/ 0 w 10000"/>
                <a:gd name="connsiteY93-2840" fmla="*/ 0 h 9889"/>
                <a:gd name="connsiteX94-2841" fmla="*/ 1553 w 10000"/>
                <a:gd name="connsiteY94-2842" fmla="*/ 333 h 9889"/>
                <a:gd name="connsiteX95-2843" fmla="*/ 1553 w 10000"/>
                <a:gd name="connsiteY95-2844" fmla="*/ 442 h 9889"/>
                <a:gd name="connsiteX96-2845" fmla="*/ 1553 w 10000"/>
                <a:gd name="connsiteY96-2846" fmla="*/ 662 h 9889"/>
                <a:gd name="connsiteX97-2847" fmla="*/ 1395 w 10000"/>
                <a:gd name="connsiteY97-2848" fmla="*/ 871 h 9889"/>
                <a:gd name="connsiteX98-2849" fmla="*/ 1395 w 10000"/>
                <a:gd name="connsiteY98-2850" fmla="*/ 1092 h 9889"/>
                <a:gd name="connsiteX99-2851" fmla="*/ 1395 w 10000"/>
                <a:gd name="connsiteY99-2852" fmla="*/ 1423 h 9889"/>
                <a:gd name="connsiteX100-2853" fmla="*/ 1395 w 10000"/>
                <a:gd name="connsiteY100-2854" fmla="*/ 1866 h 9889"/>
                <a:gd name="connsiteX101-2855" fmla="*/ 1238 w 10000"/>
                <a:gd name="connsiteY101-2856" fmla="*/ 2418 h 9889"/>
                <a:gd name="connsiteX102-2857" fmla="*/ 1238 w 10000"/>
                <a:gd name="connsiteY102-2858" fmla="*/ 2971 h 9889"/>
                <a:gd name="connsiteX103-2859" fmla="*/ 1238 w 10000"/>
                <a:gd name="connsiteY103-2860" fmla="*/ 2971 h 9889"/>
                <a:gd name="connsiteX0-2861" fmla="*/ 1238 w 10000"/>
                <a:gd name="connsiteY0-2862" fmla="*/ 2778 h 9774"/>
                <a:gd name="connsiteX1-2863" fmla="*/ 1238 w 10000"/>
                <a:gd name="connsiteY1-2864" fmla="*/ 3321 h 9774"/>
                <a:gd name="connsiteX2-2865" fmla="*/ 1238 w 10000"/>
                <a:gd name="connsiteY2-2866" fmla="*/ 3768 h 9774"/>
                <a:gd name="connsiteX3-2867" fmla="*/ 1238 w 10000"/>
                <a:gd name="connsiteY3-2868" fmla="*/ 4215 h 9774"/>
                <a:gd name="connsiteX4-2869" fmla="*/ 1238 w 10000"/>
                <a:gd name="connsiteY4-2870" fmla="*/ 4663 h 9774"/>
                <a:gd name="connsiteX5-2871" fmla="*/ 1238 w 10000"/>
                <a:gd name="connsiteY5-2872" fmla="*/ 5110 h 9774"/>
                <a:gd name="connsiteX6-2873" fmla="*/ 1238 w 10000"/>
                <a:gd name="connsiteY6-2874" fmla="*/ 5444 h 9774"/>
                <a:gd name="connsiteX7-2875" fmla="*/ 1238 w 10000"/>
                <a:gd name="connsiteY7-2876" fmla="*/ 5780 h 9774"/>
                <a:gd name="connsiteX8-2877" fmla="*/ 1238 w 10000"/>
                <a:gd name="connsiteY8-2878" fmla="*/ 5989 h 9774"/>
                <a:gd name="connsiteX9-2879" fmla="*/ 1080 w 10000"/>
                <a:gd name="connsiteY9-2880" fmla="*/ 6547 h 9774"/>
                <a:gd name="connsiteX10-2881" fmla="*/ 1080 w 10000"/>
                <a:gd name="connsiteY10-2882" fmla="*/ 6995 h 9774"/>
                <a:gd name="connsiteX11-2883" fmla="*/ 1238 w 10000"/>
                <a:gd name="connsiteY11-2884" fmla="*/ 7330 h 9774"/>
                <a:gd name="connsiteX12-2885" fmla="*/ 1238 w 10000"/>
                <a:gd name="connsiteY12-2886" fmla="*/ 7666 h 9774"/>
                <a:gd name="connsiteX13-2887" fmla="*/ 1395 w 10000"/>
                <a:gd name="connsiteY13-2888" fmla="*/ 8000 h 9774"/>
                <a:gd name="connsiteX14-2889" fmla="*/ 1553 w 10000"/>
                <a:gd name="connsiteY14-2890" fmla="*/ 8335 h 9774"/>
                <a:gd name="connsiteX15-2891" fmla="*/ 1710 w 10000"/>
                <a:gd name="connsiteY15-2892" fmla="*/ 8545 h 9774"/>
                <a:gd name="connsiteX16-2893" fmla="*/ 2024 w 10000"/>
                <a:gd name="connsiteY16-2894" fmla="*/ 8657 h 9774"/>
                <a:gd name="connsiteX17-2895" fmla="*/ 2337 w 10000"/>
                <a:gd name="connsiteY17-2896" fmla="*/ 8769 h 9774"/>
                <a:gd name="connsiteX18-2897" fmla="*/ 2810 w 10000"/>
                <a:gd name="connsiteY18-2898" fmla="*/ 8880 h 9774"/>
                <a:gd name="connsiteX19-2899" fmla="*/ 3438 w 10000"/>
                <a:gd name="connsiteY19-2900" fmla="*/ 8992 h 9774"/>
                <a:gd name="connsiteX20-2901" fmla="*/ 4067 w 10000"/>
                <a:gd name="connsiteY20-2902" fmla="*/ 8992 h 9774"/>
                <a:gd name="connsiteX21-2903" fmla="*/ 4676 w 10000"/>
                <a:gd name="connsiteY21-2904" fmla="*/ 8992 h 9774"/>
                <a:gd name="connsiteX22-2905" fmla="*/ 5304 w 10000"/>
                <a:gd name="connsiteY22-2906" fmla="*/ 8992 h 9774"/>
                <a:gd name="connsiteX23-2907" fmla="*/ 5776 w 10000"/>
                <a:gd name="connsiteY23-2908" fmla="*/ 8992 h 9774"/>
                <a:gd name="connsiteX24-2909" fmla="*/ 6247 w 10000"/>
                <a:gd name="connsiteY24-2910" fmla="*/ 8880 h 9774"/>
                <a:gd name="connsiteX25-2911" fmla="*/ 7034 w 10000"/>
                <a:gd name="connsiteY25-2912" fmla="*/ 8769 h 9774"/>
                <a:gd name="connsiteX26-2913" fmla="*/ 7662 w 10000"/>
                <a:gd name="connsiteY26-2914" fmla="*/ 8657 h 9774"/>
                <a:gd name="connsiteX27-2915" fmla="*/ 7820 w 10000"/>
                <a:gd name="connsiteY27-2916" fmla="*/ 8545 h 9774"/>
                <a:gd name="connsiteX28-2917" fmla="*/ 7977 w 10000"/>
                <a:gd name="connsiteY28-2918" fmla="*/ 8447 h 9774"/>
                <a:gd name="connsiteX29-2919" fmla="*/ 8133 w 10000"/>
                <a:gd name="connsiteY29-2920" fmla="*/ 8335 h 9774"/>
                <a:gd name="connsiteX30-2921" fmla="*/ 8291 w 10000"/>
                <a:gd name="connsiteY30-2922" fmla="*/ 8224 h 9774"/>
                <a:gd name="connsiteX31-2923" fmla="*/ 8428 w 10000"/>
                <a:gd name="connsiteY31-2924" fmla="*/ 7776 h 9774"/>
                <a:gd name="connsiteX32-2925" fmla="*/ 8586 w 10000"/>
                <a:gd name="connsiteY32-2926" fmla="*/ 7330 h 9774"/>
                <a:gd name="connsiteX33-2927" fmla="*/ 8742 w 10000"/>
                <a:gd name="connsiteY33-2928" fmla="*/ 7106 h 9774"/>
                <a:gd name="connsiteX34-2929" fmla="*/ 8742 w 10000"/>
                <a:gd name="connsiteY34-2930" fmla="*/ 6884 h 9774"/>
                <a:gd name="connsiteX35-2931" fmla="*/ 8742 w 10000"/>
                <a:gd name="connsiteY35-2932" fmla="*/ 6658 h 9774"/>
                <a:gd name="connsiteX36-2933" fmla="*/ 8742 w 10000"/>
                <a:gd name="connsiteY36-2934" fmla="*/ 6547 h 9774"/>
                <a:gd name="connsiteX37-2935" fmla="*/ 8899 w 10000"/>
                <a:gd name="connsiteY37-2936" fmla="*/ 6436 h 9774"/>
                <a:gd name="connsiteX38-2937" fmla="*/ 8899 w 10000"/>
                <a:gd name="connsiteY38-2938" fmla="*/ 6325 h 9774"/>
                <a:gd name="connsiteX39-2939" fmla="*/ 8899 w 10000"/>
                <a:gd name="connsiteY39-2940" fmla="*/ 6325 h 9774"/>
                <a:gd name="connsiteX40-2941" fmla="*/ 9057 w 10000"/>
                <a:gd name="connsiteY40-2942" fmla="*/ 6325 h 9774"/>
                <a:gd name="connsiteX41-2943" fmla="*/ 9214 w 10000"/>
                <a:gd name="connsiteY41-2944" fmla="*/ 6325 h 9774"/>
                <a:gd name="connsiteX42-2945" fmla="*/ 9214 w 10000"/>
                <a:gd name="connsiteY42-2946" fmla="*/ 6436 h 9774"/>
                <a:gd name="connsiteX43-2947" fmla="*/ 9371 w 10000"/>
                <a:gd name="connsiteY43-2948" fmla="*/ 6547 h 9774"/>
                <a:gd name="connsiteX44-2949" fmla="*/ 9371 w 10000"/>
                <a:gd name="connsiteY44-2950" fmla="*/ 6773 h 9774"/>
                <a:gd name="connsiteX45-2951" fmla="*/ 9371 w 10000"/>
                <a:gd name="connsiteY45-2952" fmla="*/ 6884 h 9774"/>
                <a:gd name="connsiteX46-2953" fmla="*/ 9371 w 10000"/>
                <a:gd name="connsiteY46-2954" fmla="*/ 7106 h 9774"/>
                <a:gd name="connsiteX47-2955" fmla="*/ 9529 w 10000"/>
                <a:gd name="connsiteY47-2956" fmla="*/ 7553 h 9774"/>
                <a:gd name="connsiteX48-2957" fmla="*/ 9529 w 10000"/>
                <a:gd name="connsiteY48-2958" fmla="*/ 7888 h 9774"/>
                <a:gd name="connsiteX49-2959" fmla="*/ 9685 w 10000"/>
                <a:gd name="connsiteY49-2960" fmla="*/ 8224 h 9774"/>
                <a:gd name="connsiteX50-2961" fmla="*/ 9843 w 10000"/>
                <a:gd name="connsiteY50-2962" fmla="*/ 8447 h 9774"/>
                <a:gd name="connsiteX51-2963" fmla="*/ 10000 w 10000"/>
                <a:gd name="connsiteY51-2964" fmla="*/ 8657 h 9774"/>
                <a:gd name="connsiteX52-2965" fmla="*/ 10000 w 10000"/>
                <a:gd name="connsiteY52-2966" fmla="*/ 8880 h 9774"/>
                <a:gd name="connsiteX53-2967" fmla="*/ 9843 w 10000"/>
                <a:gd name="connsiteY53-2968" fmla="*/ 9104 h 9774"/>
                <a:gd name="connsiteX54-2969" fmla="*/ 9529 w 10000"/>
                <a:gd name="connsiteY54-2970" fmla="*/ 9215 h 9774"/>
                <a:gd name="connsiteX55-2971" fmla="*/ 9214 w 10000"/>
                <a:gd name="connsiteY55-2972" fmla="*/ 9326 h 9774"/>
                <a:gd name="connsiteX56-2973" fmla="*/ 8742 w 10000"/>
                <a:gd name="connsiteY56-2974" fmla="*/ 9440 h 9774"/>
                <a:gd name="connsiteX57-2975" fmla="*/ 8291 w 10000"/>
                <a:gd name="connsiteY57-2976" fmla="*/ 9552 h 9774"/>
                <a:gd name="connsiteX58-2977" fmla="*/ 7820 w 10000"/>
                <a:gd name="connsiteY58-2978" fmla="*/ 9663 h 9774"/>
                <a:gd name="connsiteX59-2979" fmla="*/ 7190 w 10000"/>
                <a:gd name="connsiteY59-2980" fmla="*/ 9663 h 9774"/>
                <a:gd name="connsiteX60-2981" fmla="*/ 6404 w 10000"/>
                <a:gd name="connsiteY60-2982" fmla="*/ 9774 h 9774"/>
                <a:gd name="connsiteX61-2983" fmla="*/ 5618 w 10000"/>
                <a:gd name="connsiteY61-2984" fmla="*/ 9774 h 9774"/>
                <a:gd name="connsiteX62-2985" fmla="*/ 4676 w 10000"/>
                <a:gd name="connsiteY62-2986" fmla="*/ 9774 h 9774"/>
                <a:gd name="connsiteX63-2987" fmla="*/ 3909 w 10000"/>
                <a:gd name="connsiteY63-2988" fmla="*/ 9774 h 9774"/>
                <a:gd name="connsiteX64-2989" fmla="*/ 3123 w 10000"/>
                <a:gd name="connsiteY64-2990" fmla="*/ 9663 h 9774"/>
                <a:gd name="connsiteX65-2991" fmla="*/ 2495 w 10000"/>
                <a:gd name="connsiteY65-2992" fmla="*/ 9663 h 9774"/>
                <a:gd name="connsiteX66-2993" fmla="*/ 2024 w 10000"/>
                <a:gd name="connsiteY66-2994" fmla="*/ 9552 h 9774"/>
                <a:gd name="connsiteX67-2995" fmla="*/ 1553 w 10000"/>
                <a:gd name="connsiteY67-2996" fmla="*/ 9326 h 9774"/>
                <a:gd name="connsiteX68-2997" fmla="*/ 1080 w 10000"/>
                <a:gd name="connsiteY68-2998" fmla="*/ 9215 h 9774"/>
                <a:gd name="connsiteX69-2999" fmla="*/ 786 w 10000"/>
                <a:gd name="connsiteY69-3000" fmla="*/ 8992 h 9774"/>
                <a:gd name="connsiteX70-3001" fmla="*/ 628 w 10000"/>
                <a:gd name="connsiteY70-3002" fmla="*/ 8657 h 9774"/>
                <a:gd name="connsiteX71-3003" fmla="*/ 471 w 10000"/>
                <a:gd name="connsiteY71-3004" fmla="*/ 8335 h 9774"/>
                <a:gd name="connsiteX72-3005" fmla="*/ 315 w 10000"/>
                <a:gd name="connsiteY72-3006" fmla="*/ 7888 h 9774"/>
                <a:gd name="connsiteX73-3007" fmla="*/ 315 w 10000"/>
                <a:gd name="connsiteY73-3008" fmla="*/ 7442 h 9774"/>
                <a:gd name="connsiteX74-3009" fmla="*/ 315 w 10000"/>
                <a:gd name="connsiteY74-3010" fmla="*/ 6884 h 9774"/>
                <a:gd name="connsiteX75-3011" fmla="*/ 315 w 10000"/>
                <a:gd name="connsiteY75-3012" fmla="*/ 6213 h 9774"/>
                <a:gd name="connsiteX76-3013" fmla="*/ 315 w 10000"/>
                <a:gd name="connsiteY76-3014" fmla="*/ 5444 h 9774"/>
                <a:gd name="connsiteX77-3015" fmla="*/ 315 w 10000"/>
                <a:gd name="connsiteY77-3016" fmla="*/ 4999 h 9774"/>
                <a:gd name="connsiteX78-3017" fmla="*/ 315 w 10000"/>
                <a:gd name="connsiteY78-3018" fmla="*/ 4551 h 9774"/>
                <a:gd name="connsiteX79-3019" fmla="*/ 315 w 10000"/>
                <a:gd name="connsiteY79-3020" fmla="*/ 4104 h 9774"/>
                <a:gd name="connsiteX80-3021" fmla="*/ 315 w 10000"/>
                <a:gd name="connsiteY80-3022" fmla="*/ 3657 h 9774"/>
                <a:gd name="connsiteX81-3023" fmla="*/ 315 w 10000"/>
                <a:gd name="connsiteY81-3024" fmla="*/ 3111 h 9774"/>
                <a:gd name="connsiteX82-3025" fmla="*/ 315 w 10000"/>
                <a:gd name="connsiteY82-3026" fmla="*/ 2665 h 9774"/>
                <a:gd name="connsiteX83-3027" fmla="*/ 315 w 10000"/>
                <a:gd name="connsiteY83-3028" fmla="*/ 2330 h 9774"/>
                <a:gd name="connsiteX84-3029" fmla="*/ 315 w 10000"/>
                <a:gd name="connsiteY84-3030" fmla="*/ 1882 h 9774"/>
                <a:gd name="connsiteX85-3031" fmla="*/ 315 w 10000"/>
                <a:gd name="connsiteY85-3032" fmla="*/ 1549 h 9774"/>
                <a:gd name="connsiteX86-3033" fmla="*/ 157 w 10000"/>
                <a:gd name="connsiteY86-3034" fmla="*/ 1213 h 9774"/>
                <a:gd name="connsiteX87-3035" fmla="*/ 157 w 10000"/>
                <a:gd name="connsiteY87-3036" fmla="*/ 989 h 9774"/>
                <a:gd name="connsiteX88-3037" fmla="*/ 157 w 10000"/>
                <a:gd name="connsiteY88-3038" fmla="*/ 655 h 9774"/>
                <a:gd name="connsiteX89-3039" fmla="*/ 157 w 10000"/>
                <a:gd name="connsiteY89-3040" fmla="*/ 443 h 9774"/>
                <a:gd name="connsiteX90-3041" fmla="*/ 157 w 10000"/>
                <a:gd name="connsiteY90-3042" fmla="*/ 332 h 9774"/>
                <a:gd name="connsiteX91-3043" fmla="*/ 157 w 10000"/>
                <a:gd name="connsiteY91-3044" fmla="*/ 111 h 9774"/>
                <a:gd name="connsiteX92-3045" fmla="*/ 0 w 10000"/>
                <a:gd name="connsiteY92-3046" fmla="*/ 0 h 9774"/>
                <a:gd name="connsiteX93-3047" fmla="*/ 1553 w 10000"/>
                <a:gd name="connsiteY93-3048" fmla="*/ 111 h 9774"/>
                <a:gd name="connsiteX94-3049" fmla="*/ 1553 w 10000"/>
                <a:gd name="connsiteY94-3050" fmla="*/ 221 h 9774"/>
                <a:gd name="connsiteX95-3051" fmla="*/ 1553 w 10000"/>
                <a:gd name="connsiteY95-3052" fmla="*/ 443 h 9774"/>
                <a:gd name="connsiteX96-3053" fmla="*/ 1395 w 10000"/>
                <a:gd name="connsiteY96-3054" fmla="*/ 655 h 9774"/>
                <a:gd name="connsiteX97-3055" fmla="*/ 1395 w 10000"/>
                <a:gd name="connsiteY97-3056" fmla="*/ 878 h 9774"/>
                <a:gd name="connsiteX98-3057" fmla="*/ 1395 w 10000"/>
                <a:gd name="connsiteY98-3058" fmla="*/ 1213 h 9774"/>
                <a:gd name="connsiteX99-3059" fmla="*/ 1395 w 10000"/>
                <a:gd name="connsiteY99-3060" fmla="*/ 1661 h 9774"/>
                <a:gd name="connsiteX100-3061" fmla="*/ 1238 w 10000"/>
                <a:gd name="connsiteY100-3062" fmla="*/ 2219 h 9774"/>
                <a:gd name="connsiteX101-3063" fmla="*/ 1238 w 10000"/>
                <a:gd name="connsiteY101-3064" fmla="*/ 2778 h 9774"/>
                <a:gd name="connsiteX102-3065" fmla="*/ 1238 w 10000"/>
                <a:gd name="connsiteY102-3066" fmla="*/ 2778 h 9774"/>
                <a:gd name="connsiteX0-3067" fmla="*/ 1081 w 9843"/>
                <a:gd name="connsiteY0-3068" fmla="*/ 2766 h 9924"/>
                <a:gd name="connsiteX1-3069" fmla="*/ 1081 w 9843"/>
                <a:gd name="connsiteY1-3070" fmla="*/ 3322 h 9924"/>
                <a:gd name="connsiteX2-3071" fmla="*/ 1081 w 9843"/>
                <a:gd name="connsiteY2-3072" fmla="*/ 3779 h 9924"/>
                <a:gd name="connsiteX3-3073" fmla="*/ 1081 w 9843"/>
                <a:gd name="connsiteY3-3074" fmla="*/ 4236 h 9924"/>
                <a:gd name="connsiteX4-3075" fmla="*/ 1081 w 9843"/>
                <a:gd name="connsiteY4-3076" fmla="*/ 4695 h 9924"/>
                <a:gd name="connsiteX5-3077" fmla="*/ 1081 w 9843"/>
                <a:gd name="connsiteY5-3078" fmla="*/ 5152 h 9924"/>
                <a:gd name="connsiteX6-3079" fmla="*/ 1081 w 9843"/>
                <a:gd name="connsiteY6-3080" fmla="*/ 5494 h 9924"/>
                <a:gd name="connsiteX7-3081" fmla="*/ 1081 w 9843"/>
                <a:gd name="connsiteY7-3082" fmla="*/ 5838 h 9924"/>
                <a:gd name="connsiteX8-3083" fmla="*/ 1081 w 9843"/>
                <a:gd name="connsiteY8-3084" fmla="*/ 6051 h 9924"/>
                <a:gd name="connsiteX9-3085" fmla="*/ 923 w 9843"/>
                <a:gd name="connsiteY9-3086" fmla="*/ 6622 h 9924"/>
                <a:gd name="connsiteX10-3087" fmla="*/ 923 w 9843"/>
                <a:gd name="connsiteY10-3088" fmla="*/ 7081 h 9924"/>
                <a:gd name="connsiteX11-3089" fmla="*/ 1081 w 9843"/>
                <a:gd name="connsiteY11-3090" fmla="*/ 7423 h 9924"/>
                <a:gd name="connsiteX12-3091" fmla="*/ 1081 w 9843"/>
                <a:gd name="connsiteY12-3092" fmla="*/ 7767 h 9924"/>
                <a:gd name="connsiteX13-3093" fmla="*/ 1238 w 9843"/>
                <a:gd name="connsiteY13-3094" fmla="*/ 8109 h 9924"/>
                <a:gd name="connsiteX14-3095" fmla="*/ 1396 w 9843"/>
                <a:gd name="connsiteY14-3096" fmla="*/ 8452 h 9924"/>
                <a:gd name="connsiteX15-3097" fmla="*/ 1553 w 9843"/>
                <a:gd name="connsiteY15-3098" fmla="*/ 8667 h 9924"/>
                <a:gd name="connsiteX16-3099" fmla="*/ 1867 w 9843"/>
                <a:gd name="connsiteY16-3100" fmla="*/ 8781 h 9924"/>
                <a:gd name="connsiteX17-3101" fmla="*/ 2180 w 9843"/>
                <a:gd name="connsiteY17-3102" fmla="*/ 8896 h 9924"/>
                <a:gd name="connsiteX18-3103" fmla="*/ 2653 w 9843"/>
                <a:gd name="connsiteY18-3104" fmla="*/ 9009 h 9924"/>
                <a:gd name="connsiteX19-3105" fmla="*/ 3281 w 9843"/>
                <a:gd name="connsiteY19-3106" fmla="*/ 9124 h 9924"/>
                <a:gd name="connsiteX20-3107" fmla="*/ 3910 w 9843"/>
                <a:gd name="connsiteY20-3108" fmla="*/ 9124 h 9924"/>
                <a:gd name="connsiteX21-3109" fmla="*/ 4519 w 9843"/>
                <a:gd name="connsiteY21-3110" fmla="*/ 9124 h 9924"/>
                <a:gd name="connsiteX22-3111" fmla="*/ 5147 w 9843"/>
                <a:gd name="connsiteY22-3112" fmla="*/ 9124 h 9924"/>
                <a:gd name="connsiteX23-3113" fmla="*/ 5619 w 9843"/>
                <a:gd name="connsiteY23-3114" fmla="*/ 9124 h 9924"/>
                <a:gd name="connsiteX24-3115" fmla="*/ 6090 w 9843"/>
                <a:gd name="connsiteY24-3116" fmla="*/ 9009 h 9924"/>
                <a:gd name="connsiteX25-3117" fmla="*/ 6877 w 9843"/>
                <a:gd name="connsiteY25-3118" fmla="*/ 8896 h 9924"/>
                <a:gd name="connsiteX26-3119" fmla="*/ 7505 w 9843"/>
                <a:gd name="connsiteY26-3120" fmla="*/ 8781 h 9924"/>
                <a:gd name="connsiteX27-3121" fmla="*/ 7663 w 9843"/>
                <a:gd name="connsiteY27-3122" fmla="*/ 8667 h 9924"/>
                <a:gd name="connsiteX28-3123" fmla="*/ 7820 w 9843"/>
                <a:gd name="connsiteY28-3124" fmla="*/ 8566 h 9924"/>
                <a:gd name="connsiteX29-3125" fmla="*/ 7976 w 9843"/>
                <a:gd name="connsiteY29-3126" fmla="*/ 8452 h 9924"/>
                <a:gd name="connsiteX30-3127" fmla="*/ 8134 w 9843"/>
                <a:gd name="connsiteY30-3128" fmla="*/ 8338 h 9924"/>
                <a:gd name="connsiteX31-3129" fmla="*/ 8271 w 9843"/>
                <a:gd name="connsiteY31-3130" fmla="*/ 7880 h 9924"/>
                <a:gd name="connsiteX32-3131" fmla="*/ 8429 w 9843"/>
                <a:gd name="connsiteY32-3132" fmla="*/ 7423 h 9924"/>
                <a:gd name="connsiteX33-3133" fmla="*/ 8585 w 9843"/>
                <a:gd name="connsiteY33-3134" fmla="*/ 7194 h 9924"/>
                <a:gd name="connsiteX34-3135" fmla="*/ 8585 w 9843"/>
                <a:gd name="connsiteY34-3136" fmla="*/ 6967 h 9924"/>
                <a:gd name="connsiteX35-3137" fmla="*/ 8585 w 9843"/>
                <a:gd name="connsiteY35-3138" fmla="*/ 6736 h 9924"/>
                <a:gd name="connsiteX36-3139" fmla="*/ 8585 w 9843"/>
                <a:gd name="connsiteY36-3140" fmla="*/ 6622 h 9924"/>
                <a:gd name="connsiteX37-3141" fmla="*/ 8742 w 9843"/>
                <a:gd name="connsiteY37-3142" fmla="*/ 6509 h 9924"/>
                <a:gd name="connsiteX38-3143" fmla="*/ 8742 w 9843"/>
                <a:gd name="connsiteY38-3144" fmla="*/ 6395 h 9924"/>
                <a:gd name="connsiteX39-3145" fmla="*/ 8742 w 9843"/>
                <a:gd name="connsiteY39-3146" fmla="*/ 6395 h 9924"/>
                <a:gd name="connsiteX40-3147" fmla="*/ 8900 w 9843"/>
                <a:gd name="connsiteY40-3148" fmla="*/ 6395 h 9924"/>
                <a:gd name="connsiteX41-3149" fmla="*/ 9057 w 9843"/>
                <a:gd name="connsiteY41-3150" fmla="*/ 6395 h 9924"/>
                <a:gd name="connsiteX42-3151" fmla="*/ 9057 w 9843"/>
                <a:gd name="connsiteY42-3152" fmla="*/ 6509 h 9924"/>
                <a:gd name="connsiteX43-3153" fmla="*/ 9214 w 9843"/>
                <a:gd name="connsiteY43-3154" fmla="*/ 6622 h 9924"/>
                <a:gd name="connsiteX44-3155" fmla="*/ 9214 w 9843"/>
                <a:gd name="connsiteY44-3156" fmla="*/ 6854 h 9924"/>
                <a:gd name="connsiteX45-3157" fmla="*/ 9214 w 9843"/>
                <a:gd name="connsiteY45-3158" fmla="*/ 6967 h 9924"/>
                <a:gd name="connsiteX46-3159" fmla="*/ 9214 w 9843"/>
                <a:gd name="connsiteY46-3160" fmla="*/ 7194 h 9924"/>
                <a:gd name="connsiteX47-3161" fmla="*/ 9372 w 9843"/>
                <a:gd name="connsiteY47-3162" fmla="*/ 7652 h 9924"/>
                <a:gd name="connsiteX48-3163" fmla="*/ 9372 w 9843"/>
                <a:gd name="connsiteY48-3164" fmla="*/ 7994 h 9924"/>
                <a:gd name="connsiteX49-3165" fmla="*/ 9528 w 9843"/>
                <a:gd name="connsiteY49-3166" fmla="*/ 8338 h 9924"/>
                <a:gd name="connsiteX50-3167" fmla="*/ 9686 w 9843"/>
                <a:gd name="connsiteY50-3168" fmla="*/ 8566 h 9924"/>
                <a:gd name="connsiteX51-3169" fmla="*/ 9843 w 9843"/>
                <a:gd name="connsiteY51-3170" fmla="*/ 8781 h 9924"/>
                <a:gd name="connsiteX52-3171" fmla="*/ 9843 w 9843"/>
                <a:gd name="connsiteY52-3172" fmla="*/ 9009 h 9924"/>
                <a:gd name="connsiteX53-3173" fmla="*/ 9686 w 9843"/>
                <a:gd name="connsiteY53-3174" fmla="*/ 9239 h 9924"/>
                <a:gd name="connsiteX54-3175" fmla="*/ 9372 w 9843"/>
                <a:gd name="connsiteY54-3176" fmla="*/ 9352 h 9924"/>
                <a:gd name="connsiteX55-3177" fmla="*/ 9057 w 9843"/>
                <a:gd name="connsiteY55-3178" fmla="*/ 9466 h 9924"/>
                <a:gd name="connsiteX56-3179" fmla="*/ 8585 w 9843"/>
                <a:gd name="connsiteY56-3180" fmla="*/ 9582 h 9924"/>
                <a:gd name="connsiteX57-3181" fmla="*/ 8134 w 9843"/>
                <a:gd name="connsiteY57-3182" fmla="*/ 9697 h 9924"/>
                <a:gd name="connsiteX58-3183" fmla="*/ 7663 w 9843"/>
                <a:gd name="connsiteY58-3184" fmla="*/ 9810 h 9924"/>
                <a:gd name="connsiteX59-3185" fmla="*/ 7033 w 9843"/>
                <a:gd name="connsiteY59-3186" fmla="*/ 9810 h 9924"/>
                <a:gd name="connsiteX60-3187" fmla="*/ 6247 w 9843"/>
                <a:gd name="connsiteY60-3188" fmla="*/ 9924 h 9924"/>
                <a:gd name="connsiteX61-3189" fmla="*/ 5461 w 9843"/>
                <a:gd name="connsiteY61-3190" fmla="*/ 9924 h 9924"/>
                <a:gd name="connsiteX62-3191" fmla="*/ 4519 w 9843"/>
                <a:gd name="connsiteY62-3192" fmla="*/ 9924 h 9924"/>
                <a:gd name="connsiteX63-3193" fmla="*/ 3752 w 9843"/>
                <a:gd name="connsiteY63-3194" fmla="*/ 9924 h 9924"/>
                <a:gd name="connsiteX64-3195" fmla="*/ 2966 w 9843"/>
                <a:gd name="connsiteY64-3196" fmla="*/ 9810 h 9924"/>
                <a:gd name="connsiteX65-3197" fmla="*/ 2338 w 9843"/>
                <a:gd name="connsiteY65-3198" fmla="*/ 9810 h 9924"/>
                <a:gd name="connsiteX66-3199" fmla="*/ 1867 w 9843"/>
                <a:gd name="connsiteY66-3200" fmla="*/ 9697 h 9924"/>
                <a:gd name="connsiteX67-3201" fmla="*/ 1396 w 9843"/>
                <a:gd name="connsiteY67-3202" fmla="*/ 9466 h 9924"/>
                <a:gd name="connsiteX68-3203" fmla="*/ 923 w 9843"/>
                <a:gd name="connsiteY68-3204" fmla="*/ 9352 h 9924"/>
                <a:gd name="connsiteX69-3205" fmla="*/ 629 w 9843"/>
                <a:gd name="connsiteY69-3206" fmla="*/ 9124 h 9924"/>
                <a:gd name="connsiteX70-3207" fmla="*/ 471 w 9843"/>
                <a:gd name="connsiteY70-3208" fmla="*/ 8781 h 9924"/>
                <a:gd name="connsiteX71-3209" fmla="*/ 314 w 9843"/>
                <a:gd name="connsiteY71-3210" fmla="*/ 8452 h 9924"/>
                <a:gd name="connsiteX72-3211" fmla="*/ 158 w 9843"/>
                <a:gd name="connsiteY72-3212" fmla="*/ 7994 h 9924"/>
                <a:gd name="connsiteX73-3213" fmla="*/ 158 w 9843"/>
                <a:gd name="connsiteY73-3214" fmla="*/ 7538 h 9924"/>
                <a:gd name="connsiteX74-3215" fmla="*/ 158 w 9843"/>
                <a:gd name="connsiteY74-3216" fmla="*/ 6967 h 9924"/>
                <a:gd name="connsiteX75-3217" fmla="*/ 158 w 9843"/>
                <a:gd name="connsiteY75-3218" fmla="*/ 6281 h 9924"/>
                <a:gd name="connsiteX76-3219" fmla="*/ 158 w 9843"/>
                <a:gd name="connsiteY76-3220" fmla="*/ 5494 h 9924"/>
                <a:gd name="connsiteX77-3221" fmla="*/ 158 w 9843"/>
                <a:gd name="connsiteY77-3222" fmla="*/ 5039 h 9924"/>
                <a:gd name="connsiteX78-3223" fmla="*/ 158 w 9843"/>
                <a:gd name="connsiteY78-3224" fmla="*/ 4580 h 9924"/>
                <a:gd name="connsiteX79-3225" fmla="*/ 158 w 9843"/>
                <a:gd name="connsiteY79-3226" fmla="*/ 4123 h 9924"/>
                <a:gd name="connsiteX80-3227" fmla="*/ 158 w 9843"/>
                <a:gd name="connsiteY80-3228" fmla="*/ 3666 h 9924"/>
                <a:gd name="connsiteX81-3229" fmla="*/ 158 w 9843"/>
                <a:gd name="connsiteY81-3230" fmla="*/ 3107 h 9924"/>
                <a:gd name="connsiteX82-3231" fmla="*/ 158 w 9843"/>
                <a:gd name="connsiteY82-3232" fmla="*/ 2651 h 9924"/>
                <a:gd name="connsiteX83-3233" fmla="*/ 158 w 9843"/>
                <a:gd name="connsiteY83-3234" fmla="*/ 2308 h 9924"/>
                <a:gd name="connsiteX84-3235" fmla="*/ 158 w 9843"/>
                <a:gd name="connsiteY84-3236" fmla="*/ 1850 h 9924"/>
                <a:gd name="connsiteX85-3237" fmla="*/ 158 w 9843"/>
                <a:gd name="connsiteY85-3238" fmla="*/ 1509 h 9924"/>
                <a:gd name="connsiteX86-3239" fmla="*/ 0 w 9843"/>
                <a:gd name="connsiteY86-3240" fmla="*/ 1165 h 9924"/>
                <a:gd name="connsiteX87-3241" fmla="*/ 0 w 9843"/>
                <a:gd name="connsiteY87-3242" fmla="*/ 936 h 9924"/>
                <a:gd name="connsiteX88-3243" fmla="*/ 0 w 9843"/>
                <a:gd name="connsiteY88-3244" fmla="*/ 594 h 9924"/>
                <a:gd name="connsiteX89-3245" fmla="*/ 0 w 9843"/>
                <a:gd name="connsiteY89-3246" fmla="*/ 377 h 9924"/>
                <a:gd name="connsiteX90-3247" fmla="*/ 0 w 9843"/>
                <a:gd name="connsiteY90-3248" fmla="*/ 264 h 9924"/>
                <a:gd name="connsiteX91-3249" fmla="*/ 0 w 9843"/>
                <a:gd name="connsiteY91-3250" fmla="*/ 38 h 9924"/>
                <a:gd name="connsiteX92-3251" fmla="*/ 1396 w 9843"/>
                <a:gd name="connsiteY92-3252" fmla="*/ 38 h 9924"/>
                <a:gd name="connsiteX93-3253" fmla="*/ 1396 w 9843"/>
                <a:gd name="connsiteY93-3254" fmla="*/ 150 h 9924"/>
                <a:gd name="connsiteX94-3255" fmla="*/ 1396 w 9843"/>
                <a:gd name="connsiteY94-3256" fmla="*/ 377 h 9924"/>
                <a:gd name="connsiteX95-3257" fmla="*/ 1238 w 9843"/>
                <a:gd name="connsiteY95-3258" fmla="*/ 594 h 9924"/>
                <a:gd name="connsiteX96-3259" fmla="*/ 1238 w 9843"/>
                <a:gd name="connsiteY96-3260" fmla="*/ 822 h 9924"/>
                <a:gd name="connsiteX97-3261" fmla="*/ 1238 w 9843"/>
                <a:gd name="connsiteY97-3262" fmla="*/ 1165 h 9924"/>
                <a:gd name="connsiteX98-3263" fmla="*/ 1238 w 9843"/>
                <a:gd name="connsiteY98-3264" fmla="*/ 1623 h 9924"/>
                <a:gd name="connsiteX99-3265" fmla="*/ 1081 w 9843"/>
                <a:gd name="connsiteY99-3266" fmla="*/ 2194 h 9924"/>
                <a:gd name="connsiteX100-3267" fmla="*/ 1081 w 9843"/>
                <a:gd name="connsiteY100-3268" fmla="*/ 2766 h 9924"/>
                <a:gd name="connsiteX101-3269" fmla="*/ 1081 w 9843"/>
                <a:gd name="connsiteY101-3270" fmla="*/ 2766 h 9924"/>
                <a:gd name="connsiteX0-3271" fmla="*/ 1098 w 10000"/>
                <a:gd name="connsiteY0-3272" fmla="*/ 2787 h 10000"/>
                <a:gd name="connsiteX1-3273" fmla="*/ 1098 w 10000"/>
                <a:gd name="connsiteY1-3274" fmla="*/ 3347 h 10000"/>
                <a:gd name="connsiteX2-3275" fmla="*/ 1098 w 10000"/>
                <a:gd name="connsiteY2-3276" fmla="*/ 3808 h 10000"/>
                <a:gd name="connsiteX3-3277" fmla="*/ 1098 w 10000"/>
                <a:gd name="connsiteY3-3278" fmla="*/ 4268 h 10000"/>
                <a:gd name="connsiteX4-3279" fmla="*/ 1098 w 10000"/>
                <a:gd name="connsiteY4-3280" fmla="*/ 4731 h 10000"/>
                <a:gd name="connsiteX5-3281" fmla="*/ 1098 w 10000"/>
                <a:gd name="connsiteY5-3282" fmla="*/ 5191 h 10000"/>
                <a:gd name="connsiteX6-3283" fmla="*/ 1098 w 10000"/>
                <a:gd name="connsiteY6-3284" fmla="*/ 5536 h 10000"/>
                <a:gd name="connsiteX7-3285" fmla="*/ 1098 w 10000"/>
                <a:gd name="connsiteY7-3286" fmla="*/ 5883 h 10000"/>
                <a:gd name="connsiteX8-3287" fmla="*/ 1098 w 10000"/>
                <a:gd name="connsiteY8-3288" fmla="*/ 6097 h 10000"/>
                <a:gd name="connsiteX9-3289" fmla="*/ 938 w 10000"/>
                <a:gd name="connsiteY9-3290" fmla="*/ 6673 h 10000"/>
                <a:gd name="connsiteX10-3291" fmla="*/ 938 w 10000"/>
                <a:gd name="connsiteY10-3292" fmla="*/ 7135 h 10000"/>
                <a:gd name="connsiteX11-3293" fmla="*/ 1098 w 10000"/>
                <a:gd name="connsiteY11-3294" fmla="*/ 7480 h 10000"/>
                <a:gd name="connsiteX12-3295" fmla="*/ 1098 w 10000"/>
                <a:gd name="connsiteY12-3296" fmla="*/ 7826 h 10000"/>
                <a:gd name="connsiteX13-3297" fmla="*/ 1258 w 10000"/>
                <a:gd name="connsiteY13-3298" fmla="*/ 8171 h 10000"/>
                <a:gd name="connsiteX14-3299" fmla="*/ 1418 w 10000"/>
                <a:gd name="connsiteY14-3300" fmla="*/ 8517 h 10000"/>
                <a:gd name="connsiteX15-3301" fmla="*/ 1578 w 10000"/>
                <a:gd name="connsiteY15-3302" fmla="*/ 8733 h 10000"/>
                <a:gd name="connsiteX16-3303" fmla="*/ 1897 w 10000"/>
                <a:gd name="connsiteY16-3304" fmla="*/ 8848 h 10000"/>
                <a:gd name="connsiteX17-3305" fmla="*/ 2215 w 10000"/>
                <a:gd name="connsiteY17-3306" fmla="*/ 8964 h 10000"/>
                <a:gd name="connsiteX18-3307" fmla="*/ 2695 w 10000"/>
                <a:gd name="connsiteY18-3308" fmla="*/ 9078 h 10000"/>
                <a:gd name="connsiteX19-3309" fmla="*/ 3333 w 10000"/>
                <a:gd name="connsiteY19-3310" fmla="*/ 9194 h 10000"/>
                <a:gd name="connsiteX20-3311" fmla="*/ 3972 w 10000"/>
                <a:gd name="connsiteY20-3312" fmla="*/ 9194 h 10000"/>
                <a:gd name="connsiteX21-3313" fmla="*/ 4591 w 10000"/>
                <a:gd name="connsiteY21-3314" fmla="*/ 9194 h 10000"/>
                <a:gd name="connsiteX22-3315" fmla="*/ 5229 w 10000"/>
                <a:gd name="connsiteY22-3316" fmla="*/ 9194 h 10000"/>
                <a:gd name="connsiteX23-3317" fmla="*/ 5709 w 10000"/>
                <a:gd name="connsiteY23-3318" fmla="*/ 9194 h 10000"/>
                <a:gd name="connsiteX24-3319" fmla="*/ 6187 w 10000"/>
                <a:gd name="connsiteY24-3320" fmla="*/ 9078 h 10000"/>
                <a:gd name="connsiteX25-3321" fmla="*/ 6987 w 10000"/>
                <a:gd name="connsiteY25-3322" fmla="*/ 8964 h 10000"/>
                <a:gd name="connsiteX26-3323" fmla="*/ 7625 w 10000"/>
                <a:gd name="connsiteY26-3324" fmla="*/ 8848 h 10000"/>
                <a:gd name="connsiteX27-3325" fmla="*/ 7785 w 10000"/>
                <a:gd name="connsiteY27-3326" fmla="*/ 8733 h 10000"/>
                <a:gd name="connsiteX28-3327" fmla="*/ 7945 w 10000"/>
                <a:gd name="connsiteY28-3328" fmla="*/ 8632 h 10000"/>
                <a:gd name="connsiteX29-3329" fmla="*/ 8103 w 10000"/>
                <a:gd name="connsiteY29-3330" fmla="*/ 8517 h 10000"/>
                <a:gd name="connsiteX30-3331" fmla="*/ 8264 w 10000"/>
                <a:gd name="connsiteY30-3332" fmla="*/ 8402 h 10000"/>
                <a:gd name="connsiteX31-3333" fmla="*/ 8403 w 10000"/>
                <a:gd name="connsiteY31-3334" fmla="*/ 7940 h 10000"/>
                <a:gd name="connsiteX32-3335" fmla="*/ 8563 w 10000"/>
                <a:gd name="connsiteY32-3336" fmla="*/ 7480 h 10000"/>
                <a:gd name="connsiteX33-3337" fmla="*/ 8722 w 10000"/>
                <a:gd name="connsiteY33-3338" fmla="*/ 7249 h 10000"/>
                <a:gd name="connsiteX34-3339" fmla="*/ 8722 w 10000"/>
                <a:gd name="connsiteY34-3340" fmla="*/ 7020 h 10000"/>
                <a:gd name="connsiteX35-3341" fmla="*/ 8722 w 10000"/>
                <a:gd name="connsiteY35-3342" fmla="*/ 6788 h 10000"/>
                <a:gd name="connsiteX36-3343" fmla="*/ 8722 w 10000"/>
                <a:gd name="connsiteY36-3344" fmla="*/ 6673 h 10000"/>
                <a:gd name="connsiteX37-3345" fmla="*/ 8881 w 10000"/>
                <a:gd name="connsiteY37-3346" fmla="*/ 6559 h 10000"/>
                <a:gd name="connsiteX38-3347" fmla="*/ 8881 w 10000"/>
                <a:gd name="connsiteY38-3348" fmla="*/ 6444 h 10000"/>
                <a:gd name="connsiteX39-3349" fmla="*/ 8881 w 10000"/>
                <a:gd name="connsiteY39-3350" fmla="*/ 6444 h 10000"/>
                <a:gd name="connsiteX40-3351" fmla="*/ 9042 w 10000"/>
                <a:gd name="connsiteY40-3352" fmla="*/ 6444 h 10000"/>
                <a:gd name="connsiteX41-3353" fmla="*/ 9201 w 10000"/>
                <a:gd name="connsiteY41-3354" fmla="*/ 6444 h 10000"/>
                <a:gd name="connsiteX42-3355" fmla="*/ 9201 w 10000"/>
                <a:gd name="connsiteY42-3356" fmla="*/ 6559 h 10000"/>
                <a:gd name="connsiteX43-3357" fmla="*/ 9361 w 10000"/>
                <a:gd name="connsiteY43-3358" fmla="*/ 6673 h 10000"/>
                <a:gd name="connsiteX44-3359" fmla="*/ 9361 w 10000"/>
                <a:gd name="connsiteY44-3360" fmla="*/ 6906 h 10000"/>
                <a:gd name="connsiteX45-3361" fmla="*/ 9361 w 10000"/>
                <a:gd name="connsiteY45-3362" fmla="*/ 7020 h 10000"/>
                <a:gd name="connsiteX46-3363" fmla="*/ 9361 w 10000"/>
                <a:gd name="connsiteY46-3364" fmla="*/ 7249 h 10000"/>
                <a:gd name="connsiteX47-3365" fmla="*/ 9521 w 10000"/>
                <a:gd name="connsiteY47-3366" fmla="*/ 7711 h 10000"/>
                <a:gd name="connsiteX48-3367" fmla="*/ 9521 w 10000"/>
                <a:gd name="connsiteY48-3368" fmla="*/ 8055 h 10000"/>
                <a:gd name="connsiteX49-3369" fmla="*/ 9680 w 10000"/>
                <a:gd name="connsiteY49-3370" fmla="*/ 8402 h 10000"/>
                <a:gd name="connsiteX50-3371" fmla="*/ 9840 w 10000"/>
                <a:gd name="connsiteY50-3372" fmla="*/ 8632 h 10000"/>
                <a:gd name="connsiteX51-3373" fmla="*/ 10000 w 10000"/>
                <a:gd name="connsiteY51-3374" fmla="*/ 8848 h 10000"/>
                <a:gd name="connsiteX52-3375" fmla="*/ 10000 w 10000"/>
                <a:gd name="connsiteY52-3376" fmla="*/ 9078 h 10000"/>
                <a:gd name="connsiteX53-3377" fmla="*/ 9840 w 10000"/>
                <a:gd name="connsiteY53-3378" fmla="*/ 9310 h 10000"/>
                <a:gd name="connsiteX54-3379" fmla="*/ 9521 w 10000"/>
                <a:gd name="connsiteY54-3380" fmla="*/ 9424 h 10000"/>
                <a:gd name="connsiteX55-3381" fmla="*/ 9201 w 10000"/>
                <a:gd name="connsiteY55-3382" fmla="*/ 9538 h 10000"/>
                <a:gd name="connsiteX56-3383" fmla="*/ 8722 w 10000"/>
                <a:gd name="connsiteY56-3384" fmla="*/ 9655 h 10000"/>
                <a:gd name="connsiteX57-3385" fmla="*/ 8264 w 10000"/>
                <a:gd name="connsiteY57-3386" fmla="*/ 9771 h 10000"/>
                <a:gd name="connsiteX58-3387" fmla="*/ 7785 w 10000"/>
                <a:gd name="connsiteY58-3388" fmla="*/ 9885 h 10000"/>
                <a:gd name="connsiteX59-3389" fmla="*/ 7145 w 10000"/>
                <a:gd name="connsiteY59-3390" fmla="*/ 9885 h 10000"/>
                <a:gd name="connsiteX60-3391" fmla="*/ 6347 w 10000"/>
                <a:gd name="connsiteY60-3392" fmla="*/ 10000 h 10000"/>
                <a:gd name="connsiteX61-3393" fmla="*/ 5548 w 10000"/>
                <a:gd name="connsiteY61-3394" fmla="*/ 10000 h 10000"/>
                <a:gd name="connsiteX62-3395" fmla="*/ 4591 w 10000"/>
                <a:gd name="connsiteY62-3396" fmla="*/ 10000 h 10000"/>
                <a:gd name="connsiteX63-3397" fmla="*/ 3812 w 10000"/>
                <a:gd name="connsiteY63-3398" fmla="*/ 10000 h 10000"/>
                <a:gd name="connsiteX64-3399" fmla="*/ 3013 w 10000"/>
                <a:gd name="connsiteY64-3400" fmla="*/ 9885 h 10000"/>
                <a:gd name="connsiteX65-3401" fmla="*/ 2375 w 10000"/>
                <a:gd name="connsiteY65-3402" fmla="*/ 9885 h 10000"/>
                <a:gd name="connsiteX66-3403" fmla="*/ 1897 w 10000"/>
                <a:gd name="connsiteY66-3404" fmla="*/ 9771 h 10000"/>
                <a:gd name="connsiteX67-3405" fmla="*/ 1418 w 10000"/>
                <a:gd name="connsiteY67-3406" fmla="*/ 9538 h 10000"/>
                <a:gd name="connsiteX68-3407" fmla="*/ 938 w 10000"/>
                <a:gd name="connsiteY68-3408" fmla="*/ 9424 h 10000"/>
                <a:gd name="connsiteX69-3409" fmla="*/ 639 w 10000"/>
                <a:gd name="connsiteY69-3410" fmla="*/ 9194 h 10000"/>
                <a:gd name="connsiteX70-3411" fmla="*/ 479 w 10000"/>
                <a:gd name="connsiteY70-3412" fmla="*/ 8848 h 10000"/>
                <a:gd name="connsiteX71-3413" fmla="*/ 319 w 10000"/>
                <a:gd name="connsiteY71-3414" fmla="*/ 8517 h 10000"/>
                <a:gd name="connsiteX72-3415" fmla="*/ 161 w 10000"/>
                <a:gd name="connsiteY72-3416" fmla="*/ 8055 h 10000"/>
                <a:gd name="connsiteX73-3417" fmla="*/ 161 w 10000"/>
                <a:gd name="connsiteY73-3418" fmla="*/ 7596 h 10000"/>
                <a:gd name="connsiteX74-3419" fmla="*/ 161 w 10000"/>
                <a:gd name="connsiteY74-3420" fmla="*/ 7020 h 10000"/>
                <a:gd name="connsiteX75-3421" fmla="*/ 161 w 10000"/>
                <a:gd name="connsiteY75-3422" fmla="*/ 6329 h 10000"/>
                <a:gd name="connsiteX76-3423" fmla="*/ 161 w 10000"/>
                <a:gd name="connsiteY76-3424" fmla="*/ 5536 h 10000"/>
                <a:gd name="connsiteX77-3425" fmla="*/ 161 w 10000"/>
                <a:gd name="connsiteY77-3426" fmla="*/ 5078 h 10000"/>
                <a:gd name="connsiteX78-3427" fmla="*/ 161 w 10000"/>
                <a:gd name="connsiteY78-3428" fmla="*/ 4615 h 10000"/>
                <a:gd name="connsiteX79-3429" fmla="*/ 161 w 10000"/>
                <a:gd name="connsiteY79-3430" fmla="*/ 4155 h 10000"/>
                <a:gd name="connsiteX80-3431" fmla="*/ 161 w 10000"/>
                <a:gd name="connsiteY80-3432" fmla="*/ 3694 h 10000"/>
                <a:gd name="connsiteX81-3433" fmla="*/ 161 w 10000"/>
                <a:gd name="connsiteY81-3434" fmla="*/ 3131 h 10000"/>
                <a:gd name="connsiteX82-3435" fmla="*/ 161 w 10000"/>
                <a:gd name="connsiteY82-3436" fmla="*/ 2671 h 10000"/>
                <a:gd name="connsiteX83-3437" fmla="*/ 161 w 10000"/>
                <a:gd name="connsiteY83-3438" fmla="*/ 2326 h 10000"/>
                <a:gd name="connsiteX84-3439" fmla="*/ 161 w 10000"/>
                <a:gd name="connsiteY84-3440" fmla="*/ 1864 h 10000"/>
                <a:gd name="connsiteX85-3441" fmla="*/ 161 w 10000"/>
                <a:gd name="connsiteY85-3442" fmla="*/ 1521 h 10000"/>
                <a:gd name="connsiteX86-3443" fmla="*/ 0 w 10000"/>
                <a:gd name="connsiteY86-3444" fmla="*/ 1174 h 10000"/>
                <a:gd name="connsiteX87-3445" fmla="*/ 0 w 10000"/>
                <a:gd name="connsiteY87-3446" fmla="*/ 943 h 10000"/>
                <a:gd name="connsiteX88-3447" fmla="*/ 0 w 10000"/>
                <a:gd name="connsiteY88-3448" fmla="*/ 599 h 10000"/>
                <a:gd name="connsiteX89-3449" fmla="*/ 0 w 10000"/>
                <a:gd name="connsiteY89-3450" fmla="*/ 380 h 10000"/>
                <a:gd name="connsiteX90-3451" fmla="*/ 0 w 10000"/>
                <a:gd name="connsiteY90-3452" fmla="*/ 38 h 10000"/>
                <a:gd name="connsiteX91-3453" fmla="*/ 1418 w 10000"/>
                <a:gd name="connsiteY91-3454" fmla="*/ 38 h 10000"/>
                <a:gd name="connsiteX92-3455" fmla="*/ 1418 w 10000"/>
                <a:gd name="connsiteY92-3456" fmla="*/ 151 h 10000"/>
                <a:gd name="connsiteX93-3457" fmla="*/ 1418 w 10000"/>
                <a:gd name="connsiteY93-3458" fmla="*/ 380 h 10000"/>
                <a:gd name="connsiteX94-3459" fmla="*/ 1258 w 10000"/>
                <a:gd name="connsiteY94-3460" fmla="*/ 599 h 10000"/>
                <a:gd name="connsiteX95-3461" fmla="*/ 1258 w 10000"/>
                <a:gd name="connsiteY95-3462" fmla="*/ 828 h 10000"/>
                <a:gd name="connsiteX96-3463" fmla="*/ 1258 w 10000"/>
                <a:gd name="connsiteY96-3464" fmla="*/ 1174 h 10000"/>
                <a:gd name="connsiteX97-3465" fmla="*/ 1258 w 10000"/>
                <a:gd name="connsiteY97-3466" fmla="*/ 1635 h 10000"/>
                <a:gd name="connsiteX98-3467" fmla="*/ 1098 w 10000"/>
                <a:gd name="connsiteY98-3468" fmla="*/ 2211 h 10000"/>
                <a:gd name="connsiteX99-3469" fmla="*/ 1098 w 10000"/>
                <a:gd name="connsiteY99-3470" fmla="*/ 2787 h 10000"/>
                <a:gd name="connsiteX100-3471" fmla="*/ 1098 w 10000"/>
                <a:gd name="connsiteY100-3472" fmla="*/ 2787 h 10000"/>
                <a:gd name="connsiteX0-3473" fmla="*/ 1098 w 10000"/>
                <a:gd name="connsiteY0-3474" fmla="*/ 2749 h 9962"/>
                <a:gd name="connsiteX1-3475" fmla="*/ 1098 w 10000"/>
                <a:gd name="connsiteY1-3476" fmla="*/ 3309 h 9962"/>
                <a:gd name="connsiteX2-3477" fmla="*/ 1098 w 10000"/>
                <a:gd name="connsiteY2-3478" fmla="*/ 3770 h 9962"/>
                <a:gd name="connsiteX3-3479" fmla="*/ 1098 w 10000"/>
                <a:gd name="connsiteY3-3480" fmla="*/ 4230 h 9962"/>
                <a:gd name="connsiteX4-3481" fmla="*/ 1098 w 10000"/>
                <a:gd name="connsiteY4-3482" fmla="*/ 4693 h 9962"/>
                <a:gd name="connsiteX5-3483" fmla="*/ 1098 w 10000"/>
                <a:gd name="connsiteY5-3484" fmla="*/ 5153 h 9962"/>
                <a:gd name="connsiteX6-3485" fmla="*/ 1098 w 10000"/>
                <a:gd name="connsiteY6-3486" fmla="*/ 5498 h 9962"/>
                <a:gd name="connsiteX7-3487" fmla="*/ 1098 w 10000"/>
                <a:gd name="connsiteY7-3488" fmla="*/ 5845 h 9962"/>
                <a:gd name="connsiteX8-3489" fmla="*/ 1098 w 10000"/>
                <a:gd name="connsiteY8-3490" fmla="*/ 6059 h 9962"/>
                <a:gd name="connsiteX9-3491" fmla="*/ 938 w 10000"/>
                <a:gd name="connsiteY9-3492" fmla="*/ 6635 h 9962"/>
                <a:gd name="connsiteX10-3493" fmla="*/ 938 w 10000"/>
                <a:gd name="connsiteY10-3494" fmla="*/ 7097 h 9962"/>
                <a:gd name="connsiteX11-3495" fmla="*/ 1098 w 10000"/>
                <a:gd name="connsiteY11-3496" fmla="*/ 7442 h 9962"/>
                <a:gd name="connsiteX12-3497" fmla="*/ 1098 w 10000"/>
                <a:gd name="connsiteY12-3498" fmla="*/ 7788 h 9962"/>
                <a:gd name="connsiteX13-3499" fmla="*/ 1258 w 10000"/>
                <a:gd name="connsiteY13-3500" fmla="*/ 8133 h 9962"/>
                <a:gd name="connsiteX14-3501" fmla="*/ 1418 w 10000"/>
                <a:gd name="connsiteY14-3502" fmla="*/ 8479 h 9962"/>
                <a:gd name="connsiteX15-3503" fmla="*/ 1578 w 10000"/>
                <a:gd name="connsiteY15-3504" fmla="*/ 8695 h 9962"/>
                <a:gd name="connsiteX16-3505" fmla="*/ 1897 w 10000"/>
                <a:gd name="connsiteY16-3506" fmla="*/ 8810 h 9962"/>
                <a:gd name="connsiteX17-3507" fmla="*/ 2215 w 10000"/>
                <a:gd name="connsiteY17-3508" fmla="*/ 8926 h 9962"/>
                <a:gd name="connsiteX18-3509" fmla="*/ 2695 w 10000"/>
                <a:gd name="connsiteY18-3510" fmla="*/ 9040 h 9962"/>
                <a:gd name="connsiteX19-3511" fmla="*/ 3333 w 10000"/>
                <a:gd name="connsiteY19-3512" fmla="*/ 9156 h 9962"/>
                <a:gd name="connsiteX20-3513" fmla="*/ 3972 w 10000"/>
                <a:gd name="connsiteY20-3514" fmla="*/ 9156 h 9962"/>
                <a:gd name="connsiteX21-3515" fmla="*/ 4591 w 10000"/>
                <a:gd name="connsiteY21-3516" fmla="*/ 9156 h 9962"/>
                <a:gd name="connsiteX22-3517" fmla="*/ 5229 w 10000"/>
                <a:gd name="connsiteY22-3518" fmla="*/ 9156 h 9962"/>
                <a:gd name="connsiteX23-3519" fmla="*/ 5709 w 10000"/>
                <a:gd name="connsiteY23-3520" fmla="*/ 9156 h 9962"/>
                <a:gd name="connsiteX24-3521" fmla="*/ 6187 w 10000"/>
                <a:gd name="connsiteY24-3522" fmla="*/ 9040 h 9962"/>
                <a:gd name="connsiteX25-3523" fmla="*/ 6987 w 10000"/>
                <a:gd name="connsiteY25-3524" fmla="*/ 8926 h 9962"/>
                <a:gd name="connsiteX26-3525" fmla="*/ 7625 w 10000"/>
                <a:gd name="connsiteY26-3526" fmla="*/ 8810 h 9962"/>
                <a:gd name="connsiteX27-3527" fmla="*/ 7785 w 10000"/>
                <a:gd name="connsiteY27-3528" fmla="*/ 8695 h 9962"/>
                <a:gd name="connsiteX28-3529" fmla="*/ 7945 w 10000"/>
                <a:gd name="connsiteY28-3530" fmla="*/ 8594 h 9962"/>
                <a:gd name="connsiteX29-3531" fmla="*/ 8103 w 10000"/>
                <a:gd name="connsiteY29-3532" fmla="*/ 8479 h 9962"/>
                <a:gd name="connsiteX30-3533" fmla="*/ 8264 w 10000"/>
                <a:gd name="connsiteY30-3534" fmla="*/ 8364 h 9962"/>
                <a:gd name="connsiteX31-3535" fmla="*/ 8403 w 10000"/>
                <a:gd name="connsiteY31-3536" fmla="*/ 7902 h 9962"/>
                <a:gd name="connsiteX32-3537" fmla="*/ 8563 w 10000"/>
                <a:gd name="connsiteY32-3538" fmla="*/ 7442 h 9962"/>
                <a:gd name="connsiteX33-3539" fmla="*/ 8722 w 10000"/>
                <a:gd name="connsiteY33-3540" fmla="*/ 7211 h 9962"/>
                <a:gd name="connsiteX34-3541" fmla="*/ 8722 w 10000"/>
                <a:gd name="connsiteY34-3542" fmla="*/ 6982 h 9962"/>
                <a:gd name="connsiteX35-3543" fmla="*/ 8722 w 10000"/>
                <a:gd name="connsiteY35-3544" fmla="*/ 6750 h 9962"/>
                <a:gd name="connsiteX36-3545" fmla="*/ 8722 w 10000"/>
                <a:gd name="connsiteY36-3546" fmla="*/ 6635 h 9962"/>
                <a:gd name="connsiteX37-3547" fmla="*/ 8881 w 10000"/>
                <a:gd name="connsiteY37-3548" fmla="*/ 6521 h 9962"/>
                <a:gd name="connsiteX38-3549" fmla="*/ 8881 w 10000"/>
                <a:gd name="connsiteY38-3550" fmla="*/ 6406 h 9962"/>
                <a:gd name="connsiteX39-3551" fmla="*/ 8881 w 10000"/>
                <a:gd name="connsiteY39-3552" fmla="*/ 6406 h 9962"/>
                <a:gd name="connsiteX40-3553" fmla="*/ 9042 w 10000"/>
                <a:gd name="connsiteY40-3554" fmla="*/ 6406 h 9962"/>
                <a:gd name="connsiteX41-3555" fmla="*/ 9201 w 10000"/>
                <a:gd name="connsiteY41-3556" fmla="*/ 6406 h 9962"/>
                <a:gd name="connsiteX42-3557" fmla="*/ 9201 w 10000"/>
                <a:gd name="connsiteY42-3558" fmla="*/ 6521 h 9962"/>
                <a:gd name="connsiteX43-3559" fmla="*/ 9361 w 10000"/>
                <a:gd name="connsiteY43-3560" fmla="*/ 6635 h 9962"/>
                <a:gd name="connsiteX44-3561" fmla="*/ 9361 w 10000"/>
                <a:gd name="connsiteY44-3562" fmla="*/ 6868 h 9962"/>
                <a:gd name="connsiteX45-3563" fmla="*/ 9361 w 10000"/>
                <a:gd name="connsiteY45-3564" fmla="*/ 6982 h 9962"/>
                <a:gd name="connsiteX46-3565" fmla="*/ 9361 w 10000"/>
                <a:gd name="connsiteY46-3566" fmla="*/ 7211 h 9962"/>
                <a:gd name="connsiteX47-3567" fmla="*/ 9521 w 10000"/>
                <a:gd name="connsiteY47-3568" fmla="*/ 7673 h 9962"/>
                <a:gd name="connsiteX48-3569" fmla="*/ 9521 w 10000"/>
                <a:gd name="connsiteY48-3570" fmla="*/ 8017 h 9962"/>
                <a:gd name="connsiteX49-3571" fmla="*/ 9680 w 10000"/>
                <a:gd name="connsiteY49-3572" fmla="*/ 8364 h 9962"/>
                <a:gd name="connsiteX50-3573" fmla="*/ 9840 w 10000"/>
                <a:gd name="connsiteY50-3574" fmla="*/ 8594 h 9962"/>
                <a:gd name="connsiteX51-3575" fmla="*/ 10000 w 10000"/>
                <a:gd name="connsiteY51-3576" fmla="*/ 8810 h 9962"/>
                <a:gd name="connsiteX52-3577" fmla="*/ 10000 w 10000"/>
                <a:gd name="connsiteY52-3578" fmla="*/ 9040 h 9962"/>
                <a:gd name="connsiteX53-3579" fmla="*/ 9840 w 10000"/>
                <a:gd name="connsiteY53-3580" fmla="*/ 9272 h 9962"/>
                <a:gd name="connsiteX54-3581" fmla="*/ 9521 w 10000"/>
                <a:gd name="connsiteY54-3582" fmla="*/ 9386 h 9962"/>
                <a:gd name="connsiteX55-3583" fmla="*/ 9201 w 10000"/>
                <a:gd name="connsiteY55-3584" fmla="*/ 9500 h 9962"/>
                <a:gd name="connsiteX56-3585" fmla="*/ 8722 w 10000"/>
                <a:gd name="connsiteY56-3586" fmla="*/ 9617 h 9962"/>
                <a:gd name="connsiteX57-3587" fmla="*/ 8264 w 10000"/>
                <a:gd name="connsiteY57-3588" fmla="*/ 9733 h 9962"/>
                <a:gd name="connsiteX58-3589" fmla="*/ 7785 w 10000"/>
                <a:gd name="connsiteY58-3590" fmla="*/ 9847 h 9962"/>
                <a:gd name="connsiteX59-3591" fmla="*/ 7145 w 10000"/>
                <a:gd name="connsiteY59-3592" fmla="*/ 9847 h 9962"/>
                <a:gd name="connsiteX60-3593" fmla="*/ 6347 w 10000"/>
                <a:gd name="connsiteY60-3594" fmla="*/ 9962 h 9962"/>
                <a:gd name="connsiteX61-3595" fmla="*/ 5548 w 10000"/>
                <a:gd name="connsiteY61-3596" fmla="*/ 9962 h 9962"/>
                <a:gd name="connsiteX62-3597" fmla="*/ 4591 w 10000"/>
                <a:gd name="connsiteY62-3598" fmla="*/ 9962 h 9962"/>
                <a:gd name="connsiteX63-3599" fmla="*/ 3812 w 10000"/>
                <a:gd name="connsiteY63-3600" fmla="*/ 9962 h 9962"/>
                <a:gd name="connsiteX64-3601" fmla="*/ 3013 w 10000"/>
                <a:gd name="connsiteY64-3602" fmla="*/ 9847 h 9962"/>
                <a:gd name="connsiteX65-3603" fmla="*/ 2375 w 10000"/>
                <a:gd name="connsiteY65-3604" fmla="*/ 9847 h 9962"/>
                <a:gd name="connsiteX66-3605" fmla="*/ 1897 w 10000"/>
                <a:gd name="connsiteY66-3606" fmla="*/ 9733 h 9962"/>
                <a:gd name="connsiteX67-3607" fmla="*/ 1418 w 10000"/>
                <a:gd name="connsiteY67-3608" fmla="*/ 9500 h 9962"/>
                <a:gd name="connsiteX68-3609" fmla="*/ 938 w 10000"/>
                <a:gd name="connsiteY68-3610" fmla="*/ 9386 h 9962"/>
                <a:gd name="connsiteX69-3611" fmla="*/ 639 w 10000"/>
                <a:gd name="connsiteY69-3612" fmla="*/ 9156 h 9962"/>
                <a:gd name="connsiteX70-3613" fmla="*/ 479 w 10000"/>
                <a:gd name="connsiteY70-3614" fmla="*/ 8810 h 9962"/>
                <a:gd name="connsiteX71-3615" fmla="*/ 319 w 10000"/>
                <a:gd name="connsiteY71-3616" fmla="*/ 8479 h 9962"/>
                <a:gd name="connsiteX72-3617" fmla="*/ 161 w 10000"/>
                <a:gd name="connsiteY72-3618" fmla="*/ 8017 h 9962"/>
                <a:gd name="connsiteX73-3619" fmla="*/ 161 w 10000"/>
                <a:gd name="connsiteY73-3620" fmla="*/ 7558 h 9962"/>
                <a:gd name="connsiteX74-3621" fmla="*/ 161 w 10000"/>
                <a:gd name="connsiteY74-3622" fmla="*/ 6982 h 9962"/>
                <a:gd name="connsiteX75-3623" fmla="*/ 161 w 10000"/>
                <a:gd name="connsiteY75-3624" fmla="*/ 6291 h 9962"/>
                <a:gd name="connsiteX76-3625" fmla="*/ 161 w 10000"/>
                <a:gd name="connsiteY76-3626" fmla="*/ 5498 h 9962"/>
                <a:gd name="connsiteX77-3627" fmla="*/ 161 w 10000"/>
                <a:gd name="connsiteY77-3628" fmla="*/ 5040 h 9962"/>
                <a:gd name="connsiteX78-3629" fmla="*/ 161 w 10000"/>
                <a:gd name="connsiteY78-3630" fmla="*/ 4577 h 9962"/>
                <a:gd name="connsiteX79-3631" fmla="*/ 161 w 10000"/>
                <a:gd name="connsiteY79-3632" fmla="*/ 4117 h 9962"/>
                <a:gd name="connsiteX80-3633" fmla="*/ 161 w 10000"/>
                <a:gd name="connsiteY80-3634" fmla="*/ 3656 h 9962"/>
                <a:gd name="connsiteX81-3635" fmla="*/ 161 w 10000"/>
                <a:gd name="connsiteY81-3636" fmla="*/ 3093 h 9962"/>
                <a:gd name="connsiteX82-3637" fmla="*/ 161 w 10000"/>
                <a:gd name="connsiteY82-3638" fmla="*/ 2633 h 9962"/>
                <a:gd name="connsiteX83-3639" fmla="*/ 161 w 10000"/>
                <a:gd name="connsiteY83-3640" fmla="*/ 2288 h 9962"/>
                <a:gd name="connsiteX84-3641" fmla="*/ 161 w 10000"/>
                <a:gd name="connsiteY84-3642" fmla="*/ 1826 h 9962"/>
                <a:gd name="connsiteX85-3643" fmla="*/ 161 w 10000"/>
                <a:gd name="connsiteY85-3644" fmla="*/ 1483 h 9962"/>
                <a:gd name="connsiteX86-3645" fmla="*/ 0 w 10000"/>
                <a:gd name="connsiteY86-3646" fmla="*/ 1136 h 9962"/>
                <a:gd name="connsiteX87-3647" fmla="*/ 0 w 10000"/>
                <a:gd name="connsiteY87-3648" fmla="*/ 905 h 9962"/>
                <a:gd name="connsiteX88-3649" fmla="*/ 0 w 10000"/>
                <a:gd name="connsiteY88-3650" fmla="*/ 561 h 9962"/>
                <a:gd name="connsiteX89-3651" fmla="*/ 0 w 10000"/>
                <a:gd name="connsiteY89-3652" fmla="*/ 342 h 9962"/>
                <a:gd name="connsiteX90-3653" fmla="*/ 1418 w 10000"/>
                <a:gd name="connsiteY90-3654" fmla="*/ 0 h 9962"/>
                <a:gd name="connsiteX91-3655" fmla="*/ 1418 w 10000"/>
                <a:gd name="connsiteY91-3656" fmla="*/ 113 h 9962"/>
                <a:gd name="connsiteX92-3657" fmla="*/ 1418 w 10000"/>
                <a:gd name="connsiteY92-3658" fmla="*/ 342 h 9962"/>
                <a:gd name="connsiteX93-3659" fmla="*/ 1258 w 10000"/>
                <a:gd name="connsiteY93-3660" fmla="*/ 561 h 9962"/>
                <a:gd name="connsiteX94-3661" fmla="*/ 1258 w 10000"/>
                <a:gd name="connsiteY94-3662" fmla="*/ 790 h 9962"/>
                <a:gd name="connsiteX95-3663" fmla="*/ 1258 w 10000"/>
                <a:gd name="connsiteY95-3664" fmla="*/ 1136 h 9962"/>
                <a:gd name="connsiteX96-3665" fmla="*/ 1258 w 10000"/>
                <a:gd name="connsiteY96-3666" fmla="*/ 1597 h 9962"/>
                <a:gd name="connsiteX97-3667" fmla="*/ 1098 w 10000"/>
                <a:gd name="connsiteY97-3668" fmla="*/ 2173 h 9962"/>
                <a:gd name="connsiteX98-3669" fmla="*/ 1098 w 10000"/>
                <a:gd name="connsiteY98-3670" fmla="*/ 2749 h 9962"/>
                <a:gd name="connsiteX99-3671" fmla="*/ 1098 w 10000"/>
                <a:gd name="connsiteY99-3672" fmla="*/ 2749 h 9962"/>
                <a:gd name="connsiteX0-3673" fmla="*/ 1098 w 10000"/>
                <a:gd name="connsiteY0-3674" fmla="*/ 2759 h 10000"/>
                <a:gd name="connsiteX1-3675" fmla="*/ 1098 w 10000"/>
                <a:gd name="connsiteY1-3676" fmla="*/ 3322 h 10000"/>
                <a:gd name="connsiteX2-3677" fmla="*/ 1098 w 10000"/>
                <a:gd name="connsiteY2-3678" fmla="*/ 3784 h 10000"/>
                <a:gd name="connsiteX3-3679" fmla="*/ 1098 w 10000"/>
                <a:gd name="connsiteY3-3680" fmla="*/ 4246 h 10000"/>
                <a:gd name="connsiteX4-3681" fmla="*/ 1098 w 10000"/>
                <a:gd name="connsiteY4-3682" fmla="*/ 4711 h 10000"/>
                <a:gd name="connsiteX5-3683" fmla="*/ 1098 w 10000"/>
                <a:gd name="connsiteY5-3684" fmla="*/ 5173 h 10000"/>
                <a:gd name="connsiteX6-3685" fmla="*/ 1098 w 10000"/>
                <a:gd name="connsiteY6-3686" fmla="*/ 5519 h 10000"/>
                <a:gd name="connsiteX7-3687" fmla="*/ 1098 w 10000"/>
                <a:gd name="connsiteY7-3688" fmla="*/ 5867 h 10000"/>
                <a:gd name="connsiteX8-3689" fmla="*/ 1098 w 10000"/>
                <a:gd name="connsiteY8-3690" fmla="*/ 6082 h 10000"/>
                <a:gd name="connsiteX9-3691" fmla="*/ 938 w 10000"/>
                <a:gd name="connsiteY9-3692" fmla="*/ 6660 h 10000"/>
                <a:gd name="connsiteX10-3693" fmla="*/ 938 w 10000"/>
                <a:gd name="connsiteY10-3694" fmla="*/ 7124 h 10000"/>
                <a:gd name="connsiteX11-3695" fmla="*/ 1098 w 10000"/>
                <a:gd name="connsiteY11-3696" fmla="*/ 7470 h 10000"/>
                <a:gd name="connsiteX12-3697" fmla="*/ 1098 w 10000"/>
                <a:gd name="connsiteY12-3698" fmla="*/ 7818 h 10000"/>
                <a:gd name="connsiteX13-3699" fmla="*/ 1258 w 10000"/>
                <a:gd name="connsiteY13-3700" fmla="*/ 8164 h 10000"/>
                <a:gd name="connsiteX14-3701" fmla="*/ 1418 w 10000"/>
                <a:gd name="connsiteY14-3702" fmla="*/ 8511 h 10000"/>
                <a:gd name="connsiteX15-3703" fmla="*/ 1578 w 10000"/>
                <a:gd name="connsiteY15-3704" fmla="*/ 8728 h 10000"/>
                <a:gd name="connsiteX16-3705" fmla="*/ 1897 w 10000"/>
                <a:gd name="connsiteY16-3706" fmla="*/ 8844 h 10000"/>
                <a:gd name="connsiteX17-3707" fmla="*/ 2215 w 10000"/>
                <a:gd name="connsiteY17-3708" fmla="*/ 8960 h 10000"/>
                <a:gd name="connsiteX18-3709" fmla="*/ 2695 w 10000"/>
                <a:gd name="connsiteY18-3710" fmla="*/ 9074 h 10000"/>
                <a:gd name="connsiteX19-3711" fmla="*/ 3333 w 10000"/>
                <a:gd name="connsiteY19-3712" fmla="*/ 9191 h 10000"/>
                <a:gd name="connsiteX20-3713" fmla="*/ 3972 w 10000"/>
                <a:gd name="connsiteY20-3714" fmla="*/ 9191 h 10000"/>
                <a:gd name="connsiteX21-3715" fmla="*/ 4591 w 10000"/>
                <a:gd name="connsiteY21-3716" fmla="*/ 9191 h 10000"/>
                <a:gd name="connsiteX22-3717" fmla="*/ 5229 w 10000"/>
                <a:gd name="connsiteY22-3718" fmla="*/ 9191 h 10000"/>
                <a:gd name="connsiteX23-3719" fmla="*/ 5709 w 10000"/>
                <a:gd name="connsiteY23-3720" fmla="*/ 9191 h 10000"/>
                <a:gd name="connsiteX24-3721" fmla="*/ 6187 w 10000"/>
                <a:gd name="connsiteY24-3722" fmla="*/ 9074 h 10000"/>
                <a:gd name="connsiteX25-3723" fmla="*/ 6987 w 10000"/>
                <a:gd name="connsiteY25-3724" fmla="*/ 8960 h 10000"/>
                <a:gd name="connsiteX26-3725" fmla="*/ 7625 w 10000"/>
                <a:gd name="connsiteY26-3726" fmla="*/ 8844 h 10000"/>
                <a:gd name="connsiteX27-3727" fmla="*/ 7785 w 10000"/>
                <a:gd name="connsiteY27-3728" fmla="*/ 8728 h 10000"/>
                <a:gd name="connsiteX28-3729" fmla="*/ 7945 w 10000"/>
                <a:gd name="connsiteY28-3730" fmla="*/ 8627 h 10000"/>
                <a:gd name="connsiteX29-3731" fmla="*/ 8103 w 10000"/>
                <a:gd name="connsiteY29-3732" fmla="*/ 8511 h 10000"/>
                <a:gd name="connsiteX30-3733" fmla="*/ 8264 w 10000"/>
                <a:gd name="connsiteY30-3734" fmla="*/ 8396 h 10000"/>
                <a:gd name="connsiteX31-3735" fmla="*/ 8403 w 10000"/>
                <a:gd name="connsiteY31-3736" fmla="*/ 7932 h 10000"/>
                <a:gd name="connsiteX32-3737" fmla="*/ 8563 w 10000"/>
                <a:gd name="connsiteY32-3738" fmla="*/ 7470 h 10000"/>
                <a:gd name="connsiteX33-3739" fmla="*/ 8722 w 10000"/>
                <a:gd name="connsiteY33-3740" fmla="*/ 7239 h 10000"/>
                <a:gd name="connsiteX34-3741" fmla="*/ 8722 w 10000"/>
                <a:gd name="connsiteY34-3742" fmla="*/ 7009 h 10000"/>
                <a:gd name="connsiteX35-3743" fmla="*/ 8722 w 10000"/>
                <a:gd name="connsiteY35-3744" fmla="*/ 6776 h 10000"/>
                <a:gd name="connsiteX36-3745" fmla="*/ 8722 w 10000"/>
                <a:gd name="connsiteY36-3746" fmla="*/ 6660 h 10000"/>
                <a:gd name="connsiteX37-3747" fmla="*/ 8881 w 10000"/>
                <a:gd name="connsiteY37-3748" fmla="*/ 6546 h 10000"/>
                <a:gd name="connsiteX38-3749" fmla="*/ 8881 w 10000"/>
                <a:gd name="connsiteY38-3750" fmla="*/ 6430 h 10000"/>
                <a:gd name="connsiteX39-3751" fmla="*/ 8881 w 10000"/>
                <a:gd name="connsiteY39-3752" fmla="*/ 6430 h 10000"/>
                <a:gd name="connsiteX40-3753" fmla="*/ 9042 w 10000"/>
                <a:gd name="connsiteY40-3754" fmla="*/ 6430 h 10000"/>
                <a:gd name="connsiteX41-3755" fmla="*/ 9201 w 10000"/>
                <a:gd name="connsiteY41-3756" fmla="*/ 6430 h 10000"/>
                <a:gd name="connsiteX42-3757" fmla="*/ 9201 w 10000"/>
                <a:gd name="connsiteY42-3758" fmla="*/ 6546 h 10000"/>
                <a:gd name="connsiteX43-3759" fmla="*/ 9361 w 10000"/>
                <a:gd name="connsiteY43-3760" fmla="*/ 6660 h 10000"/>
                <a:gd name="connsiteX44-3761" fmla="*/ 9361 w 10000"/>
                <a:gd name="connsiteY44-3762" fmla="*/ 6894 h 10000"/>
                <a:gd name="connsiteX45-3763" fmla="*/ 9361 w 10000"/>
                <a:gd name="connsiteY45-3764" fmla="*/ 7009 h 10000"/>
                <a:gd name="connsiteX46-3765" fmla="*/ 9361 w 10000"/>
                <a:gd name="connsiteY46-3766" fmla="*/ 7239 h 10000"/>
                <a:gd name="connsiteX47-3767" fmla="*/ 9521 w 10000"/>
                <a:gd name="connsiteY47-3768" fmla="*/ 7702 h 10000"/>
                <a:gd name="connsiteX48-3769" fmla="*/ 9521 w 10000"/>
                <a:gd name="connsiteY48-3770" fmla="*/ 8048 h 10000"/>
                <a:gd name="connsiteX49-3771" fmla="*/ 9680 w 10000"/>
                <a:gd name="connsiteY49-3772" fmla="*/ 8396 h 10000"/>
                <a:gd name="connsiteX50-3773" fmla="*/ 9840 w 10000"/>
                <a:gd name="connsiteY50-3774" fmla="*/ 8627 h 10000"/>
                <a:gd name="connsiteX51-3775" fmla="*/ 10000 w 10000"/>
                <a:gd name="connsiteY51-3776" fmla="*/ 8844 h 10000"/>
                <a:gd name="connsiteX52-3777" fmla="*/ 10000 w 10000"/>
                <a:gd name="connsiteY52-3778" fmla="*/ 9074 h 10000"/>
                <a:gd name="connsiteX53-3779" fmla="*/ 9840 w 10000"/>
                <a:gd name="connsiteY53-3780" fmla="*/ 9307 h 10000"/>
                <a:gd name="connsiteX54-3781" fmla="*/ 9521 w 10000"/>
                <a:gd name="connsiteY54-3782" fmla="*/ 9422 h 10000"/>
                <a:gd name="connsiteX55-3783" fmla="*/ 9201 w 10000"/>
                <a:gd name="connsiteY55-3784" fmla="*/ 9536 h 10000"/>
                <a:gd name="connsiteX56-3785" fmla="*/ 8722 w 10000"/>
                <a:gd name="connsiteY56-3786" fmla="*/ 9654 h 10000"/>
                <a:gd name="connsiteX57-3787" fmla="*/ 8264 w 10000"/>
                <a:gd name="connsiteY57-3788" fmla="*/ 9770 h 10000"/>
                <a:gd name="connsiteX58-3789" fmla="*/ 7785 w 10000"/>
                <a:gd name="connsiteY58-3790" fmla="*/ 9885 h 10000"/>
                <a:gd name="connsiteX59-3791" fmla="*/ 7145 w 10000"/>
                <a:gd name="connsiteY59-3792" fmla="*/ 9885 h 10000"/>
                <a:gd name="connsiteX60-3793" fmla="*/ 6347 w 10000"/>
                <a:gd name="connsiteY60-3794" fmla="*/ 10000 h 10000"/>
                <a:gd name="connsiteX61-3795" fmla="*/ 5548 w 10000"/>
                <a:gd name="connsiteY61-3796" fmla="*/ 10000 h 10000"/>
                <a:gd name="connsiteX62-3797" fmla="*/ 4591 w 10000"/>
                <a:gd name="connsiteY62-3798" fmla="*/ 10000 h 10000"/>
                <a:gd name="connsiteX63-3799" fmla="*/ 3812 w 10000"/>
                <a:gd name="connsiteY63-3800" fmla="*/ 10000 h 10000"/>
                <a:gd name="connsiteX64-3801" fmla="*/ 3013 w 10000"/>
                <a:gd name="connsiteY64-3802" fmla="*/ 9885 h 10000"/>
                <a:gd name="connsiteX65-3803" fmla="*/ 2375 w 10000"/>
                <a:gd name="connsiteY65-3804" fmla="*/ 9885 h 10000"/>
                <a:gd name="connsiteX66-3805" fmla="*/ 1897 w 10000"/>
                <a:gd name="connsiteY66-3806" fmla="*/ 9770 h 10000"/>
                <a:gd name="connsiteX67-3807" fmla="*/ 1418 w 10000"/>
                <a:gd name="connsiteY67-3808" fmla="*/ 9536 h 10000"/>
                <a:gd name="connsiteX68-3809" fmla="*/ 938 w 10000"/>
                <a:gd name="connsiteY68-3810" fmla="*/ 9422 h 10000"/>
                <a:gd name="connsiteX69-3811" fmla="*/ 639 w 10000"/>
                <a:gd name="connsiteY69-3812" fmla="*/ 9191 h 10000"/>
                <a:gd name="connsiteX70-3813" fmla="*/ 479 w 10000"/>
                <a:gd name="connsiteY70-3814" fmla="*/ 8844 h 10000"/>
                <a:gd name="connsiteX71-3815" fmla="*/ 319 w 10000"/>
                <a:gd name="connsiteY71-3816" fmla="*/ 8511 h 10000"/>
                <a:gd name="connsiteX72-3817" fmla="*/ 161 w 10000"/>
                <a:gd name="connsiteY72-3818" fmla="*/ 8048 h 10000"/>
                <a:gd name="connsiteX73-3819" fmla="*/ 161 w 10000"/>
                <a:gd name="connsiteY73-3820" fmla="*/ 7587 h 10000"/>
                <a:gd name="connsiteX74-3821" fmla="*/ 161 w 10000"/>
                <a:gd name="connsiteY74-3822" fmla="*/ 7009 h 10000"/>
                <a:gd name="connsiteX75-3823" fmla="*/ 161 w 10000"/>
                <a:gd name="connsiteY75-3824" fmla="*/ 6315 h 10000"/>
                <a:gd name="connsiteX76-3825" fmla="*/ 161 w 10000"/>
                <a:gd name="connsiteY76-3826" fmla="*/ 5519 h 10000"/>
                <a:gd name="connsiteX77-3827" fmla="*/ 161 w 10000"/>
                <a:gd name="connsiteY77-3828" fmla="*/ 5059 h 10000"/>
                <a:gd name="connsiteX78-3829" fmla="*/ 161 w 10000"/>
                <a:gd name="connsiteY78-3830" fmla="*/ 4594 h 10000"/>
                <a:gd name="connsiteX79-3831" fmla="*/ 161 w 10000"/>
                <a:gd name="connsiteY79-3832" fmla="*/ 4133 h 10000"/>
                <a:gd name="connsiteX80-3833" fmla="*/ 161 w 10000"/>
                <a:gd name="connsiteY80-3834" fmla="*/ 3670 h 10000"/>
                <a:gd name="connsiteX81-3835" fmla="*/ 161 w 10000"/>
                <a:gd name="connsiteY81-3836" fmla="*/ 3105 h 10000"/>
                <a:gd name="connsiteX82-3837" fmla="*/ 161 w 10000"/>
                <a:gd name="connsiteY82-3838" fmla="*/ 2643 h 10000"/>
                <a:gd name="connsiteX83-3839" fmla="*/ 161 w 10000"/>
                <a:gd name="connsiteY83-3840" fmla="*/ 2297 h 10000"/>
                <a:gd name="connsiteX84-3841" fmla="*/ 161 w 10000"/>
                <a:gd name="connsiteY84-3842" fmla="*/ 1833 h 10000"/>
                <a:gd name="connsiteX85-3843" fmla="*/ 161 w 10000"/>
                <a:gd name="connsiteY85-3844" fmla="*/ 1489 h 10000"/>
                <a:gd name="connsiteX86-3845" fmla="*/ 0 w 10000"/>
                <a:gd name="connsiteY86-3846" fmla="*/ 1140 h 10000"/>
                <a:gd name="connsiteX87-3847" fmla="*/ 0 w 10000"/>
                <a:gd name="connsiteY87-3848" fmla="*/ 908 h 10000"/>
                <a:gd name="connsiteX88-3849" fmla="*/ 0 w 10000"/>
                <a:gd name="connsiteY88-3850" fmla="*/ 563 h 10000"/>
                <a:gd name="connsiteX89-3851" fmla="*/ 0 w 10000"/>
                <a:gd name="connsiteY89-3852" fmla="*/ 343 h 10000"/>
                <a:gd name="connsiteX90-3853" fmla="*/ 1418 w 10000"/>
                <a:gd name="connsiteY90-3854" fmla="*/ 0 h 10000"/>
                <a:gd name="connsiteX91-3855" fmla="*/ 1418 w 10000"/>
                <a:gd name="connsiteY91-3856" fmla="*/ 343 h 10000"/>
                <a:gd name="connsiteX92-3857" fmla="*/ 1258 w 10000"/>
                <a:gd name="connsiteY92-3858" fmla="*/ 563 h 10000"/>
                <a:gd name="connsiteX93-3859" fmla="*/ 1258 w 10000"/>
                <a:gd name="connsiteY93-3860" fmla="*/ 793 h 10000"/>
                <a:gd name="connsiteX94-3861" fmla="*/ 1258 w 10000"/>
                <a:gd name="connsiteY94-3862" fmla="*/ 1140 h 10000"/>
                <a:gd name="connsiteX95-3863" fmla="*/ 1258 w 10000"/>
                <a:gd name="connsiteY95-3864" fmla="*/ 1603 h 10000"/>
                <a:gd name="connsiteX96-3865" fmla="*/ 1098 w 10000"/>
                <a:gd name="connsiteY96-3866" fmla="*/ 2181 h 10000"/>
                <a:gd name="connsiteX97-3867" fmla="*/ 1098 w 10000"/>
                <a:gd name="connsiteY97-3868" fmla="*/ 2759 h 10000"/>
                <a:gd name="connsiteX98-3869" fmla="*/ 1098 w 10000"/>
                <a:gd name="connsiteY98-3870" fmla="*/ 2759 h 10000"/>
                <a:gd name="connsiteX0-3871" fmla="*/ 1098 w 10000"/>
                <a:gd name="connsiteY0-3872" fmla="*/ 2759 h 10000"/>
                <a:gd name="connsiteX1-3873" fmla="*/ 1098 w 10000"/>
                <a:gd name="connsiteY1-3874" fmla="*/ 3322 h 10000"/>
                <a:gd name="connsiteX2-3875" fmla="*/ 1098 w 10000"/>
                <a:gd name="connsiteY2-3876" fmla="*/ 3784 h 10000"/>
                <a:gd name="connsiteX3-3877" fmla="*/ 1098 w 10000"/>
                <a:gd name="connsiteY3-3878" fmla="*/ 4246 h 10000"/>
                <a:gd name="connsiteX4-3879" fmla="*/ 1098 w 10000"/>
                <a:gd name="connsiteY4-3880" fmla="*/ 4711 h 10000"/>
                <a:gd name="connsiteX5-3881" fmla="*/ 1098 w 10000"/>
                <a:gd name="connsiteY5-3882" fmla="*/ 5173 h 10000"/>
                <a:gd name="connsiteX6-3883" fmla="*/ 1098 w 10000"/>
                <a:gd name="connsiteY6-3884" fmla="*/ 5519 h 10000"/>
                <a:gd name="connsiteX7-3885" fmla="*/ 1098 w 10000"/>
                <a:gd name="connsiteY7-3886" fmla="*/ 5867 h 10000"/>
                <a:gd name="connsiteX8-3887" fmla="*/ 1098 w 10000"/>
                <a:gd name="connsiteY8-3888" fmla="*/ 6082 h 10000"/>
                <a:gd name="connsiteX9-3889" fmla="*/ 938 w 10000"/>
                <a:gd name="connsiteY9-3890" fmla="*/ 6660 h 10000"/>
                <a:gd name="connsiteX10-3891" fmla="*/ 938 w 10000"/>
                <a:gd name="connsiteY10-3892" fmla="*/ 7124 h 10000"/>
                <a:gd name="connsiteX11-3893" fmla="*/ 1098 w 10000"/>
                <a:gd name="connsiteY11-3894" fmla="*/ 7470 h 10000"/>
                <a:gd name="connsiteX12-3895" fmla="*/ 1098 w 10000"/>
                <a:gd name="connsiteY12-3896" fmla="*/ 7818 h 10000"/>
                <a:gd name="connsiteX13-3897" fmla="*/ 1258 w 10000"/>
                <a:gd name="connsiteY13-3898" fmla="*/ 8164 h 10000"/>
                <a:gd name="connsiteX14-3899" fmla="*/ 1418 w 10000"/>
                <a:gd name="connsiteY14-3900" fmla="*/ 8511 h 10000"/>
                <a:gd name="connsiteX15-3901" fmla="*/ 1578 w 10000"/>
                <a:gd name="connsiteY15-3902" fmla="*/ 8728 h 10000"/>
                <a:gd name="connsiteX16-3903" fmla="*/ 1897 w 10000"/>
                <a:gd name="connsiteY16-3904" fmla="*/ 8844 h 10000"/>
                <a:gd name="connsiteX17-3905" fmla="*/ 2215 w 10000"/>
                <a:gd name="connsiteY17-3906" fmla="*/ 8960 h 10000"/>
                <a:gd name="connsiteX18-3907" fmla="*/ 2695 w 10000"/>
                <a:gd name="connsiteY18-3908" fmla="*/ 9074 h 10000"/>
                <a:gd name="connsiteX19-3909" fmla="*/ 3333 w 10000"/>
                <a:gd name="connsiteY19-3910" fmla="*/ 9191 h 10000"/>
                <a:gd name="connsiteX20-3911" fmla="*/ 3972 w 10000"/>
                <a:gd name="connsiteY20-3912" fmla="*/ 9191 h 10000"/>
                <a:gd name="connsiteX21-3913" fmla="*/ 4591 w 10000"/>
                <a:gd name="connsiteY21-3914" fmla="*/ 9191 h 10000"/>
                <a:gd name="connsiteX22-3915" fmla="*/ 5229 w 10000"/>
                <a:gd name="connsiteY22-3916" fmla="*/ 9191 h 10000"/>
                <a:gd name="connsiteX23-3917" fmla="*/ 5709 w 10000"/>
                <a:gd name="connsiteY23-3918" fmla="*/ 9191 h 10000"/>
                <a:gd name="connsiteX24-3919" fmla="*/ 6187 w 10000"/>
                <a:gd name="connsiteY24-3920" fmla="*/ 9074 h 10000"/>
                <a:gd name="connsiteX25-3921" fmla="*/ 6987 w 10000"/>
                <a:gd name="connsiteY25-3922" fmla="*/ 8960 h 10000"/>
                <a:gd name="connsiteX26-3923" fmla="*/ 7625 w 10000"/>
                <a:gd name="connsiteY26-3924" fmla="*/ 8844 h 10000"/>
                <a:gd name="connsiteX27-3925" fmla="*/ 7785 w 10000"/>
                <a:gd name="connsiteY27-3926" fmla="*/ 8728 h 10000"/>
                <a:gd name="connsiteX28-3927" fmla="*/ 7945 w 10000"/>
                <a:gd name="connsiteY28-3928" fmla="*/ 8627 h 10000"/>
                <a:gd name="connsiteX29-3929" fmla="*/ 8103 w 10000"/>
                <a:gd name="connsiteY29-3930" fmla="*/ 8511 h 10000"/>
                <a:gd name="connsiteX30-3931" fmla="*/ 8264 w 10000"/>
                <a:gd name="connsiteY30-3932" fmla="*/ 8396 h 10000"/>
                <a:gd name="connsiteX31-3933" fmla="*/ 8403 w 10000"/>
                <a:gd name="connsiteY31-3934" fmla="*/ 7932 h 10000"/>
                <a:gd name="connsiteX32-3935" fmla="*/ 8563 w 10000"/>
                <a:gd name="connsiteY32-3936" fmla="*/ 7470 h 10000"/>
                <a:gd name="connsiteX33-3937" fmla="*/ 8722 w 10000"/>
                <a:gd name="connsiteY33-3938" fmla="*/ 7239 h 10000"/>
                <a:gd name="connsiteX34-3939" fmla="*/ 8722 w 10000"/>
                <a:gd name="connsiteY34-3940" fmla="*/ 7009 h 10000"/>
                <a:gd name="connsiteX35-3941" fmla="*/ 8722 w 10000"/>
                <a:gd name="connsiteY35-3942" fmla="*/ 6776 h 10000"/>
                <a:gd name="connsiteX36-3943" fmla="*/ 8722 w 10000"/>
                <a:gd name="connsiteY36-3944" fmla="*/ 6660 h 10000"/>
                <a:gd name="connsiteX37-3945" fmla="*/ 8881 w 10000"/>
                <a:gd name="connsiteY37-3946" fmla="*/ 6546 h 10000"/>
                <a:gd name="connsiteX38-3947" fmla="*/ 8881 w 10000"/>
                <a:gd name="connsiteY38-3948" fmla="*/ 6430 h 10000"/>
                <a:gd name="connsiteX39-3949" fmla="*/ 8881 w 10000"/>
                <a:gd name="connsiteY39-3950" fmla="*/ 6430 h 10000"/>
                <a:gd name="connsiteX40-3951" fmla="*/ 9042 w 10000"/>
                <a:gd name="connsiteY40-3952" fmla="*/ 6430 h 10000"/>
                <a:gd name="connsiteX41-3953" fmla="*/ 9201 w 10000"/>
                <a:gd name="connsiteY41-3954" fmla="*/ 6430 h 10000"/>
                <a:gd name="connsiteX42-3955" fmla="*/ 9201 w 10000"/>
                <a:gd name="connsiteY42-3956" fmla="*/ 6546 h 10000"/>
                <a:gd name="connsiteX43-3957" fmla="*/ 9361 w 10000"/>
                <a:gd name="connsiteY43-3958" fmla="*/ 6660 h 10000"/>
                <a:gd name="connsiteX44-3959" fmla="*/ 9361 w 10000"/>
                <a:gd name="connsiteY44-3960" fmla="*/ 6894 h 10000"/>
                <a:gd name="connsiteX45-3961" fmla="*/ 9361 w 10000"/>
                <a:gd name="connsiteY45-3962" fmla="*/ 7009 h 10000"/>
                <a:gd name="connsiteX46-3963" fmla="*/ 9361 w 10000"/>
                <a:gd name="connsiteY46-3964" fmla="*/ 7239 h 10000"/>
                <a:gd name="connsiteX47-3965" fmla="*/ 9521 w 10000"/>
                <a:gd name="connsiteY47-3966" fmla="*/ 7702 h 10000"/>
                <a:gd name="connsiteX48-3967" fmla="*/ 9521 w 10000"/>
                <a:gd name="connsiteY48-3968" fmla="*/ 8048 h 10000"/>
                <a:gd name="connsiteX49-3969" fmla="*/ 9680 w 10000"/>
                <a:gd name="connsiteY49-3970" fmla="*/ 8396 h 10000"/>
                <a:gd name="connsiteX50-3971" fmla="*/ 9840 w 10000"/>
                <a:gd name="connsiteY50-3972" fmla="*/ 8627 h 10000"/>
                <a:gd name="connsiteX51-3973" fmla="*/ 10000 w 10000"/>
                <a:gd name="connsiteY51-3974" fmla="*/ 8844 h 10000"/>
                <a:gd name="connsiteX52-3975" fmla="*/ 10000 w 10000"/>
                <a:gd name="connsiteY52-3976" fmla="*/ 9074 h 10000"/>
                <a:gd name="connsiteX53-3977" fmla="*/ 9840 w 10000"/>
                <a:gd name="connsiteY53-3978" fmla="*/ 9307 h 10000"/>
                <a:gd name="connsiteX54-3979" fmla="*/ 9521 w 10000"/>
                <a:gd name="connsiteY54-3980" fmla="*/ 9422 h 10000"/>
                <a:gd name="connsiteX55-3981" fmla="*/ 9201 w 10000"/>
                <a:gd name="connsiteY55-3982" fmla="*/ 9536 h 10000"/>
                <a:gd name="connsiteX56-3983" fmla="*/ 8722 w 10000"/>
                <a:gd name="connsiteY56-3984" fmla="*/ 9654 h 10000"/>
                <a:gd name="connsiteX57-3985" fmla="*/ 8264 w 10000"/>
                <a:gd name="connsiteY57-3986" fmla="*/ 9770 h 10000"/>
                <a:gd name="connsiteX58-3987" fmla="*/ 7785 w 10000"/>
                <a:gd name="connsiteY58-3988" fmla="*/ 9885 h 10000"/>
                <a:gd name="connsiteX59-3989" fmla="*/ 7145 w 10000"/>
                <a:gd name="connsiteY59-3990" fmla="*/ 9885 h 10000"/>
                <a:gd name="connsiteX60-3991" fmla="*/ 6347 w 10000"/>
                <a:gd name="connsiteY60-3992" fmla="*/ 10000 h 10000"/>
                <a:gd name="connsiteX61-3993" fmla="*/ 5548 w 10000"/>
                <a:gd name="connsiteY61-3994" fmla="*/ 10000 h 10000"/>
                <a:gd name="connsiteX62-3995" fmla="*/ 4591 w 10000"/>
                <a:gd name="connsiteY62-3996" fmla="*/ 10000 h 10000"/>
                <a:gd name="connsiteX63-3997" fmla="*/ 3812 w 10000"/>
                <a:gd name="connsiteY63-3998" fmla="*/ 10000 h 10000"/>
                <a:gd name="connsiteX64-3999" fmla="*/ 3013 w 10000"/>
                <a:gd name="connsiteY64-4000" fmla="*/ 9885 h 10000"/>
                <a:gd name="connsiteX65-4001" fmla="*/ 2375 w 10000"/>
                <a:gd name="connsiteY65-4002" fmla="*/ 9885 h 10000"/>
                <a:gd name="connsiteX66-4003" fmla="*/ 1897 w 10000"/>
                <a:gd name="connsiteY66-4004" fmla="*/ 9770 h 10000"/>
                <a:gd name="connsiteX67-4005" fmla="*/ 1418 w 10000"/>
                <a:gd name="connsiteY67-4006" fmla="*/ 9536 h 10000"/>
                <a:gd name="connsiteX68-4007" fmla="*/ 938 w 10000"/>
                <a:gd name="connsiteY68-4008" fmla="*/ 9422 h 10000"/>
                <a:gd name="connsiteX69-4009" fmla="*/ 639 w 10000"/>
                <a:gd name="connsiteY69-4010" fmla="*/ 9191 h 10000"/>
                <a:gd name="connsiteX70-4011" fmla="*/ 479 w 10000"/>
                <a:gd name="connsiteY70-4012" fmla="*/ 8844 h 10000"/>
                <a:gd name="connsiteX71-4013" fmla="*/ 319 w 10000"/>
                <a:gd name="connsiteY71-4014" fmla="*/ 8511 h 10000"/>
                <a:gd name="connsiteX72-4015" fmla="*/ 161 w 10000"/>
                <a:gd name="connsiteY72-4016" fmla="*/ 8048 h 10000"/>
                <a:gd name="connsiteX73-4017" fmla="*/ 161 w 10000"/>
                <a:gd name="connsiteY73-4018" fmla="*/ 7587 h 10000"/>
                <a:gd name="connsiteX74-4019" fmla="*/ 161 w 10000"/>
                <a:gd name="connsiteY74-4020" fmla="*/ 7009 h 10000"/>
                <a:gd name="connsiteX75-4021" fmla="*/ 161 w 10000"/>
                <a:gd name="connsiteY75-4022" fmla="*/ 6315 h 10000"/>
                <a:gd name="connsiteX76-4023" fmla="*/ 161 w 10000"/>
                <a:gd name="connsiteY76-4024" fmla="*/ 5519 h 10000"/>
                <a:gd name="connsiteX77-4025" fmla="*/ 161 w 10000"/>
                <a:gd name="connsiteY77-4026" fmla="*/ 5059 h 10000"/>
                <a:gd name="connsiteX78-4027" fmla="*/ 161 w 10000"/>
                <a:gd name="connsiteY78-4028" fmla="*/ 4594 h 10000"/>
                <a:gd name="connsiteX79-4029" fmla="*/ 161 w 10000"/>
                <a:gd name="connsiteY79-4030" fmla="*/ 4133 h 10000"/>
                <a:gd name="connsiteX80-4031" fmla="*/ 161 w 10000"/>
                <a:gd name="connsiteY80-4032" fmla="*/ 3670 h 10000"/>
                <a:gd name="connsiteX81-4033" fmla="*/ 161 w 10000"/>
                <a:gd name="connsiteY81-4034" fmla="*/ 3105 h 10000"/>
                <a:gd name="connsiteX82-4035" fmla="*/ 161 w 10000"/>
                <a:gd name="connsiteY82-4036" fmla="*/ 2643 h 10000"/>
                <a:gd name="connsiteX83-4037" fmla="*/ 161 w 10000"/>
                <a:gd name="connsiteY83-4038" fmla="*/ 2297 h 10000"/>
                <a:gd name="connsiteX84-4039" fmla="*/ 161 w 10000"/>
                <a:gd name="connsiteY84-4040" fmla="*/ 1833 h 10000"/>
                <a:gd name="connsiteX85-4041" fmla="*/ 161 w 10000"/>
                <a:gd name="connsiteY85-4042" fmla="*/ 1489 h 10000"/>
                <a:gd name="connsiteX86-4043" fmla="*/ 0 w 10000"/>
                <a:gd name="connsiteY86-4044" fmla="*/ 1140 h 10000"/>
                <a:gd name="connsiteX87-4045" fmla="*/ 0 w 10000"/>
                <a:gd name="connsiteY87-4046" fmla="*/ 908 h 10000"/>
                <a:gd name="connsiteX88-4047" fmla="*/ 0 w 10000"/>
                <a:gd name="connsiteY88-4048" fmla="*/ 563 h 10000"/>
                <a:gd name="connsiteX89-4049" fmla="*/ 0 w 10000"/>
                <a:gd name="connsiteY89-4050" fmla="*/ 343 h 10000"/>
                <a:gd name="connsiteX90-4051" fmla="*/ 1418 w 10000"/>
                <a:gd name="connsiteY90-4052" fmla="*/ 0 h 10000"/>
                <a:gd name="connsiteX91-4053" fmla="*/ 1258 w 10000"/>
                <a:gd name="connsiteY91-4054" fmla="*/ 563 h 10000"/>
                <a:gd name="connsiteX92-4055" fmla="*/ 1258 w 10000"/>
                <a:gd name="connsiteY92-4056" fmla="*/ 793 h 10000"/>
                <a:gd name="connsiteX93-4057" fmla="*/ 1258 w 10000"/>
                <a:gd name="connsiteY93-4058" fmla="*/ 1140 h 10000"/>
                <a:gd name="connsiteX94-4059" fmla="*/ 1258 w 10000"/>
                <a:gd name="connsiteY94-4060" fmla="*/ 1603 h 10000"/>
                <a:gd name="connsiteX95-4061" fmla="*/ 1098 w 10000"/>
                <a:gd name="connsiteY95-4062" fmla="*/ 2181 h 10000"/>
                <a:gd name="connsiteX96-4063" fmla="*/ 1098 w 10000"/>
                <a:gd name="connsiteY96-4064" fmla="*/ 2759 h 10000"/>
                <a:gd name="connsiteX97-4065" fmla="*/ 1098 w 10000"/>
                <a:gd name="connsiteY97-4066" fmla="*/ 2759 h 10000"/>
                <a:gd name="connsiteX0-4067" fmla="*/ 1098 w 10000"/>
                <a:gd name="connsiteY0-4068" fmla="*/ 2416 h 9657"/>
                <a:gd name="connsiteX1-4069" fmla="*/ 1098 w 10000"/>
                <a:gd name="connsiteY1-4070" fmla="*/ 2979 h 9657"/>
                <a:gd name="connsiteX2-4071" fmla="*/ 1098 w 10000"/>
                <a:gd name="connsiteY2-4072" fmla="*/ 3441 h 9657"/>
                <a:gd name="connsiteX3-4073" fmla="*/ 1098 w 10000"/>
                <a:gd name="connsiteY3-4074" fmla="*/ 3903 h 9657"/>
                <a:gd name="connsiteX4-4075" fmla="*/ 1098 w 10000"/>
                <a:gd name="connsiteY4-4076" fmla="*/ 4368 h 9657"/>
                <a:gd name="connsiteX5-4077" fmla="*/ 1098 w 10000"/>
                <a:gd name="connsiteY5-4078" fmla="*/ 4830 h 9657"/>
                <a:gd name="connsiteX6-4079" fmla="*/ 1098 w 10000"/>
                <a:gd name="connsiteY6-4080" fmla="*/ 5176 h 9657"/>
                <a:gd name="connsiteX7-4081" fmla="*/ 1098 w 10000"/>
                <a:gd name="connsiteY7-4082" fmla="*/ 5524 h 9657"/>
                <a:gd name="connsiteX8-4083" fmla="*/ 1098 w 10000"/>
                <a:gd name="connsiteY8-4084" fmla="*/ 5739 h 9657"/>
                <a:gd name="connsiteX9-4085" fmla="*/ 938 w 10000"/>
                <a:gd name="connsiteY9-4086" fmla="*/ 6317 h 9657"/>
                <a:gd name="connsiteX10-4087" fmla="*/ 938 w 10000"/>
                <a:gd name="connsiteY10-4088" fmla="*/ 6781 h 9657"/>
                <a:gd name="connsiteX11-4089" fmla="*/ 1098 w 10000"/>
                <a:gd name="connsiteY11-4090" fmla="*/ 7127 h 9657"/>
                <a:gd name="connsiteX12-4091" fmla="*/ 1098 w 10000"/>
                <a:gd name="connsiteY12-4092" fmla="*/ 7475 h 9657"/>
                <a:gd name="connsiteX13-4093" fmla="*/ 1258 w 10000"/>
                <a:gd name="connsiteY13-4094" fmla="*/ 7821 h 9657"/>
                <a:gd name="connsiteX14-4095" fmla="*/ 1418 w 10000"/>
                <a:gd name="connsiteY14-4096" fmla="*/ 8168 h 9657"/>
                <a:gd name="connsiteX15-4097" fmla="*/ 1578 w 10000"/>
                <a:gd name="connsiteY15-4098" fmla="*/ 8385 h 9657"/>
                <a:gd name="connsiteX16-4099" fmla="*/ 1897 w 10000"/>
                <a:gd name="connsiteY16-4100" fmla="*/ 8501 h 9657"/>
                <a:gd name="connsiteX17-4101" fmla="*/ 2215 w 10000"/>
                <a:gd name="connsiteY17-4102" fmla="*/ 8617 h 9657"/>
                <a:gd name="connsiteX18-4103" fmla="*/ 2695 w 10000"/>
                <a:gd name="connsiteY18-4104" fmla="*/ 8731 h 9657"/>
                <a:gd name="connsiteX19-4105" fmla="*/ 3333 w 10000"/>
                <a:gd name="connsiteY19-4106" fmla="*/ 8848 h 9657"/>
                <a:gd name="connsiteX20-4107" fmla="*/ 3972 w 10000"/>
                <a:gd name="connsiteY20-4108" fmla="*/ 8848 h 9657"/>
                <a:gd name="connsiteX21-4109" fmla="*/ 4591 w 10000"/>
                <a:gd name="connsiteY21-4110" fmla="*/ 8848 h 9657"/>
                <a:gd name="connsiteX22-4111" fmla="*/ 5229 w 10000"/>
                <a:gd name="connsiteY22-4112" fmla="*/ 8848 h 9657"/>
                <a:gd name="connsiteX23-4113" fmla="*/ 5709 w 10000"/>
                <a:gd name="connsiteY23-4114" fmla="*/ 8848 h 9657"/>
                <a:gd name="connsiteX24-4115" fmla="*/ 6187 w 10000"/>
                <a:gd name="connsiteY24-4116" fmla="*/ 8731 h 9657"/>
                <a:gd name="connsiteX25-4117" fmla="*/ 6987 w 10000"/>
                <a:gd name="connsiteY25-4118" fmla="*/ 8617 h 9657"/>
                <a:gd name="connsiteX26-4119" fmla="*/ 7625 w 10000"/>
                <a:gd name="connsiteY26-4120" fmla="*/ 8501 h 9657"/>
                <a:gd name="connsiteX27-4121" fmla="*/ 7785 w 10000"/>
                <a:gd name="connsiteY27-4122" fmla="*/ 8385 h 9657"/>
                <a:gd name="connsiteX28-4123" fmla="*/ 7945 w 10000"/>
                <a:gd name="connsiteY28-4124" fmla="*/ 8284 h 9657"/>
                <a:gd name="connsiteX29-4125" fmla="*/ 8103 w 10000"/>
                <a:gd name="connsiteY29-4126" fmla="*/ 8168 h 9657"/>
                <a:gd name="connsiteX30-4127" fmla="*/ 8264 w 10000"/>
                <a:gd name="connsiteY30-4128" fmla="*/ 8053 h 9657"/>
                <a:gd name="connsiteX31-4129" fmla="*/ 8403 w 10000"/>
                <a:gd name="connsiteY31-4130" fmla="*/ 7589 h 9657"/>
                <a:gd name="connsiteX32-4131" fmla="*/ 8563 w 10000"/>
                <a:gd name="connsiteY32-4132" fmla="*/ 7127 h 9657"/>
                <a:gd name="connsiteX33-4133" fmla="*/ 8722 w 10000"/>
                <a:gd name="connsiteY33-4134" fmla="*/ 6896 h 9657"/>
                <a:gd name="connsiteX34-4135" fmla="*/ 8722 w 10000"/>
                <a:gd name="connsiteY34-4136" fmla="*/ 6666 h 9657"/>
                <a:gd name="connsiteX35-4137" fmla="*/ 8722 w 10000"/>
                <a:gd name="connsiteY35-4138" fmla="*/ 6433 h 9657"/>
                <a:gd name="connsiteX36-4139" fmla="*/ 8722 w 10000"/>
                <a:gd name="connsiteY36-4140" fmla="*/ 6317 h 9657"/>
                <a:gd name="connsiteX37-4141" fmla="*/ 8881 w 10000"/>
                <a:gd name="connsiteY37-4142" fmla="*/ 6203 h 9657"/>
                <a:gd name="connsiteX38-4143" fmla="*/ 8881 w 10000"/>
                <a:gd name="connsiteY38-4144" fmla="*/ 6087 h 9657"/>
                <a:gd name="connsiteX39-4145" fmla="*/ 8881 w 10000"/>
                <a:gd name="connsiteY39-4146" fmla="*/ 6087 h 9657"/>
                <a:gd name="connsiteX40-4147" fmla="*/ 9042 w 10000"/>
                <a:gd name="connsiteY40-4148" fmla="*/ 6087 h 9657"/>
                <a:gd name="connsiteX41-4149" fmla="*/ 9201 w 10000"/>
                <a:gd name="connsiteY41-4150" fmla="*/ 6087 h 9657"/>
                <a:gd name="connsiteX42-4151" fmla="*/ 9201 w 10000"/>
                <a:gd name="connsiteY42-4152" fmla="*/ 6203 h 9657"/>
                <a:gd name="connsiteX43-4153" fmla="*/ 9361 w 10000"/>
                <a:gd name="connsiteY43-4154" fmla="*/ 6317 h 9657"/>
                <a:gd name="connsiteX44-4155" fmla="*/ 9361 w 10000"/>
                <a:gd name="connsiteY44-4156" fmla="*/ 6551 h 9657"/>
                <a:gd name="connsiteX45-4157" fmla="*/ 9361 w 10000"/>
                <a:gd name="connsiteY45-4158" fmla="*/ 6666 h 9657"/>
                <a:gd name="connsiteX46-4159" fmla="*/ 9361 w 10000"/>
                <a:gd name="connsiteY46-4160" fmla="*/ 6896 h 9657"/>
                <a:gd name="connsiteX47-4161" fmla="*/ 9521 w 10000"/>
                <a:gd name="connsiteY47-4162" fmla="*/ 7359 h 9657"/>
                <a:gd name="connsiteX48-4163" fmla="*/ 9521 w 10000"/>
                <a:gd name="connsiteY48-4164" fmla="*/ 7705 h 9657"/>
                <a:gd name="connsiteX49-4165" fmla="*/ 9680 w 10000"/>
                <a:gd name="connsiteY49-4166" fmla="*/ 8053 h 9657"/>
                <a:gd name="connsiteX50-4167" fmla="*/ 9840 w 10000"/>
                <a:gd name="connsiteY50-4168" fmla="*/ 8284 h 9657"/>
                <a:gd name="connsiteX51-4169" fmla="*/ 10000 w 10000"/>
                <a:gd name="connsiteY51-4170" fmla="*/ 8501 h 9657"/>
                <a:gd name="connsiteX52-4171" fmla="*/ 10000 w 10000"/>
                <a:gd name="connsiteY52-4172" fmla="*/ 8731 h 9657"/>
                <a:gd name="connsiteX53-4173" fmla="*/ 9840 w 10000"/>
                <a:gd name="connsiteY53-4174" fmla="*/ 8964 h 9657"/>
                <a:gd name="connsiteX54-4175" fmla="*/ 9521 w 10000"/>
                <a:gd name="connsiteY54-4176" fmla="*/ 9079 h 9657"/>
                <a:gd name="connsiteX55-4177" fmla="*/ 9201 w 10000"/>
                <a:gd name="connsiteY55-4178" fmla="*/ 9193 h 9657"/>
                <a:gd name="connsiteX56-4179" fmla="*/ 8722 w 10000"/>
                <a:gd name="connsiteY56-4180" fmla="*/ 9311 h 9657"/>
                <a:gd name="connsiteX57-4181" fmla="*/ 8264 w 10000"/>
                <a:gd name="connsiteY57-4182" fmla="*/ 9427 h 9657"/>
                <a:gd name="connsiteX58-4183" fmla="*/ 7785 w 10000"/>
                <a:gd name="connsiteY58-4184" fmla="*/ 9542 h 9657"/>
                <a:gd name="connsiteX59-4185" fmla="*/ 7145 w 10000"/>
                <a:gd name="connsiteY59-4186" fmla="*/ 9542 h 9657"/>
                <a:gd name="connsiteX60-4187" fmla="*/ 6347 w 10000"/>
                <a:gd name="connsiteY60-4188" fmla="*/ 9657 h 9657"/>
                <a:gd name="connsiteX61-4189" fmla="*/ 5548 w 10000"/>
                <a:gd name="connsiteY61-4190" fmla="*/ 9657 h 9657"/>
                <a:gd name="connsiteX62-4191" fmla="*/ 4591 w 10000"/>
                <a:gd name="connsiteY62-4192" fmla="*/ 9657 h 9657"/>
                <a:gd name="connsiteX63-4193" fmla="*/ 3812 w 10000"/>
                <a:gd name="connsiteY63-4194" fmla="*/ 9657 h 9657"/>
                <a:gd name="connsiteX64-4195" fmla="*/ 3013 w 10000"/>
                <a:gd name="connsiteY64-4196" fmla="*/ 9542 h 9657"/>
                <a:gd name="connsiteX65-4197" fmla="*/ 2375 w 10000"/>
                <a:gd name="connsiteY65-4198" fmla="*/ 9542 h 9657"/>
                <a:gd name="connsiteX66-4199" fmla="*/ 1897 w 10000"/>
                <a:gd name="connsiteY66-4200" fmla="*/ 9427 h 9657"/>
                <a:gd name="connsiteX67-4201" fmla="*/ 1418 w 10000"/>
                <a:gd name="connsiteY67-4202" fmla="*/ 9193 h 9657"/>
                <a:gd name="connsiteX68-4203" fmla="*/ 938 w 10000"/>
                <a:gd name="connsiteY68-4204" fmla="*/ 9079 h 9657"/>
                <a:gd name="connsiteX69-4205" fmla="*/ 639 w 10000"/>
                <a:gd name="connsiteY69-4206" fmla="*/ 8848 h 9657"/>
                <a:gd name="connsiteX70-4207" fmla="*/ 479 w 10000"/>
                <a:gd name="connsiteY70-4208" fmla="*/ 8501 h 9657"/>
                <a:gd name="connsiteX71-4209" fmla="*/ 319 w 10000"/>
                <a:gd name="connsiteY71-4210" fmla="*/ 8168 h 9657"/>
                <a:gd name="connsiteX72-4211" fmla="*/ 161 w 10000"/>
                <a:gd name="connsiteY72-4212" fmla="*/ 7705 h 9657"/>
                <a:gd name="connsiteX73-4213" fmla="*/ 161 w 10000"/>
                <a:gd name="connsiteY73-4214" fmla="*/ 7244 h 9657"/>
                <a:gd name="connsiteX74-4215" fmla="*/ 161 w 10000"/>
                <a:gd name="connsiteY74-4216" fmla="*/ 6666 h 9657"/>
                <a:gd name="connsiteX75-4217" fmla="*/ 161 w 10000"/>
                <a:gd name="connsiteY75-4218" fmla="*/ 5972 h 9657"/>
                <a:gd name="connsiteX76-4219" fmla="*/ 161 w 10000"/>
                <a:gd name="connsiteY76-4220" fmla="*/ 5176 h 9657"/>
                <a:gd name="connsiteX77-4221" fmla="*/ 161 w 10000"/>
                <a:gd name="connsiteY77-4222" fmla="*/ 4716 h 9657"/>
                <a:gd name="connsiteX78-4223" fmla="*/ 161 w 10000"/>
                <a:gd name="connsiteY78-4224" fmla="*/ 4251 h 9657"/>
                <a:gd name="connsiteX79-4225" fmla="*/ 161 w 10000"/>
                <a:gd name="connsiteY79-4226" fmla="*/ 3790 h 9657"/>
                <a:gd name="connsiteX80-4227" fmla="*/ 161 w 10000"/>
                <a:gd name="connsiteY80-4228" fmla="*/ 3327 h 9657"/>
                <a:gd name="connsiteX81-4229" fmla="*/ 161 w 10000"/>
                <a:gd name="connsiteY81-4230" fmla="*/ 2762 h 9657"/>
                <a:gd name="connsiteX82-4231" fmla="*/ 161 w 10000"/>
                <a:gd name="connsiteY82-4232" fmla="*/ 2300 h 9657"/>
                <a:gd name="connsiteX83-4233" fmla="*/ 161 w 10000"/>
                <a:gd name="connsiteY83-4234" fmla="*/ 1954 h 9657"/>
                <a:gd name="connsiteX84-4235" fmla="*/ 161 w 10000"/>
                <a:gd name="connsiteY84-4236" fmla="*/ 1490 h 9657"/>
                <a:gd name="connsiteX85-4237" fmla="*/ 161 w 10000"/>
                <a:gd name="connsiteY85-4238" fmla="*/ 1146 h 9657"/>
                <a:gd name="connsiteX86-4239" fmla="*/ 0 w 10000"/>
                <a:gd name="connsiteY86-4240" fmla="*/ 797 h 9657"/>
                <a:gd name="connsiteX87-4241" fmla="*/ 0 w 10000"/>
                <a:gd name="connsiteY87-4242" fmla="*/ 565 h 9657"/>
                <a:gd name="connsiteX88-4243" fmla="*/ 0 w 10000"/>
                <a:gd name="connsiteY88-4244" fmla="*/ 220 h 9657"/>
                <a:gd name="connsiteX89-4245" fmla="*/ 0 w 10000"/>
                <a:gd name="connsiteY89-4246" fmla="*/ 0 h 9657"/>
                <a:gd name="connsiteX90-4247" fmla="*/ 1258 w 10000"/>
                <a:gd name="connsiteY90-4248" fmla="*/ 220 h 9657"/>
                <a:gd name="connsiteX91-4249" fmla="*/ 1258 w 10000"/>
                <a:gd name="connsiteY91-4250" fmla="*/ 450 h 9657"/>
                <a:gd name="connsiteX92-4251" fmla="*/ 1258 w 10000"/>
                <a:gd name="connsiteY92-4252" fmla="*/ 797 h 9657"/>
                <a:gd name="connsiteX93-4253" fmla="*/ 1258 w 10000"/>
                <a:gd name="connsiteY93-4254" fmla="*/ 1260 h 9657"/>
                <a:gd name="connsiteX94-4255" fmla="*/ 1098 w 10000"/>
                <a:gd name="connsiteY94-4256" fmla="*/ 1838 h 9657"/>
                <a:gd name="connsiteX95-4257" fmla="*/ 1098 w 10000"/>
                <a:gd name="connsiteY95-4258" fmla="*/ 2416 h 9657"/>
                <a:gd name="connsiteX96-4259" fmla="*/ 1098 w 10000"/>
                <a:gd name="connsiteY96-4260" fmla="*/ 2416 h 9657"/>
                <a:gd name="connsiteX0-4261" fmla="*/ 1098 w 10000"/>
                <a:gd name="connsiteY0-4262" fmla="*/ 2274 h 9772"/>
                <a:gd name="connsiteX1-4263" fmla="*/ 1098 w 10000"/>
                <a:gd name="connsiteY1-4264" fmla="*/ 2857 h 9772"/>
                <a:gd name="connsiteX2-4265" fmla="*/ 1098 w 10000"/>
                <a:gd name="connsiteY2-4266" fmla="*/ 3335 h 9772"/>
                <a:gd name="connsiteX3-4267" fmla="*/ 1098 w 10000"/>
                <a:gd name="connsiteY3-4268" fmla="*/ 3814 h 9772"/>
                <a:gd name="connsiteX4-4269" fmla="*/ 1098 w 10000"/>
                <a:gd name="connsiteY4-4270" fmla="*/ 4295 h 9772"/>
                <a:gd name="connsiteX5-4271" fmla="*/ 1098 w 10000"/>
                <a:gd name="connsiteY5-4272" fmla="*/ 4774 h 9772"/>
                <a:gd name="connsiteX6-4273" fmla="*/ 1098 w 10000"/>
                <a:gd name="connsiteY6-4274" fmla="*/ 5132 h 9772"/>
                <a:gd name="connsiteX7-4275" fmla="*/ 1098 w 10000"/>
                <a:gd name="connsiteY7-4276" fmla="*/ 5492 h 9772"/>
                <a:gd name="connsiteX8-4277" fmla="*/ 1098 w 10000"/>
                <a:gd name="connsiteY8-4278" fmla="*/ 5715 h 9772"/>
                <a:gd name="connsiteX9-4279" fmla="*/ 938 w 10000"/>
                <a:gd name="connsiteY9-4280" fmla="*/ 6313 h 9772"/>
                <a:gd name="connsiteX10-4281" fmla="*/ 938 w 10000"/>
                <a:gd name="connsiteY10-4282" fmla="*/ 6794 h 9772"/>
                <a:gd name="connsiteX11-4283" fmla="*/ 1098 w 10000"/>
                <a:gd name="connsiteY11-4284" fmla="*/ 7152 h 9772"/>
                <a:gd name="connsiteX12-4285" fmla="*/ 1098 w 10000"/>
                <a:gd name="connsiteY12-4286" fmla="*/ 7512 h 9772"/>
                <a:gd name="connsiteX13-4287" fmla="*/ 1258 w 10000"/>
                <a:gd name="connsiteY13-4288" fmla="*/ 7871 h 9772"/>
                <a:gd name="connsiteX14-4289" fmla="*/ 1418 w 10000"/>
                <a:gd name="connsiteY14-4290" fmla="*/ 8230 h 9772"/>
                <a:gd name="connsiteX15-4291" fmla="*/ 1578 w 10000"/>
                <a:gd name="connsiteY15-4292" fmla="*/ 8455 h 9772"/>
                <a:gd name="connsiteX16-4293" fmla="*/ 1897 w 10000"/>
                <a:gd name="connsiteY16-4294" fmla="*/ 8575 h 9772"/>
                <a:gd name="connsiteX17-4295" fmla="*/ 2215 w 10000"/>
                <a:gd name="connsiteY17-4296" fmla="*/ 8695 h 9772"/>
                <a:gd name="connsiteX18-4297" fmla="*/ 2695 w 10000"/>
                <a:gd name="connsiteY18-4298" fmla="*/ 8813 h 9772"/>
                <a:gd name="connsiteX19-4299" fmla="*/ 3333 w 10000"/>
                <a:gd name="connsiteY19-4300" fmla="*/ 8934 h 9772"/>
                <a:gd name="connsiteX20-4301" fmla="*/ 3972 w 10000"/>
                <a:gd name="connsiteY20-4302" fmla="*/ 8934 h 9772"/>
                <a:gd name="connsiteX21-4303" fmla="*/ 4591 w 10000"/>
                <a:gd name="connsiteY21-4304" fmla="*/ 8934 h 9772"/>
                <a:gd name="connsiteX22-4305" fmla="*/ 5229 w 10000"/>
                <a:gd name="connsiteY22-4306" fmla="*/ 8934 h 9772"/>
                <a:gd name="connsiteX23-4307" fmla="*/ 5709 w 10000"/>
                <a:gd name="connsiteY23-4308" fmla="*/ 8934 h 9772"/>
                <a:gd name="connsiteX24-4309" fmla="*/ 6187 w 10000"/>
                <a:gd name="connsiteY24-4310" fmla="*/ 8813 h 9772"/>
                <a:gd name="connsiteX25-4311" fmla="*/ 6987 w 10000"/>
                <a:gd name="connsiteY25-4312" fmla="*/ 8695 h 9772"/>
                <a:gd name="connsiteX26-4313" fmla="*/ 7625 w 10000"/>
                <a:gd name="connsiteY26-4314" fmla="*/ 8575 h 9772"/>
                <a:gd name="connsiteX27-4315" fmla="*/ 7785 w 10000"/>
                <a:gd name="connsiteY27-4316" fmla="*/ 8455 h 9772"/>
                <a:gd name="connsiteX28-4317" fmla="*/ 7945 w 10000"/>
                <a:gd name="connsiteY28-4318" fmla="*/ 8350 h 9772"/>
                <a:gd name="connsiteX29-4319" fmla="*/ 8103 w 10000"/>
                <a:gd name="connsiteY29-4320" fmla="*/ 8230 h 9772"/>
                <a:gd name="connsiteX30-4321" fmla="*/ 8264 w 10000"/>
                <a:gd name="connsiteY30-4322" fmla="*/ 8111 h 9772"/>
                <a:gd name="connsiteX31-4323" fmla="*/ 8403 w 10000"/>
                <a:gd name="connsiteY31-4324" fmla="*/ 7631 h 9772"/>
                <a:gd name="connsiteX32-4325" fmla="*/ 8563 w 10000"/>
                <a:gd name="connsiteY32-4326" fmla="*/ 7152 h 9772"/>
                <a:gd name="connsiteX33-4327" fmla="*/ 8722 w 10000"/>
                <a:gd name="connsiteY33-4328" fmla="*/ 6913 h 9772"/>
                <a:gd name="connsiteX34-4329" fmla="*/ 8722 w 10000"/>
                <a:gd name="connsiteY34-4330" fmla="*/ 6675 h 9772"/>
                <a:gd name="connsiteX35-4331" fmla="*/ 8722 w 10000"/>
                <a:gd name="connsiteY35-4332" fmla="*/ 6433 h 9772"/>
                <a:gd name="connsiteX36-4333" fmla="*/ 8722 w 10000"/>
                <a:gd name="connsiteY36-4334" fmla="*/ 6313 h 9772"/>
                <a:gd name="connsiteX37-4335" fmla="*/ 8881 w 10000"/>
                <a:gd name="connsiteY37-4336" fmla="*/ 6195 h 9772"/>
                <a:gd name="connsiteX38-4337" fmla="*/ 8881 w 10000"/>
                <a:gd name="connsiteY38-4338" fmla="*/ 6075 h 9772"/>
                <a:gd name="connsiteX39-4339" fmla="*/ 8881 w 10000"/>
                <a:gd name="connsiteY39-4340" fmla="*/ 6075 h 9772"/>
                <a:gd name="connsiteX40-4341" fmla="*/ 9042 w 10000"/>
                <a:gd name="connsiteY40-4342" fmla="*/ 6075 h 9772"/>
                <a:gd name="connsiteX41-4343" fmla="*/ 9201 w 10000"/>
                <a:gd name="connsiteY41-4344" fmla="*/ 6075 h 9772"/>
                <a:gd name="connsiteX42-4345" fmla="*/ 9201 w 10000"/>
                <a:gd name="connsiteY42-4346" fmla="*/ 6195 h 9772"/>
                <a:gd name="connsiteX43-4347" fmla="*/ 9361 w 10000"/>
                <a:gd name="connsiteY43-4348" fmla="*/ 6313 h 9772"/>
                <a:gd name="connsiteX44-4349" fmla="*/ 9361 w 10000"/>
                <a:gd name="connsiteY44-4350" fmla="*/ 6556 h 9772"/>
                <a:gd name="connsiteX45-4351" fmla="*/ 9361 w 10000"/>
                <a:gd name="connsiteY45-4352" fmla="*/ 6675 h 9772"/>
                <a:gd name="connsiteX46-4353" fmla="*/ 9361 w 10000"/>
                <a:gd name="connsiteY46-4354" fmla="*/ 6913 h 9772"/>
                <a:gd name="connsiteX47-4355" fmla="*/ 9521 w 10000"/>
                <a:gd name="connsiteY47-4356" fmla="*/ 7392 h 9772"/>
                <a:gd name="connsiteX48-4357" fmla="*/ 9521 w 10000"/>
                <a:gd name="connsiteY48-4358" fmla="*/ 7751 h 9772"/>
                <a:gd name="connsiteX49-4359" fmla="*/ 9680 w 10000"/>
                <a:gd name="connsiteY49-4360" fmla="*/ 8111 h 9772"/>
                <a:gd name="connsiteX50-4361" fmla="*/ 9840 w 10000"/>
                <a:gd name="connsiteY50-4362" fmla="*/ 8350 h 9772"/>
                <a:gd name="connsiteX51-4363" fmla="*/ 10000 w 10000"/>
                <a:gd name="connsiteY51-4364" fmla="*/ 8575 h 9772"/>
                <a:gd name="connsiteX52-4365" fmla="*/ 10000 w 10000"/>
                <a:gd name="connsiteY52-4366" fmla="*/ 8813 h 9772"/>
                <a:gd name="connsiteX53-4367" fmla="*/ 9840 w 10000"/>
                <a:gd name="connsiteY53-4368" fmla="*/ 9054 h 9772"/>
                <a:gd name="connsiteX54-4369" fmla="*/ 9521 w 10000"/>
                <a:gd name="connsiteY54-4370" fmla="*/ 9173 h 9772"/>
                <a:gd name="connsiteX55-4371" fmla="*/ 9201 w 10000"/>
                <a:gd name="connsiteY55-4372" fmla="*/ 9292 h 9772"/>
                <a:gd name="connsiteX56-4373" fmla="*/ 8722 w 10000"/>
                <a:gd name="connsiteY56-4374" fmla="*/ 9414 h 9772"/>
                <a:gd name="connsiteX57-4375" fmla="*/ 8264 w 10000"/>
                <a:gd name="connsiteY57-4376" fmla="*/ 9534 h 9772"/>
                <a:gd name="connsiteX58-4377" fmla="*/ 7785 w 10000"/>
                <a:gd name="connsiteY58-4378" fmla="*/ 9653 h 9772"/>
                <a:gd name="connsiteX59-4379" fmla="*/ 7145 w 10000"/>
                <a:gd name="connsiteY59-4380" fmla="*/ 9653 h 9772"/>
                <a:gd name="connsiteX60-4381" fmla="*/ 6347 w 10000"/>
                <a:gd name="connsiteY60-4382" fmla="*/ 9772 h 9772"/>
                <a:gd name="connsiteX61-4383" fmla="*/ 5548 w 10000"/>
                <a:gd name="connsiteY61-4384" fmla="*/ 9772 h 9772"/>
                <a:gd name="connsiteX62-4385" fmla="*/ 4591 w 10000"/>
                <a:gd name="connsiteY62-4386" fmla="*/ 9772 h 9772"/>
                <a:gd name="connsiteX63-4387" fmla="*/ 3812 w 10000"/>
                <a:gd name="connsiteY63-4388" fmla="*/ 9772 h 9772"/>
                <a:gd name="connsiteX64-4389" fmla="*/ 3013 w 10000"/>
                <a:gd name="connsiteY64-4390" fmla="*/ 9653 h 9772"/>
                <a:gd name="connsiteX65-4391" fmla="*/ 2375 w 10000"/>
                <a:gd name="connsiteY65-4392" fmla="*/ 9653 h 9772"/>
                <a:gd name="connsiteX66-4393" fmla="*/ 1897 w 10000"/>
                <a:gd name="connsiteY66-4394" fmla="*/ 9534 h 9772"/>
                <a:gd name="connsiteX67-4395" fmla="*/ 1418 w 10000"/>
                <a:gd name="connsiteY67-4396" fmla="*/ 9292 h 9772"/>
                <a:gd name="connsiteX68-4397" fmla="*/ 938 w 10000"/>
                <a:gd name="connsiteY68-4398" fmla="*/ 9173 h 9772"/>
                <a:gd name="connsiteX69-4399" fmla="*/ 639 w 10000"/>
                <a:gd name="connsiteY69-4400" fmla="*/ 8934 h 9772"/>
                <a:gd name="connsiteX70-4401" fmla="*/ 479 w 10000"/>
                <a:gd name="connsiteY70-4402" fmla="*/ 8575 h 9772"/>
                <a:gd name="connsiteX71-4403" fmla="*/ 319 w 10000"/>
                <a:gd name="connsiteY71-4404" fmla="*/ 8230 h 9772"/>
                <a:gd name="connsiteX72-4405" fmla="*/ 161 w 10000"/>
                <a:gd name="connsiteY72-4406" fmla="*/ 7751 h 9772"/>
                <a:gd name="connsiteX73-4407" fmla="*/ 161 w 10000"/>
                <a:gd name="connsiteY73-4408" fmla="*/ 7273 h 9772"/>
                <a:gd name="connsiteX74-4409" fmla="*/ 161 w 10000"/>
                <a:gd name="connsiteY74-4410" fmla="*/ 6675 h 9772"/>
                <a:gd name="connsiteX75-4411" fmla="*/ 161 w 10000"/>
                <a:gd name="connsiteY75-4412" fmla="*/ 5956 h 9772"/>
                <a:gd name="connsiteX76-4413" fmla="*/ 161 w 10000"/>
                <a:gd name="connsiteY76-4414" fmla="*/ 5132 h 9772"/>
                <a:gd name="connsiteX77-4415" fmla="*/ 161 w 10000"/>
                <a:gd name="connsiteY77-4416" fmla="*/ 4656 h 9772"/>
                <a:gd name="connsiteX78-4417" fmla="*/ 161 w 10000"/>
                <a:gd name="connsiteY78-4418" fmla="*/ 4174 h 9772"/>
                <a:gd name="connsiteX79-4419" fmla="*/ 161 w 10000"/>
                <a:gd name="connsiteY79-4420" fmla="*/ 3697 h 9772"/>
                <a:gd name="connsiteX80-4421" fmla="*/ 161 w 10000"/>
                <a:gd name="connsiteY80-4422" fmla="*/ 3217 h 9772"/>
                <a:gd name="connsiteX81-4423" fmla="*/ 161 w 10000"/>
                <a:gd name="connsiteY81-4424" fmla="*/ 2632 h 9772"/>
                <a:gd name="connsiteX82-4425" fmla="*/ 161 w 10000"/>
                <a:gd name="connsiteY82-4426" fmla="*/ 2154 h 9772"/>
                <a:gd name="connsiteX83-4427" fmla="*/ 161 w 10000"/>
                <a:gd name="connsiteY83-4428" fmla="*/ 1795 h 9772"/>
                <a:gd name="connsiteX84-4429" fmla="*/ 161 w 10000"/>
                <a:gd name="connsiteY84-4430" fmla="*/ 1315 h 9772"/>
                <a:gd name="connsiteX85-4431" fmla="*/ 161 w 10000"/>
                <a:gd name="connsiteY85-4432" fmla="*/ 959 h 9772"/>
                <a:gd name="connsiteX86-4433" fmla="*/ 0 w 10000"/>
                <a:gd name="connsiteY86-4434" fmla="*/ 597 h 9772"/>
                <a:gd name="connsiteX87-4435" fmla="*/ 0 w 10000"/>
                <a:gd name="connsiteY87-4436" fmla="*/ 357 h 9772"/>
                <a:gd name="connsiteX88-4437" fmla="*/ 0 w 10000"/>
                <a:gd name="connsiteY88-4438" fmla="*/ 0 h 9772"/>
                <a:gd name="connsiteX89-4439" fmla="*/ 1258 w 10000"/>
                <a:gd name="connsiteY89-4440" fmla="*/ 0 h 9772"/>
                <a:gd name="connsiteX90-4441" fmla="*/ 1258 w 10000"/>
                <a:gd name="connsiteY90-4442" fmla="*/ 238 h 9772"/>
                <a:gd name="connsiteX91-4443" fmla="*/ 1258 w 10000"/>
                <a:gd name="connsiteY91-4444" fmla="*/ 597 h 9772"/>
                <a:gd name="connsiteX92-4445" fmla="*/ 1258 w 10000"/>
                <a:gd name="connsiteY92-4446" fmla="*/ 1077 h 9772"/>
                <a:gd name="connsiteX93-4447" fmla="*/ 1098 w 10000"/>
                <a:gd name="connsiteY93-4448" fmla="*/ 1675 h 9772"/>
                <a:gd name="connsiteX94-4449" fmla="*/ 1098 w 10000"/>
                <a:gd name="connsiteY94-4450" fmla="*/ 2274 h 9772"/>
                <a:gd name="connsiteX95-4451" fmla="*/ 1098 w 10000"/>
                <a:gd name="connsiteY95-4452" fmla="*/ 2274 h 9772"/>
                <a:gd name="connsiteX0-4453" fmla="*/ 1098 w 10000"/>
                <a:gd name="connsiteY0-4454" fmla="*/ 2327 h 10000"/>
                <a:gd name="connsiteX1-4455" fmla="*/ 1098 w 10000"/>
                <a:gd name="connsiteY1-4456" fmla="*/ 2924 h 10000"/>
                <a:gd name="connsiteX2-4457" fmla="*/ 1098 w 10000"/>
                <a:gd name="connsiteY2-4458" fmla="*/ 3413 h 10000"/>
                <a:gd name="connsiteX3-4459" fmla="*/ 1098 w 10000"/>
                <a:gd name="connsiteY3-4460" fmla="*/ 3903 h 10000"/>
                <a:gd name="connsiteX4-4461" fmla="*/ 1098 w 10000"/>
                <a:gd name="connsiteY4-4462" fmla="*/ 4395 h 10000"/>
                <a:gd name="connsiteX5-4463" fmla="*/ 1098 w 10000"/>
                <a:gd name="connsiteY5-4464" fmla="*/ 4885 h 10000"/>
                <a:gd name="connsiteX6-4465" fmla="*/ 1098 w 10000"/>
                <a:gd name="connsiteY6-4466" fmla="*/ 5252 h 10000"/>
                <a:gd name="connsiteX7-4467" fmla="*/ 1098 w 10000"/>
                <a:gd name="connsiteY7-4468" fmla="*/ 5620 h 10000"/>
                <a:gd name="connsiteX8-4469" fmla="*/ 1098 w 10000"/>
                <a:gd name="connsiteY8-4470" fmla="*/ 5848 h 10000"/>
                <a:gd name="connsiteX9-4471" fmla="*/ 938 w 10000"/>
                <a:gd name="connsiteY9-4472" fmla="*/ 6460 h 10000"/>
                <a:gd name="connsiteX10-4473" fmla="*/ 938 w 10000"/>
                <a:gd name="connsiteY10-4474" fmla="*/ 6953 h 10000"/>
                <a:gd name="connsiteX11-4475" fmla="*/ 1098 w 10000"/>
                <a:gd name="connsiteY11-4476" fmla="*/ 7319 h 10000"/>
                <a:gd name="connsiteX12-4477" fmla="*/ 1098 w 10000"/>
                <a:gd name="connsiteY12-4478" fmla="*/ 7687 h 10000"/>
                <a:gd name="connsiteX13-4479" fmla="*/ 1258 w 10000"/>
                <a:gd name="connsiteY13-4480" fmla="*/ 8055 h 10000"/>
                <a:gd name="connsiteX14-4481" fmla="*/ 1418 w 10000"/>
                <a:gd name="connsiteY14-4482" fmla="*/ 8422 h 10000"/>
                <a:gd name="connsiteX15-4483" fmla="*/ 1578 w 10000"/>
                <a:gd name="connsiteY15-4484" fmla="*/ 8652 h 10000"/>
                <a:gd name="connsiteX16-4485" fmla="*/ 1897 w 10000"/>
                <a:gd name="connsiteY16-4486" fmla="*/ 8775 h 10000"/>
                <a:gd name="connsiteX17-4487" fmla="*/ 2215 w 10000"/>
                <a:gd name="connsiteY17-4488" fmla="*/ 8898 h 10000"/>
                <a:gd name="connsiteX18-4489" fmla="*/ 2695 w 10000"/>
                <a:gd name="connsiteY18-4490" fmla="*/ 9019 h 10000"/>
                <a:gd name="connsiteX19-4491" fmla="*/ 3333 w 10000"/>
                <a:gd name="connsiteY19-4492" fmla="*/ 9142 h 10000"/>
                <a:gd name="connsiteX20-4493" fmla="*/ 3972 w 10000"/>
                <a:gd name="connsiteY20-4494" fmla="*/ 9142 h 10000"/>
                <a:gd name="connsiteX21-4495" fmla="*/ 4591 w 10000"/>
                <a:gd name="connsiteY21-4496" fmla="*/ 9142 h 10000"/>
                <a:gd name="connsiteX22-4497" fmla="*/ 5229 w 10000"/>
                <a:gd name="connsiteY22-4498" fmla="*/ 9142 h 10000"/>
                <a:gd name="connsiteX23-4499" fmla="*/ 5709 w 10000"/>
                <a:gd name="connsiteY23-4500" fmla="*/ 9142 h 10000"/>
                <a:gd name="connsiteX24-4501" fmla="*/ 6187 w 10000"/>
                <a:gd name="connsiteY24-4502" fmla="*/ 9019 h 10000"/>
                <a:gd name="connsiteX25-4503" fmla="*/ 6987 w 10000"/>
                <a:gd name="connsiteY25-4504" fmla="*/ 8898 h 10000"/>
                <a:gd name="connsiteX26-4505" fmla="*/ 7625 w 10000"/>
                <a:gd name="connsiteY26-4506" fmla="*/ 8775 h 10000"/>
                <a:gd name="connsiteX27-4507" fmla="*/ 7785 w 10000"/>
                <a:gd name="connsiteY27-4508" fmla="*/ 8652 h 10000"/>
                <a:gd name="connsiteX28-4509" fmla="*/ 7945 w 10000"/>
                <a:gd name="connsiteY28-4510" fmla="*/ 8545 h 10000"/>
                <a:gd name="connsiteX29-4511" fmla="*/ 8103 w 10000"/>
                <a:gd name="connsiteY29-4512" fmla="*/ 8422 h 10000"/>
                <a:gd name="connsiteX30-4513" fmla="*/ 8264 w 10000"/>
                <a:gd name="connsiteY30-4514" fmla="*/ 8300 h 10000"/>
                <a:gd name="connsiteX31-4515" fmla="*/ 8403 w 10000"/>
                <a:gd name="connsiteY31-4516" fmla="*/ 7809 h 10000"/>
                <a:gd name="connsiteX32-4517" fmla="*/ 8563 w 10000"/>
                <a:gd name="connsiteY32-4518" fmla="*/ 7319 h 10000"/>
                <a:gd name="connsiteX33-4519" fmla="*/ 8722 w 10000"/>
                <a:gd name="connsiteY33-4520" fmla="*/ 7074 h 10000"/>
                <a:gd name="connsiteX34-4521" fmla="*/ 8722 w 10000"/>
                <a:gd name="connsiteY34-4522" fmla="*/ 6831 h 10000"/>
                <a:gd name="connsiteX35-4523" fmla="*/ 8722 w 10000"/>
                <a:gd name="connsiteY35-4524" fmla="*/ 6583 h 10000"/>
                <a:gd name="connsiteX36-4525" fmla="*/ 8722 w 10000"/>
                <a:gd name="connsiteY36-4526" fmla="*/ 6460 h 10000"/>
                <a:gd name="connsiteX37-4527" fmla="*/ 8881 w 10000"/>
                <a:gd name="connsiteY37-4528" fmla="*/ 6340 h 10000"/>
                <a:gd name="connsiteX38-4529" fmla="*/ 8881 w 10000"/>
                <a:gd name="connsiteY38-4530" fmla="*/ 6217 h 10000"/>
                <a:gd name="connsiteX39-4531" fmla="*/ 8881 w 10000"/>
                <a:gd name="connsiteY39-4532" fmla="*/ 6217 h 10000"/>
                <a:gd name="connsiteX40-4533" fmla="*/ 9042 w 10000"/>
                <a:gd name="connsiteY40-4534" fmla="*/ 6217 h 10000"/>
                <a:gd name="connsiteX41-4535" fmla="*/ 9201 w 10000"/>
                <a:gd name="connsiteY41-4536" fmla="*/ 6217 h 10000"/>
                <a:gd name="connsiteX42-4537" fmla="*/ 9201 w 10000"/>
                <a:gd name="connsiteY42-4538" fmla="*/ 6340 h 10000"/>
                <a:gd name="connsiteX43-4539" fmla="*/ 9361 w 10000"/>
                <a:gd name="connsiteY43-4540" fmla="*/ 6460 h 10000"/>
                <a:gd name="connsiteX44-4541" fmla="*/ 9361 w 10000"/>
                <a:gd name="connsiteY44-4542" fmla="*/ 6709 h 10000"/>
                <a:gd name="connsiteX45-4543" fmla="*/ 9361 w 10000"/>
                <a:gd name="connsiteY45-4544" fmla="*/ 6831 h 10000"/>
                <a:gd name="connsiteX46-4545" fmla="*/ 9361 w 10000"/>
                <a:gd name="connsiteY46-4546" fmla="*/ 7074 h 10000"/>
                <a:gd name="connsiteX47-4547" fmla="*/ 9521 w 10000"/>
                <a:gd name="connsiteY47-4548" fmla="*/ 7564 h 10000"/>
                <a:gd name="connsiteX48-4549" fmla="*/ 9521 w 10000"/>
                <a:gd name="connsiteY48-4550" fmla="*/ 7932 h 10000"/>
                <a:gd name="connsiteX49-4551" fmla="*/ 9680 w 10000"/>
                <a:gd name="connsiteY49-4552" fmla="*/ 8300 h 10000"/>
                <a:gd name="connsiteX50-4553" fmla="*/ 9840 w 10000"/>
                <a:gd name="connsiteY50-4554" fmla="*/ 8545 h 10000"/>
                <a:gd name="connsiteX51-4555" fmla="*/ 10000 w 10000"/>
                <a:gd name="connsiteY51-4556" fmla="*/ 8775 h 10000"/>
                <a:gd name="connsiteX52-4557" fmla="*/ 10000 w 10000"/>
                <a:gd name="connsiteY52-4558" fmla="*/ 9019 h 10000"/>
                <a:gd name="connsiteX53-4559" fmla="*/ 9840 w 10000"/>
                <a:gd name="connsiteY53-4560" fmla="*/ 9265 h 10000"/>
                <a:gd name="connsiteX54-4561" fmla="*/ 9521 w 10000"/>
                <a:gd name="connsiteY54-4562" fmla="*/ 9387 h 10000"/>
                <a:gd name="connsiteX55-4563" fmla="*/ 9201 w 10000"/>
                <a:gd name="connsiteY55-4564" fmla="*/ 9509 h 10000"/>
                <a:gd name="connsiteX56-4565" fmla="*/ 8722 w 10000"/>
                <a:gd name="connsiteY56-4566" fmla="*/ 9634 h 10000"/>
                <a:gd name="connsiteX57-4567" fmla="*/ 8264 w 10000"/>
                <a:gd name="connsiteY57-4568" fmla="*/ 9756 h 10000"/>
                <a:gd name="connsiteX58-4569" fmla="*/ 7785 w 10000"/>
                <a:gd name="connsiteY58-4570" fmla="*/ 9878 h 10000"/>
                <a:gd name="connsiteX59-4571" fmla="*/ 7145 w 10000"/>
                <a:gd name="connsiteY59-4572" fmla="*/ 9878 h 10000"/>
                <a:gd name="connsiteX60-4573" fmla="*/ 6347 w 10000"/>
                <a:gd name="connsiteY60-4574" fmla="*/ 10000 h 10000"/>
                <a:gd name="connsiteX61-4575" fmla="*/ 5548 w 10000"/>
                <a:gd name="connsiteY61-4576" fmla="*/ 10000 h 10000"/>
                <a:gd name="connsiteX62-4577" fmla="*/ 4591 w 10000"/>
                <a:gd name="connsiteY62-4578" fmla="*/ 10000 h 10000"/>
                <a:gd name="connsiteX63-4579" fmla="*/ 3812 w 10000"/>
                <a:gd name="connsiteY63-4580" fmla="*/ 10000 h 10000"/>
                <a:gd name="connsiteX64-4581" fmla="*/ 3013 w 10000"/>
                <a:gd name="connsiteY64-4582" fmla="*/ 9878 h 10000"/>
                <a:gd name="connsiteX65-4583" fmla="*/ 2375 w 10000"/>
                <a:gd name="connsiteY65-4584" fmla="*/ 9878 h 10000"/>
                <a:gd name="connsiteX66-4585" fmla="*/ 1897 w 10000"/>
                <a:gd name="connsiteY66-4586" fmla="*/ 9756 h 10000"/>
                <a:gd name="connsiteX67-4587" fmla="*/ 1418 w 10000"/>
                <a:gd name="connsiteY67-4588" fmla="*/ 9509 h 10000"/>
                <a:gd name="connsiteX68-4589" fmla="*/ 938 w 10000"/>
                <a:gd name="connsiteY68-4590" fmla="*/ 9387 h 10000"/>
                <a:gd name="connsiteX69-4591" fmla="*/ 639 w 10000"/>
                <a:gd name="connsiteY69-4592" fmla="*/ 9142 h 10000"/>
                <a:gd name="connsiteX70-4593" fmla="*/ 479 w 10000"/>
                <a:gd name="connsiteY70-4594" fmla="*/ 8775 h 10000"/>
                <a:gd name="connsiteX71-4595" fmla="*/ 319 w 10000"/>
                <a:gd name="connsiteY71-4596" fmla="*/ 8422 h 10000"/>
                <a:gd name="connsiteX72-4597" fmla="*/ 161 w 10000"/>
                <a:gd name="connsiteY72-4598" fmla="*/ 7932 h 10000"/>
                <a:gd name="connsiteX73-4599" fmla="*/ 161 w 10000"/>
                <a:gd name="connsiteY73-4600" fmla="*/ 7443 h 10000"/>
                <a:gd name="connsiteX74-4601" fmla="*/ 161 w 10000"/>
                <a:gd name="connsiteY74-4602" fmla="*/ 6831 h 10000"/>
                <a:gd name="connsiteX75-4603" fmla="*/ 161 w 10000"/>
                <a:gd name="connsiteY75-4604" fmla="*/ 6095 h 10000"/>
                <a:gd name="connsiteX76-4605" fmla="*/ 161 w 10000"/>
                <a:gd name="connsiteY76-4606" fmla="*/ 5252 h 10000"/>
                <a:gd name="connsiteX77-4607" fmla="*/ 161 w 10000"/>
                <a:gd name="connsiteY77-4608" fmla="*/ 4765 h 10000"/>
                <a:gd name="connsiteX78-4609" fmla="*/ 161 w 10000"/>
                <a:gd name="connsiteY78-4610" fmla="*/ 4271 h 10000"/>
                <a:gd name="connsiteX79-4611" fmla="*/ 161 w 10000"/>
                <a:gd name="connsiteY79-4612" fmla="*/ 3783 h 10000"/>
                <a:gd name="connsiteX80-4613" fmla="*/ 161 w 10000"/>
                <a:gd name="connsiteY80-4614" fmla="*/ 3292 h 10000"/>
                <a:gd name="connsiteX81-4615" fmla="*/ 161 w 10000"/>
                <a:gd name="connsiteY81-4616" fmla="*/ 2693 h 10000"/>
                <a:gd name="connsiteX82-4617" fmla="*/ 161 w 10000"/>
                <a:gd name="connsiteY82-4618" fmla="*/ 2204 h 10000"/>
                <a:gd name="connsiteX83-4619" fmla="*/ 161 w 10000"/>
                <a:gd name="connsiteY83-4620" fmla="*/ 1837 h 10000"/>
                <a:gd name="connsiteX84-4621" fmla="*/ 161 w 10000"/>
                <a:gd name="connsiteY84-4622" fmla="*/ 1346 h 10000"/>
                <a:gd name="connsiteX85-4623" fmla="*/ 161 w 10000"/>
                <a:gd name="connsiteY85-4624" fmla="*/ 981 h 10000"/>
                <a:gd name="connsiteX86-4625" fmla="*/ 0 w 10000"/>
                <a:gd name="connsiteY86-4626" fmla="*/ 611 h 10000"/>
                <a:gd name="connsiteX87-4627" fmla="*/ 0 w 10000"/>
                <a:gd name="connsiteY87-4628" fmla="*/ 365 h 10000"/>
                <a:gd name="connsiteX88-4629" fmla="*/ 1258 w 10000"/>
                <a:gd name="connsiteY88-4630" fmla="*/ 0 h 10000"/>
                <a:gd name="connsiteX89-4631" fmla="*/ 1258 w 10000"/>
                <a:gd name="connsiteY89-4632" fmla="*/ 244 h 10000"/>
                <a:gd name="connsiteX90-4633" fmla="*/ 1258 w 10000"/>
                <a:gd name="connsiteY90-4634" fmla="*/ 611 h 10000"/>
                <a:gd name="connsiteX91-4635" fmla="*/ 1258 w 10000"/>
                <a:gd name="connsiteY91-4636" fmla="*/ 1102 h 10000"/>
                <a:gd name="connsiteX92-4637" fmla="*/ 1098 w 10000"/>
                <a:gd name="connsiteY92-4638" fmla="*/ 1714 h 10000"/>
                <a:gd name="connsiteX93-4639" fmla="*/ 1098 w 10000"/>
                <a:gd name="connsiteY93-4640" fmla="*/ 2327 h 10000"/>
                <a:gd name="connsiteX94-4641" fmla="*/ 1098 w 10000"/>
                <a:gd name="connsiteY94-4642" fmla="*/ 2327 h 10000"/>
                <a:gd name="connsiteX0-4643" fmla="*/ 1098 w 10000"/>
                <a:gd name="connsiteY0-4644" fmla="*/ 2327 h 10000"/>
                <a:gd name="connsiteX1-4645" fmla="*/ 1098 w 10000"/>
                <a:gd name="connsiteY1-4646" fmla="*/ 2924 h 10000"/>
                <a:gd name="connsiteX2-4647" fmla="*/ 1098 w 10000"/>
                <a:gd name="connsiteY2-4648" fmla="*/ 3413 h 10000"/>
                <a:gd name="connsiteX3-4649" fmla="*/ 1098 w 10000"/>
                <a:gd name="connsiteY3-4650" fmla="*/ 3903 h 10000"/>
                <a:gd name="connsiteX4-4651" fmla="*/ 1098 w 10000"/>
                <a:gd name="connsiteY4-4652" fmla="*/ 4395 h 10000"/>
                <a:gd name="connsiteX5-4653" fmla="*/ 1098 w 10000"/>
                <a:gd name="connsiteY5-4654" fmla="*/ 4885 h 10000"/>
                <a:gd name="connsiteX6-4655" fmla="*/ 1098 w 10000"/>
                <a:gd name="connsiteY6-4656" fmla="*/ 5252 h 10000"/>
                <a:gd name="connsiteX7-4657" fmla="*/ 1098 w 10000"/>
                <a:gd name="connsiteY7-4658" fmla="*/ 5620 h 10000"/>
                <a:gd name="connsiteX8-4659" fmla="*/ 1098 w 10000"/>
                <a:gd name="connsiteY8-4660" fmla="*/ 5848 h 10000"/>
                <a:gd name="connsiteX9-4661" fmla="*/ 938 w 10000"/>
                <a:gd name="connsiteY9-4662" fmla="*/ 6460 h 10000"/>
                <a:gd name="connsiteX10-4663" fmla="*/ 938 w 10000"/>
                <a:gd name="connsiteY10-4664" fmla="*/ 6953 h 10000"/>
                <a:gd name="connsiteX11-4665" fmla="*/ 1098 w 10000"/>
                <a:gd name="connsiteY11-4666" fmla="*/ 7319 h 10000"/>
                <a:gd name="connsiteX12-4667" fmla="*/ 1098 w 10000"/>
                <a:gd name="connsiteY12-4668" fmla="*/ 7687 h 10000"/>
                <a:gd name="connsiteX13-4669" fmla="*/ 1258 w 10000"/>
                <a:gd name="connsiteY13-4670" fmla="*/ 8055 h 10000"/>
                <a:gd name="connsiteX14-4671" fmla="*/ 1418 w 10000"/>
                <a:gd name="connsiteY14-4672" fmla="*/ 8422 h 10000"/>
                <a:gd name="connsiteX15-4673" fmla="*/ 1578 w 10000"/>
                <a:gd name="connsiteY15-4674" fmla="*/ 8652 h 10000"/>
                <a:gd name="connsiteX16-4675" fmla="*/ 1897 w 10000"/>
                <a:gd name="connsiteY16-4676" fmla="*/ 8775 h 10000"/>
                <a:gd name="connsiteX17-4677" fmla="*/ 2215 w 10000"/>
                <a:gd name="connsiteY17-4678" fmla="*/ 8898 h 10000"/>
                <a:gd name="connsiteX18-4679" fmla="*/ 2695 w 10000"/>
                <a:gd name="connsiteY18-4680" fmla="*/ 9019 h 10000"/>
                <a:gd name="connsiteX19-4681" fmla="*/ 3333 w 10000"/>
                <a:gd name="connsiteY19-4682" fmla="*/ 9142 h 10000"/>
                <a:gd name="connsiteX20-4683" fmla="*/ 3972 w 10000"/>
                <a:gd name="connsiteY20-4684" fmla="*/ 9142 h 10000"/>
                <a:gd name="connsiteX21-4685" fmla="*/ 4591 w 10000"/>
                <a:gd name="connsiteY21-4686" fmla="*/ 9142 h 10000"/>
                <a:gd name="connsiteX22-4687" fmla="*/ 5229 w 10000"/>
                <a:gd name="connsiteY22-4688" fmla="*/ 9142 h 10000"/>
                <a:gd name="connsiteX23-4689" fmla="*/ 5709 w 10000"/>
                <a:gd name="connsiteY23-4690" fmla="*/ 9142 h 10000"/>
                <a:gd name="connsiteX24-4691" fmla="*/ 6187 w 10000"/>
                <a:gd name="connsiteY24-4692" fmla="*/ 9019 h 10000"/>
                <a:gd name="connsiteX25-4693" fmla="*/ 6987 w 10000"/>
                <a:gd name="connsiteY25-4694" fmla="*/ 8898 h 10000"/>
                <a:gd name="connsiteX26-4695" fmla="*/ 7625 w 10000"/>
                <a:gd name="connsiteY26-4696" fmla="*/ 8775 h 10000"/>
                <a:gd name="connsiteX27-4697" fmla="*/ 7785 w 10000"/>
                <a:gd name="connsiteY27-4698" fmla="*/ 8652 h 10000"/>
                <a:gd name="connsiteX28-4699" fmla="*/ 7945 w 10000"/>
                <a:gd name="connsiteY28-4700" fmla="*/ 8545 h 10000"/>
                <a:gd name="connsiteX29-4701" fmla="*/ 8103 w 10000"/>
                <a:gd name="connsiteY29-4702" fmla="*/ 8422 h 10000"/>
                <a:gd name="connsiteX30-4703" fmla="*/ 8264 w 10000"/>
                <a:gd name="connsiteY30-4704" fmla="*/ 8300 h 10000"/>
                <a:gd name="connsiteX31-4705" fmla="*/ 8403 w 10000"/>
                <a:gd name="connsiteY31-4706" fmla="*/ 7809 h 10000"/>
                <a:gd name="connsiteX32-4707" fmla="*/ 8563 w 10000"/>
                <a:gd name="connsiteY32-4708" fmla="*/ 7319 h 10000"/>
                <a:gd name="connsiteX33-4709" fmla="*/ 8722 w 10000"/>
                <a:gd name="connsiteY33-4710" fmla="*/ 7074 h 10000"/>
                <a:gd name="connsiteX34-4711" fmla="*/ 8722 w 10000"/>
                <a:gd name="connsiteY34-4712" fmla="*/ 6831 h 10000"/>
                <a:gd name="connsiteX35-4713" fmla="*/ 8722 w 10000"/>
                <a:gd name="connsiteY35-4714" fmla="*/ 6583 h 10000"/>
                <a:gd name="connsiteX36-4715" fmla="*/ 8722 w 10000"/>
                <a:gd name="connsiteY36-4716" fmla="*/ 6460 h 10000"/>
                <a:gd name="connsiteX37-4717" fmla="*/ 8881 w 10000"/>
                <a:gd name="connsiteY37-4718" fmla="*/ 6340 h 10000"/>
                <a:gd name="connsiteX38-4719" fmla="*/ 8881 w 10000"/>
                <a:gd name="connsiteY38-4720" fmla="*/ 6217 h 10000"/>
                <a:gd name="connsiteX39-4721" fmla="*/ 8881 w 10000"/>
                <a:gd name="connsiteY39-4722" fmla="*/ 6217 h 10000"/>
                <a:gd name="connsiteX40-4723" fmla="*/ 9042 w 10000"/>
                <a:gd name="connsiteY40-4724" fmla="*/ 6217 h 10000"/>
                <a:gd name="connsiteX41-4725" fmla="*/ 9201 w 10000"/>
                <a:gd name="connsiteY41-4726" fmla="*/ 6217 h 10000"/>
                <a:gd name="connsiteX42-4727" fmla="*/ 9201 w 10000"/>
                <a:gd name="connsiteY42-4728" fmla="*/ 6340 h 10000"/>
                <a:gd name="connsiteX43-4729" fmla="*/ 9361 w 10000"/>
                <a:gd name="connsiteY43-4730" fmla="*/ 6460 h 10000"/>
                <a:gd name="connsiteX44-4731" fmla="*/ 9361 w 10000"/>
                <a:gd name="connsiteY44-4732" fmla="*/ 6709 h 10000"/>
                <a:gd name="connsiteX45-4733" fmla="*/ 9361 w 10000"/>
                <a:gd name="connsiteY45-4734" fmla="*/ 6831 h 10000"/>
                <a:gd name="connsiteX46-4735" fmla="*/ 9361 w 10000"/>
                <a:gd name="connsiteY46-4736" fmla="*/ 7074 h 10000"/>
                <a:gd name="connsiteX47-4737" fmla="*/ 9521 w 10000"/>
                <a:gd name="connsiteY47-4738" fmla="*/ 7564 h 10000"/>
                <a:gd name="connsiteX48-4739" fmla="*/ 9521 w 10000"/>
                <a:gd name="connsiteY48-4740" fmla="*/ 7932 h 10000"/>
                <a:gd name="connsiteX49-4741" fmla="*/ 9680 w 10000"/>
                <a:gd name="connsiteY49-4742" fmla="*/ 8300 h 10000"/>
                <a:gd name="connsiteX50-4743" fmla="*/ 9840 w 10000"/>
                <a:gd name="connsiteY50-4744" fmla="*/ 8545 h 10000"/>
                <a:gd name="connsiteX51-4745" fmla="*/ 10000 w 10000"/>
                <a:gd name="connsiteY51-4746" fmla="*/ 8775 h 10000"/>
                <a:gd name="connsiteX52-4747" fmla="*/ 10000 w 10000"/>
                <a:gd name="connsiteY52-4748" fmla="*/ 9019 h 10000"/>
                <a:gd name="connsiteX53-4749" fmla="*/ 9840 w 10000"/>
                <a:gd name="connsiteY53-4750" fmla="*/ 9265 h 10000"/>
                <a:gd name="connsiteX54-4751" fmla="*/ 9521 w 10000"/>
                <a:gd name="connsiteY54-4752" fmla="*/ 9387 h 10000"/>
                <a:gd name="connsiteX55-4753" fmla="*/ 9201 w 10000"/>
                <a:gd name="connsiteY55-4754" fmla="*/ 9509 h 10000"/>
                <a:gd name="connsiteX56-4755" fmla="*/ 8722 w 10000"/>
                <a:gd name="connsiteY56-4756" fmla="*/ 9634 h 10000"/>
                <a:gd name="connsiteX57-4757" fmla="*/ 8264 w 10000"/>
                <a:gd name="connsiteY57-4758" fmla="*/ 9756 h 10000"/>
                <a:gd name="connsiteX58-4759" fmla="*/ 7785 w 10000"/>
                <a:gd name="connsiteY58-4760" fmla="*/ 9878 h 10000"/>
                <a:gd name="connsiteX59-4761" fmla="*/ 7145 w 10000"/>
                <a:gd name="connsiteY59-4762" fmla="*/ 9878 h 10000"/>
                <a:gd name="connsiteX60-4763" fmla="*/ 6347 w 10000"/>
                <a:gd name="connsiteY60-4764" fmla="*/ 10000 h 10000"/>
                <a:gd name="connsiteX61-4765" fmla="*/ 5548 w 10000"/>
                <a:gd name="connsiteY61-4766" fmla="*/ 10000 h 10000"/>
                <a:gd name="connsiteX62-4767" fmla="*/ 4591 w 10000"/>
                <a:gd name="connsiteY62-4768" fmla="*/ 10000 h 10000"/>
                <a:gd name="connsiteX63-4769" fmla="*/ 3812 w 10000"/>
                <a:gd name="connsiteY63-4770" fmla="*/ 10000 h 10000"/>
                <a:gd name="connsiteX64-4771" fmla="*/ 3013 w 10000"/>
                <a:gd name="connsiteY64-4772" fmla="*/ 9878 h 10000"/>
                <a:gd name="connsiteX65-4773" fmla="*/ 2375 w 10000"/>
                <a:gd name="connsiteY65-4774" fmla="*/ 9878 h 10000"/>
                <a:gd name="connsiteX66-4775" fmla="*/ 1897 w 10000"/>
                <a:gd name="connsiteY66-4776" fmla="*/ 9756 h 10000"/>
                <a:gd name="connsiteX67-4777" fmla="*/ 1418 w 10000"/>
                <a:gd name="connsiteY67-4778" fmla="*/ 9509 h 10000"/>
                <a:gd name="connsiteX68-4779" fmla="*/ 938 w 10000"/>
                <a:gd name="connsiteY68-4780" fmla="*/ 9387 h 10000"/>
                <a:gd name="connsiteX69-4781" fmla="*/ 639 w 10000"/>
                <a:gd name="connsiteY69-4782" fmla="*/ 9142 h 10000"/>
                <a:gd name="connsiteX70-4783" fmla="*/ 479 w 10000"/>
                <a:gd name="connsiteY70-4784" fmla="*/ 8775 h 10000"/>
                <a:gd name="connsiteX71-4785" fmla="*/ 319 w 10000"/>
                <a:gd name="connsiteY71-4786" fmla="*/ 8422 h 10000"/>
                <a:gd name="connsiteX72-4787" fmla="*/ 161 w 10000"/>
                <a:gd name="connsiteY72-4788" fmla="*/ 7932 h 10000"/>
                <a:gd name="connsiteX73-4789" fmla="*/ 161 w 10000"/>
                <a:gd name="connsiteY73-4790" fmla="*/ 7443 h 10000"/>
                <a:gd name="connsiteX74-4791" fmla="*/ 161 w 10000"/>
                <a:gd name="connsiteY74-4792" fmla="*/ 6831 h 10000"/>
                <a:gd name="connsiteX75-4793" fmla="*/ 161 w 10000"/>
                <a:gd name="connsiteY75-4794" fmla="*/ 6095 h 10000"/>
                <a:gd name="connsiteX76-4795" fmla="*/ 161 w 10000"/>
                <a:gd name="connsiteY76-4796" fmla="*/ 5252 h 10000"/>
                <a:gd name="connsiteX77-4797" fmla="*/ 161 w 10000"/>
                <a:gd name="connsiteY77-4798" fmla="*/ 4765 h 10000"/>
                <a:gd name="connsiteX78-4799" fmla="*/ 161 w 10000"/>
                <a:gd name="connsiteY78-4800" fmla="*/ 4271 h 10000"/>
                <a:gd name="connsiteX79-4801" fmla="*/ 161 w 10000"/>
                <a:gd name="connsiteY79-4802" fmla="*/ 3783 h 10000"/>
                <a:gd name="connsiteX80-4803" fmla="*/ 161 w 10000"/>
                <a:gd name="connsiteY80-4804" fmla="*/ 3292 h 10000"/>
                <a:gd name="connsiteX81-4805" fmla="*/ 161 w 10000"/>
                <a:gd name="connsiteY81-4806" fmla="*/ 2693 h 10000"/>
                <a:gd name="connsiteX82-4807" fmla="*/ 161 w 10000"/>
                <a:gd name="connsiteY82-4808" fmla="*/ 2204 h 10000"/>
                <a:gd name="connsiteX83-4809" fmla="*/ 161 w 10000"/>
                <a:gd name="connsiteY83-4810" fmla="*/ 1837 h 10000"/>
                <a:gd name="connsiteX84-4811" fmla="*/ 161 w 10000"/>
                <a:gd name="connsiteY84-4812" fmla="*/ 1346 h 10000"/>
                <a:gd name="connsiteX85-4813" fmla="*/ 161 w 10000"/>
                <a:gd name="connsiteY85-4814" fmla="*/ 981 h 10000"/>
                <a:gd name="connsiteX86-4815" fmla="*/ 0 w 10000"/>
                <a:gd name="connsiteY86-4816" fmla="*/ 611 h 10000"/>
                <a:gd name="connsiteX87-4817" fmla="*/ 1258 w 10000"/>
                <a:gd name="connsiteY87-4818" fmla="*/ 0 h 10000"/>
                <a:gd name="connsiteX88-4819" fmla="*/ 1258 w 10000"/>
                <a:gd name="connsiteY88-4820" fmla="*/ 244 h 10000"/>
                <a:gd name="connsiteX89-4821" fmla="*/ 1258 w 10000"/>
                <a:gd name="connsiteY89-4822" fmla="*/ 611 h 10000"/>
                <a:gd name="connsiteX90-4823" fmla="*/ 1258 w 10000"/>
                <a:gd name="connsiteY90-4824" fmla="*/ 1102 h 10000"/>
                <a:gd name="connsiteX91-4825" fmla="*/ 1098 w 10000"/>
                <a:gd name="connsiteY91-4826" fmla="*/ 1714 h 10000"/>
                <a:gd name="connsiteX92-4827" fmla="*/ 1098 w 10000"/>
                <a:gd name="connsiteY92-4828" fmla="*/ 2327 h 10000"/>
                <a:gd name="connsiteX93-4829" fmla="*/ 1098 w 10000"/>
                <a:gd name="connsiteY93-4830" fmla="*/ 2327 h 10000"/>
                <a:gd name="connsiteX0-4831" fmla="*/ 1098 w 10000"/>
                <a:gd name="connsiteY0-4832" fmla="*/ 2083 h 9756"/>
                <a:gd name="connsiteX1-4833" fmla="*/ 1098 w 10000"/>
                <a:gd name="connsiteY1-4834" fmla="*/ 2680 h 9756"/>
                <a:gd name="connsiteX2-4835" fmla="*/ 1098 w 10000"/>
                <a:gd name="connsiteY2-4836" fmla="*/ 3169 h 9756"/>
                <a:gd name="connsiteX3-4837" fmla="*/ 1098 w 10000"/>
                <a:gd name="connsiteY3-4838" fmla="*/ 3659 h 9756"/>
                <a:gd name="connsiteX4-4839" fmla="*/ 1098 w 10000"/>
                <a:gd name="connsiteY4-4840" fmla="*/ 4151 h 9756"/>
                <a:gd name="connsiteX5-4841" fmla="*/ 1098 w 10000"/>
                <a:gd name="connsiteY5-4842" fmla="*/ 4641 h 9756"/>
                <a:gd name="connsiteX6-4843" fmla="*/ 1098 w 10000"/>
                <a:gd name="connsiteY6-4844" fmla="*/ 5008 h 9756"/>
                <a:gd name="connsiteX7-4845" fmla="*/ 1098 w 10000"/>
                <a:gd name="connsiteY7-4846" fmla="*/ 5376 h 9756"/>
                <a:gd name="connsiteX8-4847" fmla="*/ 1098 w 10000"/>
                <a:gd name="connsiteY8-4848" fmla="*/ 5604 h 9756"/>
                <a:gd name="connsiteX9-4849" fmla="*/ 938 w 10000"/>
                <a:gd name="connsiteY9-4850" fmla="*/ 6216 h 9756"/>
                <a:gd name="connsiteX10-4851" fmla="*/ 938 w 10000"/>
                <a:gd name="connsiteY10-4852" fmla="*/ 6709 h 9756"/>
                <a:gd name="connsiteX11-4853" fmla="*/ 1098 w 10000"/>
                <a:gd name="connsiteY11-4854" fmla="*/ 7075 h 9756"/>
                <a:gd name="connsiteX12-4855" fmla="*/ 1098 w 10000"/>
                <a:gd name="connsiteY12-4856" fmla="*/ 7443 h 9756"/>
                <a:gd name="connsiteX13-4857" fmla="*/ 1258 w 10000"/>
                <a:gd name="connsiteY13-4858" fmla="*/ 7811 h 9756"/>
                <a:gd name="connsiteX14-4859" fmla="*/ 1418 w 10000"/>
                <a:gd name="connsiteY14-4860" fmla="*/ 8178 h 9756"/>
                <a:gd name="connsiteX15-4861" fmla="*/ 1578 w 10000"/>
                <a:gd name="connsiteY15-4862" fmla="*/ 8408 h 9756"/>
                <a:gd name="connsiteX16-4863" fmla="*/ 1897 w 10000"/>
                <a:gd name="connsiteY16-4864" fmla="*/ 8531 h 9756"/>
                <a:gd name="connsiteX17-4865" fmla="*/ 2215 w 10000"/>
                <a:gd name="connsiteY17-4866" fmla="*/ 8654 h 9756"/>
                <a:gd name="connsiteX18-4867" fmla="*/ 2695 w 10000"/>
                <a:gd name="connsiteY18-4868" fmla="*/ 8775 h 9756"/>
                <a:gd name="connsiteX19-4869" fmla="*/ 3333 w 10000"/>
                <a:gd name="connsiteY19-4870" fmla="*/ 8898 h 9756"/>
                <a:gd name="connsiteX20-4871" fmla="*/ 3972 w 10000"/>
                <a:gd name="connsiteY20-4872" fmla="*/ 8898 h 9756"/>
                <a:gd name="connsiteX21-4873" fmla="*/ 4591 w 10000"/>
                <a:gd name="connsiteY21-4874" fmla="*/ 8898 h 9756"/>
                <a:gd name="connsiteX22-4875" fmla="*/ 5229 w 10000"/>
                <a:gd name="connsiteY22-4876" fmla="*/ 8898 h 9756"/>
                <a:gd name="connsiteX23-4877" fmla="*/ 5709 w 10000"/>
                <a:gd name="connsiteY23-4878" fmla="*/ 8898 h 9756"/>
                <a:gd name="connsiteX24-4879" fmla="*/ 6187 w 10000"/>
                <a:gd name="connsiteY24-4880" fmla="*/ 8775 h 9756"/>
                <a:gd name="connsiteX25-4881" fmla="*/ 6987 w 10000"/>
                <a:gd name="connsiteY25-4882" fmla="*/ 8654 h 9756"/>
                <a:gd name="connsiteX26-4883" fmla="*/ 7625 w 10000"/>
                <a:gd name="connsiteY26-4884" fmla="*/ 8531 h 9756"/>
                <a:gd name="connsiteX27-4885" fmla="*/ 7785 w 10000"/>
                <a:gd name="connsiteY27-4886" fmla="*/ 8408 h 9756"/>
                <a:gd name="connsiteX28-4887" fmla="*/ 7945 w 10000"/>
                <a:gd name="connsiteY28-4888" fmla="*/ 8301 h 9756"/>
                <a:gd name="connsiteX29-4889" fmla="*/ 8103 w 10000"/>
                <a:gd name="connsiteY29-4890" fmla="*/ 8178 h 9756"/>
                <a:gd name="connsiteX30-4891" fmla="*/ 8264 w 10000"/>
                <a:gd name="connsiteY30-4892" fmla="*/ 8056 h 9756"/>
                <a:gd name="connsiteX31-4893" fmla="*/ 8403 w 10000"/>
                <a:gd name="connsiteY31-4894" fmla="*/ 7565 h 9756"/>
                <a:gd name="connsiteX32-4895" fmla="*/ 8563 w 10000"/>
                <a:gd name="connsiteY32-4896" fmla="*/ 7075 h 9756"/>
                <a:gd name="connsiteX33-4897" fmla="*/ 8722 w 10000"/>
                <a:gd name="connsiteY33-4898" fmla="*/ 6830 h 9756"/>
                <a:gd name="connsiteX34-4899" fmla="*/ 8722 w 10000"/>
                <a:gd name="connsiteY34-4900" fmla="*/ 6587 h 9756"/>
                <a:gd name="connsiteX35-4901" fmla="*/ 8722 w 10000"/>
                <a:gd name="connsiteY35-4902" fmla="*/ 6339 h 9756"/>
                <a:gd name="connsiteX36-4903" fmla="*/ 8722 w 10000"/>
                <a:gd name="connsiteY36-4904" fmla="*/ 6216 h 9756"/>
                <a:gd name="connsiteX37-4905" fmla="*/ 8881 w 10000"/>
                <a:gd name="connsiteY37-4906" fmla="*/ 6096 h 9756"/>
                <a:gd name="connsiteX38-4907" fmla="*/ 8881 w 10000"/>
                <a:gd name="connsiteY38-4908" fmla="*/ 5973 h 9756"/>
                <a:gd name="connsiteX39-4909" fmla="*/ 8881 w 10000"/>
                <a:gd name="connsiteY39-4910" fmla="*/ 5973 h 9756"/>
                <a:gd name="connsiteX40-4911" fmla="*/ 9042 w 10000"/>
                <a:gd name="connsiteY40-4912" fmla="*/ 5973 h 9756"/>
                <a:gd name="connsiteX41-4913" fmla="*/ 9201 w 10000"/>
                <a:gd name="connsiteY41-4914" fmla="*/ 5973 h 9756"/>
                <a:gd name="connsiteX42-4915" fmla="*/ 9201 w 10000"/>
                <a:gd name="connsiteY42-4916" fmla="*/ 6096 h 9756"/>
                <a:gd name="connsiteX43-4917" fmla="*/ 9361 w 10000"/>
                <a:gd name="connsiteY43-4918" fmla="*/ 6216 h 9756"/>
                <a:gd name="connsiteX44-4919" fmla="*/ 9361 w 10000"/>
                <a:gd name="connsiteY44-4920" fmla="*/ 6465 h 9756"/>
                <a:gd name="connsiteX45-4921" fmla="*/ 9361 w 10000"/>
                <a:gd name="connsiteY45-4922" fmla="*/ 6587 h 9756"/>
                <a:gd name="connsiteX46-4923" fmla="*/ 9361 w 10000"/>
                <a:gd name="connsiteY46-4924" fmla="*/ 6830 h 9756"/>
                <a:gd name="connsiteX47-4925" fmla="*/ 9521 w 10000"/>
                <a:gd name="connsiteY47-4926" fmla="*/ 7320 h 9756"/>
                <a:gd name="connsiteX48-4927" fmla="*/ 9521 w 10000"/>
                <a:gd name="connsiteY48-4928" fmla="*/ 7688 h 9756"/>
                <a:gd name="connsiteX49-4929" fmla="*/ 9680 w 10000"/>
                <a:gd name="connsiteY49-4930" fmla="*/ 8056 h 9756"/>
                <a:gd name="connsiteX50-4931" fmla="*/ 9840 w 10000"/>
                <a:gd name="connsiteY50-4932" fmla="*/ 8301 h 9756"/>
                <a:gd name="connsiteX51-4933" fmla="*/ 10000 w 10000"/>
                <a:gd name="connsiteY51-4934" fmla="*/ 8531 h 9756"/>
                <a:gd name="connsiteX52-4935" fmla="*/ 10000 w 10000"/>
                <a:gd name="connsiteY52-4936" fmla="*/ 8775 h 9756"/>
                <a:gd name="connsiteX53-4937" fmla="*/ 9840 w 10000"/>
                <a:gd name="connsiteY53-4938" fmla="*/ 9021 h 9756"/>
                <a:gd name="connsiteX54-4939" fmla="*/ 9521 w 10000"/>
                <a:gd name="connsiteY54-4940" fmla="*/ 9143 h 9756"/>
                <a:gd name="connsiteX55-4941" fmla="*/ 9201 w 10000"/>
                <a:gd name="connsiteY55-4942" fmla="*/ 9265 h 9756"/>
                <a:gd name="connsiteX56-4943" fmla="*/ 8722 w 10000"/>
                <a:gd name="connsiteY56-4944" fmla="*/ 9390 h 9756"/>
                <a:gd name="connsiteX57-4945" fmla="*/ 8264 w 10000"/>
                <a:gd name="connsiteY57-4946" fmla="*/ 9512 h 9756"/>
                <a:gd name="connsiteX58-4947" fmla="*/ 7785 w 10000"/>
                <a:gd name="connsiteY58-4948" fmla="*/ 9634 h 9756"/>
                <a:gd name="connsiteX59-4949" fmla="*/ 7145 w 10000"/>
                <a:gd name="connsiteY59-4950" fmla="*/ 9634 h 9756"/>
                <a:gd name="connsiteX60-4951" fmla="*/ 6347 w 10000"/>
                <a:gd name="connsiteY60-4952" fmla="*/ 9756 h 9756"/>
                <a:gd name="connsiteX61-4953" fmla="*/ 5548 w 10000"/>
                <a:gd name="connsiteY61-4954" fmla="*/ 9756 h 9756"/>
                <a:gd name="connsiteX62-4955" fmla="*/ 4591 w 10000"/>
                <a:gd name="connsiteY62-4956" fmla="*/ 9756 h 9756"/>
                <a:gd name="connsiteX63-4957" fmla="*/ 3812 w 10000"/>
                <a:gd name="connsiteY63-4958" fmla="*/ 9756 h 9756"/>
                <a:gd name="connsiteX64-4959" fmla="*/ 3013 w 10000"/>
                <a:gd name="connsiteY64-4960" fmla="*/ 9634 h 9756"/>
                <a:gd name="connsiteX65-4961" fmla="*/ 2375 w 10000"/>
                <a:gd name="connsiteY65-4962" fmla="*/ 9634 h 9756"/>
                <a:gd name="connsiteX66-4963" fmla="*/ 1897 w 10000"/>
                <a:gd name="connsiteY66-4964" fmla="*/ 9512 h 9756"/>
                <a:gd name="connsiteX67-4965" fmla="*/ 1418 w 10000"/>
                <a:gd name="connsiteY67-4966" fmla="*/ 9265 h 9756"/>
                <a:gd name="connsiteX68-4967" fmla="*/ 938 w 10000"/>
                <a:gd name="connsiteY68-4968" fmla="*/ 9143 h 9756"/>
                <a:gd name="connsiteX69-4969" fmla="*/ 639 w 10000"/>
                <a:gd name="connsiteY69-4970" fmla="*/ 8898 h 9756"/>
                <a:gd name="connsiteX70-4971" fmla="*/ 479 w 10000"/>
                <a:gd name="connsiteY70-4972" fmla="*/ 8531 h 9756"/>
                <a:gd name="connsiteX71-4973" fmla="*/ 319 w 10000"/>
                <a:gd name="connsiteY71-4974" fmla="*/ 8178 h 9756"/>
                <a:gd name="connsiteX72-4975" fmla="*/ 161 w 10000"/>
                <a:gd name="connsiteY72-4976" fmla="*/ 7688 h 9756"/>
                <a:gd name="connsiteX73-4977" fmla="*/ 161 w 10000"/>
                <a:gd name="connsiteY73-4978" fmla="*/ 7199 h 9756"/>
                <a:gd name="connsiteX74-4979" fmla="*/ 161 w 10000"/>
                <a:gd name="connsiteY74-4980" fmla="*/ 6587 h 9756"/>
                <a:gd name="connsiteX75-4981" fmla="*/ 161 w 10000"/>
                <a:gd name="connsiteY75-4982" fmla="*/ 5851 h 9756"/>
                <a:gd name="connsiteX76-4983" fmla="*/ 161 w 10000"/>
                <a:gd name="connsiteY76-4984" fmla="*/ 5008 h 9756"/>
                <a:gd name="connsiteX77-4985" fmla="*/ 161 w 10000"/>
                <a:gd name="connsiteY77-4986" fmla="*/ 4521 h 9756"/>
                <a:gd name="connsiteX78-4987" fmla="*/ 161 w 10000"/>
                <a:gd name="connsiteY78-4988" fmla="*/ 4027 h 9756"/>
                <a:gd name="connsiteX79-4989" fmla="*/ 161 w 10000"/>
                <a:gd name="connsiteY79-4990" fmla="*/ 3539 h 9756"/>
                <a:gd name="connsiteX80-4991" fmla="*/ 161 w 10000"/>
                <a:gd name="connsiteY80-4992" fmla="*/ 3048 h 9756"/>
                <a:gd name="connsiteX81-4993" fmla="*/ 161 w 10000"/>
                <a:gd name="connsiteY81-4994" fmla="*/ 2449 h 9756"/>
                <a:gd name="connsiteX82-4995" fmla="*/ 161 w 10000"/>
                <a:gd name="connsiteY82-4996" fmla="*/ 1960 h 9756"/>
                <a:gd name="connsiteX83-4997" fmla="*/ 161 w 10000"/>
                <a:gd name="connsiteY83-4998" fmla="*/ 1593 h 9756"/>
                <a:gd name="connsiteX84-4999" fmla="*/ 161 w 10000"/>
                <a:gd name="connsiteY84-5000" fmla="*/ 1102 h 9756"/>
                <a:gd name="connsiteX85-5001" fmla="*/ 161 w 10000"/>
                <a:gd name="connsiteY85-5002" fmla="*/ 737 h 9756"/>
                <a:gd name="connsiteX86-5003" fmla="*/ 0 w 10000"/>
                <a:gd name="connsiteY86-5004" fmla="*/ 367 h 9756"/>
                <a:gd name="connsiteX87-5005" fmla="*/ 1258 w 10000"/>
                <a:gd name="connsiteY87-5006" fmla="*/ 0 h 9756"/>
                <a:gd name="connsiteX88-5007" fmla="*/ 1258 w 10000"/>
                <a:gd name="connsiteY88-5008" fmla="*/ 367 h 9756"/>
                <a:gd name="connsiteX89-5009" fmla="*/ 1258 w 10000"/>
                <a:gd name="connsiteY89-5010" fmla="*/ 858 h 9756"/>
                <a:gd name="connsiteX90-5011" fmla="*/ 1098 w 10000"/>
                <a:gd name="connsiteY90-5012" fmla="*/ 1470 h 9756"/>
                <a:gd name="connsiteX91-5013" fmla="*/ 1098 w 10000"/>
                <a:gd name="connsiteY91-5014" fmla="*/ 2083 h 9756"/>
                <a:gd name="connsiteX92-5015" fmla="*/ 1098 w 10000"/>
                <a:gd name="connsiteY92-5016" fmla="*/ 2083 h 9756"/>
                <a:gd name="connsiteX0-5017" fmla="*/ 1098 w 10000"/>
                <a:gd name="connsiteY0-5018" fmla="*/ 1759 h 9624"/>
                <a:gd name="connsiteX1-5019" fmla="*/ 1098 w 10000"/>
                <a:gd name="connsiteY1-5020" fmla="*/ 2371 h 9624"/>
                <a:gd name="connsiteX2-5021" fmla="*/ 1098 w 10000"/>
                <a:gd name="connsiteY2-5022" fmla="*/ 2872 h 9624"/>
                <a:gd name="connsiteX3-5023" fmla="*/ 1098 w 10000"/>
                <a:gd name="connsiteY3-5024" fmla="*/ 3375 h 9624"/>
                <a:gd name="connsiteX4-5025" fmla="*/ 1098 w 10000"/>
                <a:gd name="connsiteY4-5026" fmla="*/ 3879 h 9624"/>
                <a:gd name="connsiteX5-5027" fmla="*/ 1098 w 10000"/>
                <a:gd name="connsiteY5-5028" fmla="*/ 4381 h 9624"/>
                <a:gd name="connsiteX6-5029" fmla="*/ 1098 w 10000"/>
                <a:gd name="connsiteY6-5030" fmla="*/ 4757 h 9624"/>
                <a:gd name="connsiteX7-5031" fmla="*/ 1098 w 10000"/>
                <a:gd name="connsiteY7-5032" fmla="*/ 5134 h 9624"/>
                <a:gd name="connsiteX8-5033" fmla="*/ 1098 w 10000"/>
                <a:gd name="connsiteY8-5034" fmla="*/ 5368 h 9624"/>
                <a:gd name="connsiteX9-5035" fmla="*/ 938 w 10000"/>
                <a:gd name="connsiteY9-5036" fmla="*/ 5995 h 9624"/>
                <a:gd name="connsiteX10-5037" fmla="*/ 938 w 10000"/>
                <a:gd name="connsiteY10-5038" fmla="*/ 6501 h 9624"/>
                <a:gd name="connsiteX11-5039" fmla="*/ 1098 w 10000"/>
                <a:gd name="connsiteY11-5040" fmla="*/ 6876 h 9624"/>
                <a:gd name="connsiteX12-5041" fmla="*/ 1098 w 10000"/>
                <a:gd name="connsiteY12-5042" fmla="*/ 7253 h 9624"/>
                <a:gd name="connsiteX13-5043" fmla="*/ 1258 w 10000"/>
                <a:gd name="connsiteY13-5044" fmla="*/ 7630 h 9624"/>
                <a:gd name="connsiteX14-5045" fmla="*/ 1418 w 10000"/>
                <a:gd name="connsiteY14-5046" fmla="*/ 8007 h 9624"/>
                <a:gd name="connsiteX15-5047" fmla="*/ 1578 w 10000"/>
                <a:gd name="connsiteY15-5048" fmla="*/ 8242 h 9624"/>
                <a:gd name="connsiteX16-5049" fmla="*/ 1897 w 10000"/>
                <a:gd name="connsiteY16-5050" fmla="*/ 8368 h 9624"/>
                <a:gd name="connsiteX17-5051" fmla="*/ 2215 w 10000"/>
                <a:gd name="connsiteY17-5052" fmla="*/ 8494 h 9624"/>
                <a:gd name="connsiteX18-5053" fmla="*/ 2695 w 10000"/>
                <a:gd name="connsiteY18-5054" fmla="*/ 8618 h 9624"/>
                <a:gd name="connsiteX19-5055" fmla="*/ 3333 w 10000"/>
                <a:gd name="connsiteY19-5056" fmla="*/ 8745 h 9624"/>
                <a:gd name="connsiteX20-5057" fmla="*/ 3972 w 10000"/>
                <a:gd name="connsiteY20-5058" fmla="*/ 8745 h 9624"/>
                <a:gd name="connsiteX21-5059" fmla="*/ 4591 w 10000"/>
                <a:gd name="connsiteY21-5060" fmla="*/ 8745 h 9624"/>
                <a:gd name="connsiteX22-5061" fmla="*/ 5229 w 10000"/>
                <a:gd name="connsiteY22-5062" fmla="*/ 8745 h 9624"/>
                <a:gd name="connsiteX23-5063" fmla="*/ 5709 w 10000"/>
                <a:gd name="connsiteY23-5064" fmla="*/ 8745 h 9624"/>
                <a:gd name="connsiteX24-5065" fmla="*/ 6187 w 10000"/>
                <a:gd name="connsiteY24-5066" fmla="*/ 8618 h 9624"/>
                <a:gd name="connsiteX25-5067" fmla="*/ 6987 w 10000"/>
                <a:gd name="connsiteY25-5068" fmla="*/ 8494 h 9624"/>
                <a:gd name="connsiteX26-5069" fmla="*/ 7625 w 10000"/>
                <a:gd name="connsiteY26-5070" fmla="*/ 8368 h 9624"/>
                <a:gd name="connsiteX27-5071" fmla="*/ 7785 w 10000"/>
                <a:gd name="connsiteY27-5072" fmla="*/ 8242 h 9624"/>
                <a:gd name="connsiteX28-5073" fmla="*/ 7945 w 10000"/>
                <a:gd name="connsiteY28-5074" fmla="*/ 8133 h 9624"/>
                <a:gd name="connsiteX29-5075" fmla="*/ 8103 w 10000"/>
                <a:gd name="connsiteY29-5076" fmla="*/ 8007 h 9624"/>
                <a:gd name="connsiteX30-5077" fmla="*/ 8264 w 10000"/>
                <a:gd name="connsiteY30-5078" fmla="*/ 7881 h 9624"/>
                <a:gd name="connsiteX31-5079" fmla="*/ 8403 w 10000"/>
                <a:gd name="connsiteY31-5080" fmla="*/ 7378 h 9624"/>
                <a:gd name="connsiteX32-5081" fmla="*/ 8563 w 10000"/>
                <a:gd name="connsiteY32-5082" fmla="*/ 6876 h 9624"/>
                <a:gd name="connsiteX33-5083" fmla="*/ 8722 w 10000"/>
                <a:gd name="connsiteY33-5084" fmla="*/ 6625 h 9624"/>
                <a:gd name="connsiteX34-5085" fmla="*/ 8722 w 10000"/>
                <a:gd name="connsiteY34-5086" fmla="*/ 6376 h 9624"/>
                <a:gd name="connsiteX35-5087" fmla="*/ 8722 w 10000"/>
                <a:gd name="connsiteY35-5088" fmla="*/ 6122 h 9624"/>
                <a:gd name="connsiteX36-5089" fmla="*/ 8722 w 10000"/>
                <a:gd name="connsiteY36-5090" fmla="*/ 5995 h 9624"/>
                <a:gd name="connsiteX37-5091" fmla="*/ 8881 w 10000"/>
                <a:gd name="connsiteY37-5092" fmla="*/ 5872 h 9624"/>
                <a:gd name="connsiteX38-5093" fmla="*/ 8881 w 10000"/>
                <a:gd name="connsiteY38-5094" fmla="*/ 5746 h 9624"/>
                <a:gd name="connsiteX39-5095" fmla="*/ 8881 w 10000"/>
                <a:gd name="connsiteY39-5096" fmla="*/ 5746 h 9624"/>
                <a:gd name="connsiteX40-5097" fmla="*/ 9042 w 10000"/>
                <a:gd name="connsiteY40-5098" fmla="*/ 5746 h 9624"/>
                <a:gd name="connsiteX41-5099" fmla="*/ 9201 w 10000"/>
                <a:gd name="connsiteY41-5100" fmla="*/ 5746 h 9624"/>
                <a:gd name="connsiteX42-5101" fmla="*/ 9201 w 10000"/>
                <a:gd name="connsiteY42-5102" fmla="*/ 5872 h 9624"/>
                <a:gd name="connsiteX43-5103" fmla="*/ 9361 w 10000"/>
                <a:gd name="connsiteY43-5104" fmla="*/ 5995 h 9624"/>
                <a:gd name="connsiteX44-5105" fmla="*/ 9361 w 10000"/>
                <a:gd name="connsiteY44-5106" fmla="*/ 6251 h 9624"/>
                <a:gd name="connsiteX45-5107" fmla="*/ 9361 w 10000"/>
                <a:gd name="connsiteY45-5108" fmla="*/ 6376 h 9624"/>
                <a:gd name="connsiteX46-5109" fmla="*/ 9361 w 10000"/>
                <a:gd name="connsiteY46-5110" fmla="*/ 6625 h 9624"/>
                <a:gd name="connsiteX47-5111" fmla="*/ 9521 w 10000"/>
                <a:gd name="connsiteY47-5112" fmla="*/ 7127 h 9624"/>
                <a:gd name="connsiteX48-5113" fmla="*/ 9521 w 10000"/>
                <a:gd name="connsiteY48-5114" fmla="*/ 7504 h 9624"/>
                <a:gd name="connsiteX49-5115" fmla="*/ 9680 w 10000"/>
                <a:gd name="connsiteY49-5116" fmla="*/ 7881 h 9624"/>
                <a:gd name="connsiteX50-5117" fmla="*/ 9840 w 10000"/>
                <a:gd name="connsiteY50-5118" fmla="*/ 8133 h 9624"/>
                <a:gd name="connsiteX51-5119" fmla="*/ 10000 w 10000"/>
                <a:gd name="connsiteY51-5120" fmla="*/ 8368 h 9624"/>
                <a:gd name="connsiteX52-5121" fmla="*/ 10000 w 10000"/>
                <a:gd name="connsiteY52-5122" fmla="*/ 8618 h 9624"/>
                <a:gd name="connsiteX53-5123" fmla="*/ 9840 w 10000"/>
                <a:gd name="connsiteY53-5124" fmla="*/ 8871 h 9624"/>
                <a:gd name="connsiteX54-5125" fmla="*/ 9521 w 10000"/>
                <a:gd name="connsiteY54-5126" fmla="*/ 8996 h 9624"/>
                <a:gd name="connsiteX55-5127" fmla="*/ 9201 w 10000"/>
                <a:gd name="connsiteY55-5128" fmla="*/ 9121 h 9624"/>
                <a:gd name="connsiteX56-5129" fmla="*/ 8722 w 10000"/>
                <a:gd name="connsiteY56-5130" fmla="*/ 9249 h 9624"/>
                <a:gd name="connsiteX57-5131" fmla="*/ 8264 w 10000"/>
                <a:gd name="connsiteY57-5132" fmla="*/ 9374 h 9624"/>
                <a:gd name="connsiteX58-5133" fmla="*/ 7785 w 10000"/>
                <a:gd name="connsiteY58-5134" fmla="*/ 9499 h 9624"/>
                <a:gd name="connsiteX59-5135" fmla="*/ 7145 w 10000"/>
                <a:gd name="connsiteY59-5136" fmla="*/ 9499 h 9624"/>
                <a:gd name="connsiteX60-5137" fmla="*/ 6347 w 10000"/>
                <a:gd name="connsiteY60-5138" fmla="*/ 9624 h 9624"/>
                <a:gd name="connsiteX61-5139" fmla="*/ 5548 w 10000"/>
                <a:gd name="connsiteY61-5140" fmla="*/ 9624 h 9624"/>
                <a:gd name="connsiteX62-5141" fmla="*/ 4591 w 10000"/>
                <a:gd name="connsiteY62-5142" fmla="*/ 9624 h 9624"/>
                <a:gd name="connsiteX63-5143" fmla="*/ 3812 w 10000"/>
                <a:gd name="connsiteY63-5144" fmla="*/ 9624 h 9624"/>
                <a:gd name="connsiteX64-5145" fmla="*/ 3013 w 10000"/>
                <a:gd name="connsiteY64-5146" fmla="*/ 9499 h 9624"/>
                <a:gd name="connsiteX65-5147" fmla="*/ 2375 w 10000"/>
                <a:gd name="connsiteY65-5148" fmla="*/ 9499 h 9624"/>
                <a:gd name="connsiteX66-5149" fmla="*/ 1897 w 10000"/>
                <a:gd name="connsiteY66-5150" fmla="*/ 9374 h 9624"/>
                <a:gd name="connsiteX67-5151" fmla="*/ 1418 w 10000"/>
                <a:gd name="connsiteY67-5152" fmla="*/ 9121 h 9624"/>
                <a:gd name="connsiteX68-5153" fmla="*/ 938 w 10000"/>
                <a:gd name="connsiteY68-5154" fmla="*/ 8996 h 9624"/>
                <a:gd name="connsiteX69-5155" fmla="*/ 639 w 10000"/>
                <a:gd name="connsiteY69-5156" fmla="*/ 8745 h 9624"/>
                <a:gd name="connsiteX70-5157" fmla="*/ 479 w 10000"/>
                <a:gd name="connsiteY70-5158" fmla="*/ 8368 h 9624"/>
                <a:gd name="connsiteX71-5159" fmla="*/ 319 w 10000"/>
                <a:gd name="connsiteY71-5160" fmla="*/ 8007 h 9624"/>
                <a:gd name="connsiteX72-5161" fmla="*/ 161 w 10000"/>
                <a:gd name="connsiteY72-5162" fmla="*/ 7504 h 9624"/>
                <a:gd name="connsiteX73-5163" fmla="*/ 161 w 10000"/>
                <a:gd name="connsiteY73-5164" fmla="*/ 7003 h 9624"/>
                <a:gd name="connsiteX74-5165" fmla="*/ 161 w 10000"/>
                <a:gd name="connsiteY74-5166" fmla="*/ 6376 h 9624"/>
                <a:gd name="connsiteX75-5167" fmla="*/ 161 w 10000"/>
                <a:gd name="connsiteY75-5168" fmla="*/ 5621 h 9624"/>
                <a:gd name="connsiteX76-5169" fmla="*/ 161 w 10000"/>
                <a:gd name="connsiteY76-5170" fmla="*/ 4757 h 9624"/>
                <a:gd name="connsiteX77-5171" fmla="*/ 161 w 10000"/>
                <a:gd name="connsiteY77-5172" fmla="*/ 4258 h 9624"/>
                <a:gd name="connsiteX78-5173" fmla="*/ 161 w 10000"/>
                <a:gd name="connsiteY78-5174" fmla="*/ 3752 h 9624"/>
                <a:gd name="connsiteX79-5175" fmla="*/ 161 w 10000"/>
                <a:gd name="connsiteY79-5176" fmla="*/ 3252 h 9624"/>
                <a:gd name="connsiteX80-5177" fmla="*/ 161 w 10000"/>
                <a:gd name="connsiteY80-5178" fmla="*/ 2748 h 9624"/>
                <a:gd name="connsiteX81-5179" fmla="*/ 161 w 10000"/>
                <a:gd name="connsiteY81-5180" fmla="*/ 2134 h 9624"/>
                <a:gd name="connsiteX82-5181" fmla="*/ 161 w 10000"/>
                <a:gd name="connsiteY82-5182" fmla="*/ 1633 h 9624"/>
                <a:gd name="connsiteX83-5183" fmla="*/ 161 w 10000"/>
                <a:gd name="connsiteY83-5184" fmla="*/ 1257 h 9624"/>
                <a:gd name="connsiteX84-5185" fmla="*/ 161 w 10000"/>
                <a:gd name="connsiteY84-5186" fmla="*/ 754 h 9624"/>
                <a:gd name="connsiteX85-5187" fmla="*/ 161 w 10000"/>
                <a:gd name="connsiteY85-5188" fmla="*/ 379 h 9624"/>
                <a:gd name="connsiteX86-5189" fmla="*/ 0 w 10000"/>
                <a:gd name="connsiteY86-5190" fmla="*/ 0 h 9624"/>
                <a:gd name="connsiteX87-5191" fmla="*/ 1258 w 10000"/>
                <a:gd name="connsiteY87-5192" fmla="*/ 0 h 9624"/>
                <a:gd name="connsiteX88-5193" fmla="*/ 1258 w 10000"/>
                <a:gd name="connsiteY88-5194" fmla="*/ 503 h 9624"/>
                <a:gd name="connsiteX89-5195" fmla="*/ 1098 w 10000"/>
                <a:gd name="connsiteY89-5196" fmla="*/ 1131 h 9624"/>
                <a:gd name="connsiteX90-5197" fmla="*/ 1098 w 10000"/>
                <a:gd name="connsiteY90-5198" fmla="*/ 1759 h 9624"/>
                <a:gd name="connsiteX91-5199" fmla="*/ 1098 w 10000"/>
                <a:gd name="connsiteY91-5200" fmla="*/ 1759 h 9624"/>
                <a:gd name="connsiteX0-5201" fmla="*/ 1098 w 10000"/>
                <a:gd name="connsiteY0-5202" fmla="*/ 1828 h 10000"/>
                <a:gd name="connsiteX1-5203" fmla="*/ 1098 w 10000"/>
                <a:gd name="connsiteY1-5204" fmla="*/ 2464 h 10000"/>
                <a:gd name="connsiteX2-5205" fmla="*/ 1098 w 10000"/>
                <a:gd name="connsiteY2-5206" fmla="*/ 2984 h 10000"/>
                <a:gd name="connsiteX3-5207" fmla="*/ 1098 w 10000"/>
                <a:gd name="connsiteY3-5208" fmla="*/ 3507 h 10000"/>
                <a:gd name="connsiteX4-5209" fmla="*/ 1098 w 10000"/>
                <a:gd name="connsiteY4-5210" fmla="*/ 4031 h 10000"/>
                <a:gd name="connsiteX5-5211" fmla="*/ 1098 w 10000"/>
                <a:gd name="connsiteY5-5212" fmla="*/ 4552 h 10000"/>
                <a:gd name="connsiteX6-5213" fmla="*/ 1098 w 10000"/>
                <a:gd name="connsiteY6-5214" fmla="*/ 4943 h 10000"/>
                <a:gd name="connsiteX7-5215" fmla="*/ 1098 w 10000"/>
                <a:gd name="connsiteY7-5216" fmla="*/ 5335 h 10000"/>
                <a:gd name="connsiteX8-5217" fmla="*/ 1098 w 10000"/>
                <a:gd name="connsiteY8-5218" fmla="*/ 5578 h 10000"/>
                <a:gd name="connsiteX9-5219" fmla="*/ 938 w 10000"/>
                <a:gd name="connsiteY9-5220" fmla="*/ 6229 h 10000"/>
                <a:gd name="connsiteX10-5221" fmla="*/ 938 w 10000"/>
                <a:gd name="connsiteY10-5222" fmla="*/ 6755 h 10000"/>
                <a:gd name="connsiteX11-5223" fmla="*/ 1098 w 10000"/>
                <a:gd name="connsiteY11-5224" fmla="*/ 7145 h 10000"/>
                <a:gd name="connsiteX12-5225" fmla="*/ 1098 w 10000"/>
                <a:gd name="connsiteY12-5226" fmla="*/ 7536 h 10000"/>
                <a:gd name="connsiteX13-5227" fmla="*/ 1258 w 10000"/>
                <a:gd name="connsiteY13-5228" fmla="*/ 7928 h 10000"/>
                <a:gd name="connsiteX14-5229" fmla="*/ 1418 w 10000"/>
                <a:gd name="connsiteY14-5230" fmla="*/ 8320 h 10000"/>
                <a:gd name="connsiteX15-5231" fmla="*/ 1578 w 10000"/>
                <a:gd name="connsiteY15-5232" fmla="*/ 8564 h 10000"/>
                <a:gd name="connsiteX16-5233" fmla="*/ 1897 w 10000"/>
                <a:gd name="connsiteY16-5234" fmla="*/ 8695 h 10000"/>
                <a:gd name="connsiteX17-5235" fmla="*/ 2215 w 10000"/>
                <a:gd name="connsiteY17-5236" fmla="*/ 8826 h 10000"/>
                <a:gd name="connsiteX18-5237" fmla="*/ 2695 w 10000"/>
                <a:gd name="connsiteY18-5238" fmla="*/ 8955 h 10000"/>
                <a:gd name="connsiteX19-5239" fmla="*/ 3333 w 10000"/>
                <a:gd name="connsiteY19-5240" fmla="*/ 9087 h 10000"/>
                <a:gd name="connsiteX20-5241" fmla="*/ 3972 w 10000"/>
                <a:gd name="connsiteY20-5242" fmla="*/ 9087 h 10000"/>
                <a:gd name="connsiteX21-5243" fmla="*/ 4591 w 10000"/>
                <a:gd name="connsiteY21-5244" fmla="*/ 9087 h 10000"/>
                <a:gd name="connsiteX22-5245" fmla="*/ 5229 w 10000"/>
                <a:gd name="connsiteY22-5246" fmla="*/ 9087 h 10000"/>
                <a:gd name="connsiteX23-5247" fmla="*/ 5709 w 10000"/>
                <a:gd name="connsiteY23-5248" fmla="*/ 9087 h 10000"/>
                <a:gd name="connsiteX24-5249" fmla="*/ 6187 w 10000"/>
                <a:gd name="connsiteY24-5250" fmla="*/ 8955 h 10000"/>
                <a:gd name="connsiteX25-5251" fmla="*/ 6987 w 10000"/>
                <a:gd name="connsiteY25-5252" fmla="*/ 8826 h 10000"/>
                <a:gd name="connsiteX26-5253" fmla="*/ 7625 w 10000"/>
                <a:gd name="connsiteY26-5254" fmla="*/ 8695 h 10000"/>
                <a:gd name="connsiteX27-5255" fmla="*/ 7785 w 10000"/>
                <a:gd name="connsiteY27-5256" fmla="*/ 8564 h 10000"/>
                <a:gd name="connsiteX28-5257" fmla="*/ 7945 w 10000"/>
                <a:gd name="connsiteY28-5258" fmla="*/ 8451 h 10000"/>
                <a:gd name="connsiteX29-5259" fmla="*/ 8103 w 10000"/>
                <a:gd name="connsiteY29-5260" fmla="*/ 8320 h 10000"/>
                <a:gd name="connsiteX30-5261" fmla="*/ 8264 w 10000"/>
                <a:gd name="connsiteY30-5262" fmla="*/ 8189 h 10000"/>
                <a:gd name="connsiteX31-5263" fmla="*/ 8403 w 10000"/>
                <a:gd name="connsiteY31-5264" fmla="*/ 7666 h 10000"/>
                <a:gd name="connsiteX32-5265" fmla="*/ 8563 w 10000"/>
                <a:gd name="connsiteY32-5266" fmla="*/ 7145 h 10000"/>
                <a:gd name="connsiteX33-5267" fmla="*/ 8722 w 10000"/>
                <a:gd name="connsiteY33-5268" fmla="*/ 6884 h 10000"/>
                <a:gd name="connsiteX34-5269" fmla="*/ 8722 w 10000"/>
                <a:gd name="connsiteY34-5270" fmla="*/ 6625 h 10000"/>
                <a:gd name="connsiteX35-5271" fmla="*/ 8722 w 10000"/>
                <a:gd name="connsiteY35-5272" fmla="*/ 6361 h 10000"/>
                <a:gd name="connsiteX36-5273" fmla="*/ 8722 w 10000"/>
                <a:gd name="connsiteY36-5274" fmla="*/ 6229 h 10000"/>
                <a:gd name="connsiteX37-5275" fmla="*/ 8881 w 10000"/>
                <a:gd name="connsiteY37-5276" fmla="*/ 6101 h 10000"/>
                <a:gd name="connsiteX38-5277" fmla="*/ 8881 w 10000"/>
                <a:gd name="connsiteY38-5278" fmla="*/ 5970 h 10000"/>
                <a:gd name="connsiteX39-5279" fmla="*/ 8881 w 10000"/>
                <a:gd name="connsiteY39-5280" fmla="*/ 5970 h 10000"/>
                <a:gd name="connsiteX40-5281" fmla="*/ 9042 w 10000"/>
                <a:gd name="connsiteY40-5282" fmla="*/ 5970 h 10000"/>
                <a:gd name="connsiteX41-5283" fmla="*/ 9201 w 10000"/>
                <a:gd name="connsiteY41-5284" fmla="*/ 5970 h 10000"/>
                <a:gd name="connsiteX42-5285" fmla="*/ 9201 w 10000"/>
                <a:gd name="connsiteY42-5286" fmla="*/ 6101 h 10000"/>
                <a:gd name="connsiteX43-5287" fmla="*/ 9361 w 10000"/>
                <a:gd name="connsiteY43-5288" fmla="*/ 6229 h 10000"/>
                <a:gd name="connsiteX44-5289" fmla="*/ 9361 w 10000"/>
                <a:gd name="connsiteY44-5290" fmla="*/ 6495 h 10000"/>
                <a:gd name="connsiteX45-5291" fmla="*/ 9361 w 10000"/>
                <a:gd name="connsiteY45-5292" fmla="*/ 6625 h 10000"/>
                <a:gd name="connsiteX46-5293" fmla="*/ 9361 w 10000"/>
                <a:gd name="connsiteY46-5294" fmla="*/ 6884 h 10000"/>
                <a:gd name="connsiteX47-5295" fmla="*/ 9521 w 10000"/>
                <a:gd name="connsiteY47-5296" fmla="*/ 7405 h 10000"/>
                <a:gd name="connsiteX48-5297" fmla="*/ 9521 w 10000"/>
                <a:gd name="connsiteY48-5298" fmla="*/ 7797 h 10000"/>
                <a:gd name="connsiteX49-5299" fmla="*/ 9680 w 10000"/>
                <a:gd name="connsiteY49-5300" fmla="*/ 8189 h 10000"/>
                <a:gd name="connsiteX50-5301" fmla="*/ 9840 w 10000"/>
                <a:gd name="connsiteY50-5302" fmla="*/ 8451 h 10000"/>
                <a:gd name="connsiteX51-5303" fmla="*/ 10000 w 10000"/>
                <a:gd name="connsiteY51-5304" fmla="*/ 8695 h 10000"/>
                <a:gd name="connsiteX52-5305" fmla="*/ 10000 w 10000"/>
                <a:gd name="connsiteY52-5306" fmla="*/ 8955 h 10000"/>
                <a:gd name="connsiteX53-5307" fmla="*/ 9840 w 10000"/>
                <a:gd name="connsiteY53-5308" fmla="*/ 9218 h 10000"/>
                <a:gd name="connsiteX54-5309" fmla="*/ 9521 w 10000"/>
                <a:gd name="connsiteY54-5310" fmla="*/ 9347 h 10000"/>
                <a:gd name="connsiteX55-5311" fmla="*/ 9201 w 10000"/>
                <a:gd name="connsiteY55-5312" fmla="*/ 9477 h 10000"/>
                <a:gd name="connsiteX56-5313" fmla="*/ 8722 w 10000"/>
                <a:gd name="connsiteY56-5314" fmla="*/ 9610 h 10000"/>
                <a:gd name="connsiteX57-5315" fmla="*/ 8264 w 10000"/>
                <a:gd name="connsiteY57-5316" fmla="*/ 9740 h 10000"/>
                <a:gd name="connsiteX58-5317" fmla="*/ 7785 w 10000"/>
                <a:gd name="connsiteY58-5318" fmla="*/ 9870 h 10000"/>
                <a:gd name="connsiteX59-5319" fmla="*/ 7145 w 10000"/>
                <a:gd name="connsiteY59-5320" fmla="*/ 9870 h 10000"/>
                <a:gd name="connsiteX60-5321" fmla="*/ 6347 w 10000"/>
                <a:gd name="connsiteY60-5322" fmla="*/ 10000 h 10000"/>
                <a:gd name="connsiteX61-5323" fmla="*/ 5548 w 10000"/>
                <a:gd name="connsiteY61-5324" fmla="*/ 10000 h 10000"/>
                <a:gd name="connsiteX62-5325" fmla="*/ 4591 w 10000"/>
                <a:gd name="connsiteY62-5326" fmla="*/ 10000 h 10000"/>
                <a:gd name="connsiteX63-5327" fmla="*/ 3812 w 10000"/>
                <a:gd name="connsiteY63-5328" fmla="*/ 10000 h 10000"/>
                <a:gd name="connsiteX64-5329" fmla="*/ 3013 w 10000"/>
                <a:gd name="connsiteY64-5330" fmla="*/ 9870 h 10000"/>
                <a:gd name="connsiteX65-5331" fmla="*/ 2375 w 10000"/>
                <a:gd name="connsiteY65-5332" fmla="*/ 9870 h 10000"/>
                <a:gd name="connsiteX66-5333" fmla="*/ 1897 w 10000"/>
                <a:gd name="connsiteY66-5334" fmla="*/ 9740 h 10000"/>
                <a:gd name="connsiteX67-5335" fmla="*/ 1418 w 10000"/>
                <a:gd name="connsiteY67-5336" fmla="*/ 9477 h 10000"/>
                <a:gd name="connsiteX68-5337" fmla="*/ 938 w 10000"/>
                <a:gd name="connsiteY68-5338" fmla="*/ 9347 h 10000"/>
                <a:gd name="connsiteX69-5339" fmla="*/ 639 w 10000"/>
                <a:gd name="connsiteY69-5340" fmla="*/ 9087 h 10000"/>
                <a:gd name="connsiteX70-5341" fmla="*/ 479 w 10000"/>
                <a:gd name="connsiteY70-5342" fmla="*/ 8695 h 10000"/>
                <a:gd name="connsiteX71-5343" fmla="*/ 319 w 10000"/>
                <a:gd name="connsiteY71-5344" fmla="*/ 8320 h 10000"/>
                <a:gd name="connsiteX72-5345" fmla="*/ 161 w 10000"/>
                <a:gd name="connsiteY72-5346" fmla="*/ 7797 h 10000"/>
                <a:gd name="connsiteX73-5347" fmla="*/ 161 w 10000"/>
                <a:gd name="connsiteY73-5348" fmla="*/ 7277 h 10000"/>
                <a:gd name="connsiteX74-5349" fmla="*/ 161 w 10000"/>
                <a:gd name="connsiteY74-5350" fmla="*/ 6625 h 10000"/>
                <a:gd name="connsiteX75-5351" fmla="*/ 161 w 10000"/>
                <a:gd name="connsiteY75-5352" fmla="*/ 5841 h 10000"/>
                <a:gd name="connsiteX76-5353" fmla="*/ 161 w 10000"/>
                <a:gd name="connsiteY76-5354" fmla="*/ 4943 h 10000"/>
                <a:gd name="connsiteX77-5355" fmla="*/ 161 w 10000"/>
                <a:gd name="connsiteY77-5356" fmla="*/ 4424 h 10000"/>
                <a:gd name="connsiteX78-5357" fmla="*/ 161 w 10000"/>
                <a:gd name="connsiteY78-5358" fmla="*/ 3899 h 10000"/>
                <a:gd name="connsiteX79-5359" fmla="*/ 161 w 10000"/>
                <a:gd name="connsiteY79-5360" fmla="*/ 3379 h 10000"/>
                <a:gd name="connsiteX80-5361" fmla="*/ 161 w 10000"/>
                <a:gd name="connsiteY80-5362" fmla="*/ 2855 h 10000"/>
                <a:gd name="connsiteX81-5363" fmla="*/ 161 w 10000"/>
                <a:gd name="connsiteY81-5364" fmla="*/ 2217 h 10000"/>
                <a:gd name="connsiteX82-5365" fmla="*/ 161 w 10000"/>
                <a:gd name="connsiteY82-5366" fmla="*/ 1697 h 10000"/>
                <a:gd name="connsiteX83-5367" fmla="*/ 161 w 10000"/>
                <a:gd name="connsiteY83-5368" fmla="*/ 1306 h 10000"/>
                <a:gd name="connsiteX84-5369" fmla="*/ 161 w 10000"/>
                <a:gd name="connsiteY84-5370" fmla="*/ 783 h 10000"/>
                <a:gd name="connsiteX85-5371" fmla="*/ 161 w 10000"/>
                <a:gd name="connsiteY85-5372" fmla="*/ 394 h 10000"/>
                <a:gd name="connsiteX86-5373" fmla="*/ 0 w 10000"/>
                <a:gd name="connsiteY86-5374" fmla="*/ 0 h 10000"/>
                <a:gd name="connsiteX87-5375" fmla="*/ 1258 w 10000"/>
                <a:gd name="connsiteY87-5376" fmla="*/ 523 h 10000"/>
                <a:gd name="connsiteX88-5377" fmla="*/ 1098 w 10000"/>
                <a:gd name="connsiteY88-5378" fmla="*/ 1175 h 10000"/>
                <a:gd name="connsiteX89-5379" fmla="*/ 1098 w 10000"/>
                <a:gd name="connsiteY89-5380" fmla="*/ 1828 h 10000"/>
                <a:gd name="connsiteX90-5381" fmla="*/ 1098 w 10000"/>
                <a:gd name="connsiteY90-5382" fmla="*/ 1828 h 10000"/>
                <a:gd name="connsiteX0-5383" fmla="*/ 937 w 9839"/>
                <a:gd name="connsiteY0-5384" fmla="*/ 1477 h 9649"/>
                <a:gd name="connsiteX1-5385" fmla="*/ 937 w 9839"/>
                <a:gd name="connsiteY1-5386" fmla="*/ 2113 h 9649"/>
                <a:gd name="connsiteX2-5387" fmla="*/ 937 w 9839"/>
                <a:gd name="connsiteY2-5388" fmla="*/ 2633 h 9649"/>
                <a:gd name="connsiteX3-5389" fmla="*/ 937 w 9839"/>
                <a:gd name="connsiteY3-5390" fmla="*/ 3156 h 9649"/>
                <a:gd name="connsiteX4-5391" fmla="*/ 937 w 9839"/>
                <a:gd name="connsiteY4-5392" fmla="*/ 3680 h 9649"/>
                <a:gd name="connsiteX5-5393" fmla="*/ 937 w 9839"/>
                <a:gd name="connsiteY5-5394" fmla="*/ 4201 h 9649"/>
                <a:gd name="connsiteX6-5395" fmla="*/ 937 w 9839"/>
                <a:gd name="connsiteY6-5396" fmla="*/ 4592 h 9649"/>
                <a:gd name="connsiteX7-5397" fmla="*/ 937 w 9839"/>
                <a:gd name="connsiteY7-5398" fmla="*/ 4984 h 9649"/>
                <a:gd name="connsiteX8-5399" fmla="*/ 937 w 9839"/>
                <a:gd name="connsiteY8-5400" fmla="*/ 5227 h 9649"/>
                <a:gd name="connsiteX9-5401" fmla="*/ 777 w 9839"/>
                <a:gd name="connsiteY9-5402" fmla="*/ 5878 h 9649"/>
                <a:gd name="connsiteX10-5403" fmla="*/ 777 w 9839"/>
                <a:gd name="connsiteY10-5404" fmla="*/ 6404 h 9649"/>
                <a:gd name="connsiteX11-5405" fmla="*/ 937 w 9839"/>
                <a:gd name="connsiteY11-5406" fmla="*/ 6794 h 9649"/>
                <a:gd name="connsiteX12-5407" fmla="*/ 937 w 9839"/>
                <a:gd name="connsiteY12-5408" fmla="*/ 7185 h 9649"/>
                <a:gd name="connsiteX13-5409" fmla="*/ 1097 w 9839"/>
                <a:gd name="connsiteY13-5410" fmla="*/ 7577 h 9649"/>
                <a:gd name="connsiteX14-5411" fmla="*/ 1257 w 9839"/>
                <a:gd name="connsiteY14-5412" fmla="*/ 7969 h 9649"/>
                <a:gd name="connsiteX15-5413" fmla="*/ 1417 w 9839"/>
                <a:gd name="connsiteY15-5414" fmla="*/ 8213 h 9649"/>
                <a:gd name="connsiteX16-5415" fmla="*/ 1736 w 9839"/>
                <a:gd name="connsiteY16-5416" fmla="*/ 8344 h 9649"/>
                <a:gd name="connsiteX17-5417" fmla="*/ 2054 w 9839"/>
                <a:gd name="connsiteY17-5418" fmla="*/ 8475 h 9649"/>
                <a:gd name="connsiteX18-5419" fmla="*/ 2534 w 9839"/>
                <a:gd name="connsiteY18-5420" fmla="*/ 8604 h 9649"/>
                <a:gd name="connsiteX19-5421" fmla="*/ 3172 w 9839"/>
                <a:gd name="connsiteY19-5422" fmla="*/ 8736 h 9649"/>
                <a:gd name="connsiteX20-5423" fmla="*/ 3811 w 9839"/>
                <a:gd name="connsiteY20-5424" fmla="*/ 8736 h 9649"/>
                <a:gd name="connsiteX21-5425" fmla="*/ 4430 w 9839"/>
                <a:gd name="connsiteY21-5426" fmla="*/ 8736 h 9649"/>
                <a:gd name="connsiteX22-5427" fmla="*/ 5068 w 9839"/>
                <a:gd name="connsiteY22-5428" fmla="*/ 8736 h 9649"/>
                <a:gd name="connsiteX23-5429" fmla="*/ 5548 w 9839"/>
                <a:gd name="connsiteY23-5430" fmla="*/ 8736 h 9649"/>
                <a:gd name="connsiteX24-5431" fmla="*/ 6026 w 9839"/>
                <a:gd name="connsiteY24-5432" fmla="*/ 8604 h 9649"/>
                <a:gd name="connsiteX25-5433" fmla="*/ 6826 w 9839"/>
                <a:gd name="connsiteY25-5434" fmla="*/ 8475 h 9649"/>
                <a:gd name="connsiteX26-5435" fmla="*/ 7464 w 9839"/>
                <a:gd name="connsiteY26-5436" fmla="*/ 8344 h 9649"/>
                <a:gd name="connsiteX27-5437" fmla="*/ 7624 w 9839"/>
                <a:gd name="connsiteY27-5438" fmla="*/ 8213 h 9649"/>
                <a:gd name="connsiteX28-5439" fmla="*/ 7784 w 9839"/>
                <a:gd name="connsiteY28-5440" fmla="*/ 8100 h 9649"/>
                <a:gd name="connsiteX29-5441" fmla="*/ 7942 w 9839"/>
                <a:gd name="connsiteY29-5442" fmla="*/ 7969 h 9649"/>
                <a:gd name="connsiteX30-5443" fmla="*/ 8103 w 9839"/>
                <a:gd name="connsiteY30-5444" fmla="*/ 7838 h 9649"/>
                <a:gd name="connsiteX31-5445" fmla="*/ 8242 w 9839"/>
                <a:gd name="connsiteY31-5446" fmla="*/ 7315 h 9649"/>
                <a:gd name="connsiteX32-5447" fmla="*/ 8402 w 9839"/>
                <a:gd name="connsiteY32-5448" fmla="*/ 6794 h 9649"/>
                <a:gd name="connsiteX33-5449" fmla="*/ 8561 w 9839"/>
                <a:gd name="connsiteY33-5450" fmla="*/ 6533 h 9649"/>
                <a:gd name="connsiteX34-5451" fmla="*/ 8561 w 9839"/>
                <a:gd name="connsiteY34-5452" fmla="*/ 6274 h 9649"/>
                <a:gd name="connsiteX35-5453" fmla="*/ 8561 w 9839"/>
                <a:gd name="connsiteY35-5454" fmla="*/ 6010 h 9649"/>
                <a:gd name="connsiteX36-5455" fmla="*/ 8561 w 9839"/>
                <a:gd name="connsiteY36-5456" fmla="*/ 5878 h 9649"/>
                <a:gd name="connsiteX37-5457" fmla="*/ 8720 w 9839"/>
                <a:gd name="connsiteY37-5458" fmla="*/ 5750 h 9649"/>
                <a:gd name="connsiteX38-5459" fmla="*/ 8720 w 9839"/>
                <a:gd name="connsiteY38-5460" fmla="*/ 5619 h 9649"/>
                <a:gd name="connsiteX39-5461" fmla="*/ 8720 w 9839"/>
                <a:gd name="connsiteY39-5462" fmla="*/ 5619 h 9649"/>
                <a:gd name="connsiteX40-5463" fmla="*/ 8881 w 9839"/>
                <a:gd name="connsiteY40-5464" fmla="*/ 5619 h 9649"/>
                <a:gd name="connsiteX41-5465" fmla="*/ 9040 w 9839"/>
                <a:gd name="connsiteY41-5466" fmla="*/ 5619 h 9649"/>
                <a:gd name="connsiteX42-5467" fmla="*/ 9040 w 9839"/>
                <a:gd name="connsiteY42-5468" fmla="*/ 5750 h 9649"/>
                <a:gd name="connsiteX43-5469" fmla="*/ 9200 w 9839"/>
                <a:gd name="connsiteY43-5470" fmla="*/ 5878 h 9649"/>
                <a:gd name="connsiteX44-5471" fmla="*/ 9200 w 9839"/>
                <a:gd name="connsiteY44-5472" fmla="*/ 6144 h 9649"/>
                <a:gd name="connsiteX45-5473" fmla="*/ 9200 w 9839"/>
                <a:gd name="connsiteY45-5474" fmla="*/ 6274 h 9649"/>
                <a:gd name="connsiteX46-5475" fmla="*/ 9200 w 9839"/>
                <a:gd name="connsiteY46-5476" fmla="*/ 6533 h 9649"/>
                <a:gd name="connsiteX47-5477" fmla="*/ 9360 w 9839"/>
                <a:gd name="connsiteY47-5478" fmla="*/ 7054 h 9649"/>
                <a:gd name="connsiteX48-5479" fmla="*/ 9360 w 9839"/>
                <a:gd name="connsiteY48-5480" fmla="*/ 7446 h 9649"/>
                <a:gd name="connsiteX49-5481" fmla="*/ 9519 w 9839"/>
                <a:gd name="connsiteY49-5482" fmla="*/ 7838 h 9649"/>
                <a:gd name="connsiteX50-5483" fmla="*/ 9679 w 9839"/>
                <a:gd name="connsiteY50-5484" fmla="*/ 8100 h 9649"/>
                <a:gd name="connsiteX51-5485" fmla="*/ 9839 w 9839"/>
                <a:gd name="connsiteY51-5486" fmla="*/ 8344 h 9649"/>
                <a:gd name="connsiteX52-5487" fmla="*/ 9839 w 9839"/>
                <a:gd name="connsiteY52-5488" fmla="*/ 8604 h 9649"/>
                <a:gd name="connsiteX53-5489" fmla="*/ 9679 w 9839"/>
                <a:gd name="connsiteY53-5490" fmla="*/ 8867 h 9649"/>
                <a:gd name="connsiteX54-5491" fmla="*/ 9360 w 9839"/>
                <a:gd name="connsiteY54-5492" fmla="*/ 8996 h 9649"/>
                <a:gd name="connsiteX55-5493" fmla="*/ 9040 w 9839"/>
                <a:gd name="connsiteY55-5494" fmla="*/ 9126 h 9649"/>
                <a:gd name="connsiteX56-5495" fmla="*/ 8561 w 9839"/>
                <a:gd name="connsiteY56-5496" fmla="*/ 9259 h 9649"/>
                <a:gd name="connsiteX57-5497" fmla="*/ 8103 w 9839"/>
                <a:gd name="connsiteY57-5498" fmla="*/ 9389 h 9649"/>
                <a:gd name="connsiteX58-5499" fmla="*/ 7624 w 9839"/>
                <a:gd name="connsiteY58-5500" fmla="*/ 9519 h 9649"/>
                <a:gd name="connsiteX59-5501" fmla="*/ 6984 w 9839"/>
                <a:gd name="connsiteY59-5502" fmla="*/ 9519 h 9649"/>
                <a:gd name="connsiteX60-5503" fmla="*/ 6186 w 9839"/>
                <a:gd name="connsiteY60-5504" fmla="*/ 9649 h 9649"/>
                <a:gd name="connsiteX61-5505" fmla="*/ 5387 w 9839"/>
                <a:gd name="connsiteY61-5506" fmla="*/ 9649 h 9649"/>
                <a:gd name="connsiteX62-5507" fmla="*/ 4430 w 9839"/>
                <a:gd name="connsiteY62-5508" fmla="*/ 9649 h 9649"/>
                <a:gd name="connsiteX63-5509" fmla="*/ 3651 w 9839"/>
                <a:gd name="connsiteY63-5510" fmla="*/ 9649 h 9649"/>
                <a:gd name="connsiteX64-5511" fmla="*/ 2852 w 9839"/>
                <a:gd name="connsiteY64-5512" fmla="*/ 9519 h 9649"/>
                <a:gd name="connsiteX65-5513" fmla="*/ 2214 w 9839"/>
                <a:gd name="connsiteY65-5514" fmla="*/ 9519 h 9649"/>
                <a:gd name="connsiteX66-5515" fmla="*/ 1736 w 9839"/>
                <a:gd name="connsiteY66-5516" fmla="*/ 9389 h 9649"/>
                <a:gd name="connsiteX67-5517" fmla="*/ 1257 w 9839"/>
                <a:gd name="connsiteY67-5518" fmla="*/ 9126 h 9649"/>
                <a:gd name="connsiteX68-5519" fmla="*/ 777 w 9839"/>
                <a:gd name="connsiteY68-5520" fmla="*/ 8996 h 9649"/>
                <a:gd name="connsiteX69-5521" fmla="*/ 478 w 9839"/>
                <a:gd name="connsiteY69-5522" fmla="*/ 8736 h 9649"/>
                <a:gd name="connsiteX70-5523" fmla="*/ 318 w 9839"/>
                <a:gd name="connsiteY70-5524" fmla="*/ 8344 h 9649"/>
                <a:gd name="connsiteX71-5525" fmla="*/ 158 w 9839"/>
                <a:gd name="connsiteY71-5526" fmla="*/ 7969 h 9649"/>
                <a:gd name="connsiteX72-5527" fmla="*/ 0 w 9839"/>
                <a:gd name="connsiteY72-5528" fmla="*/ 7446 h 9649"/>
                <a:gd name="connsiteX73-5529" fmla="*/ 0 w 9839"/>
                <a:gd name="connsiteY73-5530" fmla="*/ 6926 h 9649"/>
                <a:gd name="connsiteX74-5531" fmla="*/ 0 w 9839"/>
                <a:gd name="connsiteY74-5532" fmla="*/ 6274 h 9649"/>
                <a:gd name="connsiteX75-5533" fmla="*/ 0 w 9839"/>
                <a:gd name="connsiteY75-5534" fmla="*/ 5490 h 9649"/>
                <a:gd name="connsiteX76-5535" fmla="*/ 0 w 9839"/>
                <a:gd name="connsiteY76-5536" fmla="*/ 4592 h 9649"/>
                <a:gd name="connsiteX77-5537" fmla="*/ 0 w 9839"/>
                <a:gd name="connsiteY77-5538" fmla="*/ 4073 h 9649"/>
                <a:gd name="connsiteX78-5539" fmla="*/ 0 w 9839"/>
                <a:gd name="connsiteY78-5540" fmla="*/ 3548 h 9649"/>
                <a:gd name="connsiteX79-5541" fmla="*/ 0 w 9839"/>
                <a:gd name="connsiteY79-5542" fmla="*/ 3028 h 9649"/>
                <a:gd name="connsiteX80-5543" fmla="*/ 0 w 9839"/>
                <a:gd name="connsiteY80-5544" fmla="*/ 2504 h 9649"/>
                <a:gd name="connsiteX81-5545" fmla="*/ 0 w 9839"/>
                <a:gd name="connsiteY81-5546" fmla="*/ 1866 h 9649"/>
                <a:gd name="connsiteX82-5547" fmla="*/ 0 w 9839"/>
                <a:gd name="connsiteY82-5548" fmla="*/ 1346 h 9649"/>
                <a:gd name="connsiteX83-5549" fmla="*/ 0 w 9839"/>
                <a:gd name="connsiteY83-5550" fmla="*/ 955 h 9649"/>
                <a:gd name="connsiteX84-5551" fmla="*/ 0 w 9839"/>
                <a:gd name="connsiteY84-5552" fmla="*/ 432 h 9649"/>
                <a:gd name="connsiteX85-5553" fmla="*/ 0 w 9839"/>
                <a:gd name="connsiteY85-5554" fmla="*/ 43 h 9649"/>
                <a:gd name="connsiteX86-5555" fmla="*/ 1097 w 9839"/>
                <a:gd name="connsiteY86-5556" fmla="*/ 172 h 9649"/>
                <a:gd name="connsiteX87-5557" fmla="*/ 937 w 9839"/>
                <a:gd name="connsiteY87-5558" fmla="*/ 824 h 9649"/>
                <a:gd name="connsiteX88-5559" fmla="*/ 937 w 9839"/>
                <a:gd name="connsiteY88-5560" fmla="*/ 1477 h 9649"/>
                <a:gd name="connsiteX89-5561" fmla="*/ 937 w 9839"/>
                <a:gd name="connsiteY89-5562" fmla="*/ 1477 h 9649"/>
                <a:gd name="connsiteX0-5563" fmla="*/ 952 w 10000"/>
                <a:gd name="connsiteY0-5564" fmla="*/ 1353 h 9822"/>
                <a:gd name="connsiteX1-5565" fmla="*/ 952 w 10000"/>
                <a:gd name="connsiteY1-5566" fmla="*/ 2012 h 9822"/>
                <a:gd name="connsiteX2-5567" fmla="*/ 952 w 10000"/>
                <a:gd name="connsiteY2-5568" fmla="*/ 2551 h 9822"/>
                <a:gd name="connsiteX3-5569" fmla="*/ 952 w 10000"/>
                <a:gd name="connsiteY3-5570" fmla="*/ 3093 h 9822"/>
                <a:gd name="connsiteX4-5571" fmla="*/ 952 w 10000"/>
                <a:gd name="connsiteY4-5572" fmla="*/ 3636 h 9822"/>
                <a:gd name="connsiteX5-5573" fmla="*/ 952 w 10000"/>
                <a:gd name="connsiteY5-5574" fmla="*/ 4176 h 9822"/>
                <a:gd name="connsiteX6-5575" fmla="*/ 952 w 10000"/>
                <a:gd name="connsiteY6-5576" fmla="*/ 4581 h 9822"/>
                <a:gd name="connsiteX7-5577" fmla="*/ 952 w 10000"/>
                <a:gd name="connsiteY7-5578" fmla="*/ 4987 h 9822"/>
                <a:gd name="connsiteX8-5579" fmla="*/ 952 w 10000"/>
                <a:gd name="connsiteY8-5580" fmla="*/ 5239 h 9822"/>
                <a:gd name="connsiteX9-5581" fmla="*/ 790 w 10000"/>
                <a:gd name="connsiteY9-5582" fmla="*/ 5914 h 9822"/>
                <a:gd name="connsiteX10-5583" fmla="*/ 790 w 10000"/>
                <a:gd name="connsiteY10-5584" fmla="*/ 6459 h 9822"/>
                <a:gd name="connsiteX11-5585" fmla="*/ 952 w 10000"/>
                <a:gd name="connsiteY11-5586" fmla="*/ 6863 h 9822"/>
                <a:gd name="connsiteX12-5587" fmla="*/ 952 w 10000"/>
                <a:gd name="connsiteY12-5588" fmla="*/ 7268 h 9822"/>
                <a:gd name="connsiteX13-5589" fmla="*/ 1115 w 10000"/>
                <a:gd name="connsiteY13-5590" fmla="*/ 7675 h 9822"/>
                <a:gd name="connsiteX14-5591" fmla="*/ 1278 w 10000"/>
                <a:gd name="connsiteY14-5592" fmla="*/ 8081 h 9822"/>
                <a:gd name="connsiteX15-5593" fmla="*/ 1440 w 10000"/>
                <a:gd name="connsiteY15-5594" fmla="*/ 8334 h 9822"/>
                <a:gd name="connsiteX16-5595" fmla="*/ 1764 w 10000"/>
                <a:gd name="connsiteY16-5596" fmla="*/ 8470 h 9822"/>
                <a:gd name="connsiteX17-5597" fmla="*/ 2088 w 10000"/>
                <a:gd name="connsiteY17-5598" fmla="*/ 8605 h 9822"/>
                <a:gd name="connsiteX18-5599" fmla="*/ 2575 w 10000"/>
                <a:gd name="connsiteY18-5600" fmla="*/ 8739 h 9822"/>
                <a:gd name="connsiteX19-5601" fmla="*/ 3224 w 10000"/>
                <a:gd name="connsiteY19-5602" fmla="*/ 8876 h 9822"/>
                <a:gd name="connsiteX20-5603" fmla="*/ 3873 w 10000"/>
                <a:gd name="connsiteY20-5604" fmla="*/ 8876 h 9822"/>
                <a:gd name="connsiteX21-5605" fmla="*/ 4502 w 10000"/>
                <a:gd name="connsiteY21-5606" fmla="*/ 8876 h 9822"/>
                <a:gd name="connsiteX22-5607" fmla="*/ 5151 w 10000"/>
                <a:gd name="connsiteY22-5608" fmla="*/ 8876 h 9822"/>
                <a:gd name="connsiteX23-5609" fmla="*/ 5639 w 10000"/>
                <a:gd name="connsiteY23-5610" fmla="*/ 8876 h 9822"/>
                <a:gd name="connsiteX24-5611" fmla="*/ 6125 w 10000"/>
                <a:gd name="connsiteY24-5612" fmla="*/ 8739 h 9822"/>
                <a:gd name="connsiteX25-5613" fmla="*/ 6938 w 10000"/>
                <a:gd name="connsiteY25-5614" fmla="*/ 8605 h 9822"/>
                <a:gd name="connsiteX26-5615" fmla="*/ 7586 w 10000"/>
                <a:gd name="connsiteY26-5616" fmla="*/ 8470 h 9822"/>
                <a:gd name="connsiteX27-5617" fmla="*/ 7749 w 10000"/>
                <a:gd name="connsiteY27-5618" fmla="*/ 8334 h 9822"/>
                <a:gd name="connsiteX28-5619" fmla="*/ 7911 w 10000"/>
                <a:gd name="connsiteY28-5620" fmla="*/ 8217 h 9822"/>
                <a:gd name="connsiteX29-5621" fmla="*/ 8072 w 10000"/>
                <a:gd name="connsiteY29-5622" fmla="*/ 8081 h 9822"/>
                <a:gd name="connsiteX30-5623" fmla="*/ 8236 w 10000"/>
                <a:gd name="connsiteY30-5624" fmla="*/ 7945 h 9822"/>
                <a:gd name="connsiteX31-5625" fmla="*/ 8377 w 10000"/>
                <a:gd name="connsiteY31-5626" fmla="*/ 7403 h 9822"/>
                <a:gd name="connsiteX32-5627" fmla="*/ 8539 w 10000"/>
                <a:gd name="connsiteY32-5628" fmla="*/ 6863 h 9822"/>
                <a:gd name="connsiteX33-5629" fmla="*/ 8701 w 10000"/>
                <a:gd name="connsiteY33-5630" fmla="*/ 6593 h 9822"/>
                <a:gd name="connsiteX34-5631" fmla="*/ 8701 w 10000"/>
                <a:gd name="connsiteY34-5632" fmla="*/ 6324 h 9822"/>
                <a:gd name="connsiteX35-5633" fmla="*/ 8701 w 10000"/>
                <a:gd name="connsiteY35-5634" fmla="*/ 6051 h 9822"/>
                <a:gd name="connsiteX36-5635" fmla="*/ 8701 w 10000"/>
                <a:gd name="connsiteY36-5636" fmla="*/ 5914 h 9822"/>
                <a:gd name="connsiteX37-5637" fmla="*/ 8863 w 10000"/>
                <a:gd name="connsiteY37-5638" fmla="*/ 5781 h 9822"/>
                <a:gd name="connsiteX38-5639" fmla="*/ 8863 w 10000"/>
                <a:gd name="connsiteY38-5640" fmla="*/ 5645 h 9822"/>
                <a:gd name="connsiteX39-5641" fmla="*/ 8863 w 10000"/>
                <a:gd name="connsiteY39-5642" fmla="*/ 5645 h 9822"/>
                <a:gd name="connsiteX40-5643" fmla="*/ 9026 w 10000"/>
                <a:gd name="connsiteY40-5644" fmla="*/ 5645 h 9822"/>
                <a:gd name="connsiteX41-5645" fmla="*/ 9188 w 10000"/>
                <a:gd name="connsiteY41-5646" fmla="*/ 5645 h 9822"/>
                <a:gd name="connsiteX42-5647" fmla="*/ 9188 w 10000"/>
                <a:gd name="connsiteY42-5648" fmla="*/ 5781 h 9822"/>
                <a:gd name="connsiteX43-5649" fmla="*/ 9351 w 10000"/>
                <a:gd name="connsiteY43-5650" fmla="*/ 5914 h 9822"/>
                <a:gd name="connsiteX44-5651" fmla="*/ 9351 w 10000"/>
                <a:gd name="connsiteY44-5652" fmla="*/ 6189 h 9822"/>
                <a:gd name="connsiteX45-5653" fmla="*/ 9351 w 10000"/>
                <a:gd name="connsiteY45-5654" fmla="*/ 6324 h 9822"/>
                <a:gd name="connsiteX46-5655" fmla="*/ 9351 w 10000"/>
                <a:gd name="connsiteY46-5656" fmla="*/ 6593 h 9822"/>
                <a:gd name="connsiteX47-5657" fmla="*/ 9513 w 10000"/>
                <a:gd name="connsiteY47-5658" fmla="*/ 7133 h 9822"/>
                <a:gd name="connsiteX48-5659" fmla="*/ 9513 w 10000"/>
                <a:gd name="connsiteY48-5660" fmla="*/ 7539 h 9822"/>
                <a:gd name="connsiteX49-5661" fmla="*/ 9675 w 10000"/>
                <a:gd name="connsiteY49-5662" fmla="*/ 7945 h 9822"/>
                <a:gd name="connsiteX50-5663" fmla="*/ 9837 w 10000"/>
                <a:gd name="connsiteY50-5664" fmla="*/ 8217 h 9822"/>
                <a:gd name="connsiteX51-5665" fmla="*/ 10000 w 10000"/>
                <a:gd name="connsiteY51-5666" fmla="*/ 8470 h 9822"/>
                <a:gd name="connsiteX52-5667" fmla="*/ 10000 w 10000"/>
                <a:gd name="connsiteY52-5668" fmla="*/ 8739 h 9822"/>
                <a:gd name="connsiteX53-5669" fmla="*/ 9837 w 10000"/>
                <a:gd name="connsiteY53-5670" fmla="*/ 9012 h 9822"/>
                <a:gd name="connsiteX54-5671" fmla="*/ 9513 w 10000"/>
                <a:gd name="connsiteY54-5672" fmla="*/ 9145 h 9822"/>
                <a:gd name="connsiteX55-5673" fmla="*/ 9188 w 10000"/>
                <a:gd name="connsiteY55-5674" fmla="*/ 9280 h 9822"/>
                <a:gd name="connsiteX56-5675" fmla="*/ 8701 w 10000"/>
                <a:gd name="connsiteY56-5676" fmla="*/ 9418 h 9822"/>
                <a:gd name="connsiteX57-5677" fmla="*/ 8236 w 10000"/>
                <a:gd name="connsiteY57-5678" fmla="*/ 9553 h 9822"/>
                <a:gd name="connsiteX58-5679" fmla="*/ 7749 w 10000"/>
                <a:gd name="connsiteY58-5680" fmla="*/ 9687 h 9822"/>
                <a:gd name="connsiteX59-5681" fmla="*/ 7098 w 10000"/>
                <a:gd name="connsiteY59-5682" fmla="*/ 9687 h 9822"/>
                <a:gd name="connsiteX60-5683" fmla="*/ 6287 w 10000"/>
                <a:gd name="connsiteY60-5684" fmla="*/ 9822 h 9822"/>
                <a:gd name="connsiteX61-5685" fmla="*/ 5475 w 10000"/>
                <a:gd name="connsiteY61-5686" fmla="*/ 9822 h 9822"/>
                <a:gd name="connsiteX62-5687" fmla="*/ 4502 w 10000"/>
                <a:gd name="connsiteY62-5688" fmla="*/ 9822 h 9822"/>
                <a:gd name="connsiteX63-5689" fmla="*/ 3711 w 10000"/>
                <a:gd name="connsiteY63-5690" fmla="*/ 9822 h 9822"/>
                <a:gd name="connsiteX64-5691" fmla="*/ 2899 w 10000"/>
                <a:gd name="connsiteY64-5692" fmla="*/ 9687 h 9822"/>
                <a:gd name="connsiteX65-5693" fmla="*/ 2250 w 10000"/>
                <a:gd name="connsiteY65-5694" fmla="*/ 9687 h 9822"/>
                <a:gd name="connsiteX66-5695" fmla="*/ 1764 w 10000"/>
                <a:gd name="connsiteY66-5696" fmla="*/ 9553 h 9822"/>
                <a:gd name="connsiteX67-5697" fmla="*/ 1278 w 10000"/>
                <a:gd name="connsiteY67-5698" fmla="*/ 9280 h 9822"/>
                <a:gd name="connsiteX68-5699" fmla="*/ 790 w 10000"/>
                <a:gd name="connsiteY68-5700" fmla="*/ 9145 h 9822"/>
                <a:gd name="connsiteX69-5701" fmla="*/ 486 w 10000"/>
                <a:gd name="connsiteY69-5702" fmla="*/ 8876 h 9822"/>
                <a:gd name="connsiteX70-5703" fmla="*/ 323 w 10000"/>
                <a:gd name="connsiteY70-5704" fmla="*/ 8470 h 9822"/>
                <a:gd name="connsiteX71-5705" fmla="*/ 161 w 10000"/>
                <a:gd name="connsiteY71-5706" fmla="*/ 8081 h 9822"/>
                <a:gd name="connsiteX72-5707" fmla="*/ 0 w 10000"/>
                <a:gd name="connsiteY72-5708" fmla="*/ 7539 h 9822"/>
                <a:gd name="connsiteX73-5709" fmla="*/ 0 w 10000"/>
                <a:gd name="connsiteY73-5710" fmla="*/ 7000 h 9822"/>
                <a:gd name="connsiteX74-5711" fmla="*/ 0 w 10000"/>
                <a:gd name="connsiteY74-5712" fmla="*/ 6324 h 9822"/>
                <a:gd name="connsiteX75-5713" fmla="*/ 0 w 10000"/>
                <a:gd name="connsiteY75-5714" fmla="*/ 5512 h 9822"/>
                <a:gd name="connsiteX76-5715" fmla="*/ 0 w 10000"/>
                <a:gd name="connsiteY76-5716" fmla="*/ 4581 h 9822"/>
                <a:gd name="connsiteX77-5717" fmla="*/ 0 w 10000"/>
                <a:gd name="connsiteY77-5718" fmla="*/ 4043 h 9822"/>
                <a:gd name="connsiteX78-5719" fmla="*/ 0 w 10000"/>
                <a:gd name="connsiteY78-5720" fmla="*/ 3499 h 9822"/>
                <a:gd name="connsiteX79-5721" fmla="*/ 0 w 10000"/>
                <a:gd name="connsiteY79-5722" fmla="*/ 2960 h 9822"/>
                <a:gd name="connsiteX80-5723" fmla="*/ 0 w 10000"/>
                <a:gd name="connsiteY80-5724" fmla="*/ 2417 h 9822"/>
                <a:gd name="connsiteX81-5725" fmla="*/ 0 w 10000"/>
                <a:gd name="connsiteY81-5726" fmla="*/ 1756 h 9822"/>
                <a:gd name="connsiteX82-5727" fmla="*/ 0 w 10000"/>
                <a:gd name="connsiteY82-5728" fmla="*/ 1217 h 9822"/>
                <a:gd name="connsiteX83-5729" fmla="*/ 0 w 10000"/>
                <a:gd name="connsiteY83-5730" fmla="*/ 812 h 9822"/>
                <a:gd name="connsiteX84-5731" fmla="*/ 0 w 10000"/>
                <a:gd name="connsiteY84-5732" fmla="*/ 270 h 9822"/>
                <a:gd name="connsiteX85-5733" fmla="*/ 1115 w 10000"/>
                <a:gd name="connsiteY85-5734" fmla="*/ 0 h 9822"/>
                <a:gd name="connsiteX86-5735" fmla="*/ 952 w 10000"/>
                <a:gd name="connsiteY86-5736" fmla="*/ 676 h 9822"/>
                <a:gd name="connsiteX87-5737" fmla="*/ 952 w 10000"/>
                <a:gd name="connsiteY87-5738" fmla="*/ 1353 h 9822"/>
                <a:gd name="connsiteX88-5739" fmla="*/ 952 w 10000"/>
                <a:gd name="connsiteY88-5740" fmla="*/ 1353 h 9822"/>
                <a:gd name="connsiteX0-5741" fmla="*/ 952 w 10000"/>
                <a:gd name="connsiteY0-5742" fmla="*/ 1378 h 10000"/>
                <a:gd name="connsiteX1-5743" fmla="*/ 952 w 10000"/>
                <a:gd name="connsiteY1-5744" fmla="*/ 2048 h 10000"/>
                <a:gd name="connsiteX2-5745" fmla="*/ 952 w 10000"/>
                <a:gd name="connsiteY2-5746" fmla="*/ 2597 h 10000"/>
                <a:gd name="connsiteX3-5747" fmla="*/ 952 w 10000"/>
                <a:gd name="connsiteY3-5748" fmla="*/ 3149 h 10000"/>
                <a:gd name="connsiteX4-5749" fmla="*/ 952 w 10000"/>
                <a:gd name="connsiteY4-5750" fmla="*/ 3702 h 10000"/>
                <a:gd name="connsiteX5-5751" fmla="*/ 952 w 10000"/>
                <a:gd name="connsiteY5-5752" fmla="*/ 4252 h 10000"/>
                <a:gd name="connsiteX6-5753" fmla="*/ 952 w 10000"/>
                <a:gd name="connsiteY6-5754" fmla="*/ 4664 h 10000"/>
                <a:gd name="connsiteX7-5755" fmla="*/ 952 w 10000"/>
                <a:gd name="connsiteY7-5756" fmla="*/ 5077 h 10000"/>
                <a:gd name="connsiteX8-5757" fmla="*/ 952 w 10000"/>
                <a:gd name="connsiteY8-5758" fmla="*/ 5334 h 10000"/>
                <a:gd name="connsiteX9-5759" fmla="*/ 790 w 10000"/>
                <a:gd name="connsiteY9-5760" fmla="*/ 6021 h 10000"/>
                <a:gd name="connsiteX10-5761" fmla="*/ 790 w 10000"/>
                <a:gd name="connsiteY10-5762" fmla="*/ 6576 h 10000"/>
                <a:gd name="connsiteX11-5763" fmla="*/ 952 w 10000"/>
                <a:gd name="connsiteY11-5764" fmla="*/ 6987 h 10000"/>
                <a:gd name="connsiteX12-5765" fmla="*/ 952 w 10000"/>
                <a:gd name="connsiteY12-5766" fmla="*/ 7400 h 10000"/>
                <a:gd name="connsiteX13-5767" fmla="*/ 1115 w 10000"/>
                <a:gd name="connsiteY13-5768" fmla="*/ 7814 h 10000"/>
                <a:gd name="connsiteX14-5769" fmla="*/ 1278 w 10000"/>
                <a:gd name="connsiteY14-5770" fmla="*/ 8227 h 10000"/>
                <a:gd name="connsiteX15-5771" fmla="*/ 1440 w 10000"/>
                <a:gd name="connsiteY15-5772" fmla="*/ 8485 h 10000"/>
                <a:gd name="connsiteX16-5773" fmla="*/ 1764 w 10000"/>
                <a:gd name="connsiteY16-5774" fmla="*/ 8623 h 10000"/>
                <a:gd name="connsiteX17-5775" fmla="*/ 2088 w 10000"/>
                <a:gd name="connsiteY17-5776" fmla="*/ 8761 h 10000"/>
                <a:gd name="connsiteX18-5777" fmla="*/ 2575 w 10000"/>
                <a:gd name="connsiteY18-5778" fmla="*/ 8897 h 10000"/>
                <a:gd name="connsiteX19-5779" fmla="*/ 3224 w 10000"/>
                <a:gd name="connsiteY19-5780" fmla="*/ 9037 h 10000"/>
                <a:gd name="connsiteX20-5781" fmla="*/ 3873 w 10000"/>
                <a:gd name="connsiteY20-5782" fmla="*/ 9037 h 10000"/>
                <a:gd name="connsiteX21-5783" fmla="*/ 4502 w 10000"/>
                <a:gd name="connsiteY21-5784" fmla="*/ 9037 h 10000"/>
                <a:gd name="connsiteX22-5785" fmla="*/ 5151 w 10000"/>
                <a:gd name="connsiteY22-5786" fmla="*/ 9037 h 10000"/>
                <a:gd name="connsiteX23-5787" fmla="*/ 5639 w 10000"/>
                <a:gd name="connsiteY23-5788" fmla="*/ 9037 h 10000"/>
                <a:gd name="connsiteX24-5789" fmla="*/ 6125 w 10000"/>
                <a:gd name="connsiteY24-5790" fmla="*/ 8897 h 10000"/>
                <a:gd name="connsiteX25-5791" fmla="*/ 6938 w 10000"/>
                <a:gd name="connsiteY25-5792" fmla="*/ 8761 h 10000"/>
                <a:gd name="connsiteX26-5793" fmla="*/ 7586 w 10000"/>
                <a:gd name="connsiteY26-5794" fmla="*/ 8623 h 10000"/>
                <a:gd name="connsiteX27-5795" fmla="*/ 7749 w 10000"/>
                <a:gd name="connsiteY27-5796" fmla="*/ 8485 h 10000"/>
                <a:gd name="connsiteX28-5797" fmla="*/ 7911 w 10000"/>
                <a:gd name="connsiteY28-5798" fmla="*/ 8366 h 10000"/>
                <a:gd name="connsiteX29-5799" fmla="*/ 8072 w 10000"/>
                <a:gd name="connsiteY29-5800" fmla="*/ 8227 h 10000"/>
                <a:gd name="connsiteX30-5801" fmla="*/ 8236 w 10000"/>
                <a:gd name="connsiteY30-5802" fmla="*/ 8089 h 10000"/>
                <a:gd name="connsiteX31-5803" fmla="*/ 8377 w 10000"/>
                <a:gd name="connsiteY31-5804" fmla="*/ 7537 h 10000"/>
                <a:gd name="connsiteX32-5805" fmla="*/ 8539 w 10000"/>
                <a:gd name="connsiteY32-5806" fmla="*/ 6987 h 10000"/>
                <a:gd name="connsiteX33-5807" fmla="*/ 8701 w 10000"/>
                <a:gd name="connsiteY33-5808" fmla="*/ 6712 h 10000"/>
                <a:gd name="connsiteX34-5809" fmla="*/ 8701 w 10000"/>
                <a:gd name="connsiteY34-5810" fmla="*/ 6439 h 10000"/>
                <a:gd name="connsiteX35-5811" fmla="*/ 8701 w 10000"/>
                <a:gd name="connsiteY35-5812" fmla="*/ 6161 h 10000"/>
                <a:gd name="connsiteX36-5813" fmla="*/ 8701 w 10000"/>
                <a:gd name="connsiteY36-5814" fmla="*/ 6021 h 10000"/>
                <a:gd name="connsiteX37-5815" fmla="*/ 8863 w 10000"/>
                <a:gd name="connsiteY37-5816" fmla="*/ 5886 h 10000"/>
                <a:gd name="connsiteX38-5817" fmla="*/ 8863 w 10000"/>
                <a:gd name="connsiteY38-5818" fmla="*/ 5747 h 10000"/>
                <a:gd name="connsiteX39-5819" fmla="*/ 8863 w 10000"/>
                <a:gd name="connsiteY39-5820" fmla="*/ 5747 h 10000"/>
                <a:gd name="connsiteX40-5821" fmla="*/ 9026 w 10000"/>
                <a:gd name="connsiteY40-5822" fmla="*/ 5747 h 10000"/>
                <a:gd name="connsiteX41-5823" fmla="*/ 9188 w 10000"/>
                <a:gd name="connsiteY41-5824" fmla="*/ 5747 h 10000"/>
                <a:gd name="connsiteX42-5825" fmla="*/ 9188 w 10000"/>
                <a:gd name="connsiteY42-5826" fmla="*/ 5886 h 10000"/>
                <a:gd name="connsiteX43-5827" fmla="*/ 9351 w 10000"/>
                <a:gd name="connsiteY43-5828" fmla="*/ 6021 h 10000"/>
                <a:gd name="connsiteX44-5829" fmla="*/ 9351 w 10000"/>
                <a:gd name="connsiteY44-5830" fmla="*/ 6301 h 10000"/>
                <a:gd name="connsiteX45-5831" fmla="*/ 9351 w 10000"/>
                <a:gd name="connsiteY45-5832" fmla="*/ 6439 h 10000"/>
                <a:gd name="connsiteX46-5833" fmla="*/ 9351 w 10000"/>
                <a:gd name="connsiteY46-5834" fmla="*/ 6712 h 10000"/>
                <a:gd name="connsiteX47-5835" fmla="*/ 9513 w 10000"/>
                <a:gd name="connsiteY47-5836" fmla="*/ 7262 h 10000"/>
                <a:gd name="connsiteX48-5837" fmla="*/ 9513 w 10000"/>
                <a:gd name="connsiteY48-5838" fmla="*/ 7676 h 10000"/>
                <a:gd name="connsiteX49-5839" fmla="*/ 9675 w 10000"/>
                <a:gd name="connsiteY49-5840" fmla="*/ 8089 h 10000"/>
                <a:gd name="connsiteX50-5841" fmla="*/ 9837 w 10000"/>
                <a:gd name="connsiteY50-5842" fmla="*/ 8366 h 10000"/>
                <a:gd name="connsiteX51-5843" fmla="*/ 10000 w 10000"/>
                <a:gd name="connsiteY51-5844" fmla="*/ 8623 h 10000"/>
                <a:gd name="connsiteX52-5845" fmla="*/ 10000 w 10000"/>
                <a:gd name="connsiteY52-5846" fmla="*/ 8897 h 10000"/>
                <a:gd name="connsiteX53-5847" fmla="*/ 9837 w 10000"/>
                <a:gd name="connsiteY53-5848" fmla="*/ 9175 h 10000"/>
                <a:gd name="connsiteX54-5849" fmla="*/ 9513 w 10000"/>
                <a:gd name="connsiteY54-5850" fmla="*/ 9311 h 10000"/>
                <a:gd name="connsiteX55-5851" fmla="*/ 9188 w 10000"/>
                <a:gd name="connsiteY55-5852" fmla="*/ 9448 h 10000"/>
                <a:gd name="connsiteX56-5853" fmla="*/ 8701 w 10000"/>
                <a:gd name="connsiteY56-5854" fmla="*/ 9589 h 10000"/>
                <a:gd name="connsiteX57-5855" fmla="*/ 8236 w 10000"/>
                <a:gd name="connsiteY57-5856" fmla="*/ 9726 h 10000"/>
                <a:gd name="connsiteX58-5857" fmla="*/ 7749 w 10000"/>
                <a:gd name="connsiteY58-5858" fmla="*/ 9863 h 10000"/>
                <a:gd name="connsiteX59-5859" fmla="*/ 7098 w 10000"/>
                <a:gd name="connsiteY59-5860" fmla="*/ 9863 h 10000"/>
                <a:gd name="connsiteX60-5861" fmla="*/ 6287 w 10000"/>
                <a:gd name="connsiteY60-5862" fmla="*/ 10000 h 10000"/>
                <a:gd name="connsiteX61-5863" fmla="*/ 5475 w 10000"/>
                <a:gd name="connsiteY61-5864" fmla="*/ 10000 h 10000"/>
                <a:gd name="connsiteX62-5865" fmla="*/ 4502 w 10000"/>
                <a:gd name="connsiteY62-5866" fmla="*/ 10000 h 10000"/>
                <a:gd name="connsiteX63-5867" fmla="*/ 3711 w 10000"/>
                <a:gd name="connsiteY63-5868" fmla="*/ 10000 h 10000"/>
                <a:gd name="connsiteX64-5869" fmla="*/ 2899 w 10000"/>
                <a:gd name="connsiteY64-5870" fmla="*/ 9863 h 10000"/>
                <a:gd name="connsiteX65-5871" fmla="*/ 2250 w 10000"/>
                <a:gd name="connsiteY65-5872" fmla="*/ 9863 h 10000"/>
                <a:gd name="connsiteX66-5873" fmla="*/ 1764 w 10000"/>
                <a:gd name="connsiteY66-5874" fmla="*/ 9726 h 10000"/>
                <a:gd name="connsiteX67-5875" fmla="*/ 1278 w 10000"/>
                <a:gd name="connsiteY67-5876" fmla="*/ 9448 h 10000"/>
                <a:gd name="connsiteX68-5877" fmla="*/ 790 w 10000"/>
                <a:gd name="connsiteY68-5878" fmla="*/ 9311 h 10000"/>
                <a:gd name="connsiteX69-5879" fmla="*/ 486 w 10000"/>
                <a:gd name="connsiteY69-5880" fmla="*/ 9037 h 10000"/>
                <a:gd name="connsiteX70-5881" fmla="*/ 323 w 10000"/>
                <a:gd name="connsiteY70-5882" fmla="*/ 8623 h 10000"/>
                <a:gd name="connsiteX71-5883" fmla="*/ 161 w 10000"/>
                <a:gd name="connsiteY71-5884" fmla="*/ 8227 h 10000"/>
                <a:gd name="connsiteX72-5885" fmla="*/ 0 w 10000"/>
                <a:gd name="connsiteY72-5886" fmla="*/ 7676 h 10000"/>
                <a:gd name="connsiteX73-5887" fmla="*/ 0 w 10000"/>
                <a:gd name="connsiteY73-5888" fmla="*/ 7127 h 10000"/>
                <a:gd name="connsiteX74-5889" fmla="*/ 0 w 10000"/>
                <a:gd name="connsiteY74-5890" fmla="*/ 6439 h 10000"/>
                <a:gd name="connsiteX75-5891" fmla="*/ 0 w 10000"/>
                <a:gd name="connsiteY75-5892" fmla="*/ 5612 h 10000"/>
                <a:gd name="connsiteX76-5893" fmla="*/ 0 w 10000"/>
                <a:gd name="connsiteY76-5894" fmla="*/ 4664 h 10000"/>
                <a:gd name="connsiteX77-5895" fmla="*/ 0 w 10000"/>
                <a:gd name="connsiteY77-5896" fmla="*/ 4116 h 10000"/>
                <a:gd name="connsiteX78-5897" fmla="*/ 0 w 10000"/>
                <a:gd name="connsiteY78-5898" fmla="*/ 3562 h 10000"/>
                <a:gd name="connsiteX79-5899" fmla="*/ 0 w 10000"/>
                <a:gd name="connsiteY79-5900" fmla="*/ 3014 h 10000"/>
                <a:gd name="connsiteX80-5901" fmla="*/ 0 w 10000"/>
                <a:gd name="connsiteY80-5902" fmla="*/ 2461 h 10000"/>
                <a:gd name="connsiteX81-5903" fmla="*/ 0 w 10000"/>
                <a:gd name="connsiteY81-5904" fmla="*/ 1788 h 10000"/>
                <a:gd name="connsiteX82-5905" fmla="*/ 0 w 10000"/>
                <a:gd name="connsiteY82-5906" fmla="*/ 1239 h 10000"/>
                <a:gd name="connsiteX83-5907" fmla="*/ 0 w 10000"/>
                <a:gd name="connsiteY83-5908" fmla="*/ 827 h 10000"/>
                <a:gd name="connsiteX84-5909" fmla="*/ 1115 w 10000"/>
                <a:gd name="connsiteY84-5910" fmla="*/ 0 h 10000"/>
                <a:gd name="connsiteX85-5911" fmla="*/ 952 w 10000"/>
                <a:gd name="connsiteY85-5912" fmla="*/ 688 h 10000"/>
                <a:gd name="connsiteX86-5913" fmla="*/ 952 w 10000"/>
                <a:gd name="connsiteY86-5914" fmla="*/ 1378 h 10000"/>
                <a:gd name="connsiteX87-5915" fmla="*/ 952 w 10000"/>
                <a:gd name="connsiteY87-5916" fmla="*/ 1378 h 10000"/>
                <a:gd name="connsiteX0-5917" fmla="*/ 952 w 10000"/>
                <a:gd name="connsiteY0-5918" fmla="*/ 690 h 9312"/>
                <a:gd name="connsiteX1-5919" fmla="*/ 952 w 10000"/>
                <a:gd name="connsiteY1-5920" fmla="*/ 1360 h 9312"/>
                <a:gd name="connsiteX2-5921" fmla="*/ 952 w 10000"/>
                <a:gd name="connsiteY2-5922" fmla="*/ 1909 h 9312"/>
                <a:gd name="connsiteX3-5923" fmla="*/ 952 w 10000"/>
                <a:gd name="connsiteY3-5924" fmla="*/ 2461 h 9312"/>
                <a:gd name="connsiteX4-5925" fmla="*/ 952 w 10000"/>
                <a:gd name="connsiteY4-5926" fmla="*/ 3014 h 9312"/>
                <a:gd name="connsiteX5-5927" fmla="*/ 952 w 10000"/>
                <a:gd name="connsiteY5-5928" fmla="*/ 3564 h 9312"/>
                <a:gd name="connsiteX6-5929" fmla="*/ 952 w 10000"/>
                <a:gd name="connsiteY6-5930" fmla="*/ 3976 h 9312"/>
                <a:gd name="connsiteX7-5931" fmla="*/ 952 w 10000"/>
                <a:gd name="connsiteY7-5932" fmla="*/ 4389 h 9312"/>
                <a:gd name="connsiteX8-5933" fmla="*/ 952 w 10000"/>
                <a:gd name="connsiteY8-5934" fmla="*/ 4646 h 9312"/>
                <a:gd name="connsiteX9-5935" fmla="*/ 790 w 10000"/>
                <a:gd name="connsiteY9-5936" fmla="*/ 5333 h 9312"/>
                <a:gd name="connsiteX10-5937" fmla="*/ 790 w 10000"/>
                <a:gd name="connsiteY10-5938" fmla="*/ 5888 h 9312"/>
                <a:gd name="connsiteX11-5939" fmla="*/ 952 w 10000"/>
                <a:gd name="connsiteY11-5940" fmla="*/ 6299 h 9312"/>
                <a:gd name="connsiteX12-5941" fmla="*/ 952 w 10000"/>
                <a:gd name="connsiteY12-5942" fmla="*/ 6712 h 9312"/>
                <a:gd name="connsiteX13-5943" fmla="*/ 1115 w 10000"/>
                <a:gd name="connsiteY13-5944" fmla="*/ 7126 h 9312"/>
                <a:gd name="connsiteX14-5945" fmla="*/ 1278 w 10000"/>
                <a:gd name="connsiteY14-5946" fmla="*/ 7539 h 9312"/>
                <a:gd name="connsiteX15-5947" fmla="*/ 1440 w 10000"/>
                <a:gd name="connsiteY15-5948" fmla="*/ 7797 h 9312"/>
                <a:gd name="connsiteX16-5949" fmla="*/ 1764 w 10000"/>
                <a:gd name="connsiteY16-5950" fmla="*/ 7935 h 9312"/>
                <a:gd name="connsiteX17-5951" fmla="*/ 2088 w 10000"/>
                <a:gd name="connsiteY17-5952" fmla="*/ 8073 h 9312"/>
                <a:gd name="connsiteX18-5953" fmla="*/ 2575 w 10000"/>
                <a:gd name="connsiteY18-5954" fmla="*/ 8209 h 9312"/>
                <a:gd name="connsiteX19-5955" fmla="*/ 3224 w 10000"/>
                <a:gd name="connsiteY19-5956" fmla="*/ 8349 h 9312"/>
                <a:gd name="connsiteX20-5957" fmla="*/ 3873 w 10000"/>
                <a:gd name="connsiteY20-5958" fmla="*/ 8349 h 9312"/>
                <a:gd name="connsiteX21-5959" fmla="*/ 4502 w 10000"/>
                <a:gd name="connsiteY21-5960" fmla="*/ 8349 h 9312"/>
                <a:gd name="connsiteX22-5961" fmla="*/ 5151 w 10000"/>
                <a:gd name="connsiteY22-5962" fmla="*/ 8349 h 9312"/>
                <a:gd name="connsiteX23-5963" fmla="*/ 5639 w 10000"/>
                <a:gd name="connsiteY23-5964" fmla="*/ 8349 h 9312"/>
                <a:gd name="connsiteX24-5965" fmla="*/ 6125 w 10000"/>
                <a:gd name="connsiteY24-5966" fmla="*/ 8209 h 9312"/>
                <a:gd name="connsiteX25-5967" fmla="*/ 6938 w 10000"/>
                <a:gd name="connsiteY25-5968" fmla="*/ 8073 h 9312"/>
                <a:gd name="connsiteX26-5969" fmla="*/ 7586 w 10000"/>
                <a:gd name="connsiteY26-5970" fmla="*/ 7935 h 9312"/>
                <a:gd name="connsiteX27-5971" fmla="*/ 7749 w 10000"/>
                <a:gd name="connsiteY27-5972" fmla="*/ 7797 h 9312"/>
                <a:gd name="connsiteX28-5973" fmla="*/ 7911 w 10000"/>
                <a:gd name="connsiteY28-5974" fmla="*/ 7678 h 9312"/>
                <a:gd name="connsiteX29-5975" fmla="*/ 8072 w 10000"/>
                <a:gd name="connsiteY29-5976" fmla="*/ 7539 h 9312"/>
                <a:gd name="connsiteX30-5977" fmla="*/ 8236 w 10000"/>
                <a:gd name="connsiteY30-5978" fmla="*/ 7401 h 9312"/>
                <a:gd name="connsiteX31-5979" fmla="*/ 8377 w 10000"/>
                <a:gd name="connsiteY31-5980" fmla="*/ 6849 h 9312"/>
                <a:gd name="connsiteX32-5981" fmla="*/ 8539 w 10000"/>
                <a:gd name="connsiteY32-5982" fmla="*/ 6299 h 9312"/>
                <a:gd name="connsiteX33-5983" fmla="*/ 8701 w 10000"/>
                <a:gd name="connsiteY33-5984" fmla="*/ 6024 h 9312"/>
                <a:gd name="connsiteX34-5985" fmla="*/ 8701 w 10000"/>
                <a:gd name="connsiteY34-5986" fmla="*/ 5751 h 9312"/>
                <a:gd name="connsiteX35-5987" fmla="*/ 8701 w 10000"/>
                <a:gd name="connsiteY35-5988" fmla="*/ 5473 h 9312"/>
                <a:gd name="connsiteX36-5989" fmla="*/ 8701 w 10000"/>
                <a:gd name="connsiteY36-5990" fmla="*/ 5333 h 9312"/>
                <a:gd name="connsiteX37-5991" fmla="*/ 8863 w 10000"/>
                <a:gd name="connsiteY37-5992" fmla="*/ 5198 h 9312"/>
                <a:gd name="connsiteX38-5993" fmla="*/ 8863 w 10000"/>
                <a:gd name="connsiteY38-5994" fmla="*/ 5059 h 9312"/>
                <a:gd name="connsiteX39-5995" fmla="*/ 8863 w 10000"/>
                <a:gd name="connsiteY39-5996" fmla="*/ 5059 h 9312"/>
                <a:gd name="connsiteX40-5997" fmla="*/ 9026 w 10000"/>
                <a:gd name="connsiteY40-5998" fmla="*/ 5059 h 9312"/>
                <a:gd name="connsiteX41-5999" fmla="*/ 9188 w 10000"/>
                <a:gd name="connsiteY41-6000" fmla="*/ 5059 h 9312"/>
                <a:gd name="connsiteX42-6001" fmla="*/ 9188 w 10000"/>
                <a:gd name="connsiteY42-6002" fmla="*/ 5198 h 9312"/>
                <a:gd name="connsiteX43-6003" fmla="*/ 9351 w 10000"/>
                <a:gd name="connsiteY43-6004" fmla="*/ 5333 h 9312"/>
                <a:gd name="connsiteX44-6005" fmla="*/ 9351 w 10000"/>
                <a:gd name="connsiteY44-6006" fmla="*/ 5613 h 9312"/>
                <a:gd name="connsiteX45-6007" fmla="*/ 9351 w 10000"/>
                <a:gd name="connsiteY45-6008" fmla="*/ 5751 h 9312"/>
                <a:gd name="connsiteX46-6009" fmla="*/ 9351 w 10000"/>
                <a:gd name="connsiteY46-6010" fmla="*/ 6024 h 9312"/>
                <a:gd name="connsiteX47-6011" fmla="*/ 9513 w 10000"/>
                <a:gd name="connsiteY47-6012" fmla="*/ 6574 h 9312"/>
                <a:gd name="connsiteX48-6013" fmla="*/ 9513 w 10000"/>
                <a:gd name="connsiteY48-6014" fmla="*/ 6988 h 9312"/>
                <a:gd name="connsiteX49-6015" fmla="*/ 9675 w 10000"/>
                <a:gd name="connsiteY49-6016" fmla="*/ 7401 h 9312"/>
                <a:gd name="connsiteX50-6017" fmla="*/ 9837 w 10000"/>
                <a:gd name="connsiteY50-6018" fmla="*/ 7678 h 9312"/>
                <a:gd name="connsiteX51-6019" fmla="*/ 10000 w 10000"/>
                <a:gd name="connsiteY51-6020" fmla="*/ 7935 h 9312"/>
                <a:gd name="connsiteX52-6021" fmla="*/ 10000 w 10000"/>
                <a:gd name="connsiteY52-6022" fmla="*/ 8209 h 9312"/>
                <a:gd name="connsiteX53-6023" fmla="*/ 9837 w 10000"/>
                <a:gd name="connsiteY53-6024" fmla="*/ 8487 h 9312"/>
                <a:gd name="connsiteX54-6025" fmla="*/ 9513 w 10000"/>
                <a:gd name="connsiteY54-6026" fmla="*/ 8623 h 9312"/>
                <a:gd name="connsiteX55-6027" fmla="*/ 9188 w 10000"/>
                <a:gd name="connsiteY55-6028" fmla="*/ 8760 h 9312"/>
                <a:gd name="connsiteX56-6029" fmla="*/ 8701 w 10000"/>
                <a:gd name="connsiteY56-6030" fmla="*/ 8901 h 9312"/>
                <a:gd name="connsiteX57-6031" fmla="*/ 8236 w 10000"/>
                <a:gd name="connsiteY57-6032" fmla="*/ 9038 h 9312"/>
                <a:gd name="connsiteX58-6033" fmla="*/ 7749 w 10000"/>
                <a:gd name="connsiteY58-6034" fmla="*/ 9175 h 9312"/>
                <a:gd name="connsiteX59-6035" fmla="*/ 7098 w 10000"/>
                <a:gd name="connsiteY59-6036" fmla="*/ 9175 h 9312"/>
                <a:gd name="connsiteX60-6037" fmla="*/ 6287 w 10000"/>
                <a:gd name="connsiteY60-6038" fmla="*/ 9312 h 9312"/>
                <a:gd name="connsiteX61-6039" fmla="*/ 5475 w 10000"/>
                <a:gd name="connsiteY61-6040" fmla="*/ 9312 h 9312"/>
                <a:gd name="connsiteX62-6041" fmla="*/ 4502 w 10000"/>
                <a:gd name="connsiteY62-6042" fmla="*/ 9312 h 9312"/>
                <a:gd name="connsiteX63-6043" fmla="*/ 3711 w 10000"/>
                <a:gd name="connsiteY63-6044" fmla="*/ 9312 h 9312"/>
                <a:gd name="connsiteX64-6045" fmla="*/ 2899 w 10000"/>
                <a:gd name="connsiteY64-6046" fmla="*/ 9175 h 9312"/>
                <a:gd name="connsiteX65-6047" fmla="*/ 2250 w 10000"/>
                <a:gd name="connsiteY65-6048" fmla="*/ 9175 h 9312"/>
                <a:gd name="connsiteX66-6049" fmla="*/ 1764 w 10000"/>
                <a:gd name="connsiteY66-6050" fmla="*/ 9038 h 9312"/>
                <a:gd name="connsiteX67-6051" fmla="*/ 1278 w 10000"/>
                <a:gd name="connsiteY67-6052" fmla="*/ 8760 h 9312"/>
                <a:gd name="connsiteX68-6053" fmla="*/ 790 w 10000"/>
                <a:gd name="connsiteY68-6054" fmla="*/ 8623 h 9312"/>
                <a:gd name="connsiteX69-6055" fmla="*/ 486 w 10000"/>
                <a:gd name="connsiteY69-6056" fmla="*/ 8349 h 9312"/>
                <a:gd name="connsiteX70-6057" fmla="*/ 323 w 10000"/>
                <a:gd name="connsiteY70-6058" fmla="*/ 7935 h 9312"/>
                <a:gd name="connsiteX71-6059" fmla="*/ 161 w 10000"/>
                <a:gd name="connsiteY71-6060" fmla="*/ 7539 h 9312"/>
                <a:gd name="connsiteX72-6061" fmla="*/ 0 w 10000"/>
                <a:gd name="connsiteY72-6062" fmla="*/ 6988 h 9312"/>
                <a:gd name="connsiteX73-6063" fmla="*/ 0 w 10000"/>
                <a:gd name="connsiteY73-6064" fmla="*/ 6439 h 9312"/>
                <a:gd name="connsiteX74-6065" fmla="*/ 0 w 10000"/>
                <a:gd name="connsiteY74-6066" fmla="*/ 5751 h 9312"/>
                <a:gd name="connsiteX75-6067" fmla="*/ 0 w 10000"/>
                <a:gd name="connsiteY75-6068" fmla="*/ 4924 h 9312"/>
                <a:gd name="connsiteX76-6069" fmla="*/ 0 w 10000"/>
                <a:gd name="connsiteY76-6070" fmla="*/ 3976 h 9312"/>
                <a:gd name="connsiteX77-6071" fmla="*/ 0 w 10000"/>
                <a:gd name="connsiteY77-6072" fmla="*/ 3428 h 9312"/>
                <a:gd name="connsiteX78-6073" fmla="*/ 0 w 10000"/>
                <a:gd name="connsiteY78-6074" fmla="*/ 2874 h 9312"/>
                <a:gd name="connsiteX79-6075" fmla="*/ 0 w 10000"/>
                <a:gd name="connsiteY79-6076" fmla="*/ 2326 h 9312"/>
                <a:gd name="connsiteX80-6077" fmla="*/ 0 w 10000"/>
                <a:gd name="connsiteY80-6078" fmla="*/ 1773 h 9312"/>
                <a:gd name="connsiteX81-6079" fmla="*/ 0 w 10000"/>
                <a:gd name="connsiteY81-6080" fmla="*/ 1100 h 9312"/>
                <a:gd name="connsiteX82-6081" fmla="*/ 0 w 10000"/>
                <a:gd name="connsiteY82-6082" fmla="*/ 551 h 9312"/>
                <a:gd name="connsiteX83-6083" fmla="*/ 0 w 10000"/>
                <a:gd name="connsiteY83-6084" fmla="*/ 139 h 9312"/>
                <a:gd name="connsiteX84-6085" fmla="*/ 952 w 10000"/>
                <a:gd name="connsiteY84-6086" fmla="*/ 0 h 9312"/>
                <a:gd name="connsiteX85-6087" fmla="*/ 952 w 10000"/>
                <a:gd name="connsiteY85-6088" fmla="*/ 690 h 9312"/>
                <a:gd name="connsiteX86-6089" fmla="*/ 952 w 10000"/>
                <a:gd name="connsiteY86-6090" fmla="*/ 690 h 9312"/>
                <a:gd name="connsiteX0-6091" fmla="*/ 952 w 10000"/>
                <a:gd name="connsiteY0-6092" fmla="*/ 592 h 9851"/>
                <a:gd name="connsiteX1-6093" fmla="*/ 952 w 10000"/>
                <a:gd name="connsiteY1-6094" fmla="*/ 1311 h 9851"/>
                <a:gd name="connsiteX2-6095" fmla="*/ 952 w 10000"/>
                <a:gd name="connsiteY2-6096" fmla="*/ 1901 h 9851"/>
                <a:gd name="connsiteX3-6097" fmla="*/ 952 w 10000"/>
                <a:gd name="connsiteY3-6098" fmla="*/ 2494 h 9851"/>
                <a:gd name="connsiteX4-6099" fmla="*/ 952 w 10000"/>
                <a:gd name="connsiteY4-6100" fmla="*/ 3088 h 9851"/>
                <a:gd name="connsiteX5-6101" fmla="*/ 952 w 10000"/>
                <a:gd name="connsiteY5-6102" fmla="*/ 3678 h 9851"/>
                <a:gd name="connsiteX6-6103" fmla="*/ 952 w 10000"/>
                <a:gd name="connsiteY6-6104" fmla="*/ 4121 h 9851"/>
                <a:gd name="connsiteX7-6105" fmla="*/ 952 w 10000"/>
                <a:gd name="connsiteY7-6106" fmla="*/ 4564 h 9851"/>
                <a:gd name="connsiteX8-6107" fmla="*/ 952 w 10000"/>
                <a:gd name="connsiteY8-6108" fmla="*/ 4840 h 9851"/>
                <a:gd name="connsiteX9-6109" fmla="*/ 790 w 10000"/>
                <a:gd name="connsiteY9-6110" fmla="*/ 5578 h 9851"/>
                <a:gd name="connsiteX10-6111" fmla="*/ 790 w 10000"/>
                <a:gd name="connsiteY10-6112" fmla="*/ 6174 h 9851"/>
                <a:gd name="connsiteX11-6113" fmla="*/ 952 w 10000"/>
                <a:gd name="connsiteY11-6114" fmla="*/ 6615 h 9851"/>
                <a:gd name="connsiteX12-6115" fmla="*/ 952 w 10000"/>
                <a:gd name="connsiteY12-6116" fmla="*/ 7059 h 9851"/>
                <a:gd name="connsiteX13-6117" fmla="*/ 1115 w 10000"/>
                <a:gd name="connsiteY13-6118" fmla="*/ 7503 h 9851"/>
                <a:gd name="connsiteX14-6119" fmla="*/ 1278 w 10000"/>
                <a:gd name="connsiteY14-6120" fmla="*/ 7947 h 9851"/>
                <a:gd name="connsiteX15-6121" fmla="*/ 1440 w 10000"/>
                <a:gd name="connsiteY15-6122" fmla="*/ 8224 h 9851"/>
                <a:gd name="connsiteX16-6123" fmla="*/ 1764 w 10000"/>
                <a:gd name="connsiteY16-6124" fmla="*/ 8372 h 9851"/>
                <a:gd name="connsiteX17-6125" fmla="*/ 2088 w 10000"/>
                <a:gd name="connsiteY17-6126" fmla="*/ 8520 h 9851"/>
                <a:gd name="connsiteX18-6127" fmla="*/ 2575 w 10000"/>
                <a:gd name="connsiteY18-6128" fmla="*/ 8667 h 9851"/>
                <a:gd name="connsiteX19-6129" fmla="*/ 3224 w 10000"/>
                <a:gd name="connsiteY19-6130" fmla="*/ 8817 h 9851"/>
                <a:gd name="connsiteX20-6131" fmla="*/ 3873 w 10000"/>
                <a:gd name="connsiteY20-6132" fmla="*/ 8817 h 9851"/>
                <a:gd name="connsiteX21-6133" fmla="*/ 4502 w 10000"/>
                <a:gd name="connsiteY21-6134" fmla="*/ 8817 h 9851"/>
                <a:gd name="connsiteX22-6135" fmla="*/ 5151 w 10000"/>
                <a:gd name="connsiteY22-6136" fmla="*/ 8817 h 9851"/>
                <a:gd name="connsiteX23-6137" fmla="*/ 5639 w 10000"/>
                <a:gd name="connsiteY23-6138" fmla="*/ 8817 h 9851"/>
                <a:gd name="connsiteX24-6139" fmla="*/ 6125 w 10000"/>
                <a:gd name="connsiteY24-6140" fmla="*/ 8667 h 9851"/>
                <a:gd name="connsiteX25-6141" fmla="*/ 6938 w 10000"/>
                <a:gd name="connsiteY25-6142" fmla="*/ 8520 h 9851"/>
                <a:gd name="connsiteX26-6143" fmla="*/ 7586 w 10000"/>
                <a:gd name="connsiteY26-6144" fmla="*/ 8372 h 9851"/>
                <a:gd name="connsiteX27-6145" fmla="*/ 7749 w 10000"/>
                <a:gd name="connsiteY27-6146" fmla="*/ 8224 h 9851"/>
                <a:gd name="connsiteX28-6147" fmla="*/ 7911 w 10000"/>
                <a:gd name="connsiteY28-6148" fmla="*/ 8096 h 9851"/>
                <a:gd name="connsiteX29-6149" fmla="*/ 8072 w 10000"/>
                <a:gd name="connsiteY29-6150" fmla="*/ 7947 h 9851"/>
                <a:gd name="connsiteX30-6151" fmla="*/ 8236 w 10000"/>
                <a:gd name="connsiteY30-6152" fmla="*/ 7799 h 9851"/>
                <a:gd name="connsiteX31-6153" fmla="*/ 8377 w 10000"/>
                <a:gd name="connsiteY31-6154" fmla="*/ 7206 h 9851"/>
                <a:gd name="connsiteX32-6155" fmla="*/ 8539 w 10000"/>
                <a:gd name="connsiteY32-6156" fmla="*/ 6615 h 9851"/>
                <a:gd name="connsiteX33-6157" fmla="*/ 8701 w 10000"/>
                <a:gd name="connsiteY33-6158" fmla="*/ 6320 h 9851"/>
                <a:gd name="connsiteX34-6159" fmla="*/ 8701 w 10000"/>
                <a:gd name="connsiteY34-6160" fmla="*/ 6027 h 9851"/>
                <a:gd name="connsiteX35-6161" fmla="*/ 8701 w 10000"/>
                <a:gd name="connsiteY35-6162" fmla="*/ 5728 h 9851"/>
                <a:gd name="connsiteX36-6163" fmla="*/ 8701 w 10000"/>
                <a:gd name="connsiteY36-6164" fmla="*/ 5578 h 9851"/>
                <a:gd name="connsiteX37-6165" fmla="*/ 8863 w 10000"/>
                <a:gd name="connsiteY37-6166" fmla="*/ 5433 h 9851"/>
                <a:gd name="connsiteX38-6167" fmla="*/ 8863 w 10000"/>
                <a:gd name="connsiteY38-6168" fmla="*/ 5284 h 9851"/>
                <a:gd name="connsiteX39-6169" fmla="*/ 8863 w 10000"/>
                <a:gd name="connsiteY39-6170" fmla="*/ 5284 h 9851"/>
                <a:gd name="connsiteX40-6171" fmla="*/ 9026 w 10000"/>
                <a:gd name="connsiteY40-6172" fmla="*/ 5284 h 9851"/>
                <a:gd name="connsiteX41-6173" fmla="*/ 9188 w 10000"/>
                <a:gd name="connsiteY41-6174" fmla="*/ 5284 h 9851"/>
                <a:gd name="connsiteX42-6175" fmla="*/ 9188 w 10000"/>
                <a:gd name="connsiteY42-6176" fmla="*/ 5433 h 9851"/>
                <a:gd name="connsiteX43-6177" fmla="*/ 9351 w 10000"/>
                <a:gd name="connsiteY43-6178" fmla="*/ 5578 h 9851"/>
                <a:gd name="connsiteX44-6179" fmla="*/ 9351 w 10000"/>
                <a:gd name="connsiteY44-6180" fmla="*/ 5879 h 9851"/>
                <a:gd name="connsiteX45-6181" fmla="*/ 9351 w 10000"/>
                <a:gd name="connsiteY45-6182" fmla="*/ 6027 h 9851"/>
                <a:gd name="connsiteX46-6183" fmla="*/ 9351 w 10000"/>
                <a:gd name="connsiteY46-6184" fmla="*/ 6320 h 9851"/>
                <a:gd name="connsiteX47-6185" fmla="*/ 9513 w 10000"/>
                <a:gd name="connsiteY47-6186" fmla="*/ 6911 h 9851"/>
                <a:gd name="connsiteX48-6187" fmla="*/ 9513 w 10000"/>
                <a:gd name="connsiteY48-6188" fmla="*/ 7355 h 9851"/>
                <a:gd name="connsiteX49-6189" fmla="*/ 9675 w 10000"/>
                <a:gd name="connsiteY49-6190" fmla="*/ 7799 h 9851"/>
                <a:gd name="connsiteX50-6191" fmla="*/ 9837 w 10000"/>
                <a:gd name="connsiteY50-6192" fmla="*/ 8096 h 9851"/>
                <a:gd name="connsiteX51-6193" fmla="*/ 10000 w 10000"/>
                <a:gd name="connsiteY51-6194" fmla="*/ 8372 h 9851"/>
                <a:gd name="connsiteX52-6195" fmla="*/ 10000 w 10000"/>
                <a:gd name="connsiteY52-6196" fmla="*/ 8667 h 9851"/>
                <a:gd name="connsiteX53-6197" fmla="*/ 9837 w 10000"/>
                <a:gd name="connsiteY53-6198" fmla="*/ 8965 h 9851"/>
                <a:gd name="connsiteX54-6199" fmla="*/ 9513 w 10000"/>
                <a:gd name="connsiteY54-6200" fmla="*/ 9111 h 9851"/>
                <a:gd name="connsiteX55-6201" fmla="*/ 9188 w 10000"/>
                <a:gd name="connsiteY55-6202" fmla="*/ 9258 h 9851"/>
                <a:gd name="connsiteX56-6203" fmla="*/ 8701 w 10000"/>
                <a:gd name="connsiteY56-6204" fmla="*/ 9410 h 9851"/>
                <a:gd name="connsiteX57-6205" fmla="*/ 8236 w 10000"/>
                <a:gd name="connsiteY57-6206" fmla="*/ 9557 h 9851"/>
                <a:gd name="connsiteX58-6207" fmla="*/ 7749 w 10000"/>
                <a:gd name="connsiteY58-6208" fmla="*/ 9704 h 9851"/>
                <a:gd name="connsiteX59-6209" fmla="*/ 7098 w 10000"/>
                <a:gd name="connsiteY59-6210" fmla="*/ 9704 h 9851"/>
                <a:gd name="connsiteX60-6211" fmla="*/ 6287 w 10000"/>
                <a:gd name="connsiteY60-6212" fmla="*/ 9851 h 9851"/>
                <a:gd name="connsiteX61-6213" fmla="*/ 5475 w 10000"/>
                <a:gd name="connsiteY61-6214" fmla="*/ 9851 h 9851"/>
                <a:gd name="connsiteX62-6215" fmla="*/ 4502 w 10000"/>
                <a:gd name="connsiteY62-6216" fmla="*/ 9851 h 9851"/>
                <a:gd name="connsiteX63-6217" fmla="*/ 3711 w 10000"/>
                <a:gd name="connsiteY63-6218" fmla="*/ 9851 h 9851"/>
                <a:gd name="connsiteX64-6219" fmla="*/ 2899 w 10000"/>
                <a:gd name="connsiteY64-6220" fmla="*/ 9704 h 9851"/>
                <a:gd name="connsiteX65-6221" fmla="*/ 2250 w 10000"/>
                <a:gd name="connsiteY65-6222" fmla="*/ 9704 h 9851"/>
                <a:gd name="connsiteX66-6223" fmla="*/ 1764 w 10000"/>
                <a:gd name="connsiteY66-6224" fmla="*/ 9557 h 9851"/>
                <a:gd name="connsiteX67-6225" fmla="*/ 1278 w 10000"/>
                <a:gd name="connsiteY67-6226" fmla="*/ 9258 h 9851"/>
                <a:gd name="connsiteX68-6227" fmla="*/ 790 w 10000"/>
                <a:gd name="connsiteY68-6228" fmla="*/ 9111 h 9851"/>
                <a:gd name="connsiteX69-6229" fmla="*/ 486 w 10000"/>
                <a:gd name="connsiteY69-6230" fmla="*/ 8817 h 9851"/>
                <a:gd name="connsiteX70-6231" fmla="*/ 323 w 10000"/>
                <a:gd name="connsiteY70-6232" fmla="*/ 8372 h 9851"/>
                <a:gd name="connsiteX71-6233" fmla="*/ 161 w 10000"/>
                <a:gd name="connsiteY71-6234" fmla="*/ 7947 h 9851"/>
                <a:gd name="connsiteX72-6235" fmla="*/ 0 w 10000"/>
                <a:gd name="connsiteY72-6236" fmla="*/ 7355 h 9851"/>
                <a:gd name="connsiteX73-6237" fmla="*/ 0 w 10000"/>
                <a:gd name="connsiteY73-6238" fmla="*/ 6766 h 9851"/>
                <a:gd name="connsiteX74-6239" fmla="*/ 0 w 10000"/>
                <a:gd name="connsiteY74-6240" fmla="*/ 6027 h 9851"/>
                <a:gd name="connsiteX75-6241" fmla="*/ 0 w 10000"/>
                <a:gd name="connsiteY75-6242" fmla="*/ 5139 h 9851"/>
                <a:gd name="connsiteX76-6243" fmla="*/ 0 w 10000"/>
                <a:gd name="connsiteY76-6244" fmla="*/ 4121 h 9851"/>
                <a:gd name="connsiteX77-6245" fmla="*/ 0 w 10000"/>
                <a:gd name="connsiteY77-6246" fmla="*/ 3532 h 9851"/>
                <a:gd name="connsiteX78-6247" fmla="*/ 0 w 10000"/>
                <a:gd name="connsiteY78-6248" fmla="*/ 2937 h 9851"/>
                <a:gd name="connsiteX79-6249" fmla="*/ 0 w 10000"/>
                <a:gd name="connsiteY79-6250" fmla="*/ 2349 h 9851"/>
                <a:gd name="connsiteX80-6251" fmla="*/ 0 w 10000"/>
                <a:gd name="connsiteY80-6252" fmla="*/ 1755 h 9851"/>
                <a:gd name="connsiteX81-6253" fmla="*/ 0 w 10000"/>
                <a:gd name="connsiteY81-6254" fmla="*/ 1032 h 9851"/>
                <a:gd name="connsiteX82-6255" fmla="*/ 0 w 10000"/>
                <a:gd name="connsiteY82-6256" fmla="*/ 443 h 9851"/>
                <a:gd name="connsiteX83-6257" fmla="*/ 0 w 10000"/>
                <a:gd name="connsiteY83-6258" fmla="*/ 0 h 9851"/>
                <a:gd name="connsiteX84-6259" fmla="*/ 952 w 10000"/>
                <a:gd name="connsiteY84-6260" fmla="*/ 592 h 9851"/>
                <a:gd name="connsiteX85-6261" fmla="*/ 952 w 10000"/>
                <a:gd name="connsiteY85-6262" fmla="*/ 592 h 9851"/>
                <a:gd name="connsiteX0-6263" fmla="*/ 952 w 10000"/>
                <a:gd name="connsiteY0-6264" fmla="*/ 601 h 10000"/>
                <a:gd name="connsiteX1-6265" fmla="*/ 952 w 10000"/>
                <a:gd name="connsiteY1-6266" fmla="*/ 1331 h 10000"/>
                <a:gd name="connsiteX2-6267" fmla="*/ 952 w 10000"/>
                <a:gd name="connsiteY2-6268" fmla="*/ 1930 h 10000"/>
                <a:gd name="connsiteX3-6269" fmla="*/ 952 w 10000"/>
                <a:gd name="connsiteY3-6270" fmla="*/ 2532 h 10000"/>
                <a:gd name="connsiteX4-6271" fmla="*/ 952 w 10000"/>
                <a:gd name="connsiteY4-6272" fmla="*/ 3135 h 10000"/>
                <a:gd name="connsiteX5-6273" fmla="*/ 952 w 10000"/>
                <a:gd name="connsiteY5-6274" fmla="*/ 3734 h 10000"/>
                <a:gd name="connsiteX6-6275" fmla="*/ 952 w 10000"/>
                <a:gd name="connsiteY6-6276" fmla="*/ 4183 h 10000"/>
                <a:gd name="connsiteX7-6277" fmla="*/ 952 w 10000"/>
                <a:gd name="connsiteY7-6278" fmla="*/ 4633 h 10000"/>
                <a:gd name="connsiteX8-6279" fmla="*/ 952 w 10000"/>
                <a:gd name="connsiteY8-6280" fmla="*/ 4913 h 10000"/>
                <a:gd name="connsiteX9-6281" fmla="*/ 790 w 10000"/>
                <a:gd name="connsiteY9-6282" fmla="*/ 5662 h 10000"/>
                <a:gd name="connsiteX10-6283" fmla="*/ 790 w 10000"/>
                <a:gd name="connsiteY10-6284" fmla="*/ 6267 h 10000"/>
                <a:gd name="connsiteX11-6285" fmla="*/ 952 w 10000"/>
                <a:gd name="connsiteY11-6286" fmla="*/ 6715 h 10000"/>
                <a:gd name="connsiteX12-6287" fmla="*/ 952 w 10000"/>
                <a:gd name="connsiteY12-6288" fmla="*/ 7166 h 10000"/>
                <a:gd name="connsiteX13-6289" fmla="*/ 1115 w 10000"/>
                <a:gd name="connsiteY13-6290" fmla="*/ 7616 h 10000"/>
                <a:gd name="connsiteX14-6291" fmla="*/ 1278 w 10000"/>
                <a:gd name="connsiteY14-6292" fmla="*/ 8067 h 10000"/>
                <a:gd name="connsiteX15-6293" fmla="*/ 1440 w 10000"/>
                <a:gd name="connsiteY15-6294" fmla="*/ 8348 h 10000"/>
                <a:gd name="connsiteX16-6295" fmla="*/ 1764 w 10000"/>
                <a:gd name="connsiteY16-6296" fmla="*/ 8499 h 10000"/>
                <a:gd name="connsiteX17-6297" fmla="*/ 2088 w 10000"/>
                <a:gd name="connsiteY17-6298" fmla="*/ 8649 h 10000"/>
                <a:gd name="connsiteX18-6299" fmla="*/ 2575 w 10000"/>
                <a:gd name="connsiteY18-6300" fmla="*/ 8798 h 10000"/>
                <a:gd name="connsiteX19-6301" fmla="*/ 3224 w 10000"/>
                <a:gd name="connsiteY19-6302" fmla="*/ 8950 h 10000"/>
                <a:gd name="connsiteX20-6303" fmla="*/ 3873 w 10000"/>
                <a:gd name="connsiteY20-6304" fmla="*/ 8950 h 10000"/>
                <a:gd name="connsiteX21-6305" fmla="*/ 4502 w 10000"/>
                <a:gd name="connsiteY21-6306" fmla="*/ 8950 h 10000"/>
                <a:gd name="connsiteX22-6307" fmla="*/ 5151 w 10000"/>
                <a:gd name="connsiteY22-6308" fmla="*/ 8950 h 10000"/>
                <a:gd name="connsiteX23-6309" fmla="*/ 5639 w 10000"/>
                <a:gd name="connsiteY23-6310" fmla="*/ 8950 h 10000"/>
                <a:gd name="connsiteX24-6311" fmla="*/ 6125 w 10000"/>
                <a:gd name="connsiteY24-6312" fmla="*/ 8798 h 10000"/>
                <a:gd name="connsiteX25-6313" fmla="*/ 6938 w 10000"/>
                <a:gd name="connsiteY25-6314" fmla="*/ 8649 h 10000"/>
                <a:gd name="connsiteX26-6315" fmla="*/ 7586 w 10000"/>
                <a:gd name="connsiteY26-6316" fmla="*/ 8499 h 10000"/>
                <a:gd name="connsiteX27-6317" fmla="*/ 7749 w 10000"/>
                <a:gd name="connsiteY27-6318" fmla="*/ 8348 h 10000"/>
                <a:gd name="connsiteX28-6319" fmla="*/ 7911 w 10000"/>
                <a:gd name="connsiteY28-6320" fmla="*/ 8218 h 10000"/>
                <a:gd name="connsiteX29-6321" fmla="*/ 8072 w 10000"/>
                <a:gd name="connsiteY29-6322" fmla="*/ 8067 h 10000"/>
                <a:gd name="connsiteX30-6323" fmla="*/ 8236 w 10000"/>
                <a:gd name="connsiteY30-6324" fmla="*/ 7917 h 10000"/>
                <a:gd name="connsiteX31-6325" fmla="*/ 8377 w 10000"/>
                <a:gd name="connsiteY31-6326" fmla="*/ 7315 h 10000"/>
                <a:gd name="connsiteX32-6327" fmla="*/ 8539 w 10000"/>
                <a:gd name="connsiteY32-6328" fmla="*/ 6715 h 10000"/>
                <a:gd name="connsiteX33-6329" fmla="*/ 8701 w 10000"/>
                <a:gd name="connsiteY33-6330" fmla="*/ 6416 h 10000"/>
                <a:gd name="connsiteX34-6331" fmla="*/ 8701 w 10000"/>
                <a:gd name="connsiteY34-6332" fmla="*/ 6118 h 10000"/>
                <a:gd name="connsiteX35-6333" fmla="*/ 8701 w 10000"/>
                <a:gd name="connsiteY35-6334" fmla="*/ 5815 h 10000"/>
                <a:gd name="connsiteX36-6335" fmla="*/ 8701 w 10000"/>
                <a:gd name="connsiteY36-6336" fmla="*/ 5662 h 10000"/>
                <a:gd name="connsiteX37-6337" fmla="*/ 8863 w 10000"/>
                <a:gd name="connsiteY37-6338" fmla="*/ 5515 h 10000"/>
                <a:gd name="connsiteX38-6339" fmla="*/ 8863 w 10000"/>
                <a:gd name="connsiteY38-6340" fmla="*/ 5364 h 10000"/>
                <a:gd name="connsiteX39-6341" fmla="*/ 8863 w 10000"/>
                <a:gd name="connsiteY39-6342" fmla="*/ 5364 h 10000"/>
                <a:gd name="connsiteX40-6343" fmla="*/ 9026 w 10000"/>
                <a:gd name="connsiteY40-6344" fmla="*/ 5364 h 10000"/>
                <a:gd name="connsiteX41-6345" fmla="*/ 9188 w 10000"/>
                <a:gd name="connsiteY41-6346" fmla="*/ 5364 h 10000"/>
                <a:gd name="connsiteX42-6347" fmla="*/ 9188 w 10000"/>
                <a:gd name="connsiteY42-6348" fmla="*/ 5515 h 10000"/>
                <a:gd name="connsiteX43-6349" fmla="*/ 9351 w 10000"/>
                <a:gd name="connsiteY43-6350" fmla="*/ 5662 h 10000"/>
                <a:gd name="connsiteX44-6351" fmla="*/ 9351 w 10000"/>
                <a:gd name="connsiteY44-6352" fmla="*/ 5968 h 10000"/>
                <a:gd name="connsiteX45-6353" fmla="*/ 9351 w 10000"/>
                <a:gd name="connsiteY45-6354" fmla="*/ 6118 h 10000"/>
                <a:gd name="connsiteX46-6355" fmla="*/ 9351 w 10000"/>
                <a:gd name="connsiteY46-6356" fmla="*/ 6416 h 10000"/>
                <a:gd name="connsiteX47-6357" fmla="*/ 9513 w 10000"/>
                <a:gd name="connsiteY47-6358" fmla="*/ 7016 h 10000"/>
                <a:gd name="connsiteX48-6359" fmla="*/ 9513 w 10000"/>
                <a:gd name="connsiteY48-6360" fmla="*/ 7466 h 10000"/>
                <a:gd name="connsiteX49-6361" fmla="*/ 9675 w 10000"/>
                <a:gd name="connsiteY49-6362" fmla="*/ 7917 h 10000"/>
                <a:gd name="connsiteX50-6363" fmla="*/ 9837 w 10000"/>
                <a:gd name="connsiteY50-6364" fmla="*/ 8218 h 10000"/>
                <a:gd name="connsiteX51-6365" fmla="*/ 10000 w 10000"/>
                <a:gd name="connsiteY51-6366" fmla="*/ 8499 h 10000"/>
                <a:gd name="connsiteX52-6367" fmla="*/ 10000 w 10000"/>
                <a:gd name="connsiteY52-6368" fmla="*/ 8798 h 10000"/>
                <a:gd name="connsiteX53-6369" fmla="*/ 9837 w 10000"/>
                <a:gd name="connsiteY53-6370" fmla="*/ 9101 h 10000"/>
                <a:gd name="connsiteX54-6371" fmla="*/ 9513 w 10000"/>
                <a:gd name="connsiteY54-6372" fmla="*/ 9249 h 10000"/>
                <a:gd name="connsiteX55-6373" fmla="*/ 9188 w 10000"/>
                <a:gd name="connsiteY55-6374" fmla="*/ 9398 h 10000"/>
                <a:gd name="connsiteX56-6375" fmla="*/ 8701 w 10000"/>
                <a:gd name="connsiteY56-6376" fmla="*/ 9552 h 10000"/>
                <a:gd name="connsiteX57-6377" fmla="*/ 8236 w 10000"/>
                <a:gd name="connsiteY57-6378" fmla="*/ 9702 h 10000"/>
                <a:gd name="connsiteX58-6379" fmla="*/ 7749 w 10000"/>
                <a:gd name="connsiteY58-6380" fmla="*/ 9851 h 10000"/>
                <a:gd name="connsiteX59-6381" fmla="*/ 7098 w 10000"/>
                <a:gd name="connsiteY59-6382" fmla="*/ 9851 h 10000"/>
                <a:gd name="connsiteX60-6383" fmla="*/ 6287 w 10000"/>
                <a:gd name="connsiteY60-6384" fmla="*/ 10000 h 10000"/>
                <a:gd name="connsiteX61-6385" fmla="*/ 5475 w 10000"/>
                <a:gd name="connsiteY61-6386" fmla="*/ 10000 h 10000"/>
                <a:gd name="connsiteX62-6387" fmla="*/ 4502 w 10000"/>
                <a:gd name="connsiteY62-6388" fmla="*/ 10000 h 10000"/>
                <a:gd name="connsiteX63-6389" fmla="*/ 3711 w 10000"/>
                <a:gd name="connsiteY63-6390" fmla="*/ 10000 h 10000"/>
                <a:gd name="connsiteX64-6391" fmla="*/ 2899 w 10000"/>
                <a:gd name="connsiteY64-6392" fmla="*/ 9851 h 10000"/>
                <a:gd name="connsiteX65-6393" fmla="*/ 2250 w 10000"/>
                <a:gd name="connsiteY65-6394" fmla="*/ 9851 h 10000"/>
                <a:gd name="connsiteX66-6395" fmla="*/ 1764 w 10000"/>
                <a:gd name="connsiteY66-6396" fmla="*/ 9702 h 10000"/>
                <a:gd name="connsiteX67-6397" fmla="*/ 1278 w 10000"/>
                <a:gd name="connsiteY67-6398" fmla="*/ 9398 h 10000"/>
                <a:gd name="connsiteX68-6399" fmla="*/ 790 w 10000"/>
                <a:gd name="connsiteY68-6400" fmla="*/ 9249 h 10000"/>
                <a:gd name="connsiteX69-6401" fmla="*/ 486 w 10000"/>
                <a:gd name="connsiteY69-6402" fmla="*/ 8950 h 10000"/>
                <a:gd name="connsiteX70-6403" fmla="*/ 323 w 10000"/>
                <a:gd name="connsiteY70-6404" fmla="*/ 8499 h 10000"/>
                <a:gd name="connsiteX71-6405" fmla="*/ 161 w 10000"/>
                <a:gd name="connsiteY71-6406" fmla="*/ 8067 h 10000"/>
                <a:gd name="connsiteX72-6407" fmla="*/ 0 w 10000"/>
                <a:gd name="connsiteY72-6408" fmla="*/ 7466 h 10000"/>
                <a:gd name="connsiteX73-6409" fmla="*/ 0 w 10000"/>
                <a:gd name="connsiteY73-6410" fmla="*/ 6868 h 10000"/>
                <a:gd name="connsiteX74-6411" fmla="*/ 0 w 10000"/>
                <a:gd name="connsiteY74-6412" fmla="*/ 6118 h 10000"/>
                <a:gd name="connsiteX75-6413" fmla="*/ 0 w 10000"/>
                <a:gd name="connsiteY75-6414" fmla="*/ 5217 h 10000"/>
                <a:gd name="connsiteX76-6415" fmla="*/ 0 w 10000"/>
                <a:gd name="connsiteY76-6416" fmla="*/ 4183 h 10000"/>
                <a:gd name="connsiteX77-6417" fmla="*/ 0 w 10000"/>
                <a:gd name="connsiteY77-6418" fmla="*/ 3585 h 10000"/>
                <a:gd name="connsiteX78-6419" fmla="*/ 0 w 10000"/>
                <a:gd name="connsiteY78-6420" fmla="*/ 2981 h 10000"/>
                <a:gd name="connsiteX79-6421" fmla="*/ 0 w 10000"/>
                <a:gd name="connsiteY79-6422" fmla="*/ 2385 h 10000"/>
                <a:gd name="connsiteX80-6423" fmla="*/ 0 w 10000"/>
                <a:gd name="connsiteY80-6424" fmla="*/ 1782 h 10000"/>
                <a:gd name="connsiteX81-6425" fmla="*/ 0 w 10000"/>
                <a:gd name="connsiteY81-6426" fmla="*/ 1048 h 10000"/>
                <a:gd name="connsiteX82-6427" fmla="*/ 0 w 10000"/>
                <a:gd name="connsiteY82-6428" fmla="*/ 450 h 10000"/>
                <a:gd name="connsiteX83-6429" fmla="*/ 0 w 10000"/>
                <a:gd name="connsiteY83-6430" fmla="*/ 0 h 10000"/>
                <a:gd name="connsiteX84-6431" fmla="*/ 952 w 10000"/>
                <a:gd name="connsiteY84-6432" fmla="*/ 601 h 10000"/>
                <a:gd name="connsiteX0-6433" fmla="*/ 952 w 10000"/>
                <a:gd name="connsiteY0-6434" fmla="*/ 151 h 9550"/>
                <a:gd name="connsiteX1-6435" fmla="*/ 952 w 10000"/>
                <a:gd name="connsiteY1-6436" fmla="*/ 881 h 9550"/>
                <a:gd name="connsiteX2-6437" fmla="*/ 952 w 10000"/>
                <a:gd name="connsiteY2-6438" fmla="*/ 1480 h 9550"/>
                <a:gd name="connsiteX3-6439" fmla="*/ 952 w 10000"/>
                <a:gd name="connsiteY3-6440" fmla="*/ 2082 h 9550"/>
                <a:gd name="connsiteX4-6441" fmla="*/ 952 w 10000"/>
                <a:gd name="connsiteY4-6442" fmla="*/ 2685 h 9550"/>
                <a:gd name="connsiteX5-6443" fmla="*/ 952 w 10000"/>
                <a:gd name="connsiteY5-6444" fmla="*/ 3284 h 9550"/>
                <a:gd name="connsiteX6-6445" fmla="*/ 952 w 10000"/>
                <a:gd name="connsiteY6-6446" fmla="*/ 3733 h 9550"/>
                <a:gd name="connsiteX7-6447" fmla="*/ 952 w 10000"/>
                <a:gd name="connsiteY7-6448" fmla="*/ 4183 h 9550"/>
                <a:gd name="connsiteX8-6449" fmla="*/ 952 w 10000"/>
                <a:gd name="connsiteY8-6450" fmla="*/ 4463 h 9550"/>
                <a:gd name="connsiteX9-6451" fmla="*/ 790 w 10000"/>
                <a:gd name="connsiteY9-6452" fmla="*/ 5212 h 9550"/>
                <a:gd name="connsiteX10-6453" fmla="*/ 790 w 10000"/>
                <a:gd name="connsiteY10-6454" fmla="*/ 5817 h 9550"/>
                <a:gd name="connsiteX11-6455" fmla="*/ 952 w 10000"/>
                <a:gd name="connsiteY11-6456" fmla="*/ 6265 h 9550"/>
                <a:gd name="connsiteX12-6457" fmla="*/ 952 w 10000"/>
                <a:gd name="connsiteY12-6458" fmla="*/ 6716 h 9550"/>
                <a:gd name="connsiteX13-6459" fmla="*/ 1115 w 10000"/>
                <a:gd name="connsiteY13-6460" fmla="*/ 7166 h 9550"/>
                <a:gd name="connsiteX14-6461" fmla="*/ 1278 w 10000"/>
                <a:gd name="connsiteY14-6462" fmla="*/ 7617 h 9550"/>
                <a:gd name="connsiteX15-6463" fmla="*/ 1440 w 10000"/>
                <a:gd name="connsiteY15-6464" fmla="*/ 7898 h 9550"/>
                <a:gd name="connsiteX16-6465" fmla="*/ 1764 w 10000"/>
                <a:gd name="connsiteY16-6466" fmla="*/ 8049 h 9550"/>
                <a:gd name="connsiteX17-6467" fmla="*/ 2088 w 10000"/>
                <a:gd name="connsiteY17-6468" fmla="*/ 8199 h 9550"/>
                <a:gd name="connsiteX18-6469" fmla="*/ 2575 w 10000"/>
                <a:gd name="connsiteY18-6470" fmla="*/ 8348 h 9550"/>
                <a:gd name="connsiteX19-6471" fmla="*/ 3224 w 10000"/>
                <a:gd name="connsiteY19-6472" fmla="*/ 8500 h 9550"/>
                <a:gd name="connsiteX20-6473" fmla="*/ 3873 w 10000"/>
                <a:gd name="connsiteY20-6474" fmla="*/ 8500 h 9550"/>
                <a:gd name="connsiteX21-6475" fmla="*/ 4502 w 10000"/>
                <a:gd name="connsiteY21-6476" fmla="*/ 8500 h 9550"/>
                <a:gd name="connsiteX22-6477" fmla="*/ 5151 w 10000"/>
                <a:gd name="connsiteY22-6478" fmla="*/ 8500 h 9550"/>
                <a:gd name="connsiteX23-6479" fmla="*/ 5639 w 10000"/>
                <a:gd name="connsiteY23-6480" fmla="*/ 8500 h 9550"/>
                <a:gd name="connsiteX24-6481" fmla="*/ 6125 w 10000"/>
                <a:gd name="connsiteY24-6482" fmla="*/ 8348 h 9550"/>
                <a:gd name="connsiteX25-6483" fmla="*/ 6938 w 10000"/>
                <a:gd name="connsiteY25-6484" fmla="*/ 8199 h 9550"/>
                <a:gd name="connsiteX26-6485" fmla="*/ 7586 w 10000"/>
                <a:gd name="connsiteY26-6486" fmla="*/ 8049 h 9550"/>
                <a:gd name="connsiteX27-6487" fmla="*/ 7749 w 10000"/>
                <a:gd name="connsiteY27-6488" fmla="*/ 7898 h 9550"/>
                <a:gd name="connsiteX28-6489" fmla="*/ 7911 w 10000"/>
                <a:gd name="connsiteY28-6490" fmla="*/ 7768 h 9550"/>
                <a:gd name="connsiteX29-6491" fmla="*/ 8072 w 10000"/>
                <a:gd name="connsiteY29-6492" fmla="*/ 7617 h 9550"/>
                <a:gd name="connsiteX30-6493" fmla="*/ 8236 w 10000"/>
                <a:gd name="connsiteY30-6494" fmla="*/ 7467 h 9550"/>
                <a:gd name="connsiteX31-6495" fmla="*/ 8377 w 10000"/>
                <a:gd name="connsiteY31-6496" fmla="*/ 6865 h 9550"/>
                <a:gd name="connsiteX32-6497" fmla="*/ 8539 w 10000"/>
                <a:gd name="connsiteY32-6498" fmla="*/ 6265 h 9550"/>
                <a:gd name="connsiteX33-6499" fmla="*/ 8701 w 10000"/>
                <a:gd name="connsiteY33-6500" fmla="*/ 5966 h 9550"/>
                <a:gd name="connsiteX34-6501" fmla="*/ 8701 w 10000"/>
                <a:gd name="connsiteY34-6502" fmla="*/ 5668 h 9550"/>
                <a:gd name="connsiteX35-6503" fmla="*/ 8701 w 10000"/>
                <a:gd name="connsiteY35-6504" fmla="*/ 5365 h 9550"/>
                <a:gd name="connsiteX36-6505" fmla="*/ 8701 w 10000"/>
                <a:gd name="connsiteY36-6506" fmla="*/ 5212 h 9550"/>
                <a:gd name="connsiteX37-6507" fmla="*/ 8863 w 10000"/>
                <a:gd name="connsiteY37-6508" fmla="*/ 5065 h 9550"/>
                <a:gd name="connsiteX38-6509" fmla="*/ 8863 w 10000"/>
                <a:gd name="connsiteY38-6510" fmla="*/ 4914 h 9550"/>
                <a:gd name="connsiteX39-6511" fmla="*/ 8863 w 10000"/>
                <a:gd name="connsiteY39-6512" fmla="*/ 4914 h 9550"/>
                <a:gd name="connsiteX40-6513" fmla="*/ 9026 w 10000"/>
                <a:gd name="connsiteY40-6514" fmla="*/ 4914 h 9550"/>
                <a:gd name="connsiteX41-6515" fmla="*/ 9188 w 10000"/>
                <a:gd name="connsiteY41-6516" fmla="*/ 4914 h 9550"/>
                <a:gd name="connsiteX42-6517" fmla="*/ 9188 w 10000"/>
                <a:gd name="connsiteY42-6518" fmla="*/ 5065 h 9550"/>
                <a:gd name="connsiteX43-6519" fmla="*/ 9351 w 10000"/>
                <a:gd name="connsiteY43-6520" fmla="*/ 5212 h 9550"/>
                <a:gd name="connsiteX44-6521" fmla="*/ 9351 w 10000"/>
                <a:gd name="connsiteY44-6522" fmla="*/ 5518 h 9550"/>
                <a:gd name="connsiteX45-6523" fmla="*/ 9351 w 10000"/>
                <a:gd name="connsiteY45-6524" fmla="*/ 5668 h 9550"/>
                <a:gd name="connsiteX46-6525" fmla="*/ 9351 w 10000"/>
                <a:gd name="connsiteY46-6526" fmla="*/ 5966 h 9550"/>
                <a:gd name="connsiteX47-6527" fmla="*/ 9513 w 10000"/>
                <a:gd name="connsiteY47-6528" fmla="*/ 6566 h 9550"/>
                <a:gd name="connsiteX48-6529" fmla="*/ 9513 w 10000"/>
                <a:gd name="connsiteY48-6530" fmla="*/ 7016 h 9550"/>
                <a:gd name="connsiteX49-6531" fmla="*/ 9675 w 10000"/>
                <a:gd name="connsiteY49-6532" fmla="*/ 7467 h 9550"/>
                <a:gd name="connsiteX50-6533" fmla="*/ 9837 w 10000"/>
                <a:gd name="connsiteY50-6534" fmla="*/ 7768 h 9550"/>
                <a:gd name="connsiteX51-6535" fmla="*/ 10000 w 10000"/>
                <a:gd name="connsiteY51-6536" fmla="*/ 8049 h 9550"/>
                <a:gd name="connsiteX52-6537" fmla="*/ 10000 w 10000"/>
                <a:gd name="connsiteY52-6538" fmla="*/ 8348 h 9550"/>
                <a:gd name="connsiteX53-6539" fmla="*/ 9837 w 10000"/>
                <a:gd name="connsiteY53-6540" fmla="*/ 8651 h 9550"/>
                <a:gd name="connsiteX54-6541" fmla="*/ 9513 w 10000"/>
                <a:gd name="connsiteY54-6542" fmla="*/ 8799 h 9550"/>
                <a:gd name="connsiteX55-6543" fmla="*/ 9188 w 10000"/>
                <a:gd name="connsiteY55-6544" fmla="*/ 8948 h 9550"/>
                <a:gd name="connsiteX56-6545" fmla="*/ 8701 w 10000"/>
                <a:gd name="connsiteY56-6546" fmla="*/ 9102 h 9550"/>
                <a:gd name="connsiteX57-6547" fmla="*/ 8236 w 10000"/>
                <a:gd name="connsiteY57-6548" fmla="*/ 9252 h 9550"/>
                <a:gd name="connsiteX58-6549" fmla="*/ 7749 w 10000"/>
                <a:gd name="connsiteY58-6550" fmla="*/ 9401 h 9550"/>
                <a:gd name="connsiteX59-6551" fmla="*/ 7098 w 10000"/>
                <a:gd name="connsiteY59-6552" fmla="*/ 9401 h 9550"/>
                <a:gd name="connsiteX60-6553" fmla="*/ 6287 w 10000"/>
                <a:gd name="connsiteY60-6554" fmla="*/ 9550 h 9550"/>
                <a:gd name="connsiteX61-6555" fmla="*/ 5475 w 10000"/>
                <a:gd name="connsiteY61-6556" fmla="*/ 9550 h 9550"/>
                <a:gd name="connsiteX62-6557" fmla="*/ 4502 w 10000"/>
                <a:gd name="connsiteY62-6558" fmla="*/ 9550 h 9550"/>
                <a:gd name="connsiteX63-6559" fmla="*/ 3711 w 10000"/>
                <a:gd name="connsiteY63-6560" fmla="*/ 9550 h 9550"/>
                <a:gd name="connsiteX64-6561" fmla="*/ 2899 w 10000"/>
                <a:gd name="connsiteY64-6562" fmla="*/ 9401 h 9550"/>
                <a:gd name="connsiteX65-6563" fmla="*/ 2250 w 10000"/>
                <a:gd name="connsiteY65-6564" fmla="*/ 9401 h 9550"/>
                <a:gd name="connsiteX66-6565" fmla="*/ 1764 w 10000"/>
                <a:gd name="connsiteY66-6566" fmla="*/ 9252 h 9550"/>
                <a:gd name="connsiteX67-6567" fmla="*/ 1278 w 10000"/>
                <a:gd name="connsiteY67-6568" fmla="*/ 8948 h 9550"/>
                <a:gd name="connsiteX68-6569" fmla="*/ 790 w 10000"/>
                <a:gd name="connsiteY68-6570" fmla="*/ 8799 h 9550"/>
                <a:gd name="connsiteX69-6571" fmla="*/ 486 w 10000"/>
                <a:gd name="connsiteY69-6572" fmla="*/ 8500 h 9550"/>
                <a:gd name="connsiteX70-6573" fmla="*/ 323 w 10000"/>
                <a:gd name="connsiteY70-6574" fmla="*/ 8049 h 9550"/>
                <a:gd name="connsiteX71-6575" fmla="*/ 161 w 10000"/>
                <a:gd name="connsiteY71-6576" fmla="*/ 7617 h 9550"/>
                <a:gd name="connsiteX72-6577" fmla="*/ 0 w 10000"/>
                <a:gd name="connsiteY72-6578" fmla="*/ 7016 h 9550"/>
                <a:gd name="connsiteX73-6579" fmla="*/ 0 w 10000"/>
                <a:gd name="connsiteY73-6580" fmla="*/ 6418 h 9550"/>
                <a:gd name="connsiteX74-6581" fmla="*/ 0 w 10000"/>
                <a:gd name="connsiteY74-6582" fmla="*/ 5668 h 9550"/>
                <a:gd name="connsiteX75-6583" fmla="*/ 0 w 10000"/>
                <a:gd name="connsiteY75-6584" fmla="*/ 4767 h 9550"/>
                <a:gd name="connsiteX76-6585" fmla="*/ 0 w 10000"/>
                <a:gd name="connsiteY76-6586" fmla="*/ 3733 h 9550"/>
                <a:gd name="connsiteX77-6587" fmla="*/ 0 w 10000"/>
                <a:gd name="connsiteY77-6588" fmla="*/ 3135 h 9550"/>
                <a:gd name="connsiteX78-6589" fmla="*/ 0 w 10000"/>
                <a:gd name="connsiteY78-6590" fmla="*/ 2531 h 9550"/>
                <a:gd name="connsiteX79-6591" fmla="*/ 0 w 10000"/>
                <a:gd name="connsiteY79-6592" fmla="*/ 1935 h 9550"/>
                <a:gd name="connsiteX80-6593" fmla="*/ 0 w 10000"/>
                <a:gd name="connsiteY80-6594" fmla="*/ 1332 h 9550"/>
                <a:gd name="connsiteX81-6595" fmla="*/ 0 w 10000"/>
                <a:gd name="connsiteY81-6596" fmla="*/ 598 h 9550"/>
                <a:gd name="connsiteX82-6597" fmla="*/ 0 w 10000"/>
                <a:gd name="connsiteY82-6598" fmla="*/ 0 h 9550"/>
                <a:gd name="connsiteX83-6599" fmla="*/ 952 w 10000"/>
                <a:gd name="connsiteY83-6600" fmla="*/ 151 h 9550"/>
                <a:gd name="connsiteX0-6601" fmla="*/ 952 w 10000"/>
                <a:gd name="connsiteY0-6602" fmla="*/ 0 h 9842"/>
                <a:gd name="connsiteX1-6603" fmla="*/ 952 w 10000"/>
                <a:gd name="connsiteY1-6604" fmla="*/ 765 h 9842"/>
                <a:gd name="connsiteX2-6605" fmla="*/ 952 w 10000"/>
                <a:gd name="connsiteY2-6606" fmla="*/ 1392 h 9842"/>
                <a:gd name="connsiteX3-6607" fmla="*/ 952 w 10000"/>
                <a:gd name="connsiteY3-6608" fmla="*/ 2022 h 9842"/>
                <a:gd name="connsiteX4-6609" fmla="*/ 952 w 10000"/>
                <a:gd name="connsiteY4-6610" fmla="*/ 2654 h 9842"/>
                <a:gd name="connsiteX5-6611" fmla="*/ 952 w 10000"/>
                <a:gd name="connsiteY5-6612" fmla="*/ 3281 h 9842"/>
                <a:gd name="connsiteX6-6613" fmla="*/ 952 w 10000"/>
                <a:gd name="connsiteY6-6614" fmla="*/ 3751 h 9842"/>
                <a:gd name="connsiteX7-6615" fmla="*/ 952 w 10000"/>
                <a:gd name="connsiteY7-6616" fmla="*/ 4222 h 9842"/>
                <a:gd name="connsiteX8-6617" fmla="*/ 952 w 10000"/>
                <a:gd name="connsiteY8-6618" fmla="*/ 4515 h 9842"/>
                <a:gd name="connsiteX9-6619" fmla="*/ 790 w 10000"/>
                <a:gd name="connsiteY9-6620" fmla="*/ 5300 h 9842"/>
                <a:gd name="connsiteX10-6621" fmla="*/ 790 w 10000"/>
                <a:gd name="connsiteY10-6622" fmla="*/ 5933 h 9842"/>
                <a:gd name="connsiteX11-6623" fmla="*/ 952 w 10000"/>
                <a:gd name="connsiteY11-6624" fmla="*/ 6402 h 9842"/>
                <a:gd name="connsiteX12-6625" fmla="*/ 952 w 10000"/>
                <a:gd name="connsiteY12-6626" fmla="*/ 6874 h 9842"/>
                <a:gd name="connsiteX13-6627" fmla="*/ 1115 w 10000"/>
                <a:gd name="connsiteY13-6628" fmla="*/ 7346 h 9842"/>
                <a:gd name="connsiteX14-6629" fmla="*/ 1278 w 10000"/>
                <a:gd name="connsiteY14-6630" fmla="*/ 7818 h 9842"/>
                <a:gd name="connsiteX15-6631" fmla="*/ 1440 w 10000"/>
                <a:gd name="connsiteY15-6632" fmla="*/ 8112 h 9842"/>
                <a:gd name="connsiteX16-6633" fmla="*/ 1764 w 10000"/>
                <a:gd name="connsiteY16-6634" fmla="*/ 8270 h 9842"/>
                <a:gd name="connsiteX17-6635" fmla="*/ 2088 w 10000"/>
                <a:gd name="connsiteY17-6636" fmla="*/ 8427 h 9842"/>
                <a:gd name="connsiteX18-6637" fmla="*/ 2575 w 10000"/>
                <a:gd name="connsiteY18-6638" fmla="*/ 8583 h 9842"/>
                <a:gd name="connsiteX19-6639" fmla="*/ 3224 w 10000"/>
                <a:gd name="connsiteY19-6640" fmla="*/ 8743 h 9842"/>
                <a:gd name="connsiteX20-6641" fmla="*/ 3873 w 10000"/>
                <a:gd name="connsiteY20-6642" fmla="*/ 8743 h 9842"/>
                <a:gd name="connsiteX21-6643" fmla="*/ 4502 w 10000"/>
                <a:gd name="connsiteY21-6644" fmla="*/ 8743 h 9842"/>
                <a:gd name="connsiteX22-6645" fmla="*/ 5151 w 10000"/>
                <a:gd name="connsiteY22-6646" fmla="*/ 8743 h 9842"/>
                <a:gd name="connsiteX23-6647" fmla="*/ 5639 w 10000"/>
                <a:gd name="connsiteY23-6648" fmla="*/ 8743 h 9842"/>
                <a:gd name="connsiteX24-6649" fmla="*/ 6125 w 10000"/>
                <a:gd name="connsiteY24-6650" fmla="*/ 8583 h 9842"/>
                <a:gd name="connsiteX25-6651" fmla="*/ 6938 w 10000"/>
                <a:gd name="connsiteY25-6652" fmla="*/ 8427 h 9842"/>
                <a:gd name="connsiteX26-6653" fmla="*/ 7586 w 10000"/>
                <a:gd name="connsiteY26-6654" fmla="*/ 8270 h 9842"/>
                <a:gd name="connsiteX27-6655" fmla="*/ 7749 w 10000"/>
                <a:gd name="connsiteY27-6656" fmla="*/ 8112 h 9842"/>
                <a:gd name="connsiteX28-6657" fmla="*/ 7911 w 10000"/>
                <a:gd name="connsiteY28-6658" fmla="*/ 7976 h 9842"/>
                <a:gd name="connsiteX29-6659" fmla="*/ 8072 w 10000"/>
                <a:gd name="connsiteY29-6660" fmla="*/ 7818 h 9842"/>
                <a:gd name="connsiteX30-6661" fmla="*/ 8236 w 10000"/>
                <a:gd name="connsiteY30-6662" fmla="*/ 7661 h 9842"/>
                <a:gd name="connsiteX31-6663" fmla="*/ 8377 w 10000"/>
                <a:gd name="connsiteY31-6664" fmla="*/ 7030 h 9842"/>
                <a:gd name="connsiteX32-6665" fmla="*/ 8539 w 10000"/>
                <a:gd name="connsiteY32-6666" fmla="*/ 6402 h 9842"/>
                <a:gd name="connsiteX33-6667" fmla="*/ 8701 w 10000"/>
                <a:gd name="connsiteY33-6668" fmla="*/ 6089 h 9842"/>
                <a:gd name="connsiteX34-6669" fmla="*/ 8701 w 10000"/>
                <a:gd name="connsiteY34-6670" fmla="*/ 5777 h 9842"/>
                <a:gd name="connsiteX35-6671" fmla="*/ 8701 w 10000"/>
                <a:gd name="connsiteY35-6672" fmla="*/ 5460 h 9842"/>
                <a:gd name="connsiteX36-6673" fmla="*/ 8701 w 10000"/>
                <a:gd name="connsiteY36-6674" fmla="*/ 5300 h 9842"/>
                <a:gd name="connsiteX37-6675" fmla="*/ 8863 w 10000"/>
                <a:gd name="connsiteY37-6676" fmla="*/ 5146 h 9842"/>
                <a:gd name="connsiteX38-6677" fmla="*/ 8863 w 10000"/>
                <a:gd name="connsiteY38-6678" fmla="*/ 4988 h 9842"/>
                <a:gd name="connsiteX39-6679" fmla="*/ 8863 w 10000"/>
                <a:gd name="connsiteY39-6680" fmla="*/ 4988 h 9842"/>
                <a:gd name="connsiteX40-6681" fmla="*/ 9026 w 10000"/>
                <a:gd name="connsiteY40-6682" fmla="*/ 4988 h 9842"/>
                <a:gd name="connsiteX41-6683" fmla="*/ 9188 w 10000"/>
                <a:gd name="connsiteY41-6684" fmla="*/ 4988 h 9842"/>
                <a:gd name="connsiteX42-6685" fmla="*/ 9188 w 10000"/>
                <a:gd name="connsiteY42-6686" fmla="*/ 5146 h 9842"/>
                <a:gd name="connsiteX43-6687" fmla="*/ 9351 w 10000"/>
                <a:gd name="connsiteY43-6688" fmla="*/ 5300 h 9842"/>
                <a:gd name="connsiteX44-6689" fmla="*/ 9351 w 10000"/>
                <a:gd name="connsiteY44-6690" fmla="*/ 5620 h 9842"/>
                <a:gd name="connsiteX45-6691" fmla="*/ 9351 w 10000"/>
                <a:gd name="connsiteY45-6692" fmla="*/ 5777 h 9842"/>
                <a:gd name="connsiteX46-6693" fmla="*/ 9351 w 10000"/>
                <a:gd name="connsiteY46-6694" fmla="*/ 6089 h 9842"/>
                <a:gd name="connsiteX47-6695" fmla="*/ 9513 w 10000"/>
                <a:gd name="connsiteY47-6696" fmla="*/ 6717 h 9842"/>
                <a:gd name="connsiteX48-6697" fmla="*/ 9513 w 10000"/>
                <a:gd name="connsiteY48-6698" fmla="*/ 7189 h 9842"/>
                <a:gd name="connsiteX49-6699" fmla="*/ 9675 w 10000"/>
                <a:gd name="connsiteY49-6700" fmla="*/ 7661 h 9842"/>
                <a:gd name="connsiteX50-6701" fmla="*/ 9837 w 10000"/>
                <a:gd name="connsiteY50-6702" fmla="*/ 7976 h 9842"/>
                <a:gd name="connsiteX51-6703" fmla="*/ 10000 w 10000"/>
                <a:gd name="connsiteY51-6704" fmla="*/ 8270 h 9842"/>
                <a:gd name="connsiteX52-6705" fmla="*/ 10000 w 10000"/>
                <a:gd name="connsiteY52-6706" fmla="*/ 8583 h 9842"/>
                <a:gd name="connsiteX53-6707" fmla="*/ 9837 w 10000"/>
                <a:gd name="connsiteY53-6708" fmla="*/ 8901 h 9842"/>
                <a:gd name="connsiteX54-6709" fmla="*/ 9513 w 10000"/>
                <a:gd name="connsiteY54-6710" fmla="*/ 9056 h 9842"/>
                <a:gd name="connsiteX55-6711" fmla="*/ 9188 w 10000"/>
                <a:gd name="connsiteY55-6712" fmla="*/ 9212 h 9842"/>
                <a:gd name="connsiteX56-6713" fmla="*/ 8701 w 10000"/>
                <a:gd name="connsiteY56-6714" fmla="*/ 9373 h 9842"/>
                <a:gd name="connsiteX57-6715" fmla="*/ 8236 w 10000"/>
                <a:gd name="connsiteY57-6716" fmla="*/ 9530 h 9842"/>
                <a:gd name="connsiteX58-6717" fmla="*/ 7749 w 10000"/>
                <a:gd name="connsiteY58-6718" fmla="*/ 9686 h 9842"/>
                <a:gd name="connsiteX59-6719" fmla="*/ 7098 w 10000"/>
                <a:gd name="connsiteY59-6720" fmla="*/ 9686 h 9842"/>
                <a:gd name="connsiteX60-6721" fmla="*/ 6287 w 10000"/>
                <a:gd name="connsiteY60-6722" fmla="*/ 9842 h 9842"/>
                <a:gd name="connsiteX61-6723" fmla="*/ 5475 w 10000"/>
                <a:gd name="connsiteY61-6724" fmla="*/ 9842 h 9842"/>
                <a:gd name="connsiteX62-6725" fmla="*/ 4502 w 10000"/>
                <a:gd name="connsiteY62-6726" fmla="*/ 9842 h 9842"/>
                <a:gd name="connsiteX63-6727" fmla="*/ 3711 w 10000"/>
                <a:gd name="connsiteY63-6728" fmla="*/ 9842 h 9842"/>
                <a:gd name="connsiteX64-6729" fmla="*/ 2899 w 10000"/>
                <a:gd name="connsiteY64-6730" fmla="*/ 9686 h 9842"/>
                <a:gd name="connsiteX65-6731" fmla="*/ 2250 w 10000"/>
                <a:gd name="connsiteY65-6732" fmla="*/ 9686 h 9842"/>
                <a:gd name="connsiteX66-6733" fmla="*/ 1764 w 10000"/>
                <a:gd name="connsiteY66-6734" fmla="*/ 9530 h 9842"/>
                <a:gd name="connsiteX67-6735" fmla="*/ 1278 w 10000"/>
                <a:gd name="connsiteY67-6736" fmla="*/ 9212 h 9842"/>
                <a:gd name="connsiteX68-6737" fmla="*/ 790 w 10000"/>
                <a:gd name="connsiteY68-6738" fmla="*/ 9056 h 9842"/>
                <a:gd name="connsiteX69-6739" fmla="*/ 486 w 10000"/>
                <a:gd name="connsiteY69-6740" fmla="*/ 8743 h 9842"/>
                <a:gd name="connsiteX70-6741" fmla="*/ 323 w 10000"/>
                <a:gd name="connsiteY70-6742" fmla="*/ 8270 h 9842"/>
                <a:gd name="connsiteX71-6743" fmla="*/ 161 w 10000"/>
                <a:gd name="connsiteY71-6744" fmla="*/ 7818 h 9842"/>
                <a:gd name="connsiteX72-6745" fmla="*/ 0 w 10000"/>
                <a:gd name="connsiteY72-6746" fmla="*/ 7189 h 9842"/>
                <a:gd name="connsiteX73-6747" fmla="*/ 0 w 10000"/>
                <a:gd name="connsiteY73-6748" fmla="*/ 6562 h 9842"/>
                <a:gd name="connsiteX74-6749" fmla="*/ 0 w 10000"/>
                <a:gd name="connsiteY74-6750" fmla="*/ 5777 h 9842"/>
                <a:gd name="connsiteX75-6751" fmla="*/ 0 w 10000"/>
                <a:gd name="connsiteY75-6752" fmla="*/ 4834 h 9842"/>
                <a:gd name="connsiteX76-6753" fmla="*/ 0 w 10000"/>
                <a:gd name="connsiteY76-6754" fmla="*/ 3751 h 9842"/>
                <a:gd name="connsiteX77-6755" fmla="*/ 0 w 10000"/>
                <a:gd name="connsiteY77-6756" fmla="*/ 3125 h 9842"/>
                <a:gd name="connsiteX78-6757" fmla="*/ 0 w 10000"/>
                <a:gd name="connsiteY78-6758" fmla="*/ 2492 h 9842"/>
                <a:gd name="connsiteX79-6759" fmla="*/ 0 w 10000"/>
                <a:gd name="connsiteY79-6760" fmla="*/ 1868 h 9842"/>
                <a:gd name="connsiteX80-6761" fmla="*/ 0 w 10000"/>
                <a:gd name="connsiteY80-6762" fmla="*/ 1237 h 9842"/>
                <a:gd name="connsiteX81-6763" fmla="*/ 0 w 10000"/>
                <a:gd name="connsiteY81-6764" fmla="*/ 468 h 9842"/>
                <a:gd name="connsiteX82-6765" fmla="*/ 952 w 10000"/>
                <a:gd name="connsiteY82-6766" fmla="*/ 0 h 9842"/>
                <a:gd name="connsiteX0-6767" fmla="*/ 952 w 10000"/>
                <a:gd name="connsiteY0-6768" fmla="*/ 0 h 10000"/>
                <a:gd name="connsiteX1-6769" fmla="*/ 952 w 10000"/>
                <a:gd name="connsiteY1-6770" fmla="*/ 777 h 10000"/>
                <a:gd name="connsiteX2-6771" fmla="*/ 952 w 10000"/>
                <a:gd name="connsiteY2-6772" fmla="*/ 1414 h 10000"/>
                <a:gd name="connsiteX3-6773" fmla="*/ 952 w 10000"/>
                <a:gd name="connsiteY3-6774" fmla="*/ 2054 h 10000"/>
                <a:gd name="connsiteX4-6775" fmla="*/ 952 w 10000"/>
                <a:gd name="connsiteY4-6776" fmla="*/ 2697 h 10000"/>
                <a:gd name="connsiteX5-6777" fmla="*/ 952 w 10000"/>
                <a:gd name="connsiteY5-6778" fmla="*/ 3334 h 10000"/>
                <a:gd name="connsiteX6-6779" fmla="*/ 952 w 10000"/>
                <a:gd name="connsiteY6-6780" fmla="*/ 3811 h 10000"/>
                <a:gd name="connsiteX7-6781" fmla="*/ 952 w 10000"/>
                <a:gd name="connsiteY7-6782" fmla="*/ 4290 h 10000"/>
                <a:gd name="connsiteX8-6783" fmla="*/ 952 w 10000"/>
                <a:gd name="connsiteY8-6784" fmla="*/ 4587 h 10000"/>
                <a:gd name="connsiteX9-6785" fmla="*/ 790 w 10000"/>
                <a:gd name="connsiteY9-6786" fmla="*/ 5385 h 10000"/>
                <a:gd name="connsiteX10-6787" fmla="*/ 790 w 10000"/>
                <a:gd name="connsiteY10-6788" fmla="*/ 6028 h 10000"/>
                <a:gd name="connsiteX11-6789" fmla="*/ 952 w 10000"/>
                <a:gd name="connsiteY11-6790" fmla="*/ 6505 h 10000"/>
                <a:gd name="connsiteX12-6791" fmla="*/ 952 w 10000"/>
                <a:gd name="connsiteY12-6792" fmla="*/ 6984 h 10000"/>
                <a:gd name="connsiteX13-6793" fmla="*/ 1115 w 10000"/>
                <a:gd name="connsiteY13-6794" fmla="*/ 7464 h 10000"/>
                <a:gd name="connsiteX14-6795" fmla="*/ 1278 w 10000"/>
                <a:gd name="connsiteY14-6796" fmla="*/ 7944 h 10000"/>
                <a:gd name="connsiteX15-6797" fmla="*/ 1440 w 10000"/>
                <a:gd name="connsiteY15-6798" fmla="*/ 8242 h 10000"/>
                <a:gd name="connsiteX16-6799" fmla="*/ 1764 w 10000"/>
                <a:gd name="connsiteY16-6800" fmla="*/ 8403 h 10000"/>
                <a:gd name="connsiteX17-6801" fmla="*/ 2088 w 10000"/>
                <a:gd name="connsiteY17-6802" fmla="*/ 8562 h 10000"/>
                <a:gd name="connsiteX18-6803" fmla="*/ 2575 w 10000"/>
                <a:gd name="connsiteY18-6804" fmla="*/ 8721 h 10000"/>
                <a:gd name="connsiteX19-6805" fmla="*/ 3224 w 10000"/>
                <a:gd name="connsiteY19-6806" fmla="*/ 8883 h 10000"/>
                <a:gd name="connsiteX20-6807" fmla="*/ 3873 w 10000"/>
                <a:gd name="connsiteY20-6808" fmla="*/ 8883 h 10000"/>
                <a:gd name="connsiteX21-6809" fmla="*/ 4502 w 10000"/>
                <a:gd name="connsiteY21-6810" fmla="*/ 8883 h 10000"/>
                <a:gd name="connsiteX22-6811" fmla="*/ 5151 w 10000"/>
                <a:gd name="connsiteY22-6812" fmla="*/ 8883 h 10000"/>
                <a:gd name="connsiteX23-6813" fmla="*/ 5639 w 10000"/>
                <a:gd name="connsiteY23-6814" fmla="*/ 8883 h 10000"/>
                <a:gd name="connsiteX24-6815" fmla="*/ 6125 w 10000"/>
                <a:gd name="connsiteY24-6816" fmla="*/ 8721 h 10000"/>
                <a:gd name="connsiteX25-6817" fmla="*/ 6938 w 10000"/>
                <a:gd name="connsiteY25-6818" fmla="*/ 8562 h 10000"/>
                <a:gd name="connsiteX26-6819" fmla="*/ 7586 w 10000"/>
                <a:gd name="connsiteY26-6820" fmla="*/ 8403 h 10000"/>
                <a:gd name="connsiteX27-6821" fmla="*/ 7749 w 10000"/>
                <a:gd name="connsiteY27-6822" fmla="*/ 8242 h 10000"/>
                <a:gd name="connsiteX28-6823" fmla="*/ 7911 w 10000"/>
                <a:gd name="connsiteY28-6824" fmla="*/ 8104 h 10000"/>
                <a:gd name="connsiteX29-6825" fmla="*/ 8072 w 10000"/>
                <a:gd name="connsiteY29-6826" fmla="*/ 7944 h 10000"/>
                <a:gd name="connsiteX30-6827" fmla="*/ 8236 w 10000"/>
                <a:gd name="connsiteY30-6828" fmla="*/ 7784 h 10000"/>
                <a:gd name="connsiteX31-6829" fmla="*/ 8377 w 10000"/>
                <a:gd name="connsiteY31-6830" fmla="*/ 7143 h 10000"/>
                <a:gd name="connsiteX32-6831" fmla="*/ 8539 w 10000"/>
                <a:gd name="connsiteY32-6832" fmla="*/ 6505 h 10000"/>
                <a:gd name="connsiteX33-6833" fmla="*/ 8701 w 10000"/>
                <a:gd name="connsiteY33-6834" fmla="*/ 6187 h 10000"/>
                <a:gd name="connsiteX34-6835" fmla="*/ 8701 w 10000"/>
                <a:gd name="connsiteY34-6836" fmla="*/ 5870 h 10000"/>
                <a:gd name="connsiteX35-6837" fmla="*/ 8701 w 10000"/>
                <a:gd name="connsiteY35-6838" fmla="*/ 5548 h 10000"/>
                <a:gd name="connsiteX36-6839" fmla="*/ 8701 w 10000"/>
                <a:gd name="connsiteY36-6840" fmla="*/ 5385 h 10000"/>
                <a:gd name="connsiteX37-6841" fmla="*/ 8863 w 10000"/>
                <a:gd name="connsiteY37-6842" fmla="*/ 5229 h 10000"/>
                <a:gd name="connsiteX38-6843" fmla="*/ 8863 w 10000"/>
                <a:gd name="connsiteY38-6844" fmla="*/ 5068 h 10000"/>
                <a:gd name="connsiteX39-6845" fmla="*/ 8863 w 10000"/>
                <a:gd name="connsiteY39-6846" fmla="*/ 5068 h 10000"/>
                <a:gd name="connsiteX40-6847" fmla="*/ 9026 w 10000"/>
                <a:gd name="connsiteY40-6848" fmla="*/ 5068 h 10000"/>
                <a:gd name="connsiteX41-6849" fmla="*/ 9188 w 10000"/>
                <a:gd name="connsiteY41-6850" fmla="*/ 5068 h 10000"/>
                <a:gd name="connsiteX42-6851" fmla="*/ 9188 w 10000"/>
                <a:gd name="connsiteY42-6852" fmla="*/ 5229 h 10000"/>
                <a:gd name="connsiteX43-6853" fmla="*/ 9351 w 10000"/>
                <a:gd name="connsiteY43-6854" fmla="*/ 5385 h 10000"/>
                <a:gd name="connsiteX44-6855" fmla="*/ 9351 w 10000"/>
                <a:gd name="connsiteY44-6856" fmla="*/ 5710 h 10000"/>
                <a:gd name="connsiteX45-6857" fmla="*/ 9351 w 10000"/>
                <a:gd name="connsiteY45-6858" fmla="*/ 5870 h 10000"/>
                <a:gd name="connsiteX46-6859" fmla="*/ 9351 w 10000"/>
                <a:gd name="connsiteY46-6860" fmla="*/ 6187 h 10000"/>
                <a:gd name="connsiteX47-6861" fmla="*/ 9513 w 10000"/>
                <a:gd name="connsiteY47-6862" fmla="*/ 6825 h 10000"/>
                <a:gd name="connsiteX48-6863" fmla="*/ 9513 w 10000"/>
                <a:gd name="connsiteY48-6864" fmla="*/ 7304 h 10000"/>
                <a:gd name="connsiteX49-6865" fmla="*/ 9675 w 10000"/>
                <a:gd name="connsiteY49-6866" fmla="*/ 7784 h 10000"/>
                <a:gd name="connsiteX50-6867" fmla="*/ 9837 w 10000"/>
                <a:gd name="connsiteY50-6868" fmla="*/ 8104 h 10000"/>
                <a:gd name="connsiteX51-6869" fmla="*/ 10000 w 10000"/>
                <a:gd name="connsiteY51-6870" fmla="*/ 8403 h 10000"/>
                <a:gd name="connsiteX52-6871" fmla="*/ 10000 w 10000"/>
                <a:gd name="connsiteY52-6872" fmla="*/ 8721 h 10000"/>
                <a:gd name="connsiteX53-6873" fmla="*/ 9837 w 10000"/>
                <a:gd name="connsiteY53-6874" fmla="*/ 9044 h 10000"/>
                <a:gd name="connsiteX54-6875" fmla="*/ 9513 w 10000"/>
                <a:gd name="connsiteY54-6876" fmla="*/ 9201 h 10000"/>
                <a:gd name="connsiteX55-6877" fmla="*/ 9188 w 10000"/>
                <a:gd name="connsiteY55-6878" fmla="*/ 9360 h 10000"/>
                <a:gd name="connsiteX56-6879" fmla="*/ 8701 w 10000"/>
                <a:gd name="connsiteY56-6880" fmla="*/ 9523 h 10000"/>
                <a:gd name="connsiteX57-6881" fmla="*/ 8236 w 10000"/>
                <a:gd name="connsiteY57-6882" fmla="*/ 9683 h 10000"/>
                <a:gd name="connsiteX58-6883" fmla="*/ 7749 w 10000"/>
                <a:gd name="connsiteY58-6884" fmla="*/ 9841 h 10000"/>
                <a:gd name="connsiteX59-6885" fmla="*/ 7098 w 10000"/>
                <a:gd name="connsiteY59-6886" fmla="*/ 9841 h 10000"/>
                <a:gd name="connsiteX60-6887" fmla="*/ 6287 w 10000"/>
                <a:gd name="connsiteY60-6888" fmla="*/ 10000 h 10000"/>
                <a:gd name="connsiteX61-6889" fmla="*/ 5475 w 10000"/>
                <a:gd name="connsiteY61-6890" fmla="*/ 10000 h 10000"/>
                <a:gd name="connsiteX62-6891" fmla="*/ 4502 w 10000"/>
                <a:gd name="connsiteY62-6892" fmla="*/ 10000 h 10000"/>
                <a:gd name="connsiteX63-6893" fmla="*/ 3711 w 10000"/>
                <a:gd name="connsiteY63-6894" fmla="*/ 10000 h 10000"/>
                <a:gd name="connsiteX64-6895" fmla="*/ 2899 w 10000"/>
                <a:gd name="connsiteY64-6896" fmla="*/ 9841 h 10000"/>
                <a:gd name="connsiteX65-6897" fmla="*/ 2250 w 10000"/>
                <a:gd name="connsiteY65-6898" fmla="*/ 9841 h 10000"/>
                <a:gd name="connsiteX66-6899" fmla="*/ 1764 w 10000"/>
                <a:gd name="connsiteY66-6900" fmla="*/ 9683 h 10000"/>
                <a:gd name="connsiteX67-6901" fmla="*/ 1278 w 10000"/>
                <a:gd name="connsiteY67-6902" fmla="*/ 9360 h 10000"/>
                <a:gd name="connsiteX68-6903" fmla="*/ 790 w 10000"/>
                <a:gd name="connsiteY68-6904" fmla="*/ 9201 h 10000"/>
                <a:gd name="connsiteX69-6905" fmla="*/ 486 w 10000"/>
                <a:gd name="connsiteY69-6906" fmla="*/ 8883 h 10000"/>
                <a:gd name="connsiteX70-6907" fmla="*/ 323 w 10000"/>
                <a:gd name="connsiteY70-6908" fmla="*/ 8403 h 10000"/>
                <a:gd name="connsiteX71-6909" fmla="*/ 161 w 10000"/>
                <a:gd name="connsiteY71-6910" fmla="*/ 7944 h 10000"/>
                <a:gd name="connsiteX72-6911" fmla="*/ 0 w 10000"/>
                <a:gd name="connsiteY72-6912" fmla="*/ 7304 h 10000"/>
                <a:gd name="connsiteX73-6913" fmla="*/ 0 w 10000"/>
                <a:gd name="connsiteY73-6914" fmla="*/ 6667 h 10000"/>
                <a:gd name="connsiteX74-6915" fmla="*/ 0 w 10000"/>
                <a:gd name="connsiteY74-6916" fmla="*/ 5870 h 10000"/>
                <a:gd name="connsiteX75-6917" fmla="*/ 0 w 10000"/>
                <a:gd name="connsiteY75-6918" fmla="*/ 4912 h 10000"/>
                <a:gd name="connsiteX76-6919" fmla="*/ 0 w 10000"/>
                <a:gd name="connsiteY76-6920" fmla="*/ 3811 h 10000"/>
                <a:gd name="connsiteX77-6921" fmla="*/ 0 w 10000"/>
                <a:gd name="connsiteY77-6922" fmla="*/ 3175 h 10000"/>
                <a:gd name="connsiteX78-6923" fmla="*/ 0 w 10000"/>
                <a:gd name="connsiteY78-6924" fmla="*/ 2532 h 10000"/>
                <a:gd name="connsiteX79-6925" fmla="*/ 0 w 10000"/>
                <a:gd name="connsiteY79-6926" fmla="*/ 1898 h 10000"/>
                <a:gd name="connsiteX80-6927" fmla="*/ 0 w 10000"/>
                <a:gd name="connsiteY80-6928" fmla="*/ 1257 h 10000"/>
                <a:gd name="connsiteX81-6929" fmla="*/ 952 w 10000"/>
                <a:gd name="connsiteY81-6930" fmla="*/ 0 h 10000"/>
                <a:gd name="connsiteX0-6931" fmla="*/ 952 w 10000"/>
                <a:gd name="connsiteY0-6932" fmla="*/ 0 h 10000"/>
                <a:gd name="connsiteX1-6933" fmla="*/ 952 w 10000"/>
                <a:gd name="connsiteY1-6934" fmla="*/ 777 h 10000"/>
                <a:gd name="connsiteX2-6935" fmla="*/ 952 w 10000"/>
                <a:gd name="connsiteY2-6936" fmla="*/ 1414 h 10000"/>
                <a:gd name="connsiteX3-6937" fmla="*/ 952 w 10000"/>
                <a:gd name="connsiteY3-6938" fmla="*/ 2054 h 10000"/>
                <a:gd name="connsiteX4-6939" fmla="*/ 952 w 10000"/>
                <a:gd name="connsiteY4-6940" fmla="*/ 2697 h 10000"/>
                <a:gd name="connsiteX5-6941" fmla="*/ 952 w 10000"/>
                <a:gd name="connsiteY5-6942" fmla="*/ 3334 h 10000"/>
                <a:gd name="connsiteX6-6943" fmla="*/ 952 w 10000"/>
                <a:gd name="connsiteY6-6944" fmla="*/ 3811 h 10000"/>
                <a:gd name="connsiteX7-6945" fmla="*/ 952 w 10000"/>
                <a:gd name="connsiteY7-6946" fmla="*/ 4290 h 10000"/>
                <a:gd name="connsiteX8-6947" fmla="*/ 952 w 10000"/>
                <a:gd name="connsiteY8-6948" fmla="*/ 4587 h 10000"/>
                <a:gd name="connsiteX9-6949" fmla="*/ 790 w 10000"/>
                <a:gd name="connsiteY9-6950" fmla="*/ 5385 h 10000"/>
                <a:gd name="connsiteX10-6951" fmla="*/ 790 w 10000"/>
                <a:gd name="connsiteY10-6952" fmla="*/ 6028 h 10000"/>
                <a:gd name="connsiteX11-6953" fmla="*/ 952 w 10000"/>
                <a:gd name="connsiteY11-6954" fmla="*/ 6505 h 10000"/>
                <a:gd name="connsiteX12-6955" fmla="*/ 952 w 10000"/>
                <a:gd name="connsiteY12-6956" fmla="*/ 6984 h 10000"/>
                <a:gd name="connsiteX13-6957" fmla="*/ 1115 w 10000"/>
                <a:gd name="connsiteY13-6958" fmla="*/ 7464 h 10000"/>
                <a:gd name="connsiteX14-6959" fmla="*/ 1278 w 10000"/>
                <a:gd name="connsiteY14-6960" fmla="*/ 7944 h 10000"/>
                <a:gd name="connsiteX15-6961" fmla="*/ 1440 w 10000"/>
                <a:gd name="connsiteY15-6962" fmla="*/ 8242 h 10000"/>
                <a:gd name="connsiteX16-6963" fmla="*/ 1764 w 10000"/>
                <a:gd name="connsiteY16-6964" fmla="*/ 8403 h 10000"/>
                <a:gd name="connsiteX17-6965" fmla="*/ 2088 w 10000"/>
                <a:gd name="connsiteY17-6966" fmla="*/ 8562 h 10000"/>
                <a:gd name="connsiteX18-6967" fmla="*/ 2575 w 10000"/>
                <a:gd name="connsiteY18-6968" fmla="*/ 8721 h 10000"/>
                <a:gd name="connsiteX19-6969" fmla="*/ 3224 w 10000"/>
                <a:gd name="connsiteY19-6970" fmla="*/ 8883 h 10000"/>
                <a:gd name="connsiteX20-6971" fmla="*/ 3873 w 10000"/>
                <a:gd name="connsiteY20-6972" fmla="*/ 8883 h 10000"/>
                <a:gd name="connsiteX21-6973" fmla="*/ 4502 w 10000"/>
                <a:gd name="connsiteY21-6974" fmla="*/ 8883 h 10000"/>
                <a:gd name="connsiteX22-6975" fmla="*/ 5151 w 10000"/>
                <a:gd name="connsiteY22-6976" fmla="*/ 8883 h 10000"/>
                <a:gd name="connsiteX23-6977" fmla="*/ 5639 w 10000"/>
                <a:gd name="connsiteY23-6978" fmla="*/ 8883 h 10000"/>
                <a:gd name="connsiteX24-6979" fmla="*/ 6125 w 10000"/>
                <a:gd name="connsiteY24-6980" fmla="*/ 8721 h 10000"/>
                <a:gd name="connsiteX25-6981" fmla="*/ 6938 w 10000"/>
                <a:gd name="connsiteY25-6982" fmla="*/ 8562 h 10000"/>
                <a:gd name="connsiteX26-6983" fmla="*/ 7586 w 10000"/>
                <a:gd name="connsiteY26-6984" fmla="*/ 8403 h 10000"/>
                <a:gd name="connsiteX27-6985" fmla="*/ 7749 w 10000"/>
                <a:gd name="connsiteY27-6986" fmla="*/ 8242 h 10000"/>
                <a:gd name="connsiteX28-6987" fmla="*/ 7911 w 10000"/>
                <a:gd name="connsiteY28-6988" fmla="*/ 8104 h 10000"/>
                <a:gd name="connsiteX29-6989" fmla="*/ 8072 w 10000"/>
                <a:gd name="connsiteY29-6990" fmla="*/ 7944 h 10000"/>
                <a:gd name="connsiteX30-6991" fmla="*/ 8236 w 10000"/>
                <a:gd name="connsiteY30-6992" fmla="*/ 7784 h 10000"/>
                <a:gd name="connsiteX31-6993" fmla="*/ 8377 w 10000"/>
                <a:gd name="connsiteY31-6994" fmla="*/ 7143 h 10000"/>
                <a:gd name="connsiteX32-6995" fmla="*/ 8539 w 10000"/>
                <a:gd name="connsiteY32-6996" fmla="*/ 6505 h 10000"/>
                <a:gd name="connsiteX33-6997" fmla="*/ 8701 w 10000"/>
                <a:gd name="connsiteY33-6998" fmla="*/ 6187 h 10000"/>
                <a:gd name="connsiteX34-6999" fmla="*/ 8701 w 10000"/>
                <a:gd name="connsiteY34-7000" fmla="*/ 5870 h 10000"/>
                <a:gd name="connsiteX35-7001" fmla="*/ 8701 w 10000"/>
                <a:gd name="connsiteY35-7002" fmla="*/ 5548 h 10000"/>
                <a:gd name="connsiteX36-7003" fmla="*/ 8701 w 10000"/>
                <a:gd name="connsiteY36-7004" fmla="*/ 5385 h 10000"/>
                <a:gd name="connsiteX37-7005" fmla="*/ 8863 w 10000"/>
                <a:gd name="connsiteY37-7006" fmla="*/ 5229 h 10000"/>
                <a:gd name="connsiteX38-7007" fmla="*/ 8863 w 10000"/>
                <a:gd name="connsiteY38-7008" fmla="*/ 5068 h 10000"/>
                <a:gd name="connsiteX39-7009" fmla="*/ 8863 w 10000"/>
                <a:gd name="connsiteY39-7010" fmla="*/ 5068 h 10000"/>
                <a:gd name="connsiteX40-7011" fmla="*/ 9026 w 10000"/>
                <a:gd name="connsiteY40-7012" fmla="*/ 5068 h 10000"/>
                <a:gd name="connsiteX41-7013" fmla="*/ 9188 w 10000"/>
                <a:gd name="connsiteY41-7014" fmla="*/ 5068 h 10000"/>
                <a:gd name="connsiteX42-7015" fmla="*/ 9188 w 10000"/>
                <a:gd name="connsiteY42-7016" fmla="*/ 5229 h 10000"/>
                <a:gd name="connsiteX43-7017" fmla="*/ 9351 w 10000"/>
                <a:gd name="connsiteY43-7018" fmla="*/ 5385 h 10000"/>
                <a:gd name="connsiteX44-7019" fmla="*/ 9351 w 10000"/>
                <a:gd name="connsiteY44-7020" fmla="*/ 5710 h 10000"/>
                <a:gd name="connsiteX45-7021" fmla="*/ 9351 w 10000"/>
                <a:gd name="connsiteY45-7022" fmla="*/ 5870 h 10000"/>
                <a:gd name="connsiteX46-7023" fmla="*/ 9351 w 10000"/>
                <a:gd name="connsiteY46-7024" fmla="*/ 6187 h 10000"/>
                <a:gd name="connsiteX47-7025" fmla="*/ 9513 w 10000"/>
                <a:gd name="connsiteY47-7026" fmla="*/ 6825 h 10000"/>
                <a:gd name="connsiteX48-7027" fmla="*/ 9513 w 10000"/>
                <a:gd name="connsiteY48-7028" fmla="*/ 7304 h 10000"/>
                <a:gd name="connsiteX49-7029" fmla="*/ 9675 w 10000"/>
                <a:gd name="connsiteY49-7030" fmla="*/ 7784 h 10000"/>
                <a:gd name="connsiteX50-7031" fmla="*/ 9837 w 10000"/>
                <a:gd name="connsiteY50-7032" fmla="*/ 8104 h 10000"/>
                <a:gd name="connsiteX51-7033" fmla="*/ 10000 w 10000"/>
                <a:gd name="connsiteY51-7034" fmla="*/ 8403 h 10000"/>
                <a:gd name="connsiteX52-7035" fmla="*/ 10000 w 10000"/>
                <a:gd name="connsiteY52-7036" fmla="*/ 8721 h 10000"/>
                <a:gd name="connsiteX53-7037" fmla="*/ 9837 w 10000"/>
                <a:gd name="connsiteY53-7038" fmla="*/ 9044 h 10000"/>
                <a:gd name="connsiteX54-7039" fmla="*/ 9513 w 10000"/>
                <a:gd name="connsiteY54-7040" fmla="*/ 9201 h 10000"/>
                <a:gd name="connsiteX55-7041" fmla="*/ 9188 w 10000"/>
                <a:gd name="connsiteY55-7042" fmla="*/ 9360 h 10000"/>
                <a:gd name="connsiteX56-7043" fmla="*/ 8701 w 10000"/>
                <a:gd name="connsiteY56-7044" fmla="*/ 9523 h 10000"/>
                <a:gd name="connsiteX57-7045" fmla="*/ 8236 w 10000"/>
                <a:gd name="connsiteY57-7046" fmla="*/ 9683 h 10000"/>
                <a:gd name="connsiteX58-7047" fmla="*/ 7749 w 10000"/>
                <a:gd name="connsiteY58-7048" fmla="*/ 9841 h 10000"/>
                <a:gd name="connsiteX59-7049" fmla="*/ 7098 w 10000"/>
                <a:gd name="connsiteY59-7050" fmla="*/ 9841 h 10000"/>
                <a:gd name="connsiteX60-7051" fmla="*/ 6287 w 10000"/>
                <a:gd name="connsiteY60-7052" fmla="*/ 10000 h 10000"/>
                <a:gd name="connsiteX61-7053" fmla="*/ 5475 w 10000"/>
                <a:gd name="connsiteY61-7054" fmla="*/ 10000 h 10000"/>
                <a:gd name="connsiteX62-7055" fmla="*/ 4502 w 10000"/>
                <a:gd name="connsiteY62-7056" fmla="*/ 10000 h 10000"/>
                <a:gd name="connsiteX63-7057" fmla="*/ 3711 w 10000"/>
                <a:gd name="connsiteY63-7058" fmla="*/ 10000 h 10000"/>
                <a:gd name="connsiteX64-7059" fmla="*/ 2899 w 10000"/>
                <a:gd name="connsiteY64-7060" fmla="*/ 9841 h 10000"/>
                <a:gd name="connsiteX65-7061" fmla="*/ 2250 w 10000"/>
                <a:gd name="connsiteY65-7062" fmla="*/ 9841 h 10000"/>
                <a:gd name="connsiteX66-7063" fmla="*/ 1764 w 10000"/>
                <a:gd name="connsiteY66-7064" fmla="*/ 9683 h 10000"/>
                <a:gd name="connsiteX67-7065" fmla="*/ 1278 w 10000"/>
                <a:gd name="connsiteY67-7066" fmla="*/ 9360 h 10000"/>
                <a:gd name="connsiteX68-7067" fmla="*/ 790 w 10000"/>
                <a:gd name="connsiteY68-7068" fmla="*/ 9201 h 10000"/>
                <a:gd name="connsiteX69-7069" fmla="*/ 486 w 10000"/>
                <a:gd name="connsiteY69-7070" fmla="*/ 8883 h 10000"/>
                <a:gd name="connsiteX70-7071" fmla="*/ 323 w 10000"/>
                <a:gd name="connsiteY70-7072" fmla="*/ 8403 h 10000"/>
                <a:gd name="connsiteX71-7073" fmla="*/ 161 w 10000"/>
                <a:gd name="connsiteY71-7074" fmla="*/ 7944 h 10000"/>
                <a:gd name="connsiteX72-7075" fmla="*/ 0 w 10000"/>
                <a:gd name="connsiteY72-7076" fmla="*/ 7304 h 10000"/>
                <a:gd name="connsiteX73-7077" fmla="*/ 0 w 10000"/>
                <a:gd name="connsiteY73-7078" fmla="*/ 6667 h 10000"/>
                <a:gd name="connsiteX74-7079" fmla="*/ 0 w 10000"/>
                <a:gd name="connsiteY74-7080" fmla="*/ 5870 h 10000"/>
                <a:gd name="connsiteX75-7081" fmla="*/ 0 w 10000"/>
                <a:gd name="connsiteY75-7082" fmla="*/ 4912 h 10000"/>
                <a:gd name="connsiteX76-7083" fmla="*/ 0 w 10000"/>
                <a:gd name="connsiteY76-7084" fmla="*/ 3811 h 10000"/>
                <a:gd name="connsiteX77-7085" fmla="*/ 0 w 10000"/>
                <a:gd name="connsiteY77-7086" fmla="*/ 3175 h 10000"/>
                <a:gd name="connsiteX78-7087" fmla="*/ 0 w 10000"/>
                <a:gd name="connsiteY78-7088" fmla="*/ 2532 h 10000"/>
                <a:gd name="connsiteX79-7089" fmla="*/ 0 w 10000"/>
                <a:gd name="connsiteY79-7090" fmla="*/ 1898 h 10000"/>
                <a:gd name="connsiteX80-7091" fmla="*/ 0 w 10000"/>
                <a:gd name="connsiteY80-7092" fmla="*/ 1257 h 10000"/>
                <a:gd name="connsiteX0-7093" fmla="*/ 952 w 10000"/>
                <a:gd name="connsiteY0-7094" fmla="*/ 0 h 10000"/>
                <a:gd name="connsiteX1-7095" fmla="*/ 952 w 10000"/>
                <a:gd name="connsiteY1-7096" fmla="*/ 1414 h 10000"/>
                <a:gd name="connsiteX2-7097" fmla="*/ 952 w 10000"/>
                <a:gd name="connsiteY2-7098" fmla="*/ 2054 h 10000"/>
                <a:gd name="connsiteX3-7099" fmla="*/ 952 w 10000"/>
                <a:gd name="connsiteY3-7100" fmla="*/ 2697 h 10000"/>
                <a:gd name="connsiteX4-7101" fmla="*/ 952 w 10000"/>
                <a:gd name="connsiteY4-7102" fmla="*/ 3334 h 10000"/>
                <a:gd name="connsiteX5-7103" fmla="*/ 952 w 10000"/>
                <a:gd name="connsiteY5-7104" fmla="*/ 3811 h 10000"/>
                <a:gd name="connsiteX6-7105" fmla="*/ 952 w 10000"/>
                <a:gd name="connsiteY6-7106" fmla="*/ 4290 h 10000"/>
                <a:gd name="connsiteX7-7107" fmla="*/ 952 w 10000"/>
                <a:gd name="connsiteY7-7108" fmla="*/ 4587 h 10000"/>
                <a:gd name="connsiteX8-7109" fmla="*/ 790 w 10000"/>
                <a:gd name="connsiteY8-7110" fmla="*/ 5385 h 10000"/>
                <a:gd name="connsiteX9-7111" fmla="*/ 790 w 10000"/>
                <a:gd name="connsiteY9-7112" fmla="*/ 6028 h 10000"/>
                <a:gd name="connsiteX10-7113" fmla="*/ 952 w 10000"/>
                <a:gd name="connsiteY10-7114" fmla="*/ 6505 h 10000"/>
                <a:gd name="connsiteX11-7115" fmla="*/ 952 w 10000"/>
                <a:gd name="connsiteY11-7116" fmla="*/ 6984 h 10000"/>
                <a:gd name="connsiteX12-7117" fmla="*/ 1115 w 10000"/>
                <a:gd name="connsiteY12-7118" fmla="*/ 7464 h 10000"/>
                <a:gd name="connsiteX13-7119" fmla="*/ 1278 w 10000"/>
                <a:gd name="connsiteY13-7120" fmla="*/ 7944 h 10000"/>
                <a:gd name="connsiteX14-7121" fmla="*/ 1440 w 10000"/>
                <a:gd name="connsiteY14-7122" fmla="*/ 8242 h 10000"/>
                <a:gd name="connsiteX15-7123" fmla="*/ 1764 w 10000"/>
                <a:gd name="connsiteY15-7124" fmla="*/ 8403 h 10000"/>
                <a:gd name="connsiteX16-7125" fmla="*/ 2088 w 10000"/>
                <a:gd name="connsiteY16-7126" fmla="*/ 8562 h 10000"/>
                <a:gd name="connsiteX17-7127" fmla="*/ 2575 w 10000"/>
                <a:gd name="connsiteY17-7128" fmla="*/ 8721 h 10000"/>
                <a:gd name="connsiteX18-7129" fmla="*/ 3224 w 10000"/>
                <a:gd name="connsiteY18-7130" fmla="*/ 8883 h 10000"/>
                <a:gd name="connsiteX19-7131" fmla="*/ 3873 w 10000"/>
                <a:gd name="connsiteY19-7132" fmla="*/ 8883 h 10000"/>
                <a:gd name="connsiteX20-7133" fmla="*/ 4502 w 10000"/>
                <a:gd name="connsiteY20-7134" fmla="*/ 8883 h 10000"/>
                <a:gd name="connsiteX21-7135" fmla="*/ 5151 w 10000"/>
                <a:gd name="connsiteY21-7136" fmla="*/ 8883 h 10000"/>
                <a:gd name="connsiteX22-7137" fmla="*/ 5639 w 10000"/>
                <a:gd name="connsiteY22-7138" fmla="*/ 8883 h 10000"/>
                <a:gd name="connsiteX23-7139" fmla="*/ 6125 w 10000"/>
                <a:gd name="connsiteY23-7140" fmla="*/ 8721 h 10000"/>
                <a:gd name="connsiteX24-7141" fmla="*/ 6938 w 10000"/>
                <a:gd name="connsiteY24-7142" fmla="*/ 8562 h 10000"/>
                <a:gd name="connsiteX25-7143" fmla="*/ 7586 w 10000"/>
                <a:gd name="connsiteY25-7144" fmla="*/ 8403 h 10000"/>
                <a:gd name="connsiteX26-7145" fmla="*/ 7749 w 10000"/>
                <a:gd name="connsiteY26-7146" fmla="*/ 8242 h 10000"/>
                <a:gd name="connsiteX27-7147" fmla="*/ 7911 w 10000"/>
                <a:gd name="connsiteY27-7148" fmla="*/ 8104 h 10000"/>
                <a:gd name="connsiteX28-7149" fmla="*/ 8072 w 10000"/>
                <a:gd name="connsiteY28-7150" fmla="*/ 7944 h 10000"/>
                <a:gd name="connsiteX29-7151" fmla="*/ 8236 w 10000"/>
                <a:gd name="connsiteY29-7152" fmla="*/ 7784 h 10000"/>
                <a:gd name="connsiteX30-7153" fmla="*/ 8377 w 10000"/>
                <a:gd name="connsiteY30-7154" fmla="*/ 7143 h 10000"/>
                <a:gd name="connsiteX31-7155" fmla="*/ 8539 w 10000"/>
                <a:gd name="connsiteY31-7156" fmla="*/ 6505 h 10000"/>
                <a:gd name="connsiteX32-7157" fmla="*/ 8701 w 10000"/>
                <a:gd name="connsiteY32-7158" fmla="*/ 6187 h 10000"/>
                <a:gd name="connsiteX33-7159" fmla="*/ 8701 w 10000"/>
                <a:gd name="connsiteY33-7160" fmla="*/ 5870 h 10000"/>
                <a:gd name="connsiteX34-7161" fmla="*/ 8701 w 10000"/>
                <a:gd name="connsiteY34-7162" fmla="*/ 5548 h 10000"/>
                <a:gd name="connsiteX35-7163" fmla="*/ 8701 w 10000"/>
                <a:gd name="connsiteY35-7164" fmla="*/ 5385 h 10000"/>
                <a:gd name="connsiteX36-7165" fmla="*/ 8863 w 10000"/>
                <a:gd name="connsiteY36-7166" fmla="*/ 5229 h 10000"/>
                <a:gd name="connsiteX37-7167" fmla="*/ 8863 w 10000"/>
                <a:gd name="connsiteY37-7168" fmla="*/ 5068 h 10000"/>
                <a:gd name="connsiteX38-7169" fmla="*/ 8863 w 10000"/>
                <a:gd name="connsiteY38-7170" fmla="*/ 5068 h 10000"/>
                <a:gd name="connsiteX39-7171" fmla="*/ 9026 w 10000"/>
                <a:gd name="connsiteY39-7172" fmla="*/ 5068 h 10000"/>
                <a:gd name="connsiteX40-7173" fmla="*/ 9188 w 10000"/>
                <a:gd name="connsiteY40-7174" fmla="*/ 5068 h 10000"/>
                <a:gd name="connsiteX41-7175" fmla="*/ 9188 w 10000"/>
                <a:gd name="connsiteY41-7176" fmla="*/ 5229 h 10000"/>
                <a:gd name="connsiteX42-7177" fmla="*/ 9351 w 10000"/>
                <a:gd name="connsiteY42-7178" fmla="*/ 5385 h 10000"/>
                <a:gd name="connsiteX43-7179" fmla="*/ 9351 w 10000"/>
                <a:gd name="connsiteY43-7180" fmla="*/ 5710 h 10000"/>
                <a:gd name="connsiteX44-7181" fmla="*/ 9351 w 10000"/>
                <a:gd name="connsiteY44-7182" fmla="*/ 5870 h 10000"/>
                <a:gd name="connsiteX45-7183" fmla="*/ 9351 w 10000"/>
                <a:gd name="connsiteY45-7184" fmla="*/ 6187 h 10000"/>
                <a:gd name="connsiteX46-7185" fmla="*/ 9513 w 10000"/>
                <a:gd name="connsiteY46-7186" fmla="*/ 6825 h 10000"/>
                <a:gd name="connsiteX47-7187" fmla="*/ 9513 w 10000"/>
                <a:gd name="connsiteY47-7188" fmla="*/ 7304 h 10000"/>
                <a:gd name="connsiteX48-7189" fmla="*/ 9675 w 10000"/>
                <a:gd name="connsiteY48-7190" fmla="*/ 7784 h 10000"/>
                <a:gd name="connsiteX49-7191" fmla="*/ 9837 w 10000"/>
                <a:gd name="connsiteY49-7192" fmla="*/ 8104 h 10000"/>
                <a:gd name="connsiteX50-7193" fmla="*/ 10000 w 10000"/>
                <a:gd name="connsiteY50-7194" fmla="*/ 8403 h 10000"/>
                <a:gd name="connsiteX51-7195" fmla="*/ 10000 w 10000"/>
                <a:gd name="connsiteY51-7196" fmla="*/ 8721 h 10000"/>
                <a:gd name="connsiteX52-7197" fmla="*/ 9837 w 10000"/>
                <a:gd name="connsiteY52-7198" fmla="*/ 9044 h 10000"/>
                <a:gd name="connsiteX53-7199" fmla="*/ 9513 w 10000"/>
                <a:gd name="connsiteY53-7200" fmla="*/ 9201 h 10000"/>
                <a:gd name="connsiteX54-7201" fmla="*/ 9188 w 10000"/>
                <a:gd name="connsiteY54-7202" fmla="*/ 9360 h 10000"/>
                <a:gd name="connsiteX55-7203" fmla="*/ 8701 w 10000"/>
                <a:gd name="connsiteY55-7204" fmla="*/ 9523 h 10000"/>
                <a:gd name="connsiteX56-7205" fmla="*/ 8236 w 10000"/>
                <a:gd name="connsiteY56-7206" fmla="*/ 9683 h 10000"/>
                <a:gd name="connsiteX57-7207" fmla="*/ 7749 w 10000"/>
                <a:gd name="connsiteY57-7208" fmla="*/ 9841 h 10000"/>
                <a:gd name="connsiteX58-7209" fmla="*/ 7098 w 10000"/>
                <a:gd name="connsiteY58-7210" fmla="*/ 9841 h 10000"/>
                <a:gd name="connsiteX59-7211" fmla="*/ 6287 w 10000"/>
                <a:gd name="connsiteY59-7212" fmla="*/ 10000 h 10000"/>
                <a:gd name="connsiteX60-7213" fmla="*/ 5475 w 10000"/>
                <a:gd name="connsiteY60-7214" fmla="*/ 10000 h 10000"/>
                <a:gd name="connsiteX61-7215" fmla="*/ 4502 w 10000"/>
                <a:gd name="connsiteY61-7216" fmla="*/ 10000 h 10000"/>
                <a:gd name="connsiteX62-7217" fmla="*/ 3711 w 10000"/>
                <a:gd name="connsiteY62-7218" fmla="*/ 10000 h 10000"/>
                <a:gd name="connsiteX63-7219" fmla="*/ 2899 w 10000"/>
                <a:gd name="connsiteY63-7220" fmla="*/ 9841 h 10000"/>
                <a:gd name="connsiteX64-7221" fmla="*/ 2250 w 10000"/>
                <a:gd name="connsiteY64-7222" fmla="*/ 9841 h 10000"/>
                <a:gd name="connsiteX65-7223" fmla="*/ 1764 w 10000"/>
                <a:gd name="connsiteY65-7224" fmla="*/ 9683 h 10000"/>
                <a:gd name="connsiteX66-7225" fmla="*/ 1278 w 10000"/>
                <a:gd name="connsiteY66-7226" fmla="*/ 9360 h 10000"/>
                <a:gd name="connsiteX67-7227" fmla="*/ 790 w 10000"/>
                <a:gd name="connsiteY67-7228" fmla="*/ 9201 h 10000"/>
                <a:gd name="connsiteX68-7229" fmla="*/ 486 w 10000"/>
                <a:gd name="connsiteY68-7230" fmla="*/ 8883 h 10000"/>
                <a:gd name="connsiteX69-7231" fmla="*/ 323 w 10000"/>
                <a:gd name="connsiteY69-7232" fmla="*/ 8403 h 10000"/>
                <a:gd name="connsiteX70-7233" fmla="*/ 161 w 10000"/>
                <a:gd name="connsiteY70-7234" fmla="*/ 7944 h 10000"/>
                <a:gd name="connsiteX71-7235" fmla="*/ 0 w 10000"/>
                <a:gd name="connsiteY71-7236" fmla="*/ 7304 h 10000"/>
                <a:gd name="connsiteX72-7237" fmla="*/ 0 w 10000"/>
                <a:gd name="connsiteY72-7238" fmla="*/ 6667 h 10000"/>
                <a:gd name="connsiteX73-7239" fmla="*/ 0 w 10000"/>
                <a:gd name="connsiteY73-7240" fmla="*/ 5870 h 10000"/>
                <a:gd name="connsiteX74-7241" fmla="*/ 0 w 10000"/>
                <a:gd name="connsiteY74-7242" fmla="*/ 4912 h 10000"/>
                <a:gd name="connsiteX75-7243" fmla="*/ 0 w 10000"/>
                <a:gd name="connsiteY75-7244" fmla="*/ 3811 h 10000"/>
                <a:gd name="connsiteX76-7245" fmla="*/ 0 w 10000"/>
                <a:gd name="connsiteY76-7246" fmla="*/ 3175 h 10000"/>
                <a:gd name="connsiteX77-7247" fmla="*/ 0 w 10000"/>
                <a:gd name="connsiteY77-7248" fmla="*/ 2532 h 10000"/>
                <a:gd name="connsiteX78-7249" fmla="*/ 0 w 10000"/>
                <a:gd name="connsiteY78-7250" fmla="*/ 1898 h 10000"/>
                <a:gd name="connsiteX79-7251" fmla="*/ 0 w 10000"/>
                <a:gd name="connsiteY79-7252" fmla="*/ 1257 h 10000"/>
                <a:gd name="connsiteX0-7253" fmla="*/ 952 w 10000"/>
                <a:gd name="connsiteY0-7254" fmla="*/ 157 h 8743"/>
                <a:gd name="connsiteX1-7255" fmla="*/ 952 w 10000"/>
                <a:gd name="connsiteY1-7256" fmla="*/ 797 h 8743"/>
                <a:gd name="connsiteX2-7257" fmla="*/ 952 w 10000"/>
                <a:gd name="connsiteY2-7258" fmla="*/ 1440 h 8743"/>
                <a:gd name="connsiteX3-7259" fmla="*/ 952 w 10000"/>
                <a:gd name="connsiteY3-7260" fmla="*/ 2077 h 8743"/>
                <a:gd name="connsiteX4-7261" fmla="*/ 952 w 10000"/>
                <a:gd name="connsiteY4-7262" fmla="*/ 2554 h 8743"/>
                <a:gd name="connsiteX5-7263" fmla="*/ 952 w 10000"/>
                <a:gd name="connsiteY5-7264" fmla="*/ 3033 h 8743"/>
                <a:gd name="connsiteX6-7265" fmla="*/ 952 w 10000"/>
                <a:gd name="connsiteY6-7266" fmla="*/ 3330 h 8743"/>
                <a:gd name="connsiteX7-7267" fmla="*/ 790 w 10000"/>
                <a:gd name="connsiteY7-7268" fmla="*/ 4128 h 8743"/>
                <a:gd name="connsiteX8-7269" fmla="*/ 790 w 10000"/>
                <a:gd name="connsiteY8-7270" fmla="*/ 4771 h 8743"/>
                <a:gd name="connsiteX9-7271" fmla="*/ 952 w 10000"/>
                <a:gd name="connsiteY9-7272" fmla="*/ 5248 h 8743"/>
                <a:gd name="connsiteX10-7273" fmla="*/ 952 w 10000"/>
                <a:gd name="connsiteY10-7274" fmla="*/ 5727 h 8743"/>
                <a:gd name="connsiteX11-7275" fmla="*/ 1115 w 10000"/>
                <a:gd name="connsiteY11-7276" fmla="*/ 6207 h 8743"/>
                <a:gd name="connsiteX12-7277" fmla="*/ 1278 w 10000"/>
                <a:gd name="connsiteY12-7278" fmla="*/ 6687 h 8743"/>
                <a:gd name="connsiteX13-7279" fmla="*/ 1440 w 10000"/>
                <a:gd name="connsiteY13-7280" fmla="*/ 6985 h 8743"/>
                <a:gd name="connsiteX14-7281" fmla="*/ 1764 w 10000"/>
                <a:gd name="connsiteY14-7282" fmla="*/ 7146 h 8743"/>
                <a:gd name="connsiteX15-7283" fmla="*/ 2088 w 10000"/>
                <a:gd name="connsiteY15-7284" fmla="*/ 7305 h 8743"/>
                <a:gd name="connsiteX16-7285" fmla="*/ 2575 w 10000"/>
                <a:gd name="connsiteY16-7286" fmla="*/ 7464 h 8743"/>
                <a:gd name="connsiteX17-7287" fmla="*/ 3224 w 10000"/>
                <a:gd name="connsiteY17-7288" fmla="*/ 7626 h 8743"/>
                <a:gd name="connsiteX18-7289" fmla="*/ 3873 w 10000"/>
                <a:gd name="connsiteY18-7290" fmla="*/ 7626 h 8743"/>
                <a:gd name="connsiteX19-7291" fmla="*/ 4502 w 10000"/>
                <a:gd name="connsiteY19-7292" fmla="*/ 7626 h 8743"/>
                <a:gd name="connsiteX20-7293" fmla="*/ 5151 w 10000"/>
                <a:gd name="connsiteY20-7294" fmla="*/ 7626 h 8743"/>
                <a:gd name="connsiteX21-7295" fmla="*/ 5639 w 10000"/>
                <a:gd name="connsiteY21-7296" fmla="*/ 7626 h 8743"/>
                <a:gd name="connsiteX22-7297" fmla="*/ 6125 w 10000"/>
                <a:gd name="connsiteY22-7298" fmla="*/ 7464 h 8743"/>
                <a:gd name="connsiteX23-7299" fmla="*/ 6938 w 10000"/>
                <a:gd name="connsiteY23-7300" fmla="*/ 7305 h 8743"/>
                <a:gd name="connsiteX24-7301" fmla="*/ 7586 w 10000"/>
                <a:gd name="connsiteY24-7302" fmla="*/ 7146 h 8743"/>
                <a:gd name="connsiteX25-7303" fmla="*/ 7749 w 10000"/>
                <a:gd name="connsiteY25-7304" fmla="*/ 6985 h 8743"/>
                <a:gd name="connsiteX26-7305" fmla="*/ 7911 w 10000"/>
                <a:gd name="connsiteY26-7306" fmla="*/ 6847 h 8743"/>
                <a:gd name="connsiteX27-7307" fmla="*/ 8072 w 10000"/>
                <a:gd name="connsiteY27-7308" fmla="*/ 6687 h 8743"/>
                <a:gd name="connsiteX28-7309" fmla="*/ 8236 w 10000"/>
                <a:gd name="connsiteY28-7310" fmla="*/ 6527 h 8743"/>
                <a:gd name="connsiteX29-7311" fmla="*/ 8377 w 10000"/>
                <a:gd name="connsiteY29-7312" fmla="*/ 5886 h 8743"/>
                <a:gd name="connsiteX30-7313" fmla="*/ 8539 w 10000"/>
                <a:gd name="connsiteY30-7314" fmla="*/ 5248 h 8743"/>
                <a:gd name="connsiteX31-7315" fmla="*/ 8701 w 10000"/>
                <a:gd name="connsiteY31-7316" fmla="*/ 4930 h 8743"/>
                <a:gd name="connsiteX32-7317" fmla="*/ 8701 w 10000"/>
                <a:gd name="connsiteY32-7318" fmla="*/ 4613 h 8743"/>
                <a:gd name="connsiteX33-7319" fmla="*/ 8701 w 10000"/>
                <a:gd name="connsiteY33-7320" fmla="*/ 4291 h 8743"/>
                <a:gd name="connsiteX34-7321" fmla="*/ 8701 w 10000"/>
                <a:gd name="connsiteY34-7322" fmla="*/ 4128 h 8743"/>
                <a:gd name="connsiteX35-7323" fmla="*/ 8863 w 10000"/>
                <a:gd name="connsiteY35-7324" fmla="*/ 3972 h 8743"/>
                <a:gd name="connsiteX36-7325" fmla="*/ 8863 w 10000"/>
                <a:gd name="connsiteY36-7326" fmla="*/ 3811 h 8743"/>
                <a:gd name="connsiteX37-7327" fmla="*/ 8863 w 10000"/>
                <a:gd name="connsiteY37-7328" fmla="*/ 3811 h 8743"/>
                <a:gd name="connsiteX38-7329" fmla="*/ 9026 w 10000"/>
                <a:gd name="connsiteY38-7330" fmla="*/ 3811 h 8743"/>
                <a:gd name="connsiteX39-7331" fmla="*/ 9188 w 10000"/>
                <a:gd name="connsiteY39-7332" fmla="*/ 3811 h 8743"/>
                <a:gd name="connsiteX40-7333" fmla="*/ 9188 w 10000"/>
                <a:gd name="connsiteY40-7334" fmla="*/ 3972 h 8743"/>
                <a:gd name="connsiteX41-7335" fmla="*/ 9351 w 10000"/>
                <a:gd name="connsiteY41-7336" fmla="*/ 4128 h 8743"/>
                <a:gd name="connsiteX42-7337" fmla="*/ 9351 w 10000"/>
                <a:gd name="connsiteY42-7338" fmla="*/ 4453 h 8743"/>
                <a:gd name="connsiteX43-7339" fmla="*/ 9351 w 10000"/>
                <a:gd name="connsiteY43-7340" fmla="*/ 4613 h 8743"/>
                <a:gd name="connsiteX44-7341" fmla="*/ 9351 w 10000"/>
                <a:gd name="connsiteY44-7342" fmla="*/ 4930 h 8743"/>
                <a:gd name="connsiteX45-7343" fmla="*/ 9513 w 10000"/>
                <a:gd name="connsiteY45-7344" fmla="*/ 5568 h 8743"/>
                <a:gd name="connsiteX46-7345" fmla="*/ 9513 w 10000"/>
                <a:gd name="connsiteY46-7346" fmla="*/ 6047 h 8743"/>
                <a:gd name="connsiteX47-7347" fmla="*/ 9675 w 10000"/>
                <a:gd name="connsiteY47-7348" fmla="*/ 6527 h 8743"/>
                <a:gd name="connsiteX48-7349" fmla="*/ 9837 w 10000"/>
                <a:gd name="connsiteY48-7350" fmla="*/ 6847 h 8743"/>
                <a:gd name="connsiteX49-7351" fmla="*/ 10000 w 10000"/>
                <a:gd name="connsiteY49-7352" fmla="*/ 7146 h 8743"/>
                <a:gd name="connsiteX50-7353" fmla="*/ 10000 w 10000"/>
                <a:gd name="connsiteY50-7354" fmla="*/ 7464 h 8743"/>
                <a:gd name="connsiteX51-7355" fmla="*/ 9837 w 10000"/>
                <a:gd name="connsiteY51-7356" fmla="*/ 7787 h 8743"/>
                <a:gd name="connsiteX52-7357" fmla="*/ 9513 w 10000"/>
                <a:gd name="connsiteY52-7358" fmla="*/ 7944 h 8743"/>
                <a:gd name="connsiteX53-7359" fmla="*/ 9188 w 10000"/>
                <a:gd name="connsiteY53-7360" fmla="*/ 8103 h 8743"/>
                <a:gd name="connsiteX54-7361" fmla="*/ 8701 w 10000"/>
                <a:gd name="connsiteY54-7362" fmla="*/ 8266 h 8743"/>
                <a:gd name="connsiteX55-7363" fmla="*/ 8236 w 10000"/>
                <a:gd name="connsiteY55-7364" fmla="*/ 8426 h 8743"/>
                <a:gd name="connsiteX56-7365" fmla="*/ 7749 w 10000"/>
                <a:gd name="connsiteY56-7366" fmla="*/ 8584 h 8743"/>
                <a:gd name="connsiteX57-7367" fmla="*/ 7098 w 10000"/>
                <a:gd name="connsiteY57-7368" fmla="*/ 8584 h 8743"/>
                <a:gd name="connsiteX58-7369" fmla="*/ 6287 w 10000"/>
                <a:gd name="connsiteY58-7370" fmla="*/ 8743 h 8743"/>
                <a:gd name="connsiteX59-7371" fmla="*/ 5475 w 10000"/>
                <a:gd name="connsiteY59-7372" fmla="*/ 8743 h 8743"/>
                <a:gd name="connsiteX60-7373" fmla="*/ 4502 w 10000"/>
                <a:gd name="connsiteY60-7374" fmla="*/ 8743 h 8743"/>
                <a:gd name="connsiteX61-7375" fmla="*/ 3711 w 10000"/>
                <a:gd name="connsiteY61-7376" fmla="*/ 8743 h 8743"/>
                <a:gd name="connsiteX62-7377" fmla="*/ 2899 w 10000"/>
                <a:gd name="connsiteY62-7378" fmla="*/ 8584 h 8743"/>
                <a:gd name="connsiteX63-7379" fmla="*/ 2250 w 10000"/>
                <a:gd name="connsiteY63-7380" fmla="*/ 8584 h 8743"/>
                <a:gd name="connsiteX64-7381" fmla="*/ 1764 w 10000"/>
                <a:gd name="connsiteY64-7382" fmla="*/ 8426 h 8743"/>
                <a:gd name="connsiteX65-7383" fmla="*/ 1278 w 10000"/>
                <a:gd name="connsiteY65-7384" fmla="*/ 8103 h 8743"/>
                <a:gd name="connsiteX66-7385" fmla="*/ 790 w 10000"/>
                <a:gd name="connsiteY66-7386" fmla="*/ 7944 h 8743"/>
                <a:gd name="connsiteX67-7387" fmla="*/ 486 w 10000"/>
                <a:gd name="connsiteY67-7388" fmla="*/ 7626 h 8743"/>
                <a:gd name="connsiteX68-7389" fmla="*/ 323 w 10000"/>
                <a:gd name="connsiteY68-7390" fmla="*/ 7146 h 8743"/>
                <a:gd name="connsiteX69-7391" fmla="*/ 161 w 10000"/>
                <a:gd name="connsiteY69-7392" fmla="*/ 6687 h 8743"/>
                <a:gd name="connsiteX70-7393" fmla="*/ 0 w 10000"/>
                <a:gd name="connsiteY70-7394" fmla="*/ 6047 h 8743"/>
                <a:gd name="connsiteX71-7395" fmla="*/ 0 w 10000"/>
                <a:gd name="connsiteY71-7396" fmla="*/ 5410 h 8743"/>
                <a:gd name="connsiteX72-7397" fmla="*/ 0 w 10000"/>
                <a:gd name="connsiteY72-7398" fmla="*/ 4613 h 8743"/>
                <a:gd name="connsiteX73-7399" fmla="*/ 0 w 10000"/>
                <a:gd name="connsiteY73-7400" fmla="*/ 3655 h 8743"/>
                <a:gd name="connsiteX74-7401" fmla="*/ 0 w 10000"/>
                <a:gd name="connsiteY74-7402" fmla="*/ 2554 h 8743"/>
                <a:gd name="connsiteX75-7403" fmla="*/ 0 w 10000"/>
                <a:gd name="connsiteY75-7404" fmla="*/ 1918 h 8743"/>
                <a:gd name="connsiteX76-7405" fmla="*/ 0 w 10000"/>
                <a:gd name="connsiteY76-7406" fmla="*/ 1275 h 8743"/>
                <a:gd name="connsiteX77-7407" fmla="*/ 0 w 10000"/>
                <a:gd name="connsiteY77-7408" fmla="*/ 641 h 8743"/>
                <a:gd name="connsiteX78-7409" fmla="*/ 0 w 10000"/>
                <a:gd name="connsiteY78-7410" fmla="*/ 0 h 8743"/>
                <a:gd name="connsiteX0-7411" fmla="*/ 952 w 10000"/>
                <a:gd name="connsiteY0-7412" fmla="*/ 912 h 10000"/>
                <a:gd name="connsiteX1-7413" fmla="*/ 952 w 10000"/>
                <a:gd name="connsiteY1-7414" fmla="*/ 1647 h 10000"/>
                <a:gd name="connsiteX2-7415" fmla="*/ 952 w 10000"/>
                <a:gd name="connsiteY2-7416" fmla="*/ 2376 h 10000"/>
                <a:gd name="connsiteX3-7417" fmla="*/ 952 w 10000"/>
                <a:gd name="connsiteY3-7418" fmla="*/ 2921 h 10000"/>
                <a:gd name="connsiteX4-7419" fmla="*/ 952 w 10000"/>
                <a:gd name="connsiteY4-7420" fmla="*/ 3469 h 10000"/>
                <a:gd name="connsiteX5-7421" fmla="*/ 952 w 10000"/>
                <a:gd name="connsiteY5-7422" fmla="*/ 3809 h 10000"/>
                <a:gd name="connsiteX6-7423" fmla="*/ 790 w 10000"/>
                <a:gd name="connsiteY6-7424" fmla="*/ 4721 h 10000"/>
                <a:gd name="connsiteX7-7425" fmla="*/ 790 w 10000"/>
                <a:gd name="connsiteY7-7426" fmla="*/ 5457 h 10000"/>
                <a:gd name="connsiteX8-7427" fmla="*/ 952 w 10000"/>
                <a:gd name="connsiteY8-7428" fmla="*/ 6003 h 10000"/>
                <a:gd name="connsiteX9-7429" fmla="*/ 952 w 10000"/>
                <a:gd name="connsiteY9-7430" fmla="*/ 6550 h 10000"/>
                <a:gd name="connsiteX10-7431" fmla="*/ 1115 w 10000"/>
                <a:gd name="connsiteY10-7432" fmla="*/ 7099 h 10000"/>
                <a:gd name="connsiteX11-7433" fmla="*/ 1278 w 10000"/>
                <a:gd name="connsiteY11-7434" fmla="*/ 7648 h 10000"/>
                <a:gd name="connsiteX12-7435" fmla="*/ 1440 w 10000"/>
                <a:gd name="connsiteY12-7436" fmla="*/ 7989 h 10000"/>
                <a:gd name="connsiteX13-7437" fmla="*/ 1764 w 10000"/>
                <a:gd name="connsiteY13-7438" fmla="*/ 8173 h 10000"/>
                <a:gd name="connsiteX14-7439" fmla="*/ 2088 w 10000"/>
                <a:gd name="connsiteY14-7440" fmla="*/ 8355 h 10000"/>
                <a:gd name="connsiteX15-7441" fmla="*/ 2575 w 10000"/>
                <a:gd name="connsiteY15-7442" fmla="*/ 8537 h 10000"/>
                <a:gd name="connsiteX16-7443" fmla="*/ 3224 w 10000"/>
                <a:gd name="connsiteY16-7444" fmla="*/ 8722 h 10000"/>
                <a:gd name="connsiteX17-7445" fmla="*/ 3873 w 10000"/>
                <a:gd name="connsiteY17-7446" fmla="*/ 8722 h 10000"/>
                <a:gd name="connsiteX18-7447" fmla="*/ 4502 w 10000"/>
                <a:gd name="connsiteY18-7448" fmla="*/ 8722 h 10000"/>
                <a:gd name="connsiteX19-7449" fmla="*/ 5151 w 10000"/>
                <a:gd name="connsiteY19-7450" fmla="*/ 8722 h 10000"/>
                <a:gd name="connsiteX20-7451" fmla="*/ 5639 w 10000"/>
                <a:gd name="connsiteY20-7452" fmla="*/ 8722 h 10000"/>
                <a:gd name="connsiteX21-7453" fmla="*/ 6125 w 10000"/>
                <a:gd name="connsiteY21-7454" fmla="*/ 8537 h 10000"/>
                <a:gd name="connsiteX22-7455" fmla="*/ 6938 w 10000"/>
                <a:gd name="connsiteY22-7456" fmla="*/ 8355 h 10000"/>
                <a:gd name="connsiteX23-7457" fmla="*/ 7586 w 10000"/>
                <a:gd name="connsiteY23-7458" fmla="*/ 8173 h 10000"/>
                <a:gd name="connsiteX24-7459" fmla="*/ 7749 w 10000"/>
                <a:gd name="connsiteY24-7460" fmla="*/ 7989 h 10000"/>
                <a:gd name="connsiteX25-7461" fmla="*/ 7911 w 10000"/>
                <a:gd name="connsiteY25-7462" fmla="*/ 7831 h 10000"/>
                <a:gd name="connsiteX26-7463" fmla="*/ 8072 w 10000"/>
                <a:gd name="connsiteY26-7464" fmla="*/ 7648 h 10000"/>
                <a:gd name="connsiteX27-7465" fmla="*/ 8236 w 10000"/>
                <a:gd name="connsiteY27-7466" fmla="*/ 7465 h 10000"/>
                <a:gd name="connsiteX28-7467" fmla="*/ 8377 w 10000"/>
                <a:gd name="connsiteY28-7468" fmla="*/ 6732 h 10000"/>
                <a:gd name="connsiteX29-7469" fmla="*/ 8539 w 10000"/>
                <a:gd name="connsiteY29-7470" fmla="*/ 6003 h 10000"/>
                <a:gd name="connsiteX30-7471" fmla="*/ 8701 w 10000"/>
                <a:gd name="connsiteY30-7472" fmla="*/ 5639 h 10000"/>
                <a:gd name="connsiteX31-7473" fmla="*/ 8701 w 10000"/>
                <a:gd name="connsiteY31-7474" fmla="*/ 5276 h 10000"/>
                <a:gd name="connsiteX32-7475" fmla="*/ 8701 w 10000"/>
                <a:gd name="connsiteY32-7476" fmla="*/ 4908 h 10000"/>
                <a:gd name="connsiteX33-7477" fmla="*/ 8701 w 10000"/>
                <a:gd name="connsiteY33-7478" fmla="*/ 4721 h 10000"/>
                <a:gd name="connsiteX34-7479" fmla="*/ 8863 w 10000"/>
                <a:gd name="connsiteY34-7480" fmla="*/ 4543 h 10000"/>
                <a:gd name="connsiteX35-7481" fmla="*/ 8863 w 10000"/>
                <a:gd name="connsiteY35-7482" fmla="*/ 4359 h 10000"/>
                <a:gd name="connsiteX36-7483" fmla="*/ 8863 w 10000"/>
                <a:gd name="connsiteY36-7484" fmla="*/ 4359 h 10000"/>
                <a:gd name="connsiteX37-7485" fmla="*/ 9026 w 10000"/>
                <a:gd name="connsiteY37-7486" fmla="*/ 4359 h 10000"/>
                <a:gd name="connsiteX38-7487" fmla="*/ 9188 w 10000"/>
                <a:gd name="connsiteY38-7488" fmla="*/ 4359 h 10000"/>
                <a:gd name="connsiteX39-7489" fmla="*/ 9188 w 10000"/>
                <a:gd name="connsiteY39-7490" fmla="*/ 4543 h 10000"/>
                <a:gd name="connsiteX40-7491" fmla="*/ 9351 w 10000"/>
                <a:gd name="connsiteY40-7492" fmla="*/ 4721 h 10000"/>
                <a:gd name="connsiteX41-7493" fmla="*/ 9351 w 10000"/>
                <a:gd name="connsiteY41-7494" fmla="*/ 5093 h 10000"/>
                <a:gd name="connsiteX42-7495" fmla="*/ 9351 w 10000"/>
                <a:gd name="connsiteY42-7496" fmla="*/ 5276 h 10000"/>
                <a:gd name="connsiteX43-7497" fmla="*/ 9351 w 10000"/>
                <a:gd name="connsiteY43-7498" fmla="*/ 5639 h 10000"/>
                <a:gd name="connsiteX44-7499" fmla="*/ 9513 w 10000"/>
                <a:gd name="connsiteY44-7500" fmla="*/ 6369 h 10000"/>
                <a:gd name="connsiteX45-7501" fmla="*/ 9513 w 10000"/>
                <a:gd name="connsiteY45-7502" fmla="*/ 6916 h 10000"/>
                <a:gd name="connsiteX46-7503" fmla="*/ 9675 w 10000"/>
                <a:gd name="connsiteY46-7504" fmla="*/ 7465 h 10000"/>
                <a:gd name="connsiteX47-7505" fmla="*/ 9837 w 10000"/>
                <a:gd name="connsiteY47-7506" fmla="*/ 7831 h 10000"/>
                <a:gd name="connsiteX48-7507" fmla="*/ 10000 w 10000"/>
                <a:gd name="connsiteY48-7508" fmla="*/ 8173 h 10000"/>
                <a:gd name="connsiteX49-7509" fmla="*/ 10000 w 10000"/>
                <a:gd name="connsiteY49-7510" fmla="*/ 8537 h 10000"/>
                <a:gd name="connsiteX50-7511" fmla="*/ 9837 w 10000"/>
                <a:gd name="connsiteY50-7512" fmla="*/ 8907 h 10000"/>
                <a:gd name="connsiteX51-7513" fmla="*/ 9513 w 10000"/>
                <a:gd name="connsiteY51-7514" fmla="*/ 9086 h 10000"/>
                <a:gd name="connsiteX52-7515" fmla="*/ 9188 w 10000"/>
                <a:gd name="connsiteY52-7516" fmla="*/ 9268 h 10000"/>
                <a:gd name="connsiteX53-7517" fmla="*/ 8701 w 10000"/>
                <a:gd name="connsiteY53-7518" fmla="*/ 9454 h 10000"/>
                <a:gd name="connsiteX54-7519" fmla="*/ 8236 w 10000"/>
                <a:gd name="connsiteY54-7520" fmla="*/ 9637 h 10000"/>
                <a:gd name="connsiteX55-7521" fmla="*/ 7749 w 10000"/>
                <a:gd name="connsiteY55-7522" fmla="*/ 9818 h 10000"/>
                <a:gd name="connsiteX56-7523" fmla="*/ 7098 w 10000"/>
                <a:gd name="connsiteY56-7524" fmla="*/ 9818 h 10000"/>
                <a:gd name="connsiteX57-7525" fmla="*/ 6287 w 10000"/>
                <a:gd name="connsiteY57-7526" fmla="*/ 10000 h 10000"/>
                <a:gd name="connsiteX58-7527" fmla="*/ 5475 w 10000"/>
                <a:gd name="connsiteY58-7528" fmla="*/ 10000 h 10000"/>
                <a:gd name="connsiteX59-7529" fmla="*/ 4502 w 10000"/>
                <a:gd name="connsiteY59-7530" fmla="*/ 10000 h 10000"/>
                <a:gd name="connsiteX60-7531" fmla="*/ 3711 w 10000"/>
                <a:gd name="connsiteY60-7532" fmla="*/ 10000 h 10000"/>
                <a:gd name="connsiteX61-7533" fmla="*/ 2899 w 10000"/>
                <a:gd name="connsiteY61-7534" fmla="*/ 9818 h 10000"/>
                <a:gd name="connsiteX62-7535" fmla="*/ 2250 w 10000"/>
                <a:gd name="connsiteY62-7536" fmla="*/ 9818 h 10000"/>
                <a:gd name="connsiteX63-7537" fmla="*/ 1764 w 10000"/>
                <a:gd name="connsiteY63-7538" fmla="*/ 9637 h 10000"/>
                <a:gd name="connsiteX64-7539" fmla="*/ 1278 w 10000"/>
                <a:gd name="connsiteY64-7540" fmla="*/ 9268 h 10000"/>
                <a:gd name="connsiteX65-7541" fmla="*/ 790 w 10000"/>
                <a:gd name="connsiteY65-7542" fmla="*/ 9086 h 10000"/>
                <a:gd name="connsiteX66-7543" fmla="*/ 486 w 10000"/>
                <a:gd name="connsiteY66-7544" fmla="*/ 8722 h 10000"/>
                <a:gd name="connsiteX67-7545" fmla="*/ 323 w 10000"/>
                <a:gd name="connsiteY67-7546" fmla="*/ 8173 h 10000"/>
                <a:gd name="connsiteX68-7547" fmla="*/ 161 w 10000"/>
                <a:gd name="connsiteY68-7548" fmla="*/ 7648 h 10000"/>
                <a:gd name="connsiteX69-7549" fmla="*/ 0 w 10000"/>
                <a:gd name="connsiteY69-7550" fmla="*/ 6916 h 10000"/>
                <a:gd name="connsiteX70-7551" fmla="*/ 0 w 10000"/>
                <a:gd name="connsiteY70-7552" fmla="*/ 6188 h 10000"/>
                <a:gd name="connsiteX71-7553" fmla="*/ 0 w 10000"/>
                <a:gd name="connsiteY71-7554" fmla="*/ 5276 h 10000"/>
                <a:gd name="connsiteX72-7555" fmla="*/ 0 w 10000"/>
                <a:gd name="connsiteY72-7556" fmla="*/ 4180 h 10000"/>
                <a:gd name="connsiteX73-7557" fmla="*/ 0 w 10000"/>
                <a:gd name="connsiteY73-7558" fmla="*/ 2921 h 10000"/>
                <a:gd name="connsiteX74-7559" fmla="*/ 0 w 10000"/>
                <a:gd name="connsiteY74-7560" fmla="*/ 2194 h 10000"/>
                <a:gd name="connsiteX75-7561" fmla="*/ 0 w 10000"/>
                <a:gd name="connsiteY75-7562" fmla="*/ 1458 h 10000"/>
                <a:gd name="connsiteX76-7563" fmla="*/ 0 w 10000"/>
                <a:gd name="connsiteY76-7564" fmla="*/ 733 h 10000"/>
                <a:gd name="connsiteX77-7565" fmla="*/ 0 w 10000"/>
                <a:gd name="connsiteY77-7566" fmla="*/ 0 h 10000"/>
                <a:gd name="connsiteX0-7567" fmla="*/ 952 w 10000"/>
                <a:gd name="connsiteY0-7568" fmla="*/ 179 h 9267"/>
                <a:gd name="connsiteX1-7569" fmla="*/ 952 w 10000"/>
                <a:gd name="connsiteY1-7570" fmla="*/ 914 h 9267"/>
                <a:gd name="connsiteX2-7571" fmla="*/ 952 w 10000"/>
                <a:gd name="connsiteY2-7572" fmla="*/ 1643 h 9267"/>
                <a:gd name="connsiteX3-7573" fmla="*/ 952 w 10000"/>
                <a:gd name="connsiteY3-7574" fmla="*/ 2188 h 9267"/>
                <a:gd name="connsiteX4-7575" fmla="*/ 952 w 10000"/>
                <a:gd name="connsiteY4-7576" fmla="*/ 2736 h 9267"/>
                <a:gd name="connsiteX5-7577" fmla="*/ 952 w 10000"/>
                <a:gd name="connsiteY5-7578" fmla="*/ 3076 h 9267"/>
                <a:gd name="connsiteX6-7579" fmla="*/ 790 w 10000"/>
                <a:gd name="connsiteY6-7580" fmla="*/ 3988 h 9267"/>
                <a:gd name="connsiteX7-7581" fmla="*/ 790 w 10000"/>
                <a:gd name="connsiteY7-7582" fmla="*/ 4724 h 9267"/>
                <a:gd name="connsiteX8-7583" fmla="*/ 952 w 10000"/>
                <a:gd name="connsiteY8-7584" fmla="*/ 5270 h 9267"/>
                <a:gd name="connsiteX9-7585" fmla="*/ 952 w 10000"/>
                <a:gd name="connsiteY9-7586" fmla="*/ 5817 h 9267"/>
                <a:gd name="connsiteX10-7587" fmla="*/ 1115 w 10000"/>
                <a:gd name="connsiteY10-7588" fmla="*/ 6366 h 9267"/>
                <a:gd name="connsiteX11-7589" fmla="*/ 1278 w 10000"/>
                <a:gd name="connsiteY11-7590" fmla="*/ 6915 h 9267"/>
                <a:gd name="connsiteX12-7591" fmla="*/ 1440 w 10000"/>
                <a:gd name="connsiteY12-7592" fmla="*/ 7256 h 9267"/>
                <a:gd name="connsiteX13-7593" fmla="*/ 1764 w 10000"/>
                <a:gd name="connsiteY13-7594" fmla="*/ 7440 h 9267"/>
                <a:gd name="connsiteX14-7595" fmla="*/ 2088 w 10000"/>
                <a:gd name="connsiteY14-7596" fmla="*/ 7622 h 9267"/>
                <a:gd name="connsiteX15-7597" fmla="*/ 2575 w 10000"/>
                <a:gd name="connsiteY15-7598" fmla="*/ 7804 h 9267"/>
                <a:gd name="connsiteX16-7599" fmla="*/ 3224 w 10000"/>
                <a:gd name="connsiteY16-7600" fmla="*/ 7989 h 9267"/>
                <a:gd name="connsiteX17-7601" fmla="*/ 3873 w 10000"/>
                <a:gd name="connsiteY17-7602" fmla="*/ 7989 h 9267"/>
                <a:gd name="connsiteX18-7603" fmla="*/ 4502 w 10000"/>
                <a:gd name="connsiteY18-7604" fmla="*/ 7989 h 9267"/>
                <a:gd name="connsiteX19-7605" fmla="*/ 5151 w 10000"/>
                <a:gd name="connsiteY19-7606" fmla="*/ 7989 h 9267"/>
                <a:gd name="connsiteX20-7607" fmla="*/ 5639 w 10000"/>
                <a:gd name="connsiteY20-7608" fmla="*/ 7989 h 9267"/>
                <a:gd name="connsiteX21-7609" fmla="*/ 6125 w 10000"/>
                <a:gd name="connsiteY21-7610" fmla="*/ 7804 h 9267"/>
                <a:gd name="connsiteX22-7611" fmla="*/ 6938 w 10000"/>
                <a:gd name="connsiteY22-7612" fmla="*/ 7622 h 9267"/>
                <a:gd name="connsiteX23-7613" fmla="*/ 7586 w 10000"/>
                <a:gd name="connsiteY23-7614" fmla="*/ 7440 h 9267"/>
                <a:gd name="connsiteX24-7615" fmla="*/ 7749 w 10000"/>
                <a:gd name="connsiteY24-7616" fmla="*/ 7256 h 9267"/>
                <a:gd name="connsiteX25-7617" fmla="*/ 7911 w 10000"/>
                <a:gd name="connsiteY25-7618" fmla="*/ 7098 h 9267"/>
                <a:gd name="connsiteX26-7619" fmla="*/ 8072 w 10000"/>
                <a:gd name="connsiteY26-7620" fmla="*/ 6915 h 9267"/>
                <a:gd name="connsiteX27-7621" fmla="*/ 8236 w 10000"/>
                <a:gd name="connsiteY27-7622" fmla="*/ 6732 h 9267"/>
                <a:gd name="connsiteX28-7623" fmla="*/ 8377 w 10000"/>
                <a:gd name="connsiteY28-7624" fmla="*/ 5999 h 9267"/>
                <a:gd name="connsiteX29-7625" fmla="*/ 8539 w 10000"/>
                <a:gd name="connsiteY29-7626" fmla="*/ 5270 h 9267"/>
                <a:gd name="connsiteX30-7627" fmla="*/ 8701 w 10000"/>
                <a:gd name="connsiteY30-7628" fmla="*/ 4906 h 9267"/>
                <a:gd name="connsiteX31-7629" fmla="*/ 8701 w 10000"/>
                <a:gd name="connsiteY31-7630" fmla="*/ 4543 h 9267"/>
                <a:gd name="connsiteX32-7631" fmla="*/ 8701 w 10000"/>
                <a:gd name="connsiteY32-7632" fmla="*/ 4175 h 9267"/>
                <a:gd name="connsiteX33-7633" fmla="*/ 8701 w 10000"/>
                <a:gd name="connsiteY33-7634" fmla="*/ 3988 h 9267"/>
                <a:gd name="connsiteX34-7635" fmla="*/ 8863 w 10000"/>
                <a:gd name="connsiteY34-7636" fmla="*/ 3810 h 9267"/>
                <a:gd name="connsiteX35-7637" fmla="*/ 8863 w 10000"/>
                <a:gd name="connsiteY35-7638" fmla="*/ 3626 h 9267"/>
                <a:gd name="connsiteX36-7639" fmla="*/ 8863 w 10000"/>
                <a:gd name="connsiteY36-7640" fmla="*/ 3626 h 9267"/>
                <a:gd name="connsiteX37-7641" fmla="*/ 9026 w 10000"/>
                <a:gd name="connsiteY37-7642" fmla="*/ 3626 h 9267"/>
                <a:gd name="connsiteX38-7643" fmla="*/ 9188 w 10000"/>
                <a:gd name="connsiteY38-7644" fmla="*/ 3626 h 9267"/>
                <a:gd name="connsiteX39-7645" fmla="*/ 9188 w 10000"/>
                <a:gd name="connsiteY39-7646" fmla="*/ 3810 h 9267"/>
                <a:gd name="connsiteX40-7647" fmla="*/ 9351 w 10000"/>
                <a:gd name="connsiteY40-7648" fmla="*/ 3988 h 9267"/>
                <a:gd name="connsiteX41-7649" fmla="*/ 9351 w 10000"/>
                <a:gd name="connsiteY41-7650" fmla="*/ 4360 h 9267"/>
                <a:gd name="connsiteX42-7651" fmla="*/ 9351 w 10000"/>
                <a:gd name="connsiteY42-7652" fmla="*/ 4543 h 9267"/>
                <a:gd name="connsiteX43-7653" fmla="*/ 9351 w 10000"/>
                <a:gd name="connsiteY43-7654" fmla="*/ 4906 h 9267"/>
                <a:gd name="connsiteX44-7655" fmla="*/ 9513 w 10000"/>
                <a:gd name="connsiteY44-7656" fmla="*/ 5636 h 9267"/>
                <a:gd name="connsiteX45-7657" fmla="*/ 9513 w 10000"/>
                <a:gd name="connsiteY45-7658" fmla="*/ 6183 h 9267"/>
                <a:gd name="connsiteX46-7659" fmla="*/ 9675 w 10000"/>
                <a:gd name="connsiteY46-7660" fmla="*/ 6732 h 9267"/>
                <a:gd name="connsiteX47-7661" fmla="*/ 9837 w 10000"/>
                <a:gd name="connsiteY47-7662" fmla="*/ 7098 h 9267"/>
                <a:gd name="connsiteX48-7663" fmla="*/ 10000 w 10000"/>
                <a:gd name="connsiteY48-7664" fmla="*/ 7440 h 9267"/>
                <a:gd name="connsiteX49-7665" fmla="*/ 10000 w 10000"/>
                <a:gd name="connsiteY49-7666" fmla="*/ 7804 h 9267"/>
                <a:gd name="connsiteX50-7667" fmla="*/ 9837 w 10000"/>
                <a:gd name="connsiteY50-7668" fmla="*/ 8174 h 9267"/>
                <a:gd name="connsiteX51-7669" fmla="*/ 9513 w 10000"/>
                <a:gd name="connsiteY51-7670" fmla="*/ 8353 h 9267"/>
                <a:gd name="connsiteX52-7671" fmla="*/ 9188 w 10000"/>
                <a:gd name="connsiteY52-7672" fmla="*/ 8535 h 9267"/>
                <a:gd name="connsiteX53-7673" fmla="*/ 8701 w 10000"/>
                <a:gd name="connsiteY53-7674" fmla="*/ 8721 h 9267"/>
                <a:gd name="connsiteX54-7675" fmla="*/ 8236 w 10000"/>
                <a:gd name="connsiteY54-7676" fmla="*/ 8904 h 9267"/>
                <a:gd name="connsiteX55-7677" fmla="*/ 7749 w 10000"/>
                <a:gd name="connsiteY55-7678" fmla="*/ 9085 h 9267"/>
                <a:gd name="connsiteX56-7679" fmla="*/ 7098 w 10000"/>
                <a:gd name="connsiteY56-7680" fmla="*/ 9085 h 9267"/>
                <a:gd name="connsiteX57-7681" fmla="*/ 6287 w 10000"/>
                <a:gd name="connsiteY57-7682" fmla="*/ 9267 h 9267"/>
                <a:gd name="connsiteX58-7683" fmla="*/ 5475 w 10000"/>
                <a:gd name="connsiteY58-7684" fmla="*/ 9267 h 9267"/>
                <a:gd name="connsiteX59-7685" fmla="*/ 4502 w 10000"/>
                <a:gd name="connsiteY59-7686" fmla="*/ 9267 h 9267"/>
                <a:gd name="connsiteX60-7687" fmla="*/ 3711 w 10000"/>
                <a:gd name="connsiteY60-7688" fmla="*/ 9267 h 9267"/>
                <a:gd name="connsiteX61-7689" fmla="*/ 2899 w 10000"/>
                <a:gd name="connsiteY61-7690" fmla="*/ 9085 h 9267"/>
                <a:gd name="connsiteX62-7691" fmla="*/ 2250 w 10000"/>
                <a:gd name="connsiteY62-7692" fmla="*/ 9085 h 9267"/>
                <a:gd name="connsiteX63-7693" fmla="*/ 1764 w 10000"/>
                <a:gd name="connsiteY63-7694" fmla="*/ 8904 h 9267"/>
                <a:gd name="connsiteX64-7695" fmla="*/ 1278 w 10000"/>
                <a:gd name="connsiteY64-7696" fmla="*/ 8535 h 9267"/>
                <a:gd name="connsiteX65-7697" fmla="*/ 790 w 10000"/>
                <a:gd name="connsiteY65-7698" fmla="*/ 8353 h 9267"/>
                <a:gd name="connsiteX66-7699" fmla="*/ 486 w 10000"/>
                <a:gd name="connsiteY66-7700" fmla="*/ 7989 h 9267"/>
                <a:gd name="connsiteX67-7701" fmla="*/ 323 w 10000"/>
                <a:gd name="connsiteY67-7702" fmla="*/ 7440 h 9267"/>
                <a:gd name="connsiteX68-7703" fmla="*/ 161 w 10000"/>
                <a:gd name="connsiteY68-7704" fmla="*/ 6915 h 9267"/>
                <a:gd name="connsiteX69-7705" fmla="*/ 0 w 10000"/>
                <a:gd name="connsiteY69-7706" fmla="*/ 6183 h 9267"/>
                <a:gd name="connsiteX70-7707" fmla="*/ 0 w 10000"/>
                <a:gd name="connsiteY70-7708" fmla="*/ 5455 h 9267"/>
                <a:gd name="connsiteX71-7709" fmla="*/ 0 w 10000"/>
                <a:gd name="connsiteY71-7710" fmla="*/ 4543 h 9267"/>
                <a:gd name="connsiteX72-7711" fmla="*/ 0 w 10000"/>
                <a:gd name="connsiteY72-7712" fmla="*/ 3447 h 9267"/>
                <a:gd name="connsiteX73-7713" fmla="*/ 0 w 10000"/>
                <a:gd name="connsiteY73-7714" fmla="*/ 2188 h 9267"/>
                <a:gd name="connsiteX74-7715" fmla="*/ 0 w 10000"/>
                <a:gd name="connsiteY74-7716" fmla="*/ 1461 h 9267"/>
                <a:gd name="connsiteX75-7717" fmla="*/ 0 w 10000"/>
                <a:gd name="connsiteY75-7718" fmla="*/ 725 h 9267"/>
                <a:gd name="connsiteX76-7719" fmla="*/ 0 w 10000"/>
                <a:gd name="connsiteY76-7720" fmla="*/ 0 h 9267"/>
                <a:gd name="connsiteX0-7721" fmla="*/ 952 w 10000"/>
                <a:gd name="connsiteY0-7722" fmla="*/ 0 h 9807"/>
                <a:gd name="connsiteX1-7723" fmla="*/ 952 w 10000"/>
                <a:gd name="connsiteY1-7724" fmla="*/ 793 h 9807"/>
                <a:gd name="connsiteX2-7725" fmla="*/ 952 w 10000"/>
                <a:gd name="connsiteY2-7726" fmla="*/ 1580 h 9807"/>
                <a:gd name="connsiteX3-7727" fmla="*/ 952 w 10000"/>
                <a:gd name="connsiteY3-7728" fmla="*/ 2168 h 9807"/>
                <a:gd name="connsiteX4-7729" fmla="*/ 952 w 10000"/>
                <a:gd name="connsiteY4-7730" fmla="*/ 2759 h 9807"/>
                <a:gd name="connsiteX5-7731" fmla="*/ 952 w 10000"/>
                <a:gd name="connsiteY5-7732" fmla="*/ 3126 h 9807"/>
                <a:gd name="connsiteX6-7733" fmla="*/ 790 w 10000"/>
                <a:gd name="connsiteY6-7734" fmla="*/ 4110 h 9807"/>
                <a:gd name="connsiteX7-7735" fmla="*/ 790 w 10000"/>
                <a:gd name="connsiteY7-7736" fmla="*/ 4905 h 9807"/>
                <a:gd name="connsiteX8-7737" fmla="*/ 952 w 10000"/>
                <a:gd name="connsiteY8-7738" fmla="*/ 5494 h 9807"/>
                <a:gd name="connsiteX9-7739" fmla="*/ 952 w 10000"/>
                <a:gd name="connsiteY9-7740" fmla="*/ 6084 h 9807"/>
                <a:gd name="connsiteX10-7741" fmla="*/ 1115 w 10000"/>
                <a:gd name="connsiteY10-7742" fmla="*/ 6677 h 9807"/>
                <a:gd name="connsiteX11-7743" fmla="*/ 1278 w 10000"/>
                <a:gd name="connsiteY11-7744" fmla="*/ 7269 h 9807"/>
                <a:gd name="connsiteX12-7745" fmla="*/ 1440 w 10000"/>
                <a:gd name="connsiteY12-7746" fmla="*/ 7637 h 9807"/>
                <a:gd name="connsiteX13-7747" fmla="*/ 1764 w 10000"/>
                <a:gd name="connsiteY13-7748" fmla="*/ 7835 h 9807"/>
                <a:gd name="connsiteX14-7749" fmla="*/ 2088 w 10000"/>
                <a:gd name="connsiteY14-7750" fmla="*/ 8032 h 9807"/>
                <a:gd name="connsiteX15-7751" fmla="*/ 2575 w 10000"/>
                <a:gd name="connsiteY15-7752" fmla="*/ 8228 h 9807"/>
                <a:gd name="connsiteX16-7753" fmla="*/ 3224 w 10000"/>
                <a:gd name="connsiteY16-7754" fmla="*/ 8428 h 9807"/>
                <a:gd name="connsiteX17-7755" fmla="*/ 3873 w 10000"/>
                <a:gd name="connsiteY17-7756" fmla="*/ 8428 h 9807"/>
                <a:gd name="connsiteX18-7757" fmla="*/ 4502 w 10000"/>
                <a:gd name="connsiteY18-7758" fmla="*/ 8428 h 9807"/>
                <a:gd name="connsiteX19-7759" fmla="*/ 5151 w 10000"/>
                <a:gd name="connsiteY19-7760" fmla="*/ 8428 h 9807"/>
                <a:gd name="connsiteX20-7761" fmla="*/ 5639 w 10000"/>
                <a:gd name="connsiteY20-7762" fmla="*/ 8428 h 9807"/>
                <a:gd name="connsiteX21-7763" fmla="*/ 6125 w 10000"/>
                <a:gd name="connsiteY21-7764" fmla="*/ 8228 h 9807"/>
                <a:gd name="connsiteX22-7765" fmla="*/ 6938 w 10000"/>
                <a:gd name="connsiteY22-7766" fmla="*/ 8032 h 9807"/>
                <a:gd name="connsiteX23-7767" fmla="*/ 7586 w 10000"/>
                <a:gd name="connsiteY23-7768" fmla="*/ 7835 h 9807"/>
                <a:gd name="connsiteX24-7769" fmla="*/ 7749 w 10000"/>
                <a:gd name="connsiteY24-7770" fmla="*/ 7637 h 9807"/>
                <a:gd name="connsiteX25-7771" fmla="*/ 7911 w 10000"/>
                <a:gd name="connsiteY25-7772" fmla="*/ 7466 h 9807"/>
                <a:gd name="connsiteX26-7773" fmla="*/ 8072 w 10000"/>
                <a:gd name="connsiteY26-7774" fmla="*/ 7269 h 9807"/>
                <a:gd name="connsiteX27-7775" fmla="*/ 8236 w 10000"/>
                <a:gd name="connsiteY27-7776" fmla="*/ 7071 h 9807"/>
                <a:gd name="connsiteX28-7777" fmla="*/ 8377 w 10000"/>
                <a:gd name="connsiteY28-7778" fmla="*/ 6281 h 9807"/>
                <a:gd name="connsiteX29-7779" fmla="*/ 8539 w 10000"/>
                <a:gd name="connsiteY29-7780" fmla="*/ 5494 h 9807"/>
                <a:gd name="connsiteX30-7781" fmla="*/ 8701 w 10000"/>
                <a:gd name="connsiteY30-7782" fmla="*/ 5101 h 9807"/>
                <a:gd name="connsiteX31-7783" fmla="*/ 8701 w 10000"/>
                <a:gd name="connsiteY31-7784" fmla="*/ 4709 h 9807"/>
                <a:gd name="connsiteX32-7785" fmla="*/ 8701 w 10000"/>
                <a:gd name="connsiteY32-7786" fmla="*/ 4312 h 9807"/>
                <a:gd name="connsiteX33-7787" fmla="*/ 8701 w 10000"/>
                <a:gd name="connsiteY33-7788" fmla="*/ 4110 h 9807"/>
                <a:gd name="connsiteX34-7789" fmla="*/ 8863 w 10000"/>
                <a:gd name="connsiteY34-7790" fmla="*/ 3918 h 9807"/>
                <a:gd name="connsiteX35-7791" fmla="*/ 8863 w 10000"/>
                <a:gd name="connsiteY35-7792" fmla="*/ 3720 h 9807"/>
                <a:gd name="connsiteX36-7793" fmla="*/ 8863 w 10000"/>
                <a:gd name="connsiteY36-7794" fmla="*/ 3720 h 9807"/>
                <a:gd name="connsiteX37-7795" fmla="*/ 9026 w 10000"/>
                <a:gd name="connsiteY37-7796" fmla="*/ 3720 h 9807"/>
                <a:gd name="connsiteX38-7797" fmla="*/ 9188 w 10000"/>
                <a:gd name="connsiteY38-7798" fmla="*/ 3720 h 9807"/>
                <a:gd name="connsiteX39-7799" fmla="*/ 9188 w 10000"/>
                <a:gd name="connsiteY39-7800" fmla="*/ 3918 h 9807"/>
                <a:gd name="connsiteX40-7801" fmla="*/ 9351 w 10000"/>
                <a:gd name="connsiteY40-7802" fmla="*/ 4110 h 9807"/>
                <a:gd name="connsiteX41-7803" fmla="*/ 9351 w 10000"/>
                <a:gd name="connsiteY41-7804" fmla="*/ 4512 h 9807"/>
                <a:gd name="connsiteX42-7805" fmla="*/ 9351 w 10000"/>
                <a:gd name="connsiteY42-7806" fmla="*/ 4709 h 9807"/>
                <a:gd name="connsiteX43-7807" fmla="*/ 9351 w 10000"/>
                <a:gd name="connsiteY43-7808" fmla="*/ 5101 h 9807"/>
                <a:gd name="connsiteX44-7809" fmla="*/ 9513 w 10000"/>
                <a:gd name="connsiteY44-7810" fmla="*/ 5889 h 9807"/>
                <a:gd name="connsiteX45-7811" fmla="*/ 9513 w 10000"/>
                <a:gd name="connsiteY45-7812" fmla="*/ 6479 h 9807"/>
                <a:gd name="connsiteX46-7813" fmla="*/ 9675 w 10000"/>
                <a:gd name="connsiteY46-7814" fmla="*/ 7071 h 9807"/>
                <a:gd name="connsiteX47-7815" fmla="*/ 9837 w 10000"/>
                <a:gd name="connsiteY47-7816" fmla="*/ 7466 h 9807"/>
                <a:gd name="connsiteX48-7817" fmla="*/ 10000 w 10000"/>
                <a:gd name="connsiteY48-7818" fmla="*/ 7835 h 9807"/>
                <a:gd name="connsiteX49-7819" fmla="*/ 10000 w 10000"/>
                <a:gd name="connsiteY49-7820" fmla="*/ 8228 h 9807"/>
                <a:gd name="connsiteX50-7821" fmla="*/ 9837 w 10000"/>
                <a:gd name="connsiteY50-7822" fmla="*/ 8628 h 9807"/>
                <a:gd name="connsiteX51-7823" fmla="*/ 9513 w 10000"/>
                <a:gd name="connsiteY51-7824" fmla="*/ 8821 h 9807"/>
                <a:gd name="connsiteX52-7825" fmla="*/ 9188 w 10000"/>
                <a:gd name="connsiteY52-7826" fmla="*/ 9017 h 9807"/>
                <a:gd name="connsiteX53-7827" fmla="*/ 8701 w 10000"/>
                <a:gd name="connsiteY53-7828" fmla="*/ 9218 h 9807"/>
                <a:gd name="connsiteX54-7829" fmla="*/ 8236 w 10000"/>
                <a:gd name="connsiteY54-7830" fmla="*/ 9415 h 9807"/>
                <a:gd name="connsiteX55-7831" fmla="*/ 7749 w 10000"/>
                <a:gd name="connsiteY55-7832" fmla="*/ 9611 h 9807"/>
                <a:gd name="connsiteX56-7833" fmla="*/ 7098 w 10000"/>
                <a:gd name="connsiteY56-7834" fmla="*/ 9611 h 9807"/>
                <a:gd name="connsiteX57-7835" fmla="*/ 6287 w 10000"/>
                <a:gd name="connsiteY57-7836" fmla="*/ 9807 h 9807"/>
                <a:gd name="connsiteX58-7837" fmla="*/ 5475 w 10000"/>
                <a:gd name="connsiteY58-7838" fmla="*/ 9807 h 9807"/>
                <a:gd name="connsiteX59-7839" fmla="*/ 4502 w 10000"/>
                <a:gd name="connsiteY59-7840" fmla="*/ 9807 h 9807"/>
                <a:gd name="connsiteX60-7841" fmla="*/ 3711 w 10000"/>
                <a:gd name="connsiteY60-7842" fmla="*/ 9807 h 9807"/>
                <a:gd name="connsiteX61-7843" fmla="*/ 2899 w 10000"/>
                <a:gd name="connsiteY61-7844" fmla="*/ 9611 h 9807"/>
                <a:gd name="connsiteX62-7845" fmla="*/ 2250 w 10000"/>
                <a:gd name="connsiteY62-7846" fmla="*/ 9611 h 9807"/>
                <a:gd name="connsiteX63-7847" fmla="*/ 1764 w 10000"/>
                <a:gd name="connsiteY63-7848" fmla="*/ 9415 h 9807"/>
                <a:gd name="connsiteX64-7849" fmla="*/ 1278 w 10000"/>
                <a:gd name="connsiteY64-7850" fmla="*/ 9017 h 9807"/>
                <a:gd name="connsiteX65-7851" fmla="*/ 790 w 10000"/>
                <a:gd name="connsiteY65-7852" fmla="*/ 8821 h 9807"/>
                <a:gd name="connsiteX66-7853" fmla="*/ 486 w 10000"/>
                <a:gd name="connsiteY66-7854" fmla="*/ 8428 h 9807"/>
                <a:gd name="connsiteX67-7855" fmla="*/ 323 w 10000"/>
                <a:gd name="connsiteY67-7856" fmla="*/ 7835 h 9807"/>
                <a:gd name="connsiteX68-7857" fmla="*/ 161 w 10000"/>
                <a:gd name="connsiteY68-7858" fmla="*/ 7269 h 9807"/>
                <a:gd name="connsiteX69-7859" fmla="*/ 0 w 10000"/>
                <a:gd name="connsiteY69-7860" fmla="*/ 6479 h 9807"/>
                <a:gd name="connsiteX70-7861" fmla="*/ 0 w 10000"/>
                <a:gd name="connsiteY70-7862" fmla="*/ 5693 h 9807"/>
                <a:gd name="connsiteX71-7863" fmla="*/ 0 w 10000"/>
                <a:gd name="connsiteY71-7864" fmla="*/ 4709 h 9807"/>
                <a:gd name="connsiteX72-7865" fmla="*/ 0 w 10000"/>
                <a:gd name="connsiteY72-7866" fmla="*/ 3527 h 9807"/>
                <a:gd name="connsiteX73-7867" fmla="*/ 0 w 10000"/>
                <a:gd name="connsiteY73-7868" fmla="*/ 2168 h 9807"/>
                <a:gd name="connsiteX74-7869" fmla="*/ 0 w 10000"/>
                <a:gd name="connsiteY74-7870" fmla="*/ 1384 h 9807"/>
                <a:gd name="connsiteX75-7871" fmla="*/ 0 w 10000"/>
                <a:gd name="connsiteY75-7872" fmla="*/ 589 h 9807"/>
                <a:gd name="connsiteX0-7873" fmla="*/ 952 w 10000"/>
                <a:gd name="connsiteY0-7874" fmla="*/ 0 h 10000"/>
                <a:gd name="connsiteX1-7875" fmla="*/ 952 w 10000"/>
                <a:gd name="connsiteY1-7876" fmla="*/ 809 h 10000"/>
                <a:gd name="connsiteX2-7877" fmla="*/ 952 w 10000"/>
                <a:gd name="connsiteY2-7878" fmla="*/ 1611 h 10000"/>
                <a:gd name="connsiteX3-7879" fmla="*/ 952 w 10000"/>
                <a:gd name="connsiteY3-7880" fmla="*/ 2211 h 10000"/>
                <a:gd name="connsiteX4-7881" fmla="*/ 952 w 10000"/>
                <a:gd name="connsiteY4-7882" fmla="*/ 2813 h 10000"/>
                <a:gd name="connsiteX5-7883" fmla="*/ 952 w 10000"/>
                <a:gd name="connsiteY5-7884" fmla="*/ 3188 h 10000"/>
                <a:gd name="connsiteX6-7885" fmla="*/ 790 w 10000"/>
                <a:gd name="connsiteY6-7886" fmla="*/ 4191 h 10000"/>
                <a:gd name="connsiteX7-7887" fmla="*/ 790 w 10000"/>
                <a:gd name="connsiteY7-7888" fmla="*/ 5002 h 10000"/>
                <a:gd name="connsiteX8-7889" fmla="*/ 952 w 10000"/>
                <a:gd name="connsiteY8-7890" fmla="*/ 5602 h 10000"/>
                <a:gd name="connsiteX9-7891" fmla="*/ 952 w 10000"/>
                <a:gd name="connsiteY9-7892" fmla="*/ 6204 h 10000"/>
                <a:gd name="connsiteX10-7893" fmla="*/ 1115 w 10000"/>
                <a:gd name="connsiteY10-7894" fmla="*/ 6808 h 10000"/>
                <a:gd name="connsiteX11-7895" fmla="*/ 1278 w 10000"/>
                <a:gd name="connsiteY11-7896" fmla="*/ 7412 h 10000"/>
                <a:gd name="connsiteX12-7897" fmla="*/ 1440 w 10000"/>
                <a:gd name="connsiteY12-7898" fmla="*/ 7787 h 10000"/>
                <a:gd name="connsiteX13-7899" fmla="*/ 1764 w 10000"/>
                <a:gd name="connsiteY13-7900" fmla="*/ 7989 h 10000"/>
                <a:gd name="connsiteX14-7901" fmla="*/ 2088 w 10000"/>
                <a:gd name="connsiteY14-7902" fmla="*/ 8190 h 10000"/>
                <a:gd name="connsiteX15-7903" fmla="*/ 2575 w 10000"/>
                <a:gd name="connsiteY15-7904" fmla="*/ 8390 h 10000"/>
                <a:gd name="connsiteX16-7905" fmla="*/ 3224 w 10000"/>
                <a:gd name="connsiteY16-7906" fmla="*/ 8594 h 10000"/>
                <a:gd name="connsiteX17-7907" fmla="*/ 3873 w 10000"/>
                <a:gd name="connsiteY17-7908" fmla="*/ 8594 h 10000"/>
                <a:gd name="connsiteX18-7909" fmla="*/ 4502 w 10000"/>
                <a:gd name="connsiteY18-7910" fmla="*/ 8594 h 10000"/>
                <a:gd name="connsiteX19-7911" fmla="*/ 5151 w 10000"/>
                <a:gd name="connsiteY19-7912" fmla="*/ 8594 h 10000"/>
                <a:gd name="connsiteX20-7913" fmla="*/ 5639 w 10000"/>
                <a:gd name="connsiteY20-7914" fmla="*/ 8594 h 10000"/>
                <a:gd name="connsiteX21-7915" fmla="*/ 6125 w 10000"/>
                <a:gd name="connsiteY21-7916" fmla="*/ 8390 h 10000"/>
                <a:gd name="connsiteX22-7917" fmla="*/ 6938 w 10000"/>
                <a:gd name="connsiteY22-7918" fmla="*/ 8190 h 10000"/>
                <a:gd name="connsiteX23-7919" fmla="*/ 7586 w 10000"/>
                <a:gd name="connsiteY23-7920" fmla="*/ 7989 h 10000"/>
                <a:gd name="connsiteX24-7921" fmla="*/ 7749 w 10000"/>
                <a:gd name="connsiteY24-7922" fmla="*/ 7787 h 10000"/>
                <a:gd name="connsiteX25-7923" fmla="*/ 7911 w 10000"/>
                <a:gd name="connsiteY25-7924" fmla="*/ 7613 h 10000"/>
                <a:gd name="connsiteX26-7925" fmla="*/ 8072 w 10000"/>
                <a:gd name="connsiteY26-7926" fmla="*/ 7412 h 10000"/>
                <a:gd name="connsiteX27-7927" fmla="*/ 8236 w 10000"/>
                <a:gd name="connsiteY27-7928" fmla="*/ 7210 h 10000"/>
                <a:gd name="connsiteX28-7929" fmla="*/ 8377 w 10000"/>
                <a:gd name="connsiteY28-7930" fmla="*/ 6405 h 10000"/>
                <a:gd name="connsiteX29-7931" fmla="*/ 8539 w 10000"/>
                <a:gd name="connsiteY29-7932" fmla="*/ 5602 h 10000"/>
                <a:gd name="connsiteX30-7933" fmla="*/ 8701 w 10000"/>
                <a:gd name="connsiteY30-7934" fmla="*/ 5201 h 10000"/>
                <a:gd name="connsiteX31-7935" fmla="*/ 8701 w 10000"/>
                <a:gd name="connsiteY31-7936" fmla="*/ 4802 h 10000"/>
                <a:gd name="connsiteX32-7937" fmla="*/ 8701 w 10000"/>
                <a:gd name="connsiteY32-7938" fmla="*/ 4397 h 10000"/>
                <a:gd name="connsiteX33-7939" fmla="*/ 8701 w 10000"/>
                <a:gd name="connsiteY33-7940" fmla="*/ 4191 h 10000"/>
                <a:gd name="connsiteX34-7941" fmla="*/ 8863 w 10000"/>
                <a:gd name="connsiteY34-7942" fmla="*/ 3995 h 10000"/>
                <a:gd name="connsiteX35-7943" fmla="*/ 8863 w 10000"/>
                <a:gd name="connsiteY35-7944" fmla="*/ 3793 h 10000"/>
                <a:gd name="connsiteX36-7945" fmla="*/ 8863 w 10000"/>
                <a:gd name="connsiteY36-7946" fmla="*/ 3793 h 10000"/>
                <a:gd name="connsiteX37-7947" fmla="*/ 9026 w 10000"/>
                <a:gd name="connsiteY37-7948" fmla="*/ 3793 h 10000"/>
                <a:gd name="connsiteX38-7949" fmla="*/ 9188 w 10000"/>
                <a:gd name="connsiteY38-7950" fmla="*/ 3793 h 10000"/>
                <a:gd name="connsiteX39-7951" fmla="*/ 9188 w 10000"/>
                <a:gd name="connsiteY39-7952" fmla="*/ 3995 h 10000"/>
                <a:gd name="connsiteX40-7953" fmla="*/ 9351 w 10000"/>
                <a:gd name="connsiteY40-7954" fmla="*/ 4191 h 10000"/>
                <a:gd name="connsiteX41-7955" fmla="*/ 9351 w 10000"/>
                <a:gd name="connsiteY41-7956" fmla="*/ 4601 h 10000"/>
                <a:gd name="connsiteX42-7957" fmla="*/ 9351 w 10000"/>
                <a:gd name="connsiteY42-7958" fmla="*/ 4802 h 10000"/>
                <a:gd name="connsiteX43-7959" fmla="*/ 9351 w 10000"/>
                <a:gd name="connsiteY43-7960" fmla="*/ 5201 h 10000"/>
                <a:gd name="connsiteX44-7961" fmla="*/ 9513 w 10000"/>
                <a:gd name="connsiteY44-7962" fmla="*/ 6005 h 10000"/>
                <a:gd name="connsiteX45-7963" fmla="*/ 9513 w 10000"/>
                <a:gd name="connsiteY45-7964" fmla="*/ 6607 h 10000"/>
                <a:gd name="connsiteX46-7965" fmla="*/ 9675 w 10000"/>
                <a:gd name="connsiteY46-7966" fmla="*/ 7210 h 10000"/>
                <a:gd name="connsiteX47-7967" fmla="*/ 9837 w 10000"/>
                <a:gd name="connsiteY47-7968" fmla="*/ 7613 h 10000"/>
                <a:gd name="connsiteX48-7969" fmla="*/ 10000 w 10000"/>
                <a:gd name="connsiteY48-7970" fmla="*/ 7989 h 10000"/>
                <a:gd name="connsiteX49-7971" fmla="*/ 10000 w 10000"/>
                <a:gd name="connsiteY49-7972" fmla="*/ 8390 h 10000"/>
                <a:gd name="connsiteX50-7973" fmla="*/ 9837 w 10000"/>
                <a:gd name="connsiteY50-7974" fmla="*/ 8798 h 10000"/>
                <a:gd name="connsiteX51-7975" fmla="*/ 9513 w 10000"/>
                <a:gd name="connsiteY51-7976" fmla="*/ 8995 h 10000"/>
                <a:gd name="connsiteX52-7977" fmla="*/ 9188 w 10000"/>
                <a:gd name="connsiteY52-7978" fmla="*/ 9194 h 10000"/>
                <a:gd name="connsiteX53-7979" fmla="*/ 8701 w 10000"/>
                <a:gd name="connsiteY53-7980" fmla="*/ 9399 h 10000"/>
                <a:gd name="connsiteX54-7981" fmla="*/ 8236 w 10000"/>
                <a:gd name="connsiteY54-7982" fmla="*/ 9600 h 10000"/>
                <a:gd name="connsiteX55-7983" fmla="*/ 7749 w 10000"/>
                <a:gd name="connsiteY55-7984" fmla="*/ 9800 h 10000"/>
                <a:gd name="connsiteX56-7985" fmla="*/ 7098 w 10000"/>
                <a:gd name="connsiteY56-7986" fmla="*/ 9800 h 10000"/>
                <a:gd name="connsiteX57-7987" fmla="*/ 6287 w 10000"/>
                <a:gd name="connsiteY57-7988" fmla="*/ 10000 h 10000"/>
                <a:gd name="connsiteX58-7989" fmla="*/ 5475 w 10000"/>
                <a:gd name="connsiteY58-7990" fmla="*/ 10000 h 10000"/>
                <a:gd name="connsiteX59-7991" fmla="*/ 4502 w 10000"/>
                <a:gd name="connsiteY59-7992" fmla="*/ 10000 h 10000"/>
                <a:gd name="connsiteX60-7993" fmla="*/ 3711 w 10000"/>
                <a:gd name="connsiteY60-7994" fmla="*/ 10000 h 10000"/>
                <a:gd name="connsiteX61-7995" fmla="*/ 2899 w 10000"/>
                <a:gd name="connsiteY61-7996" fmla="*/ 9800 h 10000"/>
                <a:gd name="connsiteX62-7997" fmla="*/ 2250 w 10000"/>
                <a:gd name="connsiteY62-7998" fmla="*/ 9800 h 10000"/>
                <a:gd name="connsiteX63-7999" fmla="*/ 1764 w 10000"/>
                <a:gd name="connsiteY63-8000" fmla="*/ 9600 h 10000"/>
                <a:gd name="connsiteX64-8001" fmla="*/ 1278 w 10000"/>
                <a:gd name="connsiteY64-8002" fmla="*/ 9194 h 10000"/>
                <a:gd name="connsiteX65-8003" fmla="*/ 790 w 10000"/>
                <a:gd name="connsiteY65-8004" fmla="*/ 8995 h 10000"/>
                <a:gd name="connsiteX66-8005" fmla="*/ 486 w 10000"/>
                <a:gd name="connsiteY66-8006" fmla="*/ 8594 h 10000"/>
                <a:gd name="connsiteX67-8007" fmla="*/ 323 w 10000"/>
                <a:gd name="connsiteY67-8008" fmla="*/ 7989 h 10000"/>
                <a:gd name="connsiteX68-8009" fmla="*/ 161 w 10000"/>
                <a:gd name="connsiteY68-8010" fmla="*/ 7412 h 10000"/>
                <a:gd name="connsiteX69-8011" fmla="*/ 0 w 10000"/>
                <a:gd name="connsiteY69-8012" fmla="*/ 6607 h 10000"/>
                <a:gd name="connsiteX70-8013" fmla="*/ 0 w 10000"/>
                <a:gd name="connsiteY70-8014" fmla="*/ 5805 h 10000"/>
                <a:gd name="connsiteX71-8015" fmla="*/ 0 w 10000"/>
                <a:gd name="connsiteY71-8016" fmla="*/ 4802 h 10000"/>
                <a:gd name="connsiteX72-8017" fmla="*/ 0 w 10000"/>
                <a:gd name="connsiteY72-8018" fmla="*/ 3596 h 10000"/>
                <a:gd name="connsiteX73-8019" fmla="*/ 0 w 10000"/>
                <a:gd name="connsiteY73-8020" fmla="*/ 2211 h 10000"/>
                <a:gd name="connsiteX74-8021" fmla="*/ 0 w 10000"/>
                <a:gd name="connsiteY74-8022" fmla="*/ 1411 h 10000"/>
                <a:gd name="connsiteX0-8023" fmla="*/ 952 w 10000"/>
                <a:gd name="connsiteY0-8024" fmla="*/ 0 h 9191"/>
                <a:gd name="connsiteX1-8025" fmla="*/ 952 w 10000"/>
                <a:gd name="connsiteY1-8026" fmla="*/ 802 h 9191"/>
                <a:gd name="connsiteX2-8027" fmla="*/ 952 w 10000"/>
                <a:gd name="connsiteY2-8028" fmla="*/ 1402 h 9191"/>
                <a:gd name="connsiteX3-8029" fmla="*/ 952 w 10000"/>
                <a:gd name="connsiteY3-8030" fmla="*/ 2004 h 9191"/>
                <a:gd name="connsiteX4-8031" fmla="*/ 952 w 10000"/>
                <a:gd name="connsiteY4-8032" fmla="*/ 2379 h 9191"/>
                <a:gd name="connsiteX5-8033" fmla="*/ 790 w 10000"/>
                <a:gd name="connsiteY5-8034" fmla="*/ 3382 h 9191"/>
                <a:gd name="connsiteX6-8035" fmla="*/ 790 w 10000"/>
                <a:gd name="connsiteY6-8036" fmla="*/ 4193 h 9191"/>
                <a:gd name="connsiteX7-8037" fmla="*/ 952 w 10000"/>
                <a:gd name="connsiteY7-8038" fmla="*/ 4793 h 9191"/>
                <a:gd name="connsiteX8-8039" fmla="*/ 952 w 10000"/>
                <a:gd name="connsiteY8-8040" fmla="*/ 5395 h 9191"/>
                <a:gd name="connsiteX9-8041" fmla="*/ 1115 w 10000"/>
                <a:gd name="connsiteY9-8042" fmla="*/ 5999 h 9191"/>
                <a:gd name="connsiteX10-8043" fmla="*/ 1278 w 10000"/>
                <a:gd name="connsiteY10-8044" fmla="*/ 6603 h 9191"/>
                <a:gd name="connsiteX11-8045" fmla="*/ 1440 w 10000"/>
                <a:gd name="connsiteY11-8046" fmla="*/ 6978 h 9191"/>
                <a:gd name="connsiteX12-8047" fmla="*/ 1764 w 10000"/>
                <a:gd name="connsiteY12-8048" fmla="*/ 7180 h 9191"/>
                <a:gd name="connsiteX13-8049" fmla="*/ 2088 w 10000"/>
                <a:gd name="connsiteY13-8050" fmla="*/ 7381 h 9191"/>
                <a:gd name="connsiteX14-8051" fmla="*/ 2575 w 10000"/>
                <a:gd name="connsiteY14-8052" fmla="*/ 7581 h 9191"/>
                <a:gd name="connsiteX15-8053" fmla="*/ 3224 w 10000"/>
                <a:gd name="connsiteY15-8054" fmla="*/ 7785 h 9191"/>
                <a:gd name="connsiteX16-8055" fmla="*/ 3873 w 10000"/>
                <a:gd name="connsiteY16-8056" fmla="*/ 7785 h 9191"/>
                <a:gd name="connsiteX17-8057" fmla="*/ 4502 w 10000"/>
                <a:gd name="connsiteY17-8058" fmla="*/ 7785 h 9191"/>
                <a:gd name="connsiteX18-8059" fmla="*/ 5151 w 10000"/>
                <a:gd name="connsiteY18-8060" fmla="*/ 7785 h 9191"/>
                <a:gd name="connsiteX19-8061" fmla="*/ 5639 w 10000"/>
                <a:gd name="connsiteY19-8062" fmla="*/ 7785 h 9191"/>
                <a:gd name="connsiteX20-8063" fmla="*/ 6125 w 10000"/>
                <a:gd name="connsiteY20-8064" fmla="*/ 7581 h 9191"/>
                <a:gd name="connsiteX21-8065" fmla="*/ 6938 w 10000"/>
                <a:gd name="connsiteY21-8066" fmla="*/ 7381 h 9191"/>
                <a:gd name="connsiteX22-8067" fmla="*/ 7586 w 10000"/>
                <a:gd name="connsiteY22-8068" fmla="*/ 7180 h 9191"/>
                <a:gd name="connsiteX23-8069" fmla="*/ 7749 w 10000"/>
                <a:gd name="connsiteY23-8070" fmla="*/ 6978 h 9191"/>
                <a:gd name="connsiteX24-8071" fmla="*/ 7911 w 10000"/>
                <a:gd name="connsiteY24-8072" fmla="*/ 6804 h 9191"/>
                <a:gd name="connsiteX25-8073" fmla="*/ 8072 w 10000"/>
                <a:gd name="connsiteY25-8074" fmla="*/ 6603 h 9191"/>
                <a:gd name="connsiteX26-8075" fmla="*/ 8236 w 10000"/>
                <a:gd name="connsiteY26-8076" fmla="*/ 6401 h 9191"/>
                <a:gd name="connsiteX27-8077" fmla="*/ 8377 w 10000"/>
                <a:gd name="connsiteY27-8078" fmla="*/ 5596 h 9191"/>
                <a:gd name="connsiteX28-8079" fmla="*/ 8539 w 10000"/>
                <a:gd name="connsiteY28-8080" fmla="*/ 4793 h 9191"/>
                <a:gd name="connsiteX29-8081" fmla="*/ 8701 w 10000"/>
                <a:gd name="connsiteY29-8082" fmla="*/ 4392 h 9191"/>
                <a:gd name="connsiteX30-8083" fmla="*/ 8701 w 10000"/>
                <a:gd name="connsiteY30-8084" fmla="*/ 3993 h 9191"/>
                <a:gd name="connsiteX31-8085" fmla="*/ 8701 w 10000"/>
                <a:gd name="connsiteY31-8086" fmla="*/ 3588 h 9191"/>
                <a:gd name="connsiteX32-8087" fmla="*/ 8701 w 10000"/>
                <a:gd name="connsiteY32-8088" fmla="*/ 3382 h 9191"/>
                <a:gd name="connsiteX33-8089" fmla="*/ 8863 w 10000"/>
                <a:gd name="connsiteY33-8090" fmla="*/ 3186 h 9191"/>
                <a:gd name="connsiteX34-8091" fmla="*/ 8863 w 10000"/>
                <a:gd name="connsiteY34-8092" fmla="*/ 2984 h 9191"/>
                <a:gd name="connsiteX35-8093" fmla="*/ 8863 w 10000"/>
                <a:gd name="connsiteY35-8094" fmla="*/ 2984 h 9191"/>
                <a:gd name="connsiteX36-8095" fmla="*/ 9026 w 10000"/>
                <a:gd name="connsiteY36-8096" fmla="*/ 2984 h 9191"/>
                <a:gd name="connsiteX37-8097" fmla="*/ 9188 w 10000"/>
                <a:gd name="connsiteY37-8098" fmla="*/ 2984 h 9191"/>
                <a:gd name="connsiteX38-8099" fmla="*/ 9188 w 10000"/>
                <a:gd name="connsiteY38-8100" fmla="*/ 3186 h 9191"/>
                <a:gd name="connsiteX39-8101" fmla="*/ 9351 w 10000"/>
                <a:gd name="connsiteY39-8102" fmla="*/ 3382 h 9191"/>
                <a:gd name="connsiteX40-8103" fmla="*/ 9351 w 10000"/>
                <a:gd name="connsiteY40-8104" fmla="*/ 3792 h 9191"/>
                <a:gd name="connsiteX41-8105" fmla="*/ 9351 w 10000"/>
                <a:gd name="connsiteY41-8106" fmla="*/ 3993 h 9191"/>
                <a:gd name="connsiteX42-8107" fmla="*/ 9351 w 10000"/>
                <a:gd name="connsiteY42-8108" fmla="*/ 4392 h 9191"/>
                <a:gd name="connsiteX43-8109" fmla="*/ 9513 w 10000"/>
                <a:gd name="connsiteY43-8110" fmla="*/ 5196 h 9191"/>
                <a:gd name="connsiteX44-8111" fmla="*/ 9513 w 10000"/>
                <a:gd name="connsiteY44-8112" fmla="*/ 5798 h 9191"/>
                <a:gd name="connsiteX45-8113" fmla="*/ 9675 w 10000"/>
                <a:gd name="connsiteY45-8114" fmla="*/ 6401 h 9191"/>
                <a:gd name="connsiteX46-8115" fmla="*/ 9837 w 10000"/>
                <a:gd name="connsiteY46-8116" fmla="*/ 6804 h 9191"/>
                <a:gd name="connsiteX47-8117" fmla="*/ 10000 w 10000"/>
                <a:gd name="connsiteY47-8118" fmla="*/ 7180 h 9191"/>
                <a:gd name="connsiteX48-8119" fmla="*/ 10000 w 10000"/>
                <a:gd name="connsiteY48-8120" fmla="*/ 7581 h 9191"/>
                <a:gd name="connsiteX49-8121" fmla="*/ 9837 w 10000"/>
                <a:gd name="connsiteY49-8122" fmla="*/ 7989 h 9191"/>
                <a:gd name="connsiteX50-8123" fmla="*/ 9513 w 10000"/>
                <a:gd name="connsiteY50-8124" fmla="*/ 8186 h 9191"/>
                <a:gd name="connsiteX51-8125" fmla="*/ 9188 w 10000"/>
                <a:gd name="connsiteY51-8126" fmla="*/ 8385 h 9191"/>
                <a:gd name="connsiteX52-8127" fmla="*/ 8701 w 10000"/>
                <a:gd name="connsiteY52-8128" fmla="*/ 8590 h 9191"/>
                <a:gd name="connsiteX53-8129" fmla="*/ 8236 w 10000"/>
                <a:gd name="connsiteY53-8130" fmla="*/ 8791 h 9191"/>
                <a:gd name="connsiteX54-8131" fmla="*/ 7749 w 10000"/>
                <a:gd name="connsiteY54-8132" fmla="*/ 8991 h 9191"/>
                <a:gd name="connsiteX55-8133" fmla="*/ 7098 w 10000"/>
                <a:gd name="connsiteY55-8134" fmla="*/ 8991 h 9191"/>
                <a:gd name="connsiteX56-8135" fmla="*/ 6287 w 10000"/>
                <a:gd name="connsiteY56-8136" fmla="*/ 9191 h 9191"/>
                <a:gd name="connsiteX57-8137" fmla="*/ 5475 w 10000"/>
                <a:gd name="connsiteY57-8138" fmla="*/ 9191 h 9191"/>
                <a:gd name="connsiteX58-8139" fmla="*/ 4502 w 10000"/>
                <a:gd name="connsiteY58-8140" fmla="*/ 9191 h 9191"/>
                <a:gd name="connsiteX59-8141" fmla="*/ 3711 w 10000"/>
                <a:gd name="connsiteY59-8142" fmla="*/ 9191 h 9191"/>
                <a:gd name="connsiteX60-8143" fmla="*/ 2899 w 10000"/>
                <a:gd name="connsiteY60-8144" fmla="*/ 8991 h 9191"/>
                <a:gd name="connsiteX61-8145" fmla="*/ 2250 w 10000"/>
                <a:gd name="connsiteY61-8146" fmla="*/ 8991 h 9191"/>
                <a:gd name="connsiteX62-8147" fmla="*/ 1764 w 10000"/>
                <a:gd name="connsiteY62-8148" fmla="*/ 8791 h 9191"/>
                <a:gd name="connsiteX63-8149" fmla="*/ 1278 w 10000"/>
                <a:gd name="connsiteY63-8150" fmla="*/ 8385 h 9191"/>
                <a:gd name="connsiteX64-8151" fmla="*/ 790 w 10000"/>
                <a:gd name="connsiteY64-8152" fmla="*/ 8186 h 9191"/>
                <a:gd name="connsiteX65-8153" fmla="*/ 486 w 10000"/>
                <a:gd name="connsiteY65-8154" fmla="*/ 7785 h 9191"/>
                <a:gd name="connsiteX66-8155" fmla="*/ 323 w 10000"/>
                <a:gd name="connsiteY66-8156" fmla="*/ 7180 h 9191"/>
                <a:gd name="connsiteX67-8157" fmla="*/ 161 w 10000"/>
                <a:gd name="connsiteY67-8158" fmla="*/ 6603 h 9191"/>
                <a:gd name="connsiteX68-8159" fmla="*/ 0 w 10000"/>
                <a:gd name="connsiteY68-8160" fmla="*/ 5798 h 9191"/>
                <a:gd name="connsiteX69-8161" fmla="*/ 0 w 10000"/>
                <a:gd name="connsiteY69-8162" fmla="*/ 4996 h 9191"/>
                <a:gd name="connsiteX70-8163" fmla="*/ 0 w 10000"/>
                <a:gd name="connsiteY70-8164" fmla="*/ 3993 h 9191"/>
                <a:gd name="connsiteX71-8165" fmla="*/ 0 w 10000"/>
                <a:gd name="connsiteY71-8166" fmla="*/ 2787 h 9191"/>
                <a:gd name="connsiteX72-8167" fmla="*/ 0 w 10000"/>
                <a:gd name="connsiteY72-8168" fmla="*/ 1402 h 9191"/>
                <a:gd name="connsiteX73-8169" fmla="*/ 0 w 10000"/>
                <a:gd name="connsiteY73-8170" fmla="*/ 602 h 9191"/>
                <a:gd name="connsiteX0-8171" fmla="*/ 952 w 10000"/>
                <a:gd name="connsiteY0-8172" fmla="*/ 218 h 9345"/>
                <a:gd name="connsiteX1-8173" fmla="*/ 952 w 10000"/>
                <a:gd name="connsiteY1-8174" fmla="*/ 870 h 9345"/>
                <a:gd name="connsiteX2-8175" fmla="*/ 952 w 10000"/>
                <a:gd name="connsiteY2-8176" fmla="*/ 1525 h 9345"/>
                <a:gd name="connsiteX3-8177" fmla="*/ 952 w 10000"/>
                <a:gd name="connsiteY3-8178" fmla="*/ 1933 h 9345"/>
                <a:gd name="connsiteX4-8179" fmla="*/ 790 w 10000"/>
                <a:gd name="connsiteY4-8180" fmla="*/ 3025 h 9345"/>
                <a:gd name="connsiteX5-8181" fmla="*/ 790 w 10000"/>
                <a:gd name="connsiteY5-8182" fmla="*/ 3907 h 9345"/>
                <a:gd name="connsiteX6-8183" fmla="*/ 952 w 10000"/>
                <a:gd name="connsiteY6-8184" fmla="*/ 4560 h 9345"/>
                <a:gd name="connsiteX7-8185" fmla="*/ 952 w 10000"/>
                <a:gd name="connsiteY7-8186" fmla="*/ 5215 h 9345"/>
                <a:gd name="connsiteX8-8187" fmla="*/ 1115 w 10000"/>
                <a:gd name="connsiteY8-8188" fmla="*/ 5872 h 9345"/>
                <a:gd name="connsiteX9-8189" fmla="*/ 1278 w 10000"/>
                <a:gd name="connsiteY9-8190" fmla="*/ 6529 h 9345"/>
                <a:gd name="connsiteX10-8191" fmla="*/ 1440 w 10000"/>
                <a:gd name="connsiteY10-8192" fmla="*/ 6937 h 9345"/>
                <a:gd name="connsiteX11-8193" fmla="*/ 1764 w 10000"/>
                <a:gd name="connsiteY11-8194" fmla="*/ 7157 h 9345"/>
                <a:gd name="connsiteX12-8195" fmla="*/ 2088 w 10000"/>
                <a:gd name="connsiteY12-8196" fmla="*/ 7376 h 9345"/>
                <a:gd name="connsiteX13-8197" fmla="*/ 2575 w 10000"/>
                <a:gd name="connsiteY13-8198" fmla="*/ 7593 h 9345"/>
                <a:gd name="connsiteX14-8199" fmla="*/ 3224 w 10000"/>
                <a:gd name="connsiteY14-8200" fmla="*/ 7815 h 9345"/>
                <a:gd name="connsiteX15-8201" fmla="*/ 3873 w 10000"/>
                <a:gd name="connsiteY15-8202" fmla="*/ 7815 h 9345"/>
                <a:gd name="connsiteX16-8203" fmla="*/ 4502 w 10000"/>
                <a:gd name="connsiteY16-8204" fmla="*/ 7815 h 9345"/>
                <a:gd name="connsiteX17-8205" fmla="*/ 5151 w 10000"/>
                <a:gd name="connsiteY17-8206" fmla="*/ 7815 h 9345"/>
                <a:gd name="connsiteX18-8207" fmla="*/ 5639 w 10000"/>
                <a:gd name="connsiteY18-8208" fmla="*/ 7815 h 9345"/>
                <a:gd name="connsiteX19-8209" fmla="*/ 6125 w 10000"/>
                <a:gd name="connsiteY19-8210" fmla="*/ 7593 h 9345"/>
                <a:gd name="connsiteX20-8211" fmla="*/ 6938 w 10000"/>
                <a:gd name="connsiteY20-8212" fmla="*/ 7376 h 9345"/>
                <a:gd name="connsiteX21-8213" fmla="*/ 7586 w 10000"/>
                <a:gd name="connsiteY21-8214" fmla="*/ 7157 h 9345"/>
                <a:gd name="connsiteX22-8215" fmla="*/ 7749 w 10000"/>
                <a:gd name="connsiteY22-8216" fmla="*/ 6937 h 9345"/>
                <a:gd name="connsiteX23-8217" fmla="*/ 7911 w 10000"/>
                <a:gd name="connsiteY23-8218" fmla="*/ 6748 h 9345"/>
                <a:gd name="connsiteX24-8219" fmla="*/ 8072 w 10000"/>
                <a:gd name="connsiteY24-8220" fmla="*/ 6529 h 9345"/>
                <a:gd name="connsiteX25-8221" fmla="*/ 8236 w 10000"/>
                <a:gd name="connsiteY25-8222" fmla="*/ 6309 h 9345"/>
                <a:gd name="connsiteX26-8223" fmla="*/ 8377 w 10000"/>
                <a:gd name="connsiteY26-8224" fmla="*/ 5434 h 9345"/>
                <a:gd name="connsiteX27-8225" fmla="*/ 8539 w 10000"/>
                <a:gd name="connsiteY27-8226" fmla="*/ 4560 h 9345"/>
                <a:gd name="connsiteX28-8227" fmla="*/ 8701 w 10000"/>
                <a:gd name="connsiteY28-8228" fmla="*/ 4124 h 9345"/>
                <a:gd name="connsiteX29-8229" fmla="*/ 8701 w 10000"/>
                <a:gd name="connsiteY29-8230" fmla="*/ 3689 h 9345"/>
                <a:gd name="connsiteX30-8231" fmla="*/ 8701 w 10000"/>
                <a:gd name="connsiteY30-8232" fmla="*/ 3249 h 9345"/>
                <a:gd name="connsiteX31-8233" fmla="*/ 8701 w 10000"/>
                <a:gd name="connsiteY31-8234" fmla="*/ 3025 h 9345"/>
                <a:gd name="connsiteX32-8235" fmla="*/ 8863 w 10000"/>
                <a:gd name="connsiteY32-8236" fmla="*/ 2811 h 9345"/>
                <a:gd name="connsiteX33-8237" fmla="*/ 8863 w 10000"/>
                <a:gd name="connsiteY33-8238" fmla="*/ 2592 h 9345"/>
                <a:gd name="connsiteX34-8239" fmla="*/ 8863 w 10000"/>
                <a:gd name="connsiteY34-8240" fmla="*/ 2592 h 9345"/>
                <a:gd name="connsiteX35-8241" fmla="*/ 9026 w 10000"/>
                <a:gd name="connsiteY35-8242" fmla="*/ 2592 h 9345"/>
                <a:gd name="connsiteX36-8243" fmla="*/ 9188 w 10000"/>
                <a:gd name="connsiteY36-8244" fmla="*/ 2592 h 9345"/>
                <a:gd name="connsiteX37-8245" fmla="*/ 9188 w 10000"/>
                <a:gd name="connsiteY37-8246" fmla="*/ 2811 h 9345"/>
                <a:gd name="connsiteX38-8247" fmla="*/ 9351 w 10000"/>
                <a:gd name="connsiteY38-8248" fmla="*/ 3025 h 9345"/>
                <a:gd name="connsiteX39-8249" fmla="*/ 9351 w 10000"/>
                <a:gd name="connsiteY39-8250" fmla="*/ 3471 h 9345"/>
                <a:gd name="connsiteX40-8251" fmla="*/ 9351 w 10000"/>
                <a:gd name="connsiteY40-8252" fmla="*/ 3689 h 9345"/>
                <a:gd name="connsiteX41-8253" fmla="*/ 9351 w 10000"/>
                <a:gd name="connsiteY41-8254" fmla="*/ 4124 h 9345"/>
                <a:gd name="connsiteX42-8255" fmla="*/ 9513 w 10000"/>
                <a:gd name="connsiteY42-8256" fmla="*/ 4998 h 9345"/>
                <a:gd name="connsiteX43-8257" fmla="*/ 9513 w 10000"/>
                <a:gd name="connsiteY43-8258" fmla="*/ 5653 h 9345"/>
                <a:gd name="connsiteX44-8259" fmla="*/ 9675 w 10000"/>
                <a:gd name="connsiteY44-8260" fmla="*/ 6309 h 9345"/>
                <a:gd name="connsiteX45-8261" fmla="*/ 9837 w 10000"/>
                <a:gd name="connsiteY45-8262" fmla="*/ 6748 h 9345"/>
                <a:gd name="connsiteX46-8263" fmla="*/ 10000 w 10000"/>
                <a:gd name="connsiteY46-8264" fmla="*/ 7157 h 9345"/>
                <a:gd name="connsiteX47-8265" fmla="*/ 10000 w 10000"/>
                <a:gd name="connsiteY47-8266" fmla="*/ 7593 h 9345"/>
                <a:gd name="connsiteX48-8267" fmla="*/ 9837 w 10000"/>
                <a:gd name="connsiteY48-8268" fmla="*/ 8037 h 9345"/>
                <a:gd name="connsiteX49-8269" fmla="*/ 9513 w 10000"/>
                <a:gd name="connsiteY49-8270" fmla="*/ 8252 h 9345"/>
                <a:gd name="connsiteX50-8271" fmla="*/ 9188 w 10000"/>
                <a:gd name="connsiteY50-8272" fmla="*/ 8468 h 9345"/>
                <a:gd name="connsiteX51-8273" fmla="*/ 8701 w 10000"/>
                <a:gd name="connsiteY51-8274" fmla="*/ 8691 h 9345"/>
                <a:gd name="connsiteX52-8275" fmla="*/ 8236 w 10000"/>
                <a:gd name="connsiteY52-8276" fmla="*/ 8910 h 9345"/>
                <a:gd name="connsiteX53-8277" fmla="*/ 7749 w 10000"/>
                <a:gd name="connsiteY53-8278" fmla="*/ 9127 h 9345"/>
                <a:gd name="connsiteX54-8279" fmla="*/ 7098 w 10000"/>
                <a:gd name="connsiteY54-8280" fmla="*/ 9127 h 9345"/>
                <a:gd name="connsiteX55-8281" fmla="*/ 6287 w 10000"/>
                <a:gd name="connsiteY55-8282" fmla="*/ 9345 h 9345"/>
                <a:gd name="connsiteX56-8283" fmla="*/ 5475 w 10000"/>
                <a:gd name="connsiteY56-8284" fmla="*/ 9345 h 9345"/>
                <a:gd name="connsiteX57-8285" fmla="*/ 4502 w 10000"/>
                <a:gd name="connsiteY57-8286" fmla="*/ 9345 h 9345"/>
                <a:gd name="connsiteX58-8287" fmla="*/ 3711 w 10000"/>
                <a:gd name="connsiteY58-8288" fmla="*/ 9345 h 9345"/>
                <a:gd name="connsiteX59-8289" fmla="*/ 2899 w 10000"/>
                <a:gd name="connsiteY59-8290" fmla="*/ 9127 h 9345"/>
                <a:gd name="connsiteX60-8291" fmla="*/ 2250 w 10000"/>
                <a:gd name="connsiteY60-8292" fmla="*/ 9127 h 9345"/>
                <a:gd name="connsiteX61-8293" fmla="*/ 1764 w 10000"/>
                <a:gd name="connsiteY61-8294" fmla="*/ 8910 h 9345"/>
                <a:gd name="connsiteX62-8295" fmla="*/ 1278 w 10000"/>
                <a:gd name="connsiteY62-8296" fmla="*/ 8468 h 9345"/>
                <a:gd name="connsiteX63-8297" fmla="*/ 790 w 10000"/>
                <a:gd name="connsiteY63-8298" fmla="*/ 8252 h 9345"/>
                <a:gd name="connsiteX64-8299" fmla="*/ 486 w 10000"/>
                <a:gd name="connsiteY64-8300" fmla="*/ 7815 h 9345"/>
                <a:gd name="connsiteX65-8301" fmla="*/ 323 w 10000"/>
                <a:gd name="connsiteY65-8302" fmla="*/ 7157 h 9345"/>
                <a:gd name="connsiteX66-8303" fmla="*/ 161 w 10000"/>
                <a:gd name="connsiteY66-8304" fmla="*/ 6529 h 9345"/>
                <a:gd name="connsiteX67-8305" fmla="*/ 0 w 10000"/>
                <a:gd name="connsiteY67-8306" fmla="*/ 5653 h 9345"/>
                <a:gd name="connsiteX68-8307" fmla="*/ 0 w 10000"/>
                <a:gd name="connsiteY68-8308" fmla="*/ 4781 h 9345"/>
                <a:gd name="connsiteX69-8309" fmla="*/ 0 w 10000"/>
                <a:gd name="connsiteY69-8310" fmla="*/ 3689 h 9345"/>
                <a:gd name="connsiteX70-8311" fmla="*/ 0 w 10000"/>
                <a:gd name="connsiteY70-8312" fmla="*/ 2377 h 9345"/>
                <a:gd name="connsiteX71-8313" fmla="*/ 0 w 10000"/>
                <a:gd name="connsiteY71-8314" fmla="*/ 870 h 9345"/>
                <a:gd name="connsiteX72-8315" fmla="*/ 0 w 10000"/>
                <a:gd name="connsiteY72-8316" fmla="*/ 0 h 9345"/>
                <a:gd name="connsiteX0-8317" fmla="*/ 952 w 10000"/>
                <a:gd name="connsiteY0-8318" fmla="*/ 931 h 10000"/>
                <a:gd name="connsiteX1-8319" fmla="*/ 952 w 10000"/>
                <a:gd name="connsiteY1-8320" fmla="*/ 1632 h 10000"/>
                <a:gd name="connsiteX2-8321" fmla="*/ 952 w 10000"/>
                <a:gd name="connsiteY2-8322" fmla="*/ 2068 h 10000"/>
                <a:gd name="connsiteX3-8323" fmla="*/ 790 w 10000"/>
                <a:gd name="connsiteY3-8324" fmla="*/ 3237 h 10000"/>
                <a:gd name="connsiteX4-8325" fmla="*/ 790 w 10000"/>
                <a:gd name="connsiteY4-8326" fmla="*/ 4181 h 10000"/>
                <a:gd name="connsiteX5-8327" fmla="*/ 952 w 10000"/>
                <a:gd name="connsiteY5-8328" fmla="*/ 4880 h 10000"/>
                <a:gd name="connsiteX6-8329" fmla="*/ 952 w 10000"/>
                <a:gd name="connsiteY6-8330" fmla="*/ 5581 h 10000"/>
                <a:gd name="connsiteX7-8331" fmla="*/ 1115 w 10000"/>
                <a:gd name="connsiteY7-8332" fmla="*/ 6284 h 10000"/>
                <a:gd name="connsiteX8-8333" fmla="*/ 1278 w 10000"/>
                <a:gd name="connsiteY8-8334" fmla="*/ 6987 h 10000"/>
                <a:gd name="connsiteX9-8335" fmla="*/ 1440 w 10000"/>
                <a:gd name="connsiteY9-8336" fmla="*/ 7423 h 10000"/>
                <a:gd name="connsiteX10-8337" fmla="*/ 1764 w 10000"/>
                <a:gd name="connsiteY10-8338" fmla="*/ 7659 h 10000"/>
                <a:gd name="connsiteX11-8339" fmla="*/ 2088 w 10000"/>
                <a:gd name="connsiteY11-8340" fmla="*/ 7893 h 10000"/>
                <a:gd name="connsiteX12-8341" fmla="*/ 2575 w 10000"/>
                <a:gd name="connsiteY12-8342" fmla="*/ 8125 h 10000"/>
                <a:gd name="connsiteX13-8343" fmla="*/ 3224 w 10000"/>
                <a:gd name="connsiteY13-8344" fmla="*/ 8363 h 10000"/>
                <a:gd name="connsiteX14-8345" fmla="*/ 3873 w 10000"/>
                <a:gd name="connsiteY14-8346" fmla="*/ 8363 h 10000"/>
                <a:gd name="connsiteX15-8347" fmla="*/ 4502 w 10000"/>
                <a:gd name="connsiteY15-8348" fmla="*/ 8363 h 10000"/>
                <a:gd name="connsiteX16-8349" fmla="*/ 5151 w 10000"/>
                <a:gd name="connsiteY16-8350" fmla="*/ 8363 h 10000"/>
                <a:gd name="connsiteX17-8351" fmla="*/ 5639 w 10000"/>
                <a:gd name="connsiteY17-8352" fmla="*/ 8363 h 10000"/>
                <a:gd name="connsiteX18-8353" fmla="*/ 6125 w 10000"/>
                <a:gd name="connsiteY18-8354" fmla="*/ 8125 h 10000"/>
                <a:gd name="connsiteX19-8355" fmla="*/ 6938 w 10000"/>
                <a:gd name="connsiteY19-8356" fmla="*/ 7893 h 10000"/>
                <a:gd name="connsiteX20-8357" fmla="*/ 7586 w 10000"/>
                <a:gd name="connsiteY20-8358" fmla="*/ 7659 h 10000"/>
                <a:gd name="connsiteX21-8359" fmla="*/ 7749 w 10000"/>
                <a:gd name="connsiteY21-8360" fmla="*/ 7423 h 10000"/>
                <a:gd name="connsiteX22-8361" fmla="*/ 7911 w 10000"/>
                <a:gd name="connsiteY22-8362" fmla="*/ 7221 h 10000"/>
                <a:gd name="connsiteX23-8363" fmla="*/ 8072 w 10000"/>
                <a:gd name="connsiteY23-8364" fmla="*/ 6987 h 10000"/>
                <a:gd name="connsiteX24-8365" fmla="*/ 8236 w 10000"/>
                <a:gd name="connsiteY24-8366" fmla="*/ 6751 h 10000"/>
                <a:gd name="connsiteX25-8367" fmla="*/ 8377 w 10000"/>
                <a:gd name="connsiteY25-8368" fmla="*/ 5815 h 10000"/>
                <a:gd name="connsiteX26-8369" fmla="*/ 8539 w 10000"/>
                <a:gd name="connsiteY26-8370" fmla="*/ 4880 h 10000"/>
                <a:gd name="connsiteX27-8371" fmla="*/ 8701 w 10000"/>
                <a:gd name="connsiteY27-8372" fmla="*/ 4413 h 10000"/>
                <a:gd name="connsiteX28-8373" fmla="*/ 8701 w 10000"/>
                <a:gd name="connsiteY28-8374" fmla="*/ 3948 h 10000"/>
                <a:gd name="connsiteX29-8375" fmla="*/ 8701 w 10000"/>
                <a:gd name="connsiteY29-8376" fmla="*/ 3477 h 10000"/>
                <a:gd name="connsiteX30-8377" fmla="*/ 8701 w 10000"/>
                <a:gd name="connsiteY30-8378" fmla="*/ 3237 h 10000"/>
                <a:gd name="connsiteX31-8379" fmla="*/ 8863 w 10000"/>
                <a:gd name="connsiteY31-8380" fmla="*/ 3008 h 10000"/>
                <a:gd name="connsiteX32-8381" fmla="*/ 8863 w 10000"/>
                <a:gd name="connsiteY32-8382" fmla="*/ 2774 h 10000"/>
                <a:gd name="connsiteX33-8383" fmla="*/ 8863 w 10000"/>
                <a:gd name="connsiteY33-8384" fmla="*/ 2774 h 10000"/>
                <a:gd name="connsiteX34-8385" fmla="*/ 9026 w 10000"/>
                <a:gd name="connsiteY34-8386" fmla="*/ 2774 h 10000"/>
                <a:gd name="connsiteX35-8387" fmla="*/ 9188 w 10000"/>
                <a:gd name="connsiteY35-8388" fmla="*/ 2774 h 10000"/>
                <a:gd name="connsiteX36-8389" fmla="*/ 9188 w 10000"/>
                <a:gd name="connsiteY36-8390" fmla="*/ 3008 h 10000"/>
                <a:gd name="connsiteX37-8391" fmla="*/ 9351 w 10000"/>
                <a:gd name="connsiteY37-8392" fmla="*/ 3237 h 10000"/>
                <a:gd name="connsiteX38-8393" fmla="*/ 9351 w 10000"/>
                <a:gd name="connsiteY38-8394" fmla="*/ 3714 h 10000"/>
                <a:gd name="connsiteX39-8395" fmla="*/ 9351 w 10000"/>
                <a:gd name="connsiteY39-8396" fmla="*/ 3948 h 10000"/>
                <a:gd name="connsiteX40-8397" fmla="*/ 9351 w 10000"/>
                <a:gd name="connsiteY40-8398" fmla="*/ 4413 h 10000"/>
                <a:gd name="connsiteX41-8399" fmla="*/ 9513 w 10000"/>
                <a:gd name="connsiteY41-8400" fmla="*/ 5348 h 10000"/>
                <a:gd name="connsiteX42-8401" fmla="*/ 9513 w 10000"/>
                <a:gd name="connsiteY42-8402" fmla="*/ 6049 h 10000"/>
                <a:gd name="connsiteX43-8403" fmla="*/ 9675 w 10000"/>
                <a:gd name="connsiteY43-8404" fmla="*/ 6751 h 10000"/>
                <a:gd name="connsiteX44-8405" fmla="*/ 9837 w 10000"/>
                <a:gd name="connsiteY44-8406" fmla="*/ 7221 h 10000"/>
                <a:gd name="connsiteX45-8407" fmla="*/ 10000 w 10000"/>
                <a:gd name="connsiteY45-8408" fmla="*/ 7659 h 10000"/>
                <a:gd name="connsiteX46-8409" fmla="*/ 10000 w 10000"/>
                <a:gd name="connsiteY46-8410" fmla="*/ 8125 h 10000"/>
                <a:gd name="connsiteX47-8411" fmla="*/ 9837 w 10000"/>
                <a:gd name="connsiteY47-8412" fmla="*/ 8600 h 10000"/>
                <a:gd name="connsiteX48-8413" fmla="*/ 9513 w 10000"/>
                <a:gd name="connsiteY48-8414" fmla="*/ 8830 h 10000"/>
                <a:gd name="connsiteX49-8415" fmla="*/ 9188 w 10000"/>
                <a:gd name="connsiteY49-8416" fmla="*/ 9062 h 10000"/>
                <a:gd name="connsiteX50-8417" fmla="*/ 8701 w 10000"/>
                <a:gd name="connsiteY50-8418" fmla="*/ 9300 h 10000"/>
                <a:gd name="connsiteX51-8419" fmla="*/ 8236 w 10000"/>
                <a:gd name="connsiteY51-8420" fmla="*/ 9535 h 10000"/>
                <a:gd name="connsiteX52-8421" fmla="*/ 7749 w 10000"/>
                <a:gd name="connsiteY52-8422" fmla="*/ 9767 h 10000"/>
                <a:gd name="connsiteX53-8423" fmla="*/ 7098 w 10000"/>
                <a:gd name="connsiteY53-8424" fmla="*/ 9767 h 10000"/>
                <a:gd name="connsiteX54-8425" fmla="*/ 6287 w 10000"/>
                <a:gd name="connsiteY54-8426" fmla="*/ 10000 h 10000"/>
                <a:gd name="connsiteX55-8427" fmla="*/ 5475 w 10000"/>
                <a:gd name="connsiteY55-8428" fmla="*/ 10000 h 10000"/>
                <a:gd name="connsiteX56-8429" fmla="*/ 4502 w 10000"/>
                <a:gd name="connsiteY56-8430" fmla="*/ 10000 h 10000"/>
                <a:gd name="connsiteX57-8431" fmla="*/ 3711 w 10000"/>
                <a:gd name="connsiteY57-8432" fmla="*/ 10000 h 10000"/>
                <a:gd name="connsiteX58-8433" fmla="*/ 2899 w 10000"/>
                <a:gd name="connsiteY58-8434" fmla="*/ 9767 h 10000"/>
                <a:gd name="connsiteX59-8435" fmla="*/ 2250 w 10000"/>
                <a:gd name="connsiteY59-8436" fmla="*/ 9767 h 10000"/>
                <a:gd name="connsiteX60-8437" fmla="*/ 1764 w 10000"/>
                <a:gd name="connsiteY60-8438" fmla="*/ 9535 h 10000"/>
                <a:gd name="connsiteX61-8439" fmla="*/ 1278 w 10000"/>
                <a:gd name="connsiteY61-8440" fmla="*/ 9062 h 10000"/>
                <a:gd name="connsiteX62-8441" fmla="*/ 790 w 10000"/>
                <a:gd name="connsiteY62-8442" fmla="*/ 8830 h 10000"/>
                <a:gd name="connsiteX63-8443" fmla="*/ 486 w 10000"/>
                <a:gd name="connsiteY63-8444" fmla="*/ 8363 h 10000"/>
                <a:gd name="connsiteX64-8445" fmla="*/ 323 w 10000"/>
                <a:gd name="connsiteY64-8446" fmla="*/ 7659 h 10000"/>
                <a:gd name="connsiteX65-8447" fmla="*/ 161 w 10000"/>
                <a:gd name="connsiteY65-8448" fmla="*/ 6987 h 10000"/>
                <a:gd name="connsiteX66-8449" fmla="*/ 0 w 10000"/>
                <a:gd name="connsiteY66-8450" fmla="*/ 6049 h 10000"/>
                <a:gd name="connsiteX67-8451" fmla="*/ 0 w 10000"/>
                <a:gd name="connsiteY67-8452" fmla="*/ 5116 h 10000"/>
                <a:gd name="connsiteX68-8453" fmla="*/ 0 w 10000"/>
                <a:gd name="connsiteY68-8454" fmla="*/ 3948 h 10000"/>
                <a:gd name="connsiteX69-8455" fmla="*/ 0 w 10000"/>
                <a:gd name="connsiteY69-8456" fmla="*/ 2544 h 10000"/>
                <a:gd name="connsiteX70-8457" fmla="*/ 0 w 10000"/>
                <a:gd name="connsiteY70-8458" fmla="*/ 931 h 10000"/>
                <a:gd name="connsiteX71-8459" fmla="*/ 0 w 10000"/>
                <a:gd name="connsiteY71-8460" fmla="*/ 0 h 10000"/>
                <a:gd name="connsiteX0-8461" fmla="*/ 952 w 10000"/>
                <a:gd name="connsiteY0-8462" fmla="*/ 1632 h 10000"/>
                <a:gd name="connsiteX1-8463" fmla="*/ 952 w 10000"/>
                <a:gd name="connsiteY1-8464" fmla="*/ 2068 h 10000"/>
                <a:gd name="connsiteX2-8465" fmla="*/ 790 w 10000"/>
                <a:gd name="connsiteY2-8466" fmla="*/ 3237 h 10000"/>
                <a:gd name="connsiteX3-8467" fmla="*/ 790 w 10000"/>
                <a:gd name="connsiteY3-8468" fmla="*/ 4181 h 10000"/>
                <a:gd name="connsiteX4-8469" fmla="*/ 952 w 10000"/>
                <a:gd name="connsiteY4-8470" fmla="*/ 4880 h 10000"/>
                <a:gd name="connsiteX5-8471" fmla="*/ 952 w 10000"/>
                <a:gd name="connsiteY5-8472" fmla="*/ 5581 h 10000"/>
                <a:gd name="connsiteX6-8473" fmla="*/ 1115 w 10000"/>
                <a:gd name="connsiteY6-8474" fmla="*/ 6284 h 10000"/>
                <a:gd name="connsiteX7-8475" fmla="*/ 1278 w 10000"/>
                <a:gd name="connsiteY7-8476" fmla="*/ 6987 h 10000"/>
                <a:gd name="connsiteX8-8477" fmla="*/ 1440 w 10000"/>
                <a:gd name="connsiteY8-8478" fmla="*/ 7423 h 10000"/>
                <a:gd name="connsiteX9-8479" fmla="*/ 1764 w 10000"/>
                <a:gd name="connsiteY9-8480" fmla="*/ 7659 h 10000"/>
                <a:gd name="connsiteX10-8481" fmla="*/ 2088 w 10000"/>
                <a:gd name="connsiteY10-8482" fmla="*/ 7893 h 10000"/>
                <a:gd name="connsiteX11-8483" fmla="*/ 2575 w 10000"/>
                <a:gd name="connsiteY11-8484" fmla="*/ 8125 h 10000"/>
                <a:gd name="connsiteX12-8485" fmla="*/ 3224 w 10000"/>
                <a:gd name="connsiteY12-8486" fmla="*/ 8363 h 10000"/>
                <a:gd name="connsiteX13-8487" fmla="*/ 3873 w 10000"/>
                <a:gd name="connsiteY13-8488" fmla="*/ 8363 h 10000"/>
                <a:gd name="connsiteX14-8489" fmla="*/ 4502 w 10000"/>
                <a:gd name="connsiteY14-8490" fmla="*/ 8363 h 10000"/>
                <a:gd name="connsiteX15-8491" fmla="*/ 5151 w 10000"/>
                <a:gd name="connsiteY15-8492" fmla="*/ 8363 h 10000"/>
                <a:gd name="connsiteX16-8493" fmla="*/ 5639 w 10000"/>
                <a:gd name="connsiteY16-8494" fmla="*/ 8363 h 10000"/>
                <a:gd name="connsiteX17-8495" fmla="*/ 6125 w 10000"/>
                <a:gd name="connsiteY17-8496" fmla="*/ 8125 h 10000"/>
                <a:gd name="connsiteX18-8497" fmla="*/ 6938 w 10000"/>
                <a:gd name="connsiteY18-8498" fmla="*/ 7893 h 10000"/>
                <a:gd name="connsiteX19-8499" fmla="*/ 7586 w 10000"/>
                <a:gd name="connsiteY19-8500" fmla="*/ 7659 h 10000"/>
                <a:gd name="connsiteX20-8501" fmla="*/ 7749 w 10000"/>
                <a:gd name="connsiteY20-8502" fmla="*/ 7423 h 10000"/>
                <a:gd name="connsiteX21-8503" fmla="*/ 7911 w 10000"/>
                <a:gd name="connsiteY21-8504" fmla="*/ 7221 h 10000"/>
                <a:gd name="connsiteX22-8505" fmla="*/ 8072 w 10000"/>
                <a:gd name="connsiteY22-8506" fmla="*/ 6987 h 10000"/>
                <a:gd name="connsiteX23-8507" fmla="*/ 8236 w 10000"/>
                <a:gd name="connsiteY23-8508" fmla="*/ 6751 h 10000"/>
                <a:gd name="connsiteX24-8509" fmla="*/ 8377 w 10000"/>
                <a:gd name="connsiteY24-8510" fmla="*/ 5815 h 10000"/>
                <a:gd name="connsiteX25-8511" fmla="*/ 8539 w 10000"/>
                <a:gd name="connsiteY25-8512" fmla="*/ 4880 h 10000"/>
                <a:gd name="connsiteX26-8513" fmla="*/ 8701 w 10000"/>
                <a:gd name="connsiteY26-8514" fmla="*/ 4413 h 10000"/>
                <a:gd name="connsiteX27-8515" fmla="*/ 8701 w 10000"/>
                <a:gd name="connsiteY27-8516" fmla="*/ 3948 h 10000"/>
                <a:gd name="connsiteX28-8517" fmla="*/ 8701 w 10000"/>
                <a:gd name="connsiteY28-8518" fmla="*/ 3477 h 10000"/>
                <a:gd name="connsiteX29-8519" fmla="*/ 8701 w 10000"/>
                <a:gd name="connsiteY29-8520" fmla="*/ 3237 h 10000"/>
                <a:gd name="connsiteX30-8521" fmla="*/ 8863 w 10000"/>
                <a:gd name="connsiteY30-8522" fmla="*/ 3008 h 10000"/>
                <a:gd name="connsiteX31-8523" fmla="*/ 8863 w 10000"/>
                <a:gd name="connsiteY31-8524" fmla="*/ 2774 h 10000"/>
                <a:gd name="connsiteX32-8525" fmla="*/ 8863 w 10000"/>
                <a:gd name="connsiteY32-8526" fmla="*/ 2774 h 10000"/>
                <a:gd name="connsiteX33-8527" fmla="*/ 9026 w 10000"/>
                <a:gd name="connsiteY33-8528" fmla="*/ 2774 h 10000"/>
                <a:gd name="connsiteX34-8529" fmla="*/ 9188 w 10000"/>
                <a:gd name="connsiteY34-8530" fmla="*/ 2774 h 10000"/>
                <a:gd name="connsiteX35-8531" fmla="*/ 9188 w 10000"/>
                <a:gd name="connsiteY35-8532" fmla="*/ 3008 h 10000"/>
                <a:gd name="connsiteX36-8533" fmla="*/ 9351 w 10000"/>
                <a:gd name="connsiteY36-8534" fmla="*/ 3237 h 10000"/>
                <a:gd name="connsiteX37-8535" fmla="*/ 9351 w 10000"/>
                <a:gd name="connsiteY37-8536" fmla="*/ 3714 h 10000"/>
                <a:gd name="connsiteX38-8537" fmla="*/ 9351 w 10000"/>
                <a:gd name="connsiteY38-8538" fmla="*/ 3948 h 10000"/>
                <a:gd name="connsiteX39-8539" fmla="*/ 9351 w 10000"/>
                <a:gd name="connsiteY39-8540" fmla="*/ 4413 h 10000"/>
                <a:gd name="connsiteX40-8541" fmla="*/ 9513 w 10000"/>
                <a:gd name="connsiteY40-8542" fmla="*/ 5348 h 10000"/>
                <a:gd name="connsiteX41-8543" fmla="*/ 9513 w 10000"/>
                <a:gd name="connsiteY41-8544" fmla="*/ 6049 h 10000"/>
                <a:gd name="connsiteX42-8545" fmla="*/ 9675 w 10000"/>
                <a:gd name="connsiteY42-8546" fmla="*/ 6751 h 10000"/>
                <a:gd name="connsiteX43-8547" fmla="*/ 9837 w 10000"/>
                <a:gd name="connsiteY43-8548" fmla="*/ 7221 h 10000"/>
                <a:gd name="connsiteX44-8549" fmla="*/ 10000 w 10000"/>
                <a:gd name="connsiteY44-8550" fmla="*/ 7659 h 10000"/>
                <a:gd name="connsiteX45-8551" fmla="*/ 10000 w 10000"/>
                <a:gd name="connsiteY45-8552" fmla="*/ 8125 h 10000"/>
                <a:gd name="connsiteX46-8553" fmla="*/ 9837 w 10000"/>
                <a:gd name="connsiteY46-8554" fmla="*/ 8600 h 10000"/>
                <a:gd name="connsiteX47-8555" fmla="*/ 9513 w 10000"/>
                <a:gd name="connsiteY47-8556" fmla="*/ 8830 h 10000"/>
                <a:gd name="connsiteX48-8557" fmla="*/ 9188 w 10000"/>
                <a:gd name="connsiteY48-8558" fmla="*/ 9062 h 10000"/>
                <a:gd name="connsiteX49-8559" fmla="*/ 8701 w 10000"/>
                <a:gd name="connsiteY49-8560" fmla="*/ 9300 h 10000"/>
                <a:gd name="connsiteX50-8561" fmla="*/ 8236 w 10000"/>
                <a:gd name="connsiteY50-8562" fmla="*/ 9535 h 10000"/>
                <a:gd name="connsiteX51-8563" fmla="*/ 7749 w 10000"/>
                <a:gd name="connsiteY51-8564" fmla="*/ 9767 h 10000"/>
                <a:gd name="connsiteX52-8565" fmla="*/ 7098 w 10000"/>
                <a:gd name="connsiteY52-8566" fmla="*/ 9767 h 10000"/>
                <a:gd name="connsiteX53-8567" fmla="*/ 6287 w 10000"/>
                <a:gd name="connsiteY53-8568" fmla="*/ 10000 h 10000"/>
                <a:gd name="connsiteX54-8569" fmla="*/ 5475 w 10000"/>
                <a:gd name="connsiteY54-8570" fmla="*/ 10000 h 10000"/>
                <a:gd name="connsiteX55-8571" fmla="*/ 4502 w 10000"/>
                <a:gd name="connsiteY55-8572" fmla="*/ 10000 h 10000"/>
                <a:gd name="connsiteX56-8573" fmla="*/ 3711 w 10000"/>
                <a:gd name="connsiteY56-8574" fmla="*/ 10000 h 10000"/>
                <a:gd name="connsiteX57-8575" fmla="*/ 2899 w 10000"/>
                <a:gd name="connsiteY57-8576" fmla="*/ 9767 h 10000"/>
                <a:gd name="connsiteX58-8577" fmla="*/ 2250 w 10000"/>
                <a:gd name="connsiteY58-8578" fmla="*/ 9767 h 10000"/>
                <a:gd name="connsiteX59-8579" fmla="*/ 1764 w 10000"/>
                <a:gd name="connsiteY59-8580" fmla="*/ 9535 h 10000"/>
                <a:gd name="connsiteX60-8581" fmla="*/ 1278 w 10000"/>
                <a:gd name="connsiteY60-8582" fmla="*/ 9062 h 10000"/>
                <a:gd name="connsiteX61-8583" fmla="*/ 790 w 10000"/>
                <a:gd name="connsiteY61-8584" fmla="*/ 8830 h 10000"/>
                <a:gd name="connsiteX62-8585" fmla="*/ 486 w 10000"/>
                <a:gd name="connsiteY62-8586" fmla="*/ 8363 h 10000"/>
                <a:gd name="connsiteX63-8587" fmla="*/ 323 w 10000"/>
                <a:gd name="connsiteY63-8588" fmla="*/ 7659 h 10000"/>
                <a:gd name="connsiteX64-8589" fmla="*/ 161 w 10000"/>
                <a:gd name="connsiteY64-8590" fmla="*/ 6987 h 10000"/>
                <a:gd name="connsiteX65-8591" fmla="*/ 0 w 10000"/>
                <a:gd name="connsiteY65-8592" fmla="*/ 6049 h 10000"/>
                <a:gd name="connsiteX66-8593" fmla="*/ 0 w 10000"/>
                <a:gd name="connsiteY66-8594" fmla="*/ 5116 h 10000"/>
                <a:gd name="connsiteX67-8595" fmla="*/ 0 w 10000"/>
                <a:gd name="connsiteY67-8596" fmla="*/ 3948 h 10000"/>
                <a:gd name="connsiteX68-8597" fmla="*/ 0 w 10000"/>
                <a:gd name="connsiteY68-8598" fmla="*/ 2544 h 10000"/>
                <a:gd name="connsiteX69-8599" fmla="*/ 0 w 10000"/>
                <a:gd name="connsiteY69-8600" fmla="*/ 931 h 10000"/>
                <a:gd name="connsiteX70-8601" fmla="*/ 0 w 10000"/>
                <a:gd name="connsiteY70-8602" fmla="*/ 0 h 10000"/>
                <a:gd name="connsiteX0-8603" fmla="*/ 952 w 10000"/>
                <a:gd name="connsiteY0-8604" fmla="*/ 701 h 9069"/>
                <a:gd name="connsiteX1-8605" fmla="*/ 952 w 10000"/>
                <a:gd name="connsiteY1-8606" fmla="*/ 1137 h 9069"/>
                <a:gd name="connsiteX2-8607" fmla="*/ 790 w 10000"/>
                <a:gd name="connsiteY2-8608" fmla="*/ 2306 h 9069"/>
                <a:gd name="connsiteX3-8609" fmla="*/ 790 w 10000"/>
                <a:gd name="connsiteY3-8610" fmla="*/ 3250 h 9069"/>
                <a:gd name="connsiteX4-8611" fmla="*/ 952 w 10000"/>
                <a:gd name="connsiteY4-8612" fmla="*/ 3949 h 9069"/>
                <a:gd name="connsiteX5-8613" fmla="*/ 952 w 10000"/>
                <a:gd name="connsiteY5-8614" fmla="*/ 4650 h 9069"/>
                <a:gd name="connsiteX6-8615" fmla="*/ 1115 w 10000"/>
                <a:gd name="connsiteY6-8616" fmla="*/ 5353 h 9069"/>
                <a:gd name="connsiteX7-8617" fmla="*/ 1278 w 10000"/>
                <a:gd name="connsiteY7-8618" fmla="*/ 6056 h 9069"/>
                <a:gd name="connsiteX8-8619" fmla="*/ 1440 w 10000"/>
                <a:gd name="connsiteY8-8620" fmla="*/ 6492 h 9069"/>
                <a:gd name="connsiteX9-8621" fmla="*/ 1764 w 10000"/>
                <a:gd name="connsiteY9-8622" fmla="*/ 6728 h 9069"/>
                <a:gd name="connsiteX10-8623" fmla="*/ 2088 w 10000"/>
                <a:gd name="connsiteY10-8624" fmla="*/ 6962 h 9069"/>
                <a:gd name="connsiteX11-8625" fmla="*/ 2575 w 10000"/>
                <a:gd name="connsiteY11-8626" fmla="*/ 7194 h 9069"/>
                <a:gd name="connsiteX12-8627" fmla="*/ 3224 w 10000"/>
                <a:gd name="connsiteY12-8628" fmla="*/ 7432 h 9069"/>
                <a:gd name="connsiteX13-8629" fmla="*/ 3873 w 10000"/>
                <a:gd name="connsiteY13-8630" fmla="*/ 7432 h 9069"/>
                <a:gd name="connsiteX14-8631" fmla="*/ 4502 w 10000"/>
                <a:gd name="connsiteY14-8632" fmla="*/ 7432 h 9069"/>
                <a:gd name="connsiteX15-8633" fmla="*/ 5151 w 10000"/>
                <a:gd name="connsiteY15-8634" fmla="*/ 7432 h 9069"/>
                <a:gd name="connsiteX16-8635" fmla="*/ 5639 w 10000"/>
                <a:gd name="connsiteY16-8636" fmla="*/ 7432 h 9069"/>
                <a:gd name="connsiteX17-8637" fmla="*/ 6125 w 10000"/>
                <a:gd name="connsiteY17-8638" fmla="*/ 7194 h 9069"/>
                <a:gd name="connsiteX18-8639" fmla="*/ 6938 w 10000"/>
                <a:gd name="connsiteY18-8640" fmla="*/ 6962 h 9069"/>
                <a:gd name="connsiteX19-8641" fmla="*/ 7586 w 10000"/>
                <a:gd name="connsiteY19-8642" fmla="*/ 6728 h 9069"/>
                <a:gd name="connsiteX20-8643" fmla="*/ 7749 w 10000"/>
                <a:gd name="connsiteY20-8644" fmla="*/ 6492 h 9069"/>
                <a:gd name="connsiteX21-8645" fmla="*/ 7911 w 10000"/>
                <a:gd name="connsiteY21-8646" fmla="*/ 6290 h 9069"/>
                <a:gd name="connsiteX22-8647" fmla="*/ 8072 w 10000"/>
                <a:gd name="connsiteY22-8648" fmla="*/ 6056 h 9069"/>
                <a:gd name="connsiteX23-8649" fmla="*/ 8236 w 10000"/>
                <a:gd name="connsiteY23-8650" fmla="*/ 5820 h 9069"/>
                <a:gd name="connsiteX24-8651" fmla="*/ 8377 w 10000"/>
                <a:gd name="connsiteY24-8652" fmla="*/ 4884 h 9069"/>
                <a:gd name="connsiteX25-8653" fmla="*/ 8539 w 10000"/>
                <a:gd name="connsiteY25-8654" fmla="*/ 3949 h 9069"/>
                <a:gd name="connsiteX26-8655" fmla="*/ 8701 w 10000"/>
                <a:gd name="connsiteY26-8656" fmla="*/ 3482 h 9069"/>
                <a:gd name="connsiteX27-8657" fmla="*/ 8701 w 10000"/>
                <a:gd name="connsiteY27-8658" fmla="*/ 3017 h 9069"/>
                <a:gd name="connsiteX28-8659" fmla="*/ 8701 w 10000"/>
                <a:gd name="connsiteY28-8660" fmla="*/ 2546 h 9069"/>
                <a:gd name="connsiteX29-8661" fmla="*/ 8701 w 10000"/>
                <a:gd name="connsiteY29-8662" fmla="*/ 2306 h 9069"/>
                <a:gd name="connsiteX30-8663" fmla="*/ 8863 w 10000"/>
                <a:gd name="connsiteY30-8664" fmla="*/ 2077 h 9069"/>
                <a:gd name="connsiteX31-8665" fmla="*/ 8863 w 10000"/>
                <a:gd name="connsiteY31-8666" fmla="*/ 1843 h 9069"/>
                <a:gd name="connsiteX32-8667" fmla="*/ 8863 w 10000"/>
                <a:gd name="connsiteY32-8668" fmla="*/ 1843 h 9069"/>
                <a:gd name="connsiteX33-8669" fmla="*/ 9026 w 10000"/>
                <a:gd name="connsiteY33-8670" fmla="*/ 1843 h 9069"/>
                <a:gd name="connsiteX34-8671" fmla="*/ 9188 w 10000"/>
                <a:gd name="connsiteY34-8672" fmla="*/ 1843 h 9069"/>
                <a:gd name="connsiteX35-8673" fmla="*/ 9188 w 10000"/>
                <a:gd name="connsiteY35-8674" fmla="*/ 2077 h 9069"/>
                <a:gd name="connsiteX36-8675" fmla="*/ 9351 w 10000"/>
                <a:gd name="connsiteY36-8676" fmla="*/ 2306 h 9069"/>
                <a:gd name="connsiteX37-8677" fmla="*/ 9351 w 10000"/>
                <a:gd name="connsiteY37-8678" fmla="*/ 2783 h 9069"/>
                <a:gd name="connsiteX38-8679" fmla="*/ 9351 w 10000"/>
                <a:gd name="connsiteY38-8680" fmla="*/ 3017 h 9069"/>
                <a:gd name="connsiteX39-8681" fmla="*/ 9351 w 10000"/>
                <a:gd name="connsiteY39-8682" fmla="*/ 3482 h 9069"/>
                <a:gd name="connsiteX40-8683" fmla="*/ 9513 w 10000"/>
                <a:gd name="connsiteY40-8684" fmla="*/ 4417 h 9069"/>
                <a:gd name="connsiteX41-8685" fmla="*/ 9513 w 10000"/>
                <a:gd name="connsiteY41-8686" fmla="*/ 5118 h 9069"/>
                <a:gd name="connsiteX42-8687" fmla="*/ 9675 w 10000"/>
                <a:gd name="connsiteY42-8688" fmla="*/ 5820 h 9069"/>
                <a:gd name="connsiteX43-8689" fmla="*/ 9837 w 10000"/>
                <a:gd name="connsiteY43-8690" fmla="*/ 6290 h 9069"/>
                <a:gd name="connsiteX44-8691" fmla="*/ 10000 w 10000"/>
                <a:gd name="connsiteY44-8692" fmla="*/ 6728 h 9069"/>
                <a:gd name="connsiteX45-8693" fmla="*/ 10000 w 10000"/>
                <a:gd name="connsiteY45-8694" fmla="*/ 7194 h 9069"/>
                <a:gd name="connsiteX46-8695" fmla="*/ 9837 w 10000"/>
                <a:gd name="connsiteY46-8696" fmla="*/ 7669 h 9069"/>
                <a:gd name="connsiteX47-8697" fmla="*/ 9513 w 10000"/>
                <a:gd name="connsiteY47-8698" fmla="*/ 7899 h 9069"/>
                <a:gd name="connsiteX48-8699" fmla="*/ 9188 w 10000"/>
                <a:gd name="connsiteY48-8700" fmla="*/ 8131 h 9069"/>
                <a:gd name="connsiteX49-8701" fmla="*/ 8701 w 10000"/>
                <a:gd name="connsiteY49-8702" fmla="*/ 8369 h 9069"/>
                <a:gd name="connsiteX50-8703" fmla="*/ 8236 w 10000"/>
                <a:gd name="connsiteY50-8704" fmla="*/ 8604 h 9069"/>
                <a:gd name="connsiteX51-8705" fmla="*/ 7749 w 10000"/>
                <a:gd name="connsiteY51-8706" fmla="*/ 8836 h 9069"/>
                <a:gd name="connsiteX52-8707" fmla="*/ 7098 w 10000"/>
                <a:gd name="connsiteY52-8708" fmla="*/ 8836 h 9069"/>
                <a:gd name="connsiteX53-8709" fmla="*/ 6287 w 10000"/>
                <a:gd name="connsiteY53-8710" fmla="*/ 9069 h 9069"/>
                <a:gd name="connsiteX54-8711" fmla="*/ 5475 w 10000"/>
                <a:gd name="connsiteY54-8712" fmla="*/ 9069 h 9069"/>
                <a:gd name="connsiteX55-8713" fmla="*/ 4502 w 10000"/>
                <a:gd name="connsiteY55-8714" fmla="*/ 9069 h 9069"/>
                <a:gd name="connsiteX56-8715" fmla="*/ 3711 w 10000"/>
                <a:gd name="connsiteY56-8716" fmla="*/ 9069 h 9069"/>
                <a:gd name="connsiteX57-8717" fmla="*/ 2899 w 10000"/>
                <a:gd name="connsiteY57-8718" fmla="*/ 8836 h 9069"/>
                <a:gd name="connsiteX58-8719" fmla="*/ 2250 w 10000"/>
                <a:gd name="connsiteY58-8720" fmla="*/ 8836 h 9069"/>
                <a:gd name="connsiteX59-8721" fmla="*/ 1764 w 10000"/>
                <a:gd name="connsiteY59-8722" fmla="*/ 8604 h 9069"/>
                <a:gd name="connsiteX60-8723" fmla="*/ 1278 w 10000"/>
                <a:gd name="connsiteY60-8724" fmla="*/ 8131 h 9069"/>
                <a:gd name="connsiteX61-8725" fmla="*/ 790 w 10000"/>
                <a:gd name="connsiteY61-8726" fmla="*/ 7899 h 9069"/>
                <a:gd name="connsiteX62-8727" fmla="*/ 486 w 10000"/>
                <a:gd name="connsiteY62-8728" fmla="*/ 7432 h 9069"/>
                <a:gd name="connsiteX63-8729" fmla="*/ 323 w 10000"/>
                <a:gd name="connsiteY63-8730" fmla="*/ 6728 h 9069"/>
                <a:gd name="connsiteX64-8731" fmla="*/ 161 w 10000"/>
                <a:gd name="connsiteY64-8732" fmla="*/ 6056 h 9069"/>
                <a:gd name="connsiteX65-8733" fmla="*/ 0 w 10000"/>
                <a:gd name="connsiteY65-8734" fmla="*/ 5118 h 9069"/>
                <a:gd name="connsiteX66-8735" fmla="*/ 0 w 10000"/>
                <a:gd name="connsiteY66-8736" fmla="*/ 4185 h 9069"/>
                <a:gd name="connsiteX67-8737" fmla="*/ 0 w 10000"/>
                <a:gd name="connsiteY67-8738" fmla="*/ 3017 h 9069"/>
                <a:gd name="connsiteX68-8739" fmla="*/ 0 w 10000"/>
                <a:gd name="connsiteY68-8740" fmla="*/ 1613 h 9069"/>
                <a:gd name="connsiteX69-8741" fmla="*/ 0 w 10000"/>
                <a:gd name="connsiteY69-8742" fmla="*/ 0 h 9069"/>
                <a:gd name="connsiteX0-8743" fmla="*/ 952 w 10000"/>
                <a:gd name="connsiteY0-8744" fmla="*/ 0 h 9227"/>
                <a:gd name="connsiteX1-8745" fmla="*/ 952 w 10000"/>
                <a:gd name="connsiteY1-8746" fmla="*/ 481 h 9227"/>
                <a:gd name="connsiteX2-8747" fmla="*/ 790 w 10000"/>
                <a:gd name="connsiteY2-8748" fmla="*/ 1770 h 9227"/>
                <a:gd name="connsiteX3-8749" fmla="*/ 790 w 10000"/>
                <a:gd name="connsiteY3-8750" fmla="*/ 2811 h 9227"/>
                <a:gd name="connsiteX4-8751" fmla="*/ 952 w 10000"/>
                <a:gd name="connsiteY4-8752" fmla="*/ 3581 h 9227"/>
                <a:gd name="connsiteX5-8753" fmla="*/ 952 w 10000"/>
                <a:gd name="connsiteY5-8754" fmla="*/ 4354 h 9227"/>
                <a:gd name="connsiteX6-8755" fmla="*/ 1115 w 10000"/>
                <a:gd name="connsiteY6-8756" fmla="*/ 5130 h 9227"/>
                <a:gd name="connsiteX7-8757" fmla="*/ 1278 w 10000"/>
                <a:gd name="connsiteY7-8758" fmla="*/ 5905 h 9227"/>
                <a:gd name="connsiteX8-8759" fmla="*/ 1440 w 10000"/>
                <a:gd name="connsiteY8-8760" fmla="*/ 6385 h 9227"/>
                <a:gd name="connsiteX9-8761" fmla="*/ 1764 w 10000"/>
                <a:gd name="connsiteY9-8762" fmla="*/ 6646 h 9227"/>
                <a:gd name="connsiteX10-8763" fmla="*/ 2088 w 10000"/>
                <a:gd name="connsiteY10-8764" fmla="*/ 6904 h 9227"/>
                <a:gd name="connsiteX11-8765" fmla="*/ 2575 w 10000"/>
                <a:gd name="connsiteY11-8766" fmla="*/ 7160 h 9227"/>
                <a:gd name="connsiteX12-8767" fmla="*/ 3224 w 10000"/>
                <a:gd name="connsiteY12-8768" fmla="*/ 7422 h 9227"/>
                <a:gd name="connsiteX13-8769" fmla="*/ 3873 w 10000"/>
                <a:gd name="connsiteY13-8770" fmla="*/ 7422 h 9227"/>
                <a:gd name="connsiteX14-8771" fmla="*/ 4502 w 10000"/>
                <a:gd name="connsiteY14-8772" fmla="*/ 7422 h 9227"/>
                <a:gd name="connsiteX15-8773" fmla="*/ 5151 w 10000"/>
                <a:gd name="connsiteY15-8774" fmla="*/ 7422 h 9227"/>
                <a:gd name="connsiteX16-8775" fmla="*/ 5639 w 10000"/>
                <a:gd name="connsiteY16-8776" fmla="*/ 7422 h 9227"/>
                <a:gd name="connsiteX17-8777" fmla="*/ 6125 w 10000"/>
                <a:gd name="connsiteY17-8778" fmla="*/ 7160 h 9227"/>
                <a:gd name="connsiteX18-8779" fmla="*/ 6938 w 10000"/>
                <a:gd name="connsiteY18-8780" fmla="*/ 6904 h 9227"/>
                <a:gd name="connsiteX19-8781" fmla="*/ 7586 w 10000"/>
                <a:gd name="connsiteY19-8782" fmla="*/ 6646 h 9227"/>
                <a:gd name="connsiteX20-8783" fmla="*/ 7749 w 10000"/>
                <a:gd name="connsiteY20-8784" fmla="*/ 6385 h 9227"/>
                <a:gd name="connsiteX21-8785" fmla="*/ 7911 w 10000"/>
                <a:gd name="connsiteY21-8786" fmla="*/ 6163 h 9227"/>
                <a:gd name="connsiteX22-8787" fmla="*/ 8072 w 10000"/>
                <a:gd name="connsiteY22-8788" fmla="*/ 5905 h 9227"/>
                <a:gd name="connsiteX23-8789" fmla="*/ 8236 w 10000"/>
                <a:gd name="connsiteY23-8790" fmla="*/ 5644 h 9227"/>
                <a:gd name="connsiteX24-8791" fmla="*/ 8377 w 10000"/>
                <a:gd name="connsiteY24-8792" fmla="*/ 4612 h 9227"/>
                <a:gd name="connsiteX25-8793" fmla="*/ 8539 w 10000"/>
                <a:gd name="connsiteY25-8794" fmla="*/ 3581 h 9227"/>
                <a:gd name="connsiteX26-8795" fmla="*/ 8701 w 10000"/>
                <a:gd name="connsiteY26-8796" fmla="*/ 3066 h 9227"/>
                <a:gd name="connsiteX27-8797" fmla="*/ 8701 w 10000"/>
                <a:gd name="connsiteY27-8798" fmla="*/ 2554 h 9227"/>
                <a:gd name="connsiteX28-8799" fmla="*/ 8701 w 10000"/>
                <a:gd name="connsiteY28-8800" fmla="*/ 2034 h 9227"/>
                <a:gd name="connsiteX29-8801" fmla="*/ 8701 w 10000"/>
                <a:gd name="connsiteY29-8802" fmla="*/ 1770 h 9227"/>
                <a:gd name="connsiteX30-8803" fmla="*/ 8863 w 10000"/>
                <a:gd name="connsiteY30-8804" fmla="*/ 1517 h 9227"/>
                <a:gd name="connsiteX31-8805" fmla="*/ 8863 w 10000"/>
                <a:gd name="connsiteY31-8806" fmla="*/ 1259 h 9227"/>
                <a:gd name="connsiteX32-8807" fmla="*/ 8863 w 10000"/>
                <a:gd name="connsiteY32-8808" fmla="*/ 1259 h 9227"/>
                <a:gd name="connsiteX33-8809" fmla="*/ 9026 w 10000"/>
                <a:gd name="connsiteY33-8810" fmla="*/ 1259 h 9227"/>
                <a:gd name="connsiteX34-8811" fmla="*/ 9188 w 10000"/>
                <a:gd name="connsiteY34-8812" fmla="*/ 1259 h 9227"/>
                <a:gd name="connsiteX35-8813" fmla="*/ 9188 w 10000"/>
                <a:gd name="connsiteY35-8814" fmla="*/ 1517 h 9227"/>
                <a:gd name="connsiteX36-8815" fmla="*/ 9351 w 10000"/>
                <a:gd name="connsiteY36-8816" fmla="*/ 1770 h 9227"/>
                <a:gd name="connsiteX37-8817" fmla="*/ 9351 w 10000"/>
                <a:gd name="connsiteY37-8818" fmla="*/ 2296 h 9227"/>
                <a:gd name="connsiteX38-8819" fmla="*/ 9351 w 10000"/>
                <a:gd name="connsiteY38-8820" fmla="*/ 2554 h 9227"/>
                <a:gd name="connsiteX39-8821" fmla="*/ 9351 w 10000"/>
                <a:gd name="connsiteY39-8822" fmla="*/ 3066 h 9227"/>
                <a:gd name="connsiteX40-8823" fmla="*/ 9513 w 10000"/>
                <a:gd name="connsiteY40-8824" fmla="*/ 4097 h 9227"/>
                <a:gd name="connsiteX41-8825" fmla="*/ 9513 w 10000"/>
                <a:gd name="connsiteY41-8826" fmla="*/ 4870 h 9227"/>
                <a:gd name="connsiteX42-8827" fmla="*/ 9675 w 10000"/>
                <a:gd name="connsiteY42-8828" fmla="*/ 5644 h 9227"/>
                <a:gd name="connsiteX43-8829" fmla="*/ 9837 w 10000"/>
                <a:gd name="connsiteY43-8830" fmla="*/ 6163 h 9227"/>
                <a:gd name="connsiteX44-8831" fmla="*/ 10000 w 10000"/>
                <a:gd name="connsiteY44-8832" fmla="*/ 6646 h 9227"/>
                <a:gd name="connsiteX45-8833" fmla="*/ 10000 w 10000"/>
                <a:gd name="connsiteY45-8834" fmla="*/ 7160 h 9227"/>
                <a:gd name="connsiteX46-8835" fmla="*/ 9837 w 10000"/>
                <a:gd name="connsiteY46-8836" fmla="*/ 7683 h 9227"/>
                <a:gd name="connsiteX47-8837" fmla="*/ 9513 w 10000"/>
                <a:gd name="connsiteY47-8838" fmla="*/ 7937 h 9227"/>
                <a:gd name="connsiteX48-8839" fmla="*/ 9188 w 10000"/>
                <a:gd name="connsiteY48-8840" fmla="*/ 8193 h 9227"/>
                <a:gd name="connsiteX49-8841" fmla="*/ 8701 w 10000"/>
                <a:gd name="connsiteY49-8842" fmla="*/ 8455 h 9227"/>
                <a:gd name="connsiteX50-8843" fmla="*/ 8236 w 10000"/>
                <a:gd name="connsiteY50-8844" fmla="*/ 8714 h 9227"/>
                <a:gd name="connsiteX51-8845" fmla="*/ 7749 w 10000"/>
                <a:gd name="connsiteY51-8846" fmla="*/ 8970 h 9227"/>
                <a:gd name="connsiteX52-8847" fmla="*/ 7098 w 10000"/>
                <a:gd name="connsiteY52-8848" fmla="*/ 8970 h 9227"/>
                <a:gd name="connsiteX53-8849" fmla="*/ 6287 w 10000"/>
                <a:gd name="connsiteY53-8850" fmla="*/ 9227 h 9227"/>
                <a:gd name="connsiteX54-8851" fmla="*/ 5475 w 10000"/>
                <a:gd name="connsiteY54-8852" fmla="*/ 9227 h 9227"/>
                <a:gd name="connsiteX55-8853" fmla="*/ 4502 w 10000"/>
                <a:gd name="connsiteY55-8854" fmla="*/ 9227 h 9227"/>
                <a:gd name="connsiteX56-8855" fmla="*/ 3711 w 10000"/>
                <a:gd name="connsiteY56-8856" fmla="*/ 9227 h 9227"/>
                <a:gd name="connsiteX57-8857" fmla="*/ 2899 w 10000"/>
                <a:gd name="connsiteY57-8858" fmla="*/ 8970 h 9227"/>
                <a:gd name="connsiteX58-8859" fmla="*/ 2250 w 10000"/>
                <a:gd name="connsiteY58-8860" fmla="*/ 8970 h 9227"/>
                <a:gd name="connsiteX59-8861" fmla="*/ 1764 w 10000"/>
                <a:gd name="connsiteY59-8862" fmla="*/ 8714 h 9227"/>
                <a:gd name="connsiteX60-8863" fmla="*/ 1278 w 10000"/>
                <a:gd name="connsiteY60-8864" fmla="*/ 8193 h 9227"/>
                <a:gd name="connsiteX61-8865" fmla="*/ 790 w 10000"/>
                <a:gd name="connsiteY61-8866" fmla="*/ 7937 h 9227"/>
                <a:gd name="connsiteX62-8867" fmla="*/ 486 w 10000"/>
                <a:gd name="connsiteY62-8868" fmla="*/ 7422 h 9227"/>
                <a:gd name="connsiteX63-8869" fmla="*/ 323 w 10000"/>
                <a:gd name="connsiteY63-8870" fmla="*/ 6646 h 9227"/>
                <a:gd name="connsiteX64-8871" fmla="*/ 161 w 10000"/>
                <a:gd name="connsiteY64-8872" fmla="*/ 5905 h 9227"/>
                <a:gd name="connsiteX65-8873" fmla="*/ 0 w 10000"/>
                <a:gd name="connsiteY65-8874" fmla="*/ 4870 h 9227"/>
                <a:gd name="connsiteX66-8875" fmla="*/ 0 w 10000"/>
                <a:gd name="connsiteY66-8876" fmla="*/ 3842 h 9227"/>
                <a:gd name="connsiteX67-8877" fmla="*/ 0 w 10000"/>
                <a:gd name="connsiteY67-8878" fmla="*/ 2554 h 9227"/>
                <a:gd name="connsiteX68-8879" fmla="*/ 0 w 10000"/>
                <a:gd name="connsiteY68-8880" fmla="*/ 1006 h 9227"/>
                <a:gd name="connsiteX0-8881" fmla="*/ 952 w 10000"/>
                <a:gd name="connsiteY0-8882" fmla="*/ 0 h 10000"/>
                <a:gd name="connsiteX1-8883" fmla="*/ 952 w 10000"/>
                <a:gd name="connsiteY1-8884" fmla="*/ 521 h 10000"/>
                <a:gd name="connsiteX2-8885" fmla="*/ 790 w 10000"/>
                <a:gd name="connsiteY2-8886" fmla="*/ 1918 h 10000"/>
                <a:gd name="connsiteX3-8887" fmla="*/ 790 w 10000"/>
                <a:gd name="connsiteY3-8888" fmla="*/ 3046 h 10000"/>
                <a:gd name="connsiteX4-8889" fmla="*/ 952 w 10000"/>
                <a:gd name="connsiteY4-8890" fmla="*/ 3881 h 10000"/>
                <a:gd name="connsiteX5-8891" fmla="*/ 952 w 10000"/>
                <a:gd name="connsiteY5-8892" fmla="*/ 4719 h 10000"/>
                <a:gd name="connsiteX6-8893" fmla="*/ 1115 w 10000"/>
                <a:gd name="connsiteY6-8894" fmla="*/ 5560 h 10000"/>
                <a:gd name="connsiteX7-8895" fmla="*/ 1278 w 10000"/>
                <a:gd name="connsiteY7-8896" fmla="*/ 6400 h 10000"/>
                <a:gd name="connsiteX8-8897" fmla="*/ 1440 w 10000"/>
                <a:gd name="connsiteY8-8898" fmla="*/ 6920 h 10000"/>
                <a:gd name="connsiteX9-8899" fmla="*/ 1764 w 10000"/>
                <a:gd name="connsiteY9-8900" fmla="*/ 7203 h 10000"/>
                <a:gd name="connsiteX10-8901" fmla="*/ 2088 w 10000"/>
                <a:gd name="connsiteY10-8902" fmla="*/ 7482 h 10000"/>
                <a:gd name="connsiteX11-8903" fmla="*/ 2575 w 10000"/>
                <a:gd name="connsiteY11-8904" fmla="*/ 7760 h 10000"/>
                <a:gd name="connsiteX12-8905" fmla="*/ 3224 w 10000"/>
                <a:gd name="connsiteY12-8906" fmla="*/ 8044 h 10000"/>
                <a:gd name="connsiteX13-8907" fmla="*/ 3873 w 10000"/>
                <a:gd name="connsiteY13-8908" fmla="*/ 8044 h 10000"/>
                <a:gd name="connsiteX14-8909" fmla="*/ 4502 w 10000"/>
                <a:gd name="connsiteY14-8910" fmla="*/ 8044 h 10000"/>
                <a:gd name="connsiteX15-8911" fmla="*/ 5151 w 10000"/>
                <a:gd name="connsiteY15-8912" fmla="*/ 8044 h 10000"/>
                <a:gd name="connsiteX16-8913" fmla="*/ 5639 w 10000"/>
                <a:gd name="connsiteY16-8914" fmla="*/ 8044 h 10000"/>
                <a:gd name="connsiteX17-8915" fmla="*/ 6125 w 10000"/>
                <a:gd name="connsiteY17-8916" fmla="*/ 7760 h 10000"/>
                <a:gd name="connsiteX18-8917" fmla="*/ 6938 w 10000"/>
                <a:gd name="connsiteY18-8918" fmla="*/ 7482 h 10000"/>
                <a:gd name="connsiteX19-8919" fmla="*/ 7586 w 10000"/>
                <a:gd name="connsiteY19-8920" fmla="*/ 7203 h 10000"/>
                <a:gd name="connsiteX20-8921" fmla="*/ 7749 w 10000"/>
                <a:gd name="connsiteY20-8922" fmla="*/ 6920 h 10000"/>
                <a:gd name="connsiteX21-8923" fmla="*/ 7911 w 10000"/>
                <a:gd name="connsiteY21-8924" fmla="*/ 6679 h 10000"/>
                <a:gd name="connsiteX22-8925" fmla="*/ 8072 w 10000"/>
                <a:gd name="connsiteY22-8926" fmla="*/ 6400 h 10000"/>
                <a:gd name="connsiteX23-8927" fmla="*/ 8236 w 10000"/>
                <a:gd name="connsiteY23-8928" fmla="*/ 6117 h 10000"/>
                <a:gd name="connsiteX24-8929" fmla="*/ 8377 w 10000"/>
                <a:gd name="connsiteY24-8930" fmla="*/ 4998 h 10000"/>
                <a:gd name="connsiteX25-8931" fmla="*/ 8539 w 10000"/>
                <a:gd name="connsiteY25-8932" fmla="*/ 3881 h 10000"/>
                <a:gd name="connsiteX26-8933" fmla="*/ 8701 w 10000"/>
                <a:gd name="connsiteY26-8934" fmla="*/ 3323 h 10000"/>
                <a:gd name="connsiteX27-8935" fmla="*/ 8701 w 10000"/>
                <a:gd name="connsiteY27-8936" fmla="*/ 2768 h 10000"/>
                <a:gd name="connsiteX28-8937" fmla="*/ 8701 w 10000"/>
                <a:gd name="connsiteY28-8938" fmla="*/ 2204 h 10000"/>
                <a:gd name="connsiteX29-8939" fmla="*/ 8701 w 10000"/>
                <a:gd name="connsiteY29-8940" fmla="*/ 1918 h 10000"/>
                <a:gd name="connsiteX30-8941" fmla="*/ 8863 w 10000"/>
                <a:gd name="connsiteY30-8942" fmla="*/ 1644 h 10000"/>
                <a:gd name="connsiteX31-8943" fmla="*/ 8863 w 10000"/>
                <a:gd name="connsiteY31-8944" fmla="*/ 1364 h 10000"/>
                <a:gd name="connsiteX32-8945" fmla="*/ 8863 w 10000"/>
                <a:gd name="connsiteY32-8946" fmla="*/ 1364 h 10000"/>
                <a:gd name="connsiteX33-8947" fmla="*/ 9026 w 10000"/>
                <a:gd name="connsiteY33-8948" fmla="*/ 1364 h 10000"/>
                <a:gd name="connsiteX34-8949" fmla="*/ 9188 w 10000"/>
                <a:gd name="connsiteY34-8950" fmla="*/ 1364 h 10000"/>
                <a:gd name="connsiteX35-8951" fmla="*/ 9188 w 10000"/>
                <a:gd name="connsiteY35-8952" fmla="*/ 1644 h 10000"/>
                <a:gd name="connsiteX36-8953" fmla="*/ 9351 w 10000"/>
                <a:gd name="connsiteY36-8954" fmla="*/ 1918 h 10000"/>
                <a:gd name="connsiteX37-8955" fmla="*/ 9351 w 10000"/>
                <a:gd name="connsiteY37-8956" fmla="*/ 2488 h 10000"/>
                <a:gd name="connsiteX38-8957" fmla="*/ 9351 w 10000"/>
                <a:gd name="connsiteY38-8958" fmla="*/ 2768 h 10000"/>
                <a:gd name="connsiteX39-8959" fmla="*/ 9351 w 10000"/>
                <a:gd name="connsiteY39-8960" fmla="*/ 3323 h 10000"/>
                <a:gd name="connsiteX40-8961" fmla="*/ 9513 w 10000"/>
                <a:gd name="connsiteY40-8962" fmla="*/ 4440 h 10000"/>
                <a:gd name="connsiteX41-8963" fmla="*/ 9513 w 10000"/>
                <a:gd name="connsiteY41-8964" fmla="*/ 5278 h 10000"/>
                <a:gd name="connsiteX42-8965" fmla="*/ 9675 w 10000"/>
                <a:gd name="connsiteY42-8966" fmla="*/ 6117 h 10000"/>
                <a:gd name="connsiteX43-8967" fmla="*/ 9837 w 10000"/>
                <a:gd name="connsiteY43-8968" fmla="*/ 6679 h 10000"/>
                <a:gd name="connsiteX44-8969" fmla="*/ 10000 w 10000"/>
                <a:gd name="connsiteY44-8970" fmla="*/ 7203 h 10000"/>
                <a:gd name="connsiteX45-8971" fmla="*/ 10000 w 10000"/>
                <a:gd name="connsiteY45-8972" fmla="*/ 7760 h 10000"/>
                <a:gd name="connsiteX46-8973" fmla="*/ 9837 w 10000"/>
                <a:gd name="connsiteY46-8974" fmla="*/ 8327 h 10000"/>
                <a:gd name="connsiteX47-8975" fmla="*/ 9513 w 10000"/>
                <a:gd name="connsiteY47-8976" fmla="*/ 8602 h 10000"/>
                <a:gd name="connsiteX48-8977" fmla="*/ 9188 w 10000"/>
                <a:gd name="connsiteY48-8978" fmla="*/ 8879 h 10000"/>
                <a:gd name="connsiteX49-8979" fmla="*/ 8701 w 10000"/>
                <a:gd name="connsiteY49-8980" fmla="*/ 9163 h 10000"/>
                <a:gd name="connsiteX50-8981" fmla="*/ 8236 w 10000"/>
                <a:gd name="connsiteY50-8982" fmla="*/ 9444 h 10000"/>
                <a:gd name="connsiteX51-8983" fmla="*/ 7749 w 10000"/>
                <a:gd name="connsiteY51-8984" fmla="*/ 9721 h 10000"/>
                <a:gd name="connsiteX52-8985" fmla="*/ 7098 w 10000"/>
                <a:gd name="connsiteY52-8986" fmla="*/ 9721 h 10000"/>
                <a:gd name="connsiteX53-8987" fmla="*/ 6287 w 10000"/>
                <a:gd name="connsiteY53-8988" fmla="*/ 10000 h 10000"/>
                <a:gd name="connsiteX54-8989" fmla="*/ 5475 w 10000"/>
                <a:gd name="connsiteY54-8990" fmla="*/ 10000 h 10000"/>
                <a:gd name="connsiteX55-8991" fmla="*/ 4502 w 10000"/>
                <a:gd name="connsiteY55-8992" fmla="*/ 10000 h 10000"/>
                <a:gd name="connsiteX56-8993" fmla="*/ 3711 w 10000"/>
                <a:gd name="connsiteY56-8994" fmla="*/ 10000 h 10000"/>
                <a:gd name="connsiteX57-8995" fmla="*/ 2899 w 10000"/>
                <a:gd name="connsiteY57-8996" fmla="*/ 9721 h 10000"/>
                <a:gd name="connsiteX58-8997" fmla="*/ 2250 w 10000"/>
                <a:gd name="connsiteY58-8998" fmla="*/ 9721 h 10000"/>
                <a:gd name="connsiteX59-8999" fmla="*/ 1764 w 10000"/>
                <a:gd name="connsiteY59-9000" fmla="*/ 9444 h 10000"/>
                <a:gd name="connsiteX60-9001" fmla="*/ 1278 w 10000"/>
                <a:gd name="connsiteY60-9002" fmla="*/ 8879 h 10000"/>
                <a:gd name="connsiteX61-9003" fmla="*/ 790 w 10000"/>
                <a:gd name="connsiteY61-9004" fmla="*/ 8602 h 10000"/>
                <a:gd name="connsiteX62-9005" fmla="*/ 486 w 10000"/>
                <a:gd name="connsiteY62-9006" fmla="*/ 8044 h 10000"/>
                <a:gd name="connsiteX63-9007" fmla="*/ 323 w 10000"/>
                <a:gd name="connsiteY63-9008" fmla="*/ 7203 h 10000"/>
                <a:gd name="connsiteX64-9009" fmla="*/ 161 w 10000"/>
                <a:gd name="connsiteY64-9010" fmla="*/ 6400 h 10000"/>
                <a:gd name="connsiteX65-9011" fmla="*/ 0 w 10000"/>
                <a:gd name="connsiteY65-9012" fmla="*/ 5278 h 10000"/>
                <a:gd name="connsiteX66-9013" fmla="*/ 0 w 10000"/>
                <a:gd name="connsiteY66-9014" fmla="*/ 4164 h 10000"/>
                <a:gd name="connsiteX67-9015" fmla="*/ 0 w 10000"/>
                <a:gd name="connsiteY67-9016" fmla="*/ 2768 h 10000"/>
                <a:gd name="connsiteX0-9017" fmla="*/ 952 w 10000"/>
                <a:gd name="connsiteY0-9018" fmla="*/ 0 h 9479"/>
                <a:gd name="connsiteX1-9019" fmla="*/ 790 w 10000"/>
                <a:gd name="connsiteY1-9020" fmla="*/ 1397 h 9479"/>
                <a:gd name="connsiteX2-9021" fmla="*/ 790 w 10000"/>
                <a:gd name="connsiteY2-9022" fmla="*/ 2525 h 9479"/>
                <a:gd name="connsiteX3-9023" fmla="*/ 952 w 10000"/>
                <a:gd name="connsiteY3-9024" fmla="*/ 3360 h 9479"/>
                <a:gd name="connsiteX4-9025" fmla="*/ 952 w 10000"/>
                <a:gd name="connsiteY4-9026" fmla="*/ 4198 h 9479"/>
                <a:gd name="connsiteX5-9027" fmla="*/ 1115 w 10000"/>
                <a:gd name="connsiteY5-9028" fmla="*/ 5039 h 9479"/>
                <a:gd name="connsiteX6-9029" fmla="*/ 1278 w 10000"/>
                <a:gd name="connsiteY6-9030" fmla="*/ 5879 h 9479"/>
                <a:gd name="connsiteX7-9031" fmla="*/ 1440 w 10000"/>
                <a:gd name="connsiteY7-9032" fmla="*/ 6399 h 9479"/>
                <a:gd name="connsiteX8-9033" fmla="*/ 1764 w 10000"/>
                <a:gd name="connsiteY8-9034" fmla="*/ 6682 h 9479"/>
                <a:gd name="connsiteX9-9035" fmla="*/ 2088 w 10000"/>
                <a:gd name="connsiteY9-9036" fmla="*/ 6961 h 9479"/>
                <a:gd name="connsiteX10-9037" fmla="*/ 2575 w 10000"/>
                <a:gd name="connsiteY10-9038" fmla="*/ 7239 h 9479"/>
                <a:gd name="connsiteX11-9039" fmla="*/ 3224 w 10000"/>
                <a:gd name="connsiteY11-9040" fmla="*/ 7523 h 9479"/>
                <a:gd name="connsiteX12-9041" fmla="*/ 3873 w 10000"/>
                <a:gd name="connsiteY12-9042" fmla="*/ 7523 h 9479"/>
                <a:gd name="connsiteX13-9043" fmla="*/ 4502 w 10000"/>
                <a:gd name="connsiteY13-9044" fmla="*/ 7523 h 9479"/>
                <a:gd name="connsiteX14-9045" fmla="*/ 5151 w 10000"/>
                <a:gd name="connsiteY14-9046" fmla="*/ 7523 h 9479"/>
                <a:gd name="connsiteX15-9047" fmla="*/ 5639 w 10000"/>
                <a:gd name="connsiteY15-9048" fmla="*/ 7523 h 9479"/>
                <a:gd name="connsiteX16-9049" fmla="*/ 6125 w 10000"/>
                <a:gd name="connsiteY16-9050" fmla="*/ 7239 h 9479"/>
                <a:gd name="connsiteX17-9051" fmla="*/ 6938 w 10000"/>
                <a:gd name="connsiteY17-9052" fmla="*/ 6961 h 9479"/>
                <a:gd name="connsiteX18-9053" fmla="*/ 7586 w 10000"/>
                <a:gd name="connsiteY18-9054" fmla="*/ 6682 h 9479"/>
                <a:gd name="connsiteX19-9055" fmla="*/ 7749 w 10000"/>
                <a:gd name="connsiteY19-9056" fmla="*/ 6399 h 9479"/>
                <a:gd name="connsiteX20-9057" fmla="*/ 7911 w 10000"/>
                <a:gd name="connsiteY20-9058" fmla="*/ 6158 h 9479"/>
                <a:gd name="connsiteX21-9059" fmla="*/ 8072 w 10000"/>
                <a:gd name="connsiteY21-9060" fmla="*/ 5879 h 9479"/>
                <a:gd name="connsiteX22-9061" fmla="*/ 8236 w 10000"/>
                <a:gd name="connsiteY22-9062" fmla="*/ 5596 h 9479"/>
                <a:gd name="connsiteX23-9063" fmla="*/ 8377 w 10000"/>
                <a:gd name="connsiteY23-9064" fmla="*/ 4477 h 9479"/>
                <a:gd name="connsiteX24-9065" fmla="*/ 8539 w 10000"/>
                <a:gd name="connsiteY24-9066" fmla="*/ 3360 h 9479"/>
                <a:gd name="connsiteX25-9067" fmla="*/ 8701 w 10000"/>
                <a:gd name="connsiteY25-9068" fmla="*/ 2802 h 9479"/>
                <a:gd name="connsiteX26-9069" fmla="*/ 8701 w 10000"/>
                <a:gd name="connsiteY26-9070" fmla="*/ 2247 h 9479"/>
                <a:gd name="connsiteX27-9071" fmla="*/ 8701 w 10000"/>
                <a:gd name="connsiteY27-9072" fmla="*/ 1683 h 9479"/>
                <a:gd name="connsiteX28-9073" fmla="*/ 8701 w 10000"/>
                <a:gd name="connsiteY28-9074" fmla="*/ 1397 h 9479"/>
                <a:gd name="connsiteX29-9075" fmla="*/ 8863 w 10000"/>
                <a:gd name="connsiteY29-9076" fmla="*/ 1123 h 9479"/>
                <a:gd name="connsiteX30-9077" fmla="*/ 8863 w 10000"/>
                <a:gd name="connsiteY30-9078" fmla="*/ 843 h 9479"/>
                <a:gd name="connsiteX31-9079" fmla="*/ 8863 w 10000"/>
                <a:gd name="connsiteY31-9080" fmla="*/ 843 h 9479"/>
                <a:gd name="connsiteX32-9081" fmla="*/ 9026 w 10000"/>
                <a:gd name="connsiteY32-9082" fmla="*/ 843 h 9479"/>
                <a:gd name="connsiteX33-9083" fmla="*/ 9188 w 10000"/>
                <a:gd name="connsiteY33-9084" fmla="*/ 843 h 9479"/>
                <a:gd name="connsiteX34-9085" fmla="*/ 9188 w 10000"/>
                <a:gd name="connsiteY34-9086" fmla="*/ 1123 h 9479"/>
                <a:gd name="connsiteX35-9087" fmla="*/ 9351 w 10000"/>
                <a:gd name="connsiteY35-9088" fmla="*/ 1397 h 9479"/>
                <a:gd name="connsiteX36-9089" fmla="*/ 9351 w 10000"/>
                <a:gd name="connsiteY36-9090" fmla="*/ 1967 h 9479"/>
                <a:gd name="connsiteX37-9091" fmla="*/ 9351 w 10000"/>
                <a:gd name="connsiteY37-9092" fmla="*/ 2247 h 9479"/>
                <a:gd name="connsiteX38-9093" fmla="*/ 9351 w 10000"/>
                <a:gd name="connsiteY38-9094" fmla="*/ 2802 h 9479"/>
                <a:gd name="connsiteX39-9095" fmla="*/ 9513 w 10000"/>
                <a:gd name="connsiteY39-9096" fmla="*/ 3919 h 9479"/>
                <a:gd name="connsiteX40-9097" fmla="*/ 9513 w 10000"/>
                <a:gd name="connsiteY40-9098" fmla="*/ 4757 h 9479"/>
                <a:gd name="connsiteX41-9099" fmla="*/ 9675 w 10000"/>
                <a:gd name="connsiteY41-9100" fmla="*/ 5596 h 9479"/>
                <a:gd name="connsiteX42-9101" fmla="*/ 9837 w 10000"/>
                <a:gd name="connsiteY42-9102" fmla="*/ 6158 h 9479"/>
                <a:gd name="connsiteX43-9103" fmla="*/ 10000 w 10000"/>
                <a:gd name="connsiteY43-9104" fmla="*/ 6682 h 9479"/>
                <a:gd name="connsiteX44-9105" fmla="*/ 10000 w 10000"/>
                <a:gd name="connsiteY44-9106" fmla="*/ 7239 h 9479"/>
                <a:gd name="connsiteX45-9107" fmla="*/ 9837 w 10000"/>
                <a:gd name="connsiteY45-9108" fmla="*/ 7806 h 9479"/>
                <a:gd name="connsiteX46-9109" fmla="*/ 9513 w 10000"/>
                <a:gd name="connsiteY46-9110" fmla="*/ 8081 h 9479"/>
                <a:gd name="connsiteX47-9111" fmla="*/ 9188 w 10000"/>
                <a:gd name="connsiteY47-9112" fmla="*/ 8358 h 9479"/>
                <a:gd name="connsiteX48-9113" fmla="*/ 8701 w 10000"/>
                <a:gd name="connsiteY48-9114" fmla="*/ 8642 h 9479"/>
                <a:gd name="connsiteX49-9115" fmla="*/ 8236 w 10000"/>
                <a:gd name="connsiteY49-9116" fmla="*/ 8923 h 9479"/>
                <a:gd name="connsiteX50-9117" fmla="*/ 7749 w 10000"/>
                <a:gd name="connsiteY50-9118" fmla="*/ 9200 h 9479"/>
                <a:gd name="connsiteX51-9119" fmla="*/ 7098 w 10000"/>
                <a:gd name="connsiteY51-9120" fmla="*/ 9200 h 9479"/>
                <a:gd name="connsiteX52-9121" fmla="*/ 6287 w 10000"/>
                <a:gd name="connsiteY52-9122" fmla="*/ 9479 h 9479"/>
                <a:gd name="connsiteX53-9123" fmla="*/ 5475 w 10000"/>
                <a:gd name="connsiteY53-9124" fmla="*/ 9479 h 9479"/>
                <a:gd name="connsiteX54-9125" fmla="*/ 4502 w 10000"/>
                <a:gd name="connsiteY54-9126" fmla="*/ 9479 h 9479"/>
                <a:gd name="connsiteX55-9127" fmla="*/ 3711 w 10000"/>
                <a:gd name="connsiteY55-9128" fmla="*/ 9479 h 9479"/>
                <a:gd name="connsiteX56-9129" fmla="*/ 2899 w 10000"/>
                <a:gd name="connsiteY56-9130" fmla="*/ 9200 h 9479"/>
                <a:gd name="connsiteX57-9131" fmla="*/ 2250 w 10000"/>
                <a:gd name="connsiteY57-9132" fmla="*/ 9200 h 9479"/>
                <a:gd name="connsiteX58-9133" fmla="*/ 1764 w 10000"/>
                <a:gd name="connsiteY58-9134" fmla="*/ 8923 h 9479"/>
                <a:gd name="connsiteX59-9135" fmla="*/ 1278 w 10000"/>
                <a:gd name="connsiteY59-9136" fmla="*/ 8358 h 9479"/>
                <a:gd name="connsiteX60-9137" fmla="*/ 790 w 10000"/>
                <a:gd name="connsiteY60-9138" fmla="*/ 8081 h 9479"/>
                <a:gd name="connsiteX61-9139" fmla="*/ 486 w 10000"/>
                <a:gd name="connsiteY61-9140" fmla="*/ 7523 h 9479"/>
                <a:gd name="connsiteX62-9141" fmla="*/ 323 w 10000"/>
                <a:gd name="connsiteY62-9142" fmla="*/ 6682 h 9479"/>
                <a:gd name="connsiteX63-9143" fmla="*/ 161 w 10000"/>
                <a:gd name="connsiteY63-9144" fmla="*/ 5879 h 9479"/>
                <a:gd name="connsiteX64-9145" fmla="*/ 0 w 10000"/>
                <a:gd name="connsiteY64-9146" fmla="*/ 4757 h 9479"/>
                <a:gd name="connsiteX65-9147" fmla="*/ 0 w 10000"/>
                <a:gd name="connsiteY65-9148" fmla="*/ 3643 h 9479"/>
                <a:gd name="connsiteX66-9149" fmla="*/ 0 w 10000"/>
                <a:gd name="connsiteY66-9150" fmla="*/ 2247 h 9479"/>
                <a:gd name="connsiteX0-9151" fmla="*/ 790 w 10000"/>
                <a:gd name="connsiteY0-9152" fmla="*/ 585 h 9111"/>
                <a:gd name="connsiteX1-9153" fmla="*/ 790 w 10000"/>
                <a:gd name="connsiteY1-9154" fmla="*/ 1775 h 9111"/>
                <a:gd name="connsiteX2-9155" fmla="*/ 952 w 10000"/>
                <a:gd name="connsiteY2-9156" fmla="*/ 2656 h 9111"/>
                <a:gd name="connsiteX3-9157" fmla="*/ 952 w 10000"/>
                <a:gd name="connsiteY3-9158" fmla="*/ 3540 h 9111"/>
                <a:gd name="connsiteX4-9159" fmla="*/ 1115 w 10000"/>
                <a:gd name="connsiteY4-9160" fmla="*/ 4427 h 9111"/>
                <a:gd name="connsiteX5-9161" fmla="*/ 1278 w 10000"/>
                <a:gd name="connsiteY5-9162" fmla="*/ 5313 h 9111"/>
                <a:gd name="connsiteX6-9163" fmla="*/ 1440 w 10000"/>
                <a:gd name="connsiteY6-9164" fmla="*/ 5862 h 9111"/>
                <a:gd name="connsiteX7-9165" fmla="*/ 1764 w 10000"/>
                <a:gd name="connsiteY7-9166" fmla="*/ 6160 h 9111"/>
                <a:gd name="connsiteX8-9167" fmla="*/ 2088 w 10000"/>
                <a:gd name="connsiteY8-9168" fmla="*/ 6455 h 9111"/>
                <a:gd name="connsiteX9-9169" fmla="*/ 2575 w 10000"/>
                <a:gd name="connsiteY9-9170" fmla="*/ 6748 h 9111"/>
                <a:gd name="connsiteX10-9171" fmla="*/ 3224 w 10000"/>
                <a:gd name="connsiteY10-9172" fmla="*/ 7047 h 9111"/>
                <a:gd name="connsiteX11-9173" fmla="*/ 3873 w 10000"/>
                <a:gd name="connsiteY11-9174" fmla="*/ 7047 h 9111"/>
                <a:gd name="connsiteX12-9175" fmla="*/ 4502 w 10000"/>
                <a:gd name="connsiteY12-9176" fmla="*/ 7047 h 9111"/>
                <a:gd name="connsiteX13-9177" fmla="*/ 5151 w 10000"/>
                <a:gd name="connsiteY13-9178" fmla="*/ 7047 h 9111"/>
                <a:gd name="connsiteX14-9179" fmla="*/ 5639 w 10000"/>
                <a:gd name="connsiteY14-9180" fmla="*/ 7047 h 9111"/>
                <a:gd name="connsiteX15-9181" fmla="*/ 6125 w 10000"/>
                <a:gd name="connsiteY15-9182" fmla="*/ 6748 h 9111"/>
                <a:gd name="connsiteX16-9183" fmla="*/ 6938 w 10000"/>
                <a:gd name="connsiteY16-9184" fmla="*/ 6455 h 9111"/>
                <a:gd name="connsiteX17-9185" fmla="*/ 7586 w 10000"/>
                <a:gd name="connsiteY17-9186" fmla="*/ 6160 h 9111"/>
                <a:gd name="connsiteX18-9187" fmla="*/ 7749 w 10000"/>
                <a:gd name="connsiteY18-9188" fmla="*/ 5862 h 9111"/>
                <a:gd name="connsiteX19-9189" fmla="*/ 7911 w 10000"/>
                <a:gd name="connsiteY19-9190" fmla="*/ 5607 h 9111"/>
                <a:gd name="connsiteX20-9191" fmla="*/ 8072 w 10000"/>
                <a:gd name="connsiteY20-9192" fmla="*/ 5313 h 9111"/>
                <a:gd name="connsiteX21-9193" fmla="*/ 8236 w 10000"/>
                <a:gd name="connsiteY21-9194" fmla="*/ 5015 h 9111"/>
                <a:gd name="connsiteX22-9195" fmla="*/ 8377 w 10000"/>
                <a:gd name="connsiteY22-9196" fmla="*/ 3834 h 9111"/>
                <a:gd name="connsiteX23-9197" fmla="*/ 8539 w 10000"/>
                <a:gd name="connsiteY23-9198" fmla="*/ 2656 h 9111"/>
                <a:gd name="connsiteX24-9199" fmla="*/ 8701 w 10000"/>
                <a:gd name="connsiteY24-9200" fmla="*/ 2067 h 9111"/>
                <a:gd name="connsiteX25-9201" fmla="*/ 8701 w 10000"/>
                <a:gd name="connsiteY25-9202" fmla="*/ 1482 h 9111"/>
                <a:gd name="connsiteX26-9203" fmla="*/ 8701 w 10000"/>
                <a:gd name="connsiteY26-9204" fmla="*/ 887 h 9111"/>
                <a:gd name="connsiteX27-9205" fmla="*/ 8701 w 10000"/>
                <a:gd name="connsiteY27-9206" fmla="*/ 585 h 9111"/>
                <a:gd name="connsiteX28-9207" fmla="*/ 8863 w 10000"/>
                <a:gd name="connsiteY28-9208" fmla="*/ 296 h 9111"/>
                <a:gd name="connsiteX29-9209" fmla="*/ 8863 w 10000"/>
                <a:gd name="connsiteY29-9210" fmla="*/ 0 h 9111"/>
                <a:gd name="connsiteX30-9211" fmla="*/ 8863 w 10000"/>
                <a:gd name="connsiteY30-9212" fmla="*/ 0 h 9111"/>
                <a:gd name="connsiteX31-9213" fmla="*/ 9026 w 10000"/>
                <a:gd name="connsiteY31-9214" fmla="*/ 0 h 9111"/>
                <a:gd name="connsiteX32-9215" fmla="*/ 9188 w 10000"/>
                <a:gd name="connsiteY32-9216" fmla="*/ 0 h 9111"/>
                <a:gd name="connsiteX33-9217" fmla="*/ 9188 w 10000"/>
                <a:gd name="connsiteY33-9218" fmla="*/ 296 h 9111"/>
                <a:gd name="connsiteX34-9219" fmla="*/ 9351 w 10000"/>
                <a:gd name="connsiteY34-9220" fmla="*/ 585 h 9111"/>
                <a:gd name="connsiteX35-9221" fmla="*/ 9351 w 10000"/>
                <a:gd name="connsiteY35-9222" fmla="*/ 1186 h 9111"/>
                <a:gd name="connsiteX36-9223" fmla="*/ 9351 w 10000"/>
                <a:gd name="connsiteY36-9224" fmla="*/ 1482 h 9111"/>
                <a:gd name="connsiteX37-9225" fmla="*/ 9351 w 10000"/>
                <a:gd name="connsiteY37-9226" fmla="*/ 2067 h 9111"/>
                <a:gd name="connsiteX38-9227" fmla="*/ 9513 w 10000"/>
                <a:gd name="connsiteY38-9228" fmla="*/ 3245 h 9111"/>
                <a:gd name="connsiteX39-9229" fmla="*/ 9513 w 10000"/>
                <a:gd name="connsiteY39-9230" fmla="*/ 4129 h 9111"/>
                <a:gd name="connsiteX40-9231" fmla="*/ 9675 w 10000"/>
                <a:gd name="connsiteY40-9232" fmla="*/ 5015 h 9111"/>
                <a:gd name="connsiteX41-9233" fmla="*/ 9837 w 10000"/>
                <a:gd name="connsiteY41-9234" fmla="*/ 5607 h 9111"/>
                <a:gd name="connsiteX42-9235" fmla="*/ 10000 w 10000"/>
                <a:gd name="connsiteY42-9236" fmla="*/ 6160 h 9111"/>
                <a:gd name="connsiteX43-9237" fmla="*/ 10000 w 10000"/>
                <a:gd name="connsiteY43-9238" fmla="*/ 6748 h 9111"/>
                <a:gd name="connsiteX44-9239" fmla="*/ 9837 w 10000"/>
                <a:gd name="connsiteY44-9240" fmla="*/ 7346 h 9111"/>
                <a:gd name="connsiteX45-9241" fmla="*/ 9513 w 10000"/>
                <a:gd name="connsiteY45-9242" fmla="*/ 7636 h 9111"/>
                <a:gd name="connsiteX46-9243" fmla="*/ 9188 w 10000"/>
                <a:gd name="connsiteY46-9244" fmla="*/ 7928 h 9111"/>
                <a:gd name="connsiteX47-9245" fmla="*/ 8701 w 10000"/>
                <a:gd name="connsiteY47-9246" fmla="*/ 8228 h 9111"/>
                <a:gd name="connsiteX48-9247" fmla="*/ 8236 w 10000"/>
                <a:gd name="connsiteY48-9248" fmla="*/ 8524 h 9111"/>
                <a:gd name="connsiteX49-9249" fmla="*/ 7749 w 10000"/>
                <a:gd name="connsiteY49-9250" fmla="*/ 8817 h 9111"/>
                <a:gd name="connsiteX50-9251" fmla="*/ 7098 w 10000"/>
                <a:gd name="connsiteY50-9252" fmla="*/ 8817 h 9111"/>
                <a:gd name="connsiteX51-9253" fmla="*/ 6287 w 10000"/>
                <a:gd name="connsiteY51-9254" fmla="*/ 9111 h 9111"/>
                <a:gd name="connsiteX52-9255" fmla="*/ 5475 w 10000"/>
                <a:gd name="connsiteY52-9256" fmla="*/ 9111 h 9111"/>
                <a:gd name="connsiteX53-9257" fmla="*/ 4502 w 10000"/>
                <a:gd name="connsiteY53-9258" fmla="*/ 9111 h 9111"/>
                <a:gd name="connsiteX54-9259" fmla="*/ 3711 w 10000"/>
                <a:gd name="connsiteY54-9260" fmla="*/ 9111 h 9111"/>
                <a:gd name="connsiteX55-9261" fmla="*/ 2899 w 10000"/>
                <a:gd name="connsiteY55-9262" fmla="*/ 8817 h 9111"/>
                <a:gd name="connsiteX56-9263" fmla="*/ 2250 w 10000"/>
                <a:gd name="connsiteY56-9264" fmla="*/ 8817 h 9111"/>
                <a:gd name="connsiteX57-9265" fmla="*/ 1764 w 10000"/>
                <a:gd name="connsiteY57-9266" fmla="*/ 8524 h 9111"/>
                <a:gd name="connsiteX58-9267" fmla="*/ 1278 w 10000"/>
                <a:gd name="connsiteY58-9268" fmla="*/ 7928 h 9111"/>
                <a:gd name="connsiteX59-9269" fmla="*/ 790 w 10000"/>
                <a:gd name="connsiteY59-9270" fmla="*/ 7636 h 9111"/>
                <a:gd name="connsiteX60-9271" fmla="*/ 486 w 10000"/>
                <a:gd name="connsiteY60-9272" fmla="*/ 7047 h 9111"/>
                <a:gd name="connsiteX61-9273" fmla="*/ 323 w 10000"/>
                <a:gd name="connsiteY61-9274" fmla="*/ 6160 h 9111"/>
                <a:gd name="connsiteX62-9275" fmla="*/ 161 w 10000"/>
                <a:gd name="connsiteY62-9276" fmla="*/ 5313 h 9111"/>
                <a:gd name="connsiteX63-9277" fmla="*/ 0 w 10000"/>
                <a:gd name="connsiteY63-9278" fmla="*/ 4129 h 9111"/>
                <a:gd name="connsiteX64-9279" fmla="*/ 0 w 10000"/>
                <a:gd name="connsiteY64-9280" fmla="*/ 2954 h 9111"/>
                <a:gd name="connsiteX65-9281" fmla="*/ 0 w 10000"/>
                <a:gd name="connsiteY65-9282" fmla="*/ 1482 h 9111"/>
                <a:gd name="connsiteX0-9283" fmla="*/ 790 w 10000"/>
                <a:gd name="connsiteY0-9284" fmla="*/ 1948 h 10000"/>
                <a:gd name="connsiteX1-9285" fmla="*/ 952 w 10000"/>
                <a:gd name="connsiteY1-9286" fmla="*/ 2915 h 10000"/>
                <a:gd name="connsiteX2-9287" fmla="*/ 952 w 10000"/>
                <a:gd name="connsiteY2-9288" fmla="*/ 3885 h 10000"/>
                <a:gd name="connsiteX3-9289" fmla="*/ 1115 w 10000"/>
                <a:gd name="connsiteY3-9290" fmla="*/ 4859 h 10000"/>
                <a:gd name="connsiteX4-9291" fmla="*/ 1278 w 10000"/>
                <a:gd name="connsiteY4-9292" fmla="*/ 5831 h 10000"/>
                <a:gd name="connsiteX5-9293" fmla="*/ 1440 w 10000"/>
                <a:gd name="connsiteY5-9294" fmla="*/ 6434 h 10000"/>
                <a:gd name="connsiteX6-9295" fmla="*/ 1764 w 10000"/>
                <a:gd name="connsiteY6-9296" fmla="*/ 6761 h 10000"/>
                <a:gd name="connsiteX7-9297" fmla="*/ 2088 w 10000"/>
                <a:gd name="connsiteY7-9298" fmla="*/ 7085 h 10000"/>
                <a:gd name="connsiteX8-9299" fmla="*/ 2575 w 10000"/>
                <a:gd name="connsiteY8-9300" fmla="*/ 7406 h 10000"/>
                <a:gd name="connsiteX9-9301" fmla="*/ 3224 w 10000"/>
                <a:gd name="connsiteY9-9302" fmla="*/ 7735 h 10000"/>
                <a:gd name="connsiteX10-9303" fmla="*/ 3873 w 10000"/>
                <a:gd name="connsiteY10-9304" fmla="*/ 7735 h 10000"/>
                <a:gd name="connsiteX11-9305" fmla="*/ 4502 w 10000"/>
                <a:gd name="connsiteY11-9306" fmla="*/ 7735 h 10000"/>
                <a:gd name="connsiteX12-9307" fmla="*/ 5151 w 10000"/>
                <a:gd name="connsiteY12-9308" fmla="*/ 7735 h 10000"/>
                <a:gd name="connsiteX13-9309" fmla="*/ 5639 w 10000"/>
                <a:gd name="connsiteY13-9310" fmla="*/ 7735 h 10000"/>
                <a:gd name="connsiteX14-9311" fmla="*/ 6125 w 10000"/>
                <a:gd name="connsiteY14-9312" fmla="*/ 7406 h 10000"/>
                <a:gd name="connsiteX15-9313" fmla="*/ 6938 w 10000"/>
                <a:gd name="connsiteY15-9314" fmla="*/ 7085 h 10000"/>
                <a:gd name="connsiteX16-9315" fmla="*/ 7586 w 10000"/>
                <a:gd name="connsiteY16-9316" fmla="*/ 6761 h 10000"/>
                <a:gd name="connsiteX17-9317" fmla="*/ 7749 w 10000"/>
                <a:gd name="connsiteY17-9318" fmla="*/ 6434 h 10000"/>
                <a:gd name="connsiteX18-9319" fmla="*/ 7911 w 10000"/>
                <a:gd name="connsiteY18-9320" fmla="*/ 6154 h 10000"/>
                <a:gd name="connsiteX19-9321" fmla="*/ 8072 w 10000"/>
                <a:gd name="connsiteY19-9322" fmla="*/ 5831 h 10000"/>
                <a:gd name="connsiteX20-9323" fmla="*/ 8236 w 10000"/>
                <a:gd name="connsiteY20-9324" fmla="*/ 5504 h 10000"/>
                <a:gd name="connsiteX21-9325" fmla="*/ 8377 w 10000"/>
                <a:gd name="connsiteY21-9326" fmla="*/ 4208 h 10000"/>
                <a:gd name="connsiteX22-9327" fmla="*/ 8539 w 10000"/>
                <a:gd name="connsiteY22-9328" fmla="*/ 2915 h 10000"/>
                <a:gd name="connsiteX23-9329" fmla="*/ 8701 w 10000"/>
                <a:gd name="connsiteY23-9330" fmla="*/ 2269 h 10000"/>
                <a:gd name="connsiteX24-9331" fmla="*/ 8701 w 10000"/>
                <a:gd name="connsiteY24-9332" fmla="*/ 1627 h 10000"/>
                <a:gd name="connsiteX25-9333" fmla="*/ 8701 w 10000"/>
                <a:gd name="connsiteY25-9334" fmla="*/ 974 h 10000"/>
                <a:gd name="connsiteX26-9335" fmla="*/ 8701 w 10000"/>
                <a:gd name="connsiteY26-9336" fmla="*/ 642 h 10000"/>
                <a:gd name="connsiteX27-9337" fmla="*/ 8863 w 10000"/>
                <a:gd name="connsiteY27-9338" fmla="*/ 325 h 10000"/>
                <a:gd name="connsiteX28-9339" fmla="*/ 8863 w 10000"/>
                <a:gd name="connsiteY28-9340" fmla="*/ 0 h 10000"/>
                <a:gd name="connsiteX29-9341" fmla="*/ 8863 w 10000"/>
                <a:gd name="connsiteY29-9342" fmla="*/ 0 h 10000"/>
                <a:gd name="connsiteX30-9343" fmla="*/ 9026 w 10000"/>
                <a:gd name="connsiteY30-9344" fmla="*/ 0 h 10000"/>
                <a:gd name="connsiteX31-9345" fmla="*/ 9188 w 10000"/>
                <a:gd name="connsiteY31-9346" fmla="*/ 0 h 10000"/>
                <a:gd name="connsiteX32-9347" fmla="*/ 9188 w 10000"/>
                <a:gd name="connsiteY32-9348" fmla="*/ 325 h 10000"/>
                <a:gd name="connsiteX33-9349" fmla="*/ 9351 w 10000"/>
                <a:gd name="connsiteY33-9350" fmla="*/ 642 h 10000"/>
                <a:gd name="connsiteX34-9351" fmla="*/ 9351 w 10000"/>
                <a:gd name="connsiteY34-9352" fmla="*/ 1302 h 10000"/>
                <a:gd name="connsiteX35-9353" fmla="*/ 9351 w 10000"/>
                <a:gd name="connsiteY35-9354" fmla="*/ 1627 h 10000"/>
                <a:gd name="connsiteX36-9355" fmla="*/ 9351 w 10000"/>
                <a:gd name="connsiteY36-9356" fmla="*/ 2269 h 10000"/>
                <a:gd name="connsiteX37-9357" fmla="*/ 9513 w 10000"/>
                <a:gd name="connsiteY37-9358" fmla="*/ 3562 h 10000"/>
                <a:gd name="connsiteX38-9359" fmla="*/ 9513 w 10000"/>
                <a:gd name="connsiteY38-9360" fmla="*/ 4532 h 10000"/>
                <a:gd name="connsiteX39-9361" fmla="*/ 9675 w 10000"/>
                <a:gd name="connsiteY39-9362" fmla="*/ 5504 h 10000"/>
                <a:gd name="connsiteX40-9363" fmla="*/ 9837 w 10000"/>
                <a:gd name="connsiteY40-9364" fmla="*/ 6154 h 10000"/>
                <a:gd name="connsiteX41-9365" fmla="*/ 10000 w 10000"/>
                <a:gd name="connsiteY41-9366" fmla="*/ 6761 h 10000"/>
                <a:gd name="connsiteX42-9367" fmla="*/ 10000 w 10000"/>
                <a:gd name="connsiteY42-9368" fmla="*/ 7406 h 10000"/>
                <a:gd name="connsiteX43-9369" fmla="*/ 9837 w 10000"/>
                <a:gd name="connsiteY43-9370" fmla="*/ 8063 h 10000"/>
                <a:gd name="connsiteX44-9371" fmla="*/ 9513 w 10000"/>
                <a:gd name="connsiteY44-9372" fmla="*/ 8381 h 10000"/>
                <a:gd name="connsiteX45-9373" fmla="*/ 9188 w 10000"/>
                <a:gd name="connsiteY45-9374" fmla="*/ 8702 h 10000"/>
                <a:gd name="connsiteX46-9375" fmla="*/ 8701 w 10000"/>
                <a:gd name="connsiteY46-9376" fmla="*/ 9031 h 10000"/>
                <a:gd name="connsiteX47-9377" fmla="*/ 8236 w 10000"/>
                <a:gd name="connsiteY47-9378" fmla="*/ 9356 h 10000"/>
                <a:gd name="connsiteX48-9379" fmla="*/ 7749 w 10000"/>
                <a:gd name="connsiteY48-9380" fmla="*/ 9677 h 10000"/>
                <a:gd name="connsiteX49-9381" fmla="*/ 7098 w 10000"/>
                <a:gd name="connsiteY49-9382" fmla="*/ 9677 h 10000"/>
                <a:gd name="connsiteX50-9383" fmla="*/ 6287 w 10000"/>
                <a:gd name="connsiteY50-9384" fmla="*/ 10000 h 10000"/>
                <a:gd name="connsiteX51-9385" fmla="*/ 5475 w 10000"/>
                <a:gd name="connsiteY51-9386" fmla="*/ 10000 h 10000"/>
                <a:gd name="connsiteX52-9387" fmla="*/ 4502 w 10000"/>
                <a:gd name="connsiteY52-9388" fmla="*/ 10000 h 10000"/>
                <a:gd name="connsiteX53-9389" fmla="*/ 3711 w 10000"/>
                <a:gd name="connsiteY53-9390" fmla="*/ 10000 h 10000"/>
                <a:gd name="connsiteX54-9391" fmla="*/ 2899 w 10000"/>
                <a:gd name="connsiteY54-9392" fmla="*/ 9677 h 10000"/>
                <a:gd name="connsiteX55-9393" fmla="*/ 2250 w 10000"/>
                <a:gd name="connsiteY55-9394" fmla="*/ 9677 h 10000"/>
                <a:gd name="connsiteX56-9395" fmla="*/ 1764 w 10000"/>
                <a:gd name="connsiteY56-9396" fmla="*/ 9356 h 10000"/>
                <a:gd name="connsiteX57-9397" fmla="*/ 1278 w 10000"/>
                <a:gd name="connsiteY57-9398" fmla="*/ 8702 h 10000"/>
                <a:gd name="connsiteX58-9399" fmla="*/ 790 w 10000"/>
                <a:gd name="connsiteY58-9400" fmla="*/ 8381 h 10000"/>
                <a:gd name="connsiteX59-9401" fmla="*/ 486 w 10000"/>
                <a:gd name="connsiteY59-9402" fmla="*/ 7735 h 10000"/>
                <a:gd name="connsiteX60-9403" fmla="*/ 323 w 10000"/>
                <a:gd name="connsiteY60-9404" fmla="*/ 6761 h 10000"/>
                <a:gd name="connsiteX61-9405" fmla="*/ 161 w 10000"/>
                <a:gd name="connsiteY61-9406" fmla="*/ 5831 h 10000"/>
                <a:gd name="connsiteX62-9407" fmla="*/ 0 w 10000"/>
                <a:gd name="connsiteY62-9408" fmla="*/ 4532 h 10000"/>
                <a:gd name="connsiteX63-9409" fmla="*/ 0 w 10000"/>
                <a:gd name="connsiteY63-9410" fmla="*/ 3242 h 10000"/>
                <a:gd name="connsiteX64-9411" fmla="*/ 0 w 10000"/>
                <a:gd name="connsiteY64-9412" fmla="*/ 1627 h 10000"/>
                <a:gd name="connsiteX0-9413" fmla="*/ 790 w 10000"/>
                <a:gd name="connsiteY0-9414" fmla="*/ 1948 h 10000"/>
                <a:gd name="connsiteX1-9415" fmla="*/ 952 w 10000"/>
                <a:gd name="connsiteY1-9416" fmla="*/ 2915 h 10000"/>
                <a:gd name="connsiteX2-9417" fmla="*/ 952 w 10000"/>
                <a:gd name="connsiteY2-9418" fmla="*/ 3885 h 10000"/>
                <a:gd name="connsiteX3-9419" fmla="*/ 1115 w 10000"/>
                <a:gd name="connsiteY3-9420" fmla="*/ 4859 h 10000"/>
                <a:gd name="connsiteX4-9421" fmla="*/ 1278 w 10000"/>
                <a:gd name="connsiteY4-9422" fmla="*/ 5831 h 10000"/>
                <a:gd name="connsiteX5-9423" fmla="*/ 1440 w 10000"/>
                <a:gd name="connsiteY5-9424" fmla="*/ 6434 h 10000"/>
                <a:gd name="connsiteX6-9425" fmla="*/ 1764 w 10000"/>
                <a:gd name="connsiteY6-9426" fmla="*/ 6761 h 10000"/>
                <a:gd name="connsiteX7-9427" fmla="*/ 2088 w 10000"/>
                <a:gd name="connsiteY7-9428" fmla="*/ 7085 h 10000"/>
                <a:gd name="connsiteX8-9429" fmla="*/ 2575 w 10000"/>
                <a:gd name="connsiteY8-9430" fmla="*/ 7406 h 10000"/>
                <a:gd name="connsiteX9-9431" fmla="*/ 3224 w 10000"/>
                <a:gd name="connsiteY9-9432" fmla="*/ 7735 h 10000"/>
                <a:gd name="connsiteX10-9433" fmla="*/ 3873 w 10000"/>
                <a:gd name="connsiteY10-9434" fmla="*/ 7735 h 10000"/>
                <a:gd name="connsiteX11-9435" fmla="*/ 4502 w 10000"/>
                <a:gd name="connsiteY11-9436" fmla="*/ 7735 h 10000"/>
                <a:gd name="connsiteX12-9437" fmla="*/ 5151 w 10000"/>
                <a:gd name="connsiteY12-9438" fmla="*/ 7735 h 10000"/>
                <a:gd name="connsiteX13-9439" fmla="*/ 5639 w 10000"/>
                <a:gd name="connsiteY13-9440" fmla="*/ 7735 h 10000"/>
                <a:gd name="connsiteX14-9441" fmla="*/ 6125 w 10000"/>
                <a:gd name="connsiteY14-9442" fmla="*/ 7406 h 10000"/>
                <a:gd name="connsiteX15-9443" fmla="*/ 6938 w 10000"/>
                <a:gd name="connsiteY15-9444" fmla="*/ 7085 h 10000"/>
                <a:gd name="connsiteX16-9445" fmla="*/ 7586 w 10000"/>
                <a:gd name="connsiteY16-9446" fmla="*/ 6761 h 10000"/>
                <a:gd name="connsiteX17-9447" fmla="*/ 7749 w 10000"/>
                <a:gd name="connsiteY17-9448" fmla="*/ 6434 h 10000"/>
                <a:gd name="connsiteX18-9449" fmla="*/ 7911 w 10000"/>
                <a:gd name="connsiteY18-9450" fmla="*/ 6154 h 10000"/>
                <a:gd name="connsiteX19-9451" fmla="*/ 8072 w 10000"/>
                <a:gd name="connsiteY19-9452" fmla="*/ 5831 h 10000"/>
                <a:gd name="connsiteX20-9453" fmla="*/ 8236 w 10000"/>
                <a:gd name="connsiteY20-9454" fmla="*/ 5504 h 10000"/>
                <a:gd name="connsiteX21-9455" fmla="*/ 8377 w 10000"/>
                <a:gd name="connsiteY21-9456" fmla="*/ 4208 h 10000"/>
                <a:gd name="connsiteX22-9457" fmla="*/ 8539 w 10000"/>
                <a:gd name="connsiteY22-9458" fmla="*/ 2915 h 10000"/>
                <a:gd name="connsiteX23-9459" fmla="*/ 8701 w 10000"/>
                <a:gd name="connsiteY23-9460" fmla="*/ 2269 h 10000"/>
                <a:gd name="connsiteX24-9461" fmla="*/ 8701 w 10000"/>
                <a:gd name="connsiteY24-9462" fmla="*/ 1627 h 10000"/>
                <a:gd name="connsiteX25-9463" fmla="*/ 8701 w 10000"/>
                <a:gd name="connsiteY25-9464" fmla="*/ 974 h 10000"/>
                <a:gd name="connsiteX26-9465" fmla="*/ 8701 w 10000"/>
                <a:gd name="connsiteY26-9466" fmla="*/ 642 h 10000"/>
                <a:gd name="connsiteX27-9467" fmla="*/ 8863 w 10000"/>
                <a:gd name="connsiteY27-9468" fmla="*/ 325 h 10000"/>
                <a:gd name="connsiteX28-9469" fmla="*/ 8863 w 10000"/>
                <a:gd name="connsiteY28-9470" fmla="*/ 0 h 10000"/>
                <a:gd name="connsiteX29-9471" fmla="*/ 8863 w 10000"/>
                <a:gd name="connsiteY29-9472" fmla="*/ 0 h 10000"/>
                <a:gd name="connsiteX30-9473" fmla="*/ 9026 w 10000"/>
                <a:gd name="connsiteY30-9474" fmla="*/ 0 h 10000"/>
                <a:gd name="connsiteX31-9475" fmla="*/ 9188 w 10000"/>
                <a:gd name="connsiteY31-9476" fmla="*/ 0 h 10000"/>
                <a:gd name="connsiteX32-9477" fmla="*/ 9188 w 10000"/>
                <a:gd name="connsiteY32-9478" fmla="*/ 325 h 10000"/>
                <a:gd name="connsiteX33-9479" fmla="*/ 9351 w 10000"/>
                <a:gd name="connsiteY33-9480" fmla="*/ 642 h 10000"/>
                <a:gd name="connsiteX34-9481" fmla="*/ 9351 w 10000"/>
                <a:gd name="connsiteY34-9482" fmla="*/ 1302 h 10000"/>
                <a:gd name="connsiteX35-9483" fmla="*/ 9351 w 10000"/>
                <a:gd name="connsiteY35-9484" fmla="*/ 1627 h 10000"/>
                <a:gd name="connsiteX36-9485" fmla="*/ 9351 w 10000"/>
                <a:gd name="connsiteY36-9486" fmla="*/ 2269 h 10000"/>
                <a:gd name="connsiteX37-9487" fmla="*/ 9513 w 10000"/>
                <a:gd name="connsiteY37-9488" fmla="*/ 3562 h 10000"/>
                <a:gd name="connsiteX38-9489" fmla="*/ 9513 w 10000"/>
                <a:gd name="connsiteY38-9490" fmla="*/ 4532 h 10000"/>
                <a:gd name="connsiteX39-9491" fmla="*/ 9675 w 10000"/>
                <a:gd name="connsiteY39-9492" fmla="*/ 5504 h 10000"/>
                <a:gd name="connsiteX40-9493" fmla="*/ 9837 w 10000"/>
                <a:gd name="connsiteY40-9494" fmla="*/ 6154 h 10000"/>
                <a:gd name="connsiteX41-9495" fmla="*/ 10000 w 10000"/>
                <a:gd name="connsiteY41-9496" fmla="*/ 6761 h 10000"/>
                <a:gd name="connsiteX42-9497" fmla="*/ 10000 w 10000"/>
                <a:gd name="connsiteY42-9498" fmla="*/ 7406 h 10000"/>
                <a:gd name="connsiteX43-9499" fmla="*/ 9837 w 10000"/>
                <a:gd name="connsiteY43-9500" fmla="*/ 8063 h 10000"/>
                <a:gd name="connsiteX44-9501" fmla="*/ 9513 w 10000"/>
                <a:gd name="connsiteY44-9502" fmla="*/ 8381 h 10000"/>
                <a:gd name="connsiteX45-9503" fmla="*/ 9188 w 10000"/>
                <a:gd name="connsiteY45-9504" fmla="*/ 8702 h 10000"/>
                <a:gd name="connsiteX46-9505" fmla="*/ 8701 w 10000"/>
                <a:gd name="connsiteY46-9506" fmla="*/ 9031 h 10000"/>
                <a:gd name="connsiteX47-9507" fmla="*/ 8236 w 10000"/>
                <a:gd name="connsiteY47-9508" fmla="*/ 9356 h 10000"/>
                <a:gd name="connsiteX48-9509" fmla="*/ 7749 w 10000"/>
                <a:gd name="connsiteY48-9510" fmla="*/ 9677 h 10000"/>
                <a:gd name="connsiteX49-9511" fmla="*/ 7098 w 10000"/>
                <a:gd name="connsiteY49-9512" fmla="*/ 9677 h 10000"/>
                <a:gd name="connsiteX50-9513" fmla="*/ 6287 w 10000"/>
                <a:gd name="connsiteY50-9514" fmla="*/ 10000 h 10000"/>
                <a:gd name="connsiteX51-9515" fmla="*/ 5475 w 10000"/>
                <a:gd name="connsiteY51-9516" fmla="*/ 10000 h 10000"/>
                <a:gd name="connsiteX52-9517" fmla="*/ 4502 w 10000"/>
                <a:gd name="connsiteY52-9518" fmla="*/ 10000 h 10000"/>
                <a:gd name="connsiteX53-9519" fmla="*/ 3711 w 10000"/>
                <a:gd name="connsiteY53-9520" fmla="*/ 10000 h 10000"/>
                <a:gd name="connsiteX54-9521" fmla="*/ 2899 w 10000"/>
                <a:gd name="connsiteY54-9522" fmla="*/ 9677 h 10000"/>
                <a:gd name="connsiteX55-9523" fmla="*/ 2250 w 10000"/>
                <a:gd name="connsiteY55-9524" fmla="*/ 9677 h 10000"/>
                <a:gd name="connsiteX56-9525" fmla="*/ 1764 w 10000"/>
                <a:gd name="connsiteY56-9526" fmla="*/ 9356 h 10000"/>
                <a:gd name="connsiteX57-9527" fmla="*/ 1278 w 10000"/>
                <a:gd name="connsiteY57-9528" fmla="*/ 8702 h 10000"/>
                <a:gd name="connsiteX58-9529" fmla="*/ 790 w 10000"/>
                <a:gd name="connsiteY58-9530" fmla="*/ 8381 h 10000"/>
                <a:gd name="connsiteX59-9531" fmla="*/ 486 w 10000"/>
                <a:gd name="connsiteY59-9532" fmla="*/ 7735 h 10000"/>
                <a:gd name="connsiteX60-9533" fmla="*/ 323 w 10000"/>
                <a:gd name="connsiteY60-9534" fmla="*/ 6761 h 10000"/>
                <a:gd name="connsiteX61-9535" fmla="*/ 161 w 10000"/>
                <a:gd name="connsiteY61-9536" fmla="*/ 5831 h 10000"/>
                <a:gd name="connsiteX62-9537" fmla="*/ 0 w 10000"/>
                <a:gd name="connsiteY62-9538" fmla="*/ 4532 h 10000"/>
                <a:gd name="connsiteX63-9539" fmla="*/ 0 w 10000"/>
                <a:gd name="connsiteY63-9540" fmla="*/ 3242 h 10000"/>
                <a:gd name="connsiteX0-9541" fmla="*/ 790 w 10000"/>
                <a:gd name="connsiteY0-9542" fmla="*/ 1948 h 10000"/>
                <a:gd name="connsiteX1-9543" fmla="*/ 952 w 10000"/>
                <a:gd name="connsiteY1-9544" fmla="*/ 2915 h 10000"/>
                <a:gd name="connsiteX2-9545" fmla="*/ 952 w 10000"/>
                <a:gd name="connsiteY2-9546" fmla="*/ 3885 h 10000"/>
                <a:gd name="connsiteX3-9547" fmla="*/ 1115 w 10000"/>
                <a:gd name="connsiteY3-9548" fmla="*/ 4859 h 10000"/>
                <a:gd name="connsiteX4-9549" fmla="*/ 1278 w 10000"/>
                <a:gd name="connsiteY4-9550" fmla="*/ 5831 h 10000"/>
                <a:gd name="connsiteX5-9551" fmla="*/ 1440 w 10000"/>
                <a:gd name="connsiteY5-9552" fmla="*/ 6434 h 10000"/>
                <a:gd name="connsiteX6-9553" fmla="*/ 1764 w 10000"/>
                <a:gd name="connsiteY6-9554" fmla="*/ 6761 h 10000"/>
                <a:gd name="connsiteX7-9555" fmla="*/ 2088 w 10000"/>
                <a:gd name="connsiteY7-9556" fmla="*/ 7085 h 10000"/>
                <a:gd name="connsiteX8-9557" fmla="*/ 2575 w 10000"/>
                <a:gd name="connsiteY8-9558" fmla="*/ 7406 h 10000"/>
                <a:gd name="connsiteX9-9559" fmla="*/ 3224 w 10000"/>
                <a:gd name="connsiteY9-9560" fmla="*/ 7735 h 10000"/>
                <a:gd name="connsiteX10-9561" fmla="*/ 3873 w 10000"/>
                <a:gd name="connsiteY10-9562" fmla="*/ 7735 h 10000"/>
                <a:gd name="connsiteX11-9563" fmla="*/ 4502 w 10000"/>
                <a:gd name="connsiteY11-9564" fmla="*/ 7735 h 10000"/>
                <a:gd name="connsiteX12-9565" fmla="*/ 5151 w 10000"/>
                <a:gd name="connsiteY12-9566" fmla="*/ 7735 h 10000"/>
                <a:gd name="connsiteX13-9567" fmla="*/ 5639 w 10000"/>
                <a:gd name="connsiteY13-9568" fmla="*/ 7735 h 10000"/>
                <a:gd name="connsiteX14-9569" fmla="*/ 6125 w 10000"/>
                <a:gd name="connsiteY14-9570" fmla="*/ 7406 h 10000"/>
                <a:gd name="connsiteX15-9571" fmla="*/ 6938 w 10000"/>
                <a:gd name="connsiteY15-9572" fmla="*/ 7085 h 10000"/>
                <a:gd name="connsiteX16-9573" fmla="*/ 7586 w 10000"/>
                <a:gd name="connsiteY16-9574" fmla="*/ 6761 h 10000"/>
                <a:gd name="connsiteX17-9575" fmla="*/ 7749 w 10000"/>
                <a:gd name="connsiteY17-9576" fmla="*/ 6434 h 10000"/>
                <a:gd name="connsiteX18-9577" fmla="*/ 7911 w 10000"/>
                <a:gd name="connsiteY18-9578" fmla="*/ 6154 h 10000"/>
                <a:gd name="connsiteX19-9579" fmla="*/ 8072 w 10000"/>
                <a:gd name="connsiteY19-9580" fmla="*/ 5831 h 10000"/>
                <a:gd name="connsiteX20-9581" fmla="*/ 8236 w 10000"/>
                <a:gd name="connsiteY20-9582" fmla="*/ 5504 h 10000"/>
                <a:gd name="connsiteX21-9583" fmla="*/ 8377 w 10000"/>
                <a:gd name="connsiteY21-9584" fmla="*/ 4208 h 10000"/>
                <a:gd name="connsiteX22-9585" fmla="*/ 8539 w 10000"/>
                <a:gd name="connsiteY22-9586" fmla="*/ 2915 h 10000"/>
                <a:gd name="connsiteX23-9587" fmla="*/ 8701 w 10000"/>
                <a:gd name="connsiteY23-9588" fmla="*/ 2269 h 10000"/>
                <a:gd name="connsiteX24-9589" fmla="*/ 8701 w 10000"/>
                <a:gd name="connsiteY24-9590" fmla="*/ 1627 h 10000"/>
                <a:gd name="connsiteX25-9591" fmla="*/ 8701 w 10000"/>
                <a:gd name="connsiteY25-9592" fmla="*/ 974 h 10000"/>
                <a:gd name="connsiteX26-9593" fmla="*/ 8701 w 10000"/>
                <a:gd name="connsiteY26-9594" fmla="*/ 642 h 10000"/>
                <a:gd name="connsiteX27-9595" fmla="*/ 8863 w 10000"/>
                <a:gd name="connsiteY27-9596" fmla="*/ 325 h 10000"/>
                <a:gd name="connsiteX28-9597" fmla="*/ 8863 w 10000"/>
                <a:gd name="connsiteY28-9598" fmla="*/ 0 h 10000"/>
                <a:gd name="connsiteX29-9599" fmla="*/ 8863 w 10000"/>
                <a:gd name="connsiteY29-9600" fmla="*/ 0 h 10000"/>
                <a:gd name="connsiteX30-9601" fmla="*/ 9026 w 10000"/>
                <a:gd name="connsiteY30-9602" fmla="*/ 0 h 10000"/>
                <a:gd name="connsiteX31-9603" fmla="*/ 9188 w 10000"/>
                <a:gd name="connsiteY31-9604" fmla="*/ 0 h 10000"/>
                <a:gd name="connsiteX32-9605" fmla="*/ 9188 w 10000"/>
                <a:gd name="connsiteY32-9606" fmla="*/ 325 h 10000"/>
                <a:gd name="connsiteX33-9607" fmla="*/ 9351 w 10000"/>
                <a:gd name="connsiteY33-9608" fmla="*/ 642 h 10000"/>
                <a:gd name="connsiteX34-9609" fmla="*/ 9351 w 10000"/>
                <a:gd name="connsiteY34-9610" fmla="*/ 1302 h 10000"/>
                <a:gd name="connsiteX35-9611" fmla="*/ 9351 w 10000"/>
                <a:gd name="connsiteY35-9612" fmla="*/ 1627 h 10000"/>
                <a:gd name="connsiteX36-9613" fmla="*/ 9351 w 10000"/>
                <a:gd name="connsiteY36-9614" fmla="*/ 2269 h 10000"/>
                <a:gd name="connsiteX37-9615" fmla="*/ 9513 w 10000"/>
                <a:gd name="connsiteY37-9616" fmla="*/ 3562 h 10000"/>
                <a:gd name="connsiteX38-9617" fmla="*/ 9513 w 10000"/>
                <a:gd name="connsiteY38-9618" fmla="*/ 4532 h 10000"/>
                <a:gd name="connsiteX39-9619" fmla="*/ 9675 w 10000"/>
                <a:gd name="connsiteY39-9620" fmla="*/ 5504 h 10000"/>
                <a:gd name="connsiteX40-9621" fmla="*/ 9837 w 10000"/>
                <a:gd name="connsiteY40-9622" fmla="*/ 6154 h 10000"/>
                <a:gd name="connsiteX41-9623" fmla="*/ 10000 w 10000"/>
                <a:gd name="connsiteY41-9624" fmla="*/ 6761 h 10000"/>
                <a:gd name="connsiteX42-9625" fmla="*/ 10000 w 10000"/>
                <a:gd name="connsiteY42-9626" fmla="*/ 7406 h 10000"/>
                <a:gd name="connsiteX43-9627" fmla="*/ 9837 w 10000"/>
                <a:gd name="connsiteY43-9628" fmla="*/ 8063 h 10000"/>
                <a:gd name="connsiteX44-9629" fmla="*/ 9513 w 10000"/>
                <a:gd name="connsiteY44-9630" fmla="*/ 8381 h 10000"/>
                <a:gd name="connsiteX45-9631" fmla="*/ 9188 w 10000"/>
                <a:gd name="connsiteY45-9632" fmla="*/ 8702 h 10000"/>
                <a:gd name="connsiteX46-9633" fmla="*/ 8701 w 10000"/>
                <a:gd name="connsiteY46-9634" fmla="*/ 9031 h 10000"/>
                <a:gd name="connsiteX47-9635" fmla="*/ 8236 w 10000"/>
                <a:gd name="connsiteY47-9636" fmla="*/ 9356 h 10000"/>
                <a:gd name="connsiteX48-9637" fmla="*/ 7749 w 10000"/>
                <a:gd name="connsiteY48-9638" fmla="*/ 9677 h 10000"/>
                <a:gd name="connsiteX49-9639" fmla="*/ 7098 w 10000"/>
                <a:gd name="connsiteY49-9640" fmla="*/ 9677 h 10000"/>
                <a:gd name="connsiteX50-9641" fmla="*/ 6287 w 10000"/>
                <a:gd name="connsiteY50-9642" fmla="*/ 10000 h 10000"/>
                <a:gd name="connsiteX51-9643" fmla="*/ 5475 w 10000"/>
                <a:gd name="connsiteY51-9644" fmla="*/ 10000 h 10000"/>
                <a:gd name="connsiteX52-9645" fmla="*/ 4502 w 10000"/>
                <a:gd name="connsiteY52-9646" fmla="*/ 10000 h 10000"/>
                <a:gd name="connsiteX53-9647" fmla="*/ 3711 w 10000"/>
                <a:gd name="connsiteY53-9648" fmla="*/ 10000 h 10000"/>
                <a:gd name="connsiteX54-9649" fmla="*/ 2899 w 10000"/>
                <a:gd name="connsiteY54-9650" fmla="*/ 9677 h 10000"/>
                <a:gd name="connsiteX55-9651" fmla="*/ 2250 w 10000"/>
                <a:gd name="connsiteY55-9652" fmla="*/ 9677 h 10000"/>
                <a:gd name="connsiteX56-9653" fmla="*/ 1764 w 10000"/>
                <a:gd name="connsiteY56-9654" fmla="*/ 9356 h 10000"/>
                <a:gd name="connsiteX57-9655" fmla="*/ 1278 w 10000"/>
                <a:gd name="connsiteY57-9656" fmla="*/ 8702 h 10000"/>
                <a:gd name="connsiteX58-9657" fmla="*/ 790 w 10000"/>
                <a:gd name="connsiteY58-9658" fmla="*/ 8381 h 10000"/>
                <a:gd name="connsiteX59-9659" fmla="*/ 486 w 10000"/>
                <a:gd name="connsiteY59-9660" fmla="*/ 7735 h 10000"/>
                <a:gd name="connsiteX60-9661" fmla="*/ 323 w 10000"/>
                <a:gd name="connsiteY60-9662" fmla="*/ 6761 h 10000"/>
                <a:gd name="connsiteX61-9663" fmla="*/ 161 w 10000"/>
                <a:gd name="connsiteY61-9664" fmla="*/ 5831 h 10000"/>
                <a:gd name="connsiteX62-9665" fmla="*/ 0 w 10000"/>
                <a:gd name="connsiteY62-9666" fmla="*/ 4532 h 10000"/>
                <a:gd name="connsiteX0-9667" fmla="*/ 629 w 9839"/>
                <a:gd name="connsiteY0-9668" fmla="*/ 1948 h 10000"/>
                <a:gd name="connsiteX1-9669" fmla="*/ 791 w 9839"/>
                <a:gd name="connsiteY1-9670" fmla="*/ 2915 h 10000"/>
                <a:gd name="connsiteX2-9671" fmla="*/ 791 w 9839"/>
                <a:gd name="connsiteY2-9672" fmla="*/ 3885 h 10000"/>
                <a:gd name="connsiteX3-9673" fmla="*/ 954 w 9839"/>
                <a:gd name="connsiteY3-9674" fmla="*/ 4859 h 10000"/>
                <a:gd name="connsiteX4-9675" fmla="*/ 1117 w 9839"/>
                <a:gd name="connsiteY4-9676" fmla="*/ 5831 h 10000"/>
                <a:gd name="connsiteX5-9677" fmla="*/ 1279 w 9839"/>
                <a:gd name="connsiteY5-9678" fmla="*/ 6434 h 10000"/>
                <a:gd name="connsiteX6-9679" fmla="*/ 1603 w 9839"/>
                <a:gd name="connsiteY6-9680" fmla="*/ 6761 h 10000"/>
                <a:gd name="connsiteX7-9681" fmla="*/ 1927 w 9839"/>
                <a:gd name="connsiteY7-9682" fmla="*/ 7085 h 10000"/>
                <a:gd name="connsiteX8-9683" fmla="*/ 2414 w 9839"/>
                <a:gd name="connsiteY8-9684" fmla="*/ 7406 h 10000"/>
                <a:gd name="connsiteX9-9685" fmla="*/ 3063 w 9839"/>
                <a:gd name="connsiteY9-9686" fmla="*/ 7735 h 10000"/>
                <a:gd name="connsiteX10-9687" fmla="*/ 3712 w 9839"/>
                <a:gd name="connsiteY10-9688" fmla="*/ 7735 h 10000"/>
                <a:gd name="connsiteX11-9689" fmla="*/ 4341 w 9839"/>
                <a:gd name="connsiteY11-9690" fmla="*/ 7735 h 10000"/>
                <a:gd name="connsiteX12-9691" fmla="*/ 4990 w 9839"/>
                <a:gd name="connsiteY12-9692" fmla="*/ 7735 h 10000"/>
                <a:gd name="connsiteX13-9693" fmla="*/ 5478 w 9839"/>
                <a:gd name="connsiteY13-9694" fmla="*/ 7735 h 10000"/>
                <a:gd name="connsiteX14-9695" fmla="*/ 5964 w 9839"/>
                <a:gd name="connsiteY14-9696" fmla="*/ 7406 h 10000"/>
                <a:gd name="connsiteX15-9697" fmla="*/ 6777 w 9839"/>
                <a:gd name="connsiteY15-9698" fmla="*/ 7085 h 10000"/>
                <a:gd name="connsiteX16-9699" fmla="*/ 7425 w 9839"/>
                <a:gd name="connsiteY16-9700" fmla="*/ 6761 h 10000"/>
                <a:gd name="connsiteX17-9701" fmla="*/ 7588 w 9839"/>
                <a:gd name="connsiteY17-9702" fmla="*/ 6434 h 10000"/>
                <a:gd name="connsiteX18-9703" fmla="*/ 7750 w 9839"/>
                <a:gd name="connsiteY18-9704" fmla="*/ 6154 h 10000"/>
                <a:gd name="connsiteX19-9705" fmla="*/ 7911 w 9839"/>
                <a:gd name="connsiteY19-9706" fmla="*/ 5831 h 10000"/>
                <a:gd name="connsiteX20-9707" fmla="*/ 8075 w 9839"/>
                <a:gd name="connsiteY20-9708" fmla="*/ 5504 h 10000"/>
                <a:gd name="connsiteX21-9709" fmla="*/ 8216 w 9839"/>
                <a:gd name="connsiteY21-9710" fmla="*/ 4208 h 10000"/>
                <a:gd name="connsiteX22-9711" fmla="*/ 8378 w 9839"/>
                <a:gd name="connsiteY22-9712" fmla="*/ 2915 h 10000"/>
                <a:gd name="connsiteX23-9713" fmla="*/ 8540 w 9839"/>
                <a:gd name="connsiteY23-9714" fmla="*/ 2269 h 10000"/>
                <a:gd name="connsiteX24-9715" fmla="*/ 8540 w 9839"/>
                <a:gd name="connsiteY24-9716" fmla="*/ 1627 h 10000"/>
                <a:gd name="connsiteX25-9717" fmla="*/ 8540 w 9839"/>
                <a:gd name="connsiteY25-9718" fmla="*/ 974 h 10000"/>
                <a:gd name="connsiteX26-9719" fmla="*/ 8540 w 9839"/>
                <a:gd name="connsiteY26-9720" fmla="*/ 642 h 10000"/>
                <a:gd name="connsiteX27-9721" fmla="*/ 8702 w 9839"/>
                <a:gd name="connsiteY27-9722" fmla="*/ 325 h 10000"/>
                <a:gd name="connsiteX28-9723" fmla="*/ 8702 w 9839"/>
                <a:gd name="connsiteY28-9724" fmla="*/ 0 h 10000"/>
                <a:gd name="connsiteX29-9725" fmla="*/ 8702 w 9839"/>
                <a:gd name="connsiteY29-9726" fmla="*/ 0 h 10000"/>
                <a:gd name="connsiteX30-9727" fmla="*/ 8865 w 9839"/>
                <a:gd name="connsiteY30-9728" fmla="*/ 0 h 10000"/>
                <a:gd name="connsiteX31-9729" fmla="*/ 9027 w 9839"/>
                <a:gd name="connsiteY31-9730" fmla="*/ 0 h 10000"/>
                <a:gd name="connsiteX32-9731" fmla="*/ 9027 w 9839"/>
                <a:gd name="connsiteY32-9732" fmla="*/ 325 h 10000"/>
                <a:gd name="connsiteX33-9733" fmla="*/ 9190 w 9839"/>
                <a:gd name="connsiteY33-9734" fmla="*/ 642 h 10000"/>
                <a:gd name="connsiteX34-9735" fmla="*/ 9190 w 9839"/>
                <a:gd name="connsiteY34-9736" fmla="*/ 1302 h 10000"/>
                <a:gd name="connsiteX35-9737" fmla="*/ 9190 w 9839"/>
                <a:gd name="connsiteY35-9738" fmla="*/ 1627 h 10000"/>
                <a:gd name="connsiteX36-9739" fmla="*/ 9190 w 9839"/>
                <a:gd name="connsiteY36-9740" fmla="*/ 2269 h 10000"/>
                <a:gd name="connsiteX37-9741" fmla="*/ 9352 w 9839"/>
                <a:gd name="connsiteY37-9742" fmla="*/ 3562 h 10000"/>
                <a:gd name="connsiteX38-9743" fmla="*/ 9352 w 9839"/>
                <a:gd name="connsiteY38-9744" fmla="*/ 4532 h 10000"/>
                <a:gd name="connsiteX39-9745" fmla="*/ 9514 w 9839"/>
                <a:gd name="connsiteY39-9746" fmla="*/ 5504 h 10000"/>
                <a:gd name="connsiteX40-9747" fmla="*/ 9676 w 9839"/>
                <a:gd name="connsiteY40-9748" fmla="*/ 6154 h 10000"/>
                <a:gd name="connsiteX41-9749" fmla="*/ 9839 w 9839"/>
                <a:gd name="connsiteY41-9750" fmla="*/ 6761 h 10000"/>
                <a:gd name="connsiteX42-9751" fmla="*/ 9839 w 9839"/>
                <a:gd name="connsiteY42-9752" fmla="*/ 7406 h 10000"/>
                <a:gd name="connsiteX43-9753" fmla="*/ 9676 w 9839"/>
                <a:gd name="connsiteY43-9754" fmla="*/ 8063 h 10000"/>
                <a:gd name="connsiteX44-9755" fmla="*/ 9352 w 9839"/>
                <a:gd name="connsiteY44-9756" fmla="*/ 8381 h 10000"/>
                <a:gd name="connsiteX45-9757" fmla="*/ 9027 w 9839"/>
                <a:gd name="connsiteY45-9758" fmla="*/ 8702 h 10000"/>
                <a:gd name="connsiteX46-9759" fmla="*/ 8540 w 9839"/>
                <a:gd name="connsiteY46-9760" fmla="*/ 9031 h 10000"/>
                <a:gd name="connsiteX47-9761" fmla="*/ 8075 w 9839"/>
                <a:gd name="connsiteY47-9762" fmla="*/ 9356 h 10000"/>
                <a:gd name="connsiteX48-9763" fmla="*/ 7588 w 9839"/>
                <a:gd name="connsiteY48-9764" fmla="*/ 9677 h 10000"/>
                <a:gd name="connsiteX49-9765" fmla="*/ 6937 w 9839"/>
                <a:gd name="connsiteY49-9766" fmla="*/ 9677 h 10000"/>
                <a:gd name="connsiteX50-9767" fmla="*/ 6126 w 9839"/>
                <a:gd name="connsiteY50-9768" fmla="*/ 10000 h 10000"/>
                <a:gd name="connsiteX51-9769" fmla="*/ 5314 w 9839"/>
                <a:gd name="connsiteY51-9770" fmla="*/ 10000 h 10000"/>
                <a:gd name="connsiteX52-9771" fmla="*/ 4341 w 9839"/>
                <a:gd name="connsiteY52-9772" fmla="*/ 10000 h 10000"/>
                <a:gd name="connsiteX53-9773" fmla="*/ 3550 w 9839"/>
                <a:gd name="connsiteY53-9774" fmla="*/ 10000 h 10000"/>
                <a:gd name="connsiteX54-9775" fmla="*/ 2738 w 9839"/>
                <a:gd name="connsiteY54-9776" fmla="*/ 9677 h 10000"/>
                <a:gd name="connsiteX55-9777" fmla="*/ 2089 w 9839"/>
                <a:gd name="connsiteY55-9778" fmla="*/ 9677 h 10000"/>
                <a:gd name="connsiteX56-9779" fmla="*/ 1603 w 9839"/>
                <a:gd name="connsiteY56-9780" fmla="*/ 9356 h 10000"/>
                <a:gd name="connsiteX57-9781" fmla="*/ 1117 w 9839"/>
                <a:gd name="connsiteY57-9782" fmla="*/ 8702 h 10000"/>
                <a:gd name="connsiteX58-9783" fmla="*/ 629 w 9839"/>
                <a:gd name="connsiteY58-9784" fmla="*/ 8381 h 10000"/>
                <a:gd name="connsiteX59-9785" fmla="*/ 325 w 9839"/>
                <a:gd name="connsiteY59-9786" fmla="*/ 7735 h 10000"/>
                <a:gd name="connsiteX60-9787" fmla="*/ 162 w 9839"/>
                <a:gd name="connsiteY60-9788" fmla="*/ 6761 h 10000"/>
                <a:gd name="connsiteX61-9789" fmla="*/ 0 w 9839"/>
                <a:gd name="connsiteY61-9790" fmla="*/ 5831 h 10000"/>
                <a:gd name="connsiteX0-9791" fmla="*/ 804 w 10000"/>
                <a:gd name="connsiteY0-9792" fmla="*/ 2915 h 10000"/>
                <a:gd name="connsiteX1-9793" fmla="*/ 804 w 10000"/>
                <a:gd name="connsiteY1-9794" fmla="*/ 3885 h 10000"/>
                <a:gd name="connsiteX2-9795" fmla="*/ 970 w 10000"/>
                <a:gd name="connsiteY2-9796" fmla="*/ 4859 h 10000"/>
                <a:gd name="connsiteX3-9797" fmla="*/ 1135 w 10000"/>
                <a:gd name="connsiteY3-9798" fmla="*/ 5831 h 10000"/>
                <a:gd name="connsiteX4-9799" fmla="*/ 1300 w 10000"/>
                <a:gd name="connsiteY4-9800" fmla="*/ 6434 h 10000"/>
                <a:gd name="connsiteX5-9801" fmla="*/ 1629 w 10000"/>
                <a:gd name="connsiteY5-9802" fmla="*/ 6761 h 10000"/>
                <a:gd name="connsiteX6-9803" fmla="*/ 1959 w 10000"/>
                <a:gd name="connsiteY6-9804" fmla="*/ 7085 h 10000"/>
                <a:gd name="connsiteX7-9805" fmla="*/ 2454 w 10000"/>
                <a:gd name="connsiteY7-9806" fmla="*/ 7406 h 10000"/>
                <a:gd name="connsiteX8-9807" fmla="*/ 3113 w 10000"/>
                <a:gd name="connsiteY8-9808" fmla="*/ 7735 h 10000"/>
                <a:gd name="connsiteX9-9809" fmla="*/ 3773 w 10000"/>
                <a:gd name="connsiteY9-9810" fmla="*/ 7735 h 10000"/>
                <a:gd name="connsiteX10-9811" fmla="*/ 4412 w 10000"/>
                <a:gd name="connsiteY10-9812" fmla="*/ 7735 h 10000"/>
                <a:gd name="connsiteX11-9813" fmla="*/ 5072 w 10000"/>
                <a:gd name="connsiteY11-9814" fmla="*/ 7735 h 10000"/>
                <a:gd name="connsiteX12-9815" fmla="*/ 5568 w 10000"/>
                <a:gd name="connsiteY12-9816" fmla="*/ 7735 h 10000"/>
                <a:gd name="connsiteX13-9817" fmla="*/ 6062 w 10000"/>
                <a:gd name="connsiteY13-9818" fmla="*/ 7406 h 10000"/>
                <a:gd name="connsiteX14-9819" fmla="*/ 6888 w 10000"/>
                <a:gd name="connsiteY14-9820" fmla="*/ 7085 h 10000"/>
                <a:gd name="connsiteX15-9821" fmla="*/ 7546 w 10000"/>
                <a:gd name="connsiteY15-9822" fmla="*/ 6761 h 10000"/>
                <a:gd name="connsiteX16-9823" fmla="*/ 7712 w 10000"/>
                <a:gd name="connsiteY16-9824" fmla="*/ 6434 h 10000"/>
                <a:gd name="connsiteX17-9825" fmla="*/ 7877 w 10000"/>
                <a:gd name="connsiteY17-9826" fmla="*/ 6154 h 10000"/>
                <a:gd name="connsiteX18-9827" fmla="*/ 8040 w 10000"/>
                <a:gd name="connsiteY18-9828" fmla="*/ 5831 h 10000"/>
                <a:gd name="connsiteX19-9829" fmla="*/ 8207 w 10000"/>
                <a:gd name="connsiteY19-9830" fmla="*/ 5504 h 10000"/>
                <a:gd name="connsiteX20-9831" fmla="*/ 8350 w 10000"/>
                <a:gd name="connsiteY20-9832" fmla="*/ 4208 h 10000"/>
                <a:gd name="connsiteX21-9833" fmla="*/ 8515 w 10000"/>
                <a:gd name="connsiteY21-9834" fmla="*/ 2915 h 10000"/>
                <a:gd name="connsiteX22-9835" fmla="*/ 8680 w 10000"/>
                <a:gd name="connsiteY22-9836" fmla="*/ 2269 h 10000"/>
                <a:gd name="connsiteX23-9837" fmla="*/ 8680 w 10000"/>
                <a:gd name="connsiteY23-9838" fmla="*/ 1627 h 10000"/>
                <a:gd name="connsiteX24-9839" fmla="*/ 8680 w 10000"/>
                <a:gd name="connsiteY24-9840" fmla="*/ 974 h 10000"/>
                <a:gd name="connsiteX25-9841" fmla="*/ 8680 w 10000"/>
                <a:gd name="connsiteY25-9842" fmla="*/ 642 h 10000"/>
                <a:gd name="connsiteX26-9843" fmla="*/ 8844 w 10000"/>
                <a:gd name="connsiteY26-9844" fmla="*/ 325 h 10000"/>
                <a:gd name="connsiteX27-9845" fmla="*/ 8844 w 10000"/>
                <a:gd name="connsiteY27-9846" fmla="*/ 0 h 10000"/>
                <a:gd name="connsiteX28-9847" fmla="*/ 8844 w 10000"/>
                <a:gd name="connsiteY28-9848" fmla="*/ 0 h 10000"/>
                <a:gd name="connsiteX29-9849" fmla="*/ 9010 w 10000"/>
                <a:gd name="connsiteY29-9850" fmla="*/ 0 h 10000"/>
                <a:gd name="connsiteX30-9851" fmla="*/ 9175 w 10000"/>
                <a:gd name="connsiteY30-9852" fmla="*/ 0 h 10000"/>
                <a:gd name="connsiteX31-9853" fmla="*/ 9175 w 10000"/>
                <a:gd name="connsiteY31-9854" fmla="*/ 325 h 10000"/>
                <a:gd name="connsiteX32-9855" fmla="*/ 9340 w 10000"/>
                <a:gd name="connsiteY32-9856" fmla="*/ 642 h 10000"/>
                <a:gd name="connsiteX33-9857" fmla="*/ 9340 w 10000"/>
                <a:gd name="connsiteY33-9858" fmla="*/ 1302 h 10000"/>
                <a:gd name="connsiteX34-9859" fmla="*/ 9340 w 10000"/>
                <a:gd name="connsiteY34-9860" fmla="*/ 1627 h 10000"/>
                <a:gd name="connsiteX35-9861" fmla="*/ 9340 w 10000"/>
                <a:gd name="connsiteY35-9862" fmla="*/ 2269 h 10000"/>
                <a:gd name="connsiteX36-9863" fmla="*/ 9505 w 10000"/>
                <a:gd name="connsiteY36-9864" fmla="*/ 3562 h 10000"/>
                <a:gd name="connsiteX37-9865" fmla="*/ 9505 w 10000"/>
                <a:gd name="connsiteY37-9866" fmla="*/ 4532 h 10000"/>
                <a:gd name="connsiteX38-9867" fmla="*/ 9670 w 10000"/>
                <a:gd name="connsiteY38-9868" fmla="*/ 5504 h 10000"/>
                <a:gd name="connsiteX39-9869" fmla="*/ 9834 w 10000"/>
                <a:gd name="connsiteY39-9870" fmla="*/ 6154 h 10000"/>
                <a:gd name="connsiteX40-9871" fmla="*/ 10000 w 10000"/>
                <a:gd name="connsiteY40-9872" fmla="*/ 6761 h 10000"/>
                <a:gd name="connsiteX41-9873" fmla="*/ 10000 w 10000"/>
                <a:gd name="connsiteY41-9874" fmla="*/ 7406 h 10000"/>
                <a:gd name="connsiteX42-9875" fmla="*/ 9834 w 10000"/>
                <a:gd name="connsiteY42-9876" fmla="*/ 8063 h 10000"/>
                <a:gd name="connsiteX43-9877" fmla="*/ 9505 w 10000"/>
                <a:gd name="connsiteY43-9878" fmla="*/ 8381 h 10000"/>
                <a:gd name="connsiteX44-9879" fmla="*/ 9175 w 10000"/>
                <a:gd name="connsiteY44-9880" fmla="*/ 8702 h 10000"/>
                <a:gd name="connsiteX45-9881" fmla="*/ 8680 w 10000"/>
                <a:gd name="connsiteY45-9882" fmla="*/ 9031 h 10000"/>
                <a:gd name="connsiteX46-9883" fmla="*/ 8207 w 10000"/>
                <a:gd name="connsiteY46-9884" fmla="*/ 9356 h 10000"/>
                <a:gd name="connsiteX47-9885" fmla="*/ 7712 w 10000"/>
                <a:gd name="connsiteY47-9886" fmla="*/ 9677 h 10000"/>
                <a:gd name="connsiteX48-9887" fmla="*/ 7051 w 10000"/>
                <a:gd name="connsiteY48-9888" fmla="*/ 9677 h 10000"/>
                <a:gd name="connsiteX49-9889" fmla="*/ 6226 w 10000"/>
                <a:gd name="connsiteY49-9890" fmla="*/ 10000 h 10000"/>
                <a:gd name="connsiteX50-9891" fmla="*/ 5401 w 10000"/>
                <a:gd name="connsiteY50-9892" fmla="*/ 10000 h 10000"/>
                <a:gd name="connsiteX51-9893" fmla="*/ 4412 w 10000"/>
                <a:gd name="connsiteY51-9894" fmla="*/ 10000 h 10000"/>
                <a:gd name="connsiteX52-9895" fmla="*/ 3608 w 10000"/>
                <a:gd name="connsiteY52-9896" fmla="*/ 10000 h 10000"/>
                <a:gd name="connsiteX53-9897" fmla="*/ 2783 w 10000"/>
                <a:gd name="connsiteY53-9898" fmla="*/ 9677 h 10000"/>
                <a:gd name="connsiteX54-9899" fmla="*/ 2123 w 10000"/>
                <a:gd name="connsiteY54-9900" fmla="*/ 9677 h 10000"/>
                <a:gd name="connsiteX55-9901" fmla="*/ 1629 w 10000"/>
                <a:gd name="connsiteY55-9902" fmla="*/ 9356 h 10000"/>
                <a:gd name="connsiteX56-9903" fmla="*/ 1135 w 10000"/>
                <a:gd name="connsiteY56-9904" fmla="*/ 8702 h 10000"/>
                <a:gd name="connsiteX57-9905" fmla="*/ 639 w 10000"/>
                <a:gd name="connsiteY57-9906" fmla="*/ 8381 h 10000"/>
                <a:gd name="connsiteX58-9907" fmla="*/ 330 w 10000"/>
                <a:gd name="connsiteY58-9908" fmla="*/ 7735 h 10000"/>
                <a:gd name="connsiteX59-9909" fmla="*/ 165 w 10000"/>
                <a:gd name="connsiteY59-9910" fmla="*/ 6761 h 10000"/>
                <a:gd name="connsiteX60-9911" fmla="*/ 0 w 10000"/>
                <a:gd name="connsiteY60-9912" fmla="*/ 5831 h 10000"/>
                <a:gd name="connsiteX0-9913" fmla="*/ 804 w 10000"/>
                <a:gd name="connsiteY0-9914" fmla="*/ 3885 h 10000"/>
                <a:gd name="connsiteX1-9915" fmla="*/ 970 w 10000"/>
                <a:gd name="connsiteY1-9916" fmla="*/ 4859 h 10000"/>
                <a:gd name="connsiteX2-9917" fmla="*/ 1135 w 10000"/>
                <a:gd name="connsiteY2-9918" fmla="*/ 5831 h 10000"/>
                <a:gd name="connsiteX3-9919" fmla="*/ 1300 w 10000"/>
                <a:gd name="connsiteY3-9920" fmla="*/ 6434 h 10000"/>
                <a:gd name="connsiteX4-9921" fmla="*/ 1629 w 10000"/>
                <a:gd name="connsiteY4-9922" fmla="*/ 6761 h 10000"/>
                <a:gd name="connsiteX5-9923" fmla="*/ 1959 w 10000"/>
                <a:gd name="connsiteY5-9924" fmla="*/ 7085 h 10000"/>
                <a:gd name="connsiteX6-9925" fmla="*/ 2454 w 10000"/>
                <a:gd name="connsiteY6-9926" fmla="*/ 7406 h 10000"/>
                <a:gd name="connsiteX7-9927" fmla="*/ 3113 w 10000"/>
                <a:gd name="connsiteY7-9928" fmla="*/ 7735 h 10000"/>
                <a:gd name="connsiteX8-9929" fmla="*/ 3773 w 10000"/>
                <a:gd name="connsiteY8-9930" fmla="*/ 7735 h 10000"/>
                <a:gd name="connsiteX9-9931" fmla="*/ 4412 w 10000"/>
                <a:gd name="connsiteY9-9932" fmla="*/ 7735 h 10000"/>
                <a:gd name="connsiteX10-9933" fmla="*/ 5072 w 10000"/>
                <a:gd name="connsiteY10-9934" fmla="*/ 7735 h 10000"/>
                <a:gd name="connsiteX11-9935" fmla="*/ 5568 w 10000"/>
                <a:gd name="connsiteY11-9936" fmla="*/ 7735 h 10000"/>
                <a:gd name="connsiteX12-9937" fmla="*/ 6062 w 10000"/>
                <a:gd name="connsiteY12-9938" fmla="*/ 7406 h 10000"/>
                <a:gd name="connsiteX13-9939" fmla="*/ 6888 w 10000"/>
                <a:gd name="connsiteY13-9940" fmla="*/ 7085 h 10000"/>
                <a:gd name="connsiteX14-9941" fmla="*/ 7546 w 10000"/>
                <a:gd name="connsiteY14-9942" fmla="*/ 6761 h 10000"/>
                <a:gd name="connsiteX15-9943" fmla="*/ 7712 w 10000"/>
                <a:gd name="connsiteY15-9944" fmla="*/ 6434 h 10000"/>
                <a:gd name="connsiteX16-9945" fmla="*/ 7877 w 10000"/>
                <a:gd name="connsiteY16-9946" fmla="*/ 6154 h 10000"/>
                <a:gd name="connsiteX17-9947" fmla="*/ 8040 w 10000"/>
                <a:gd name="connsiteY17-9948" fmla="*/ 5831 h 10000"/>
                <a:gd name="connsiteX18-9949" fmla="*/ 8207 w 10000"/>
                <a:gd name="connsiteY18-9950" fmla="*/ 5504 h 10000"/>
                <a:gd name="connsiteX19-9951" fmla="*/ 8350 w 10000"/>
                <a:gd name="connsiteY19-9952" fmla="*/ 4208 h 10000"/>
                <a:gd name="connsiteX20-9953" fmla="*/ 8515 w 10000"/>
                <a:gd name="connsiteY20-9954" fmla="*/ 2915 h 10000"/>
                <a:gd name="connsiteX21-9955" fmla="*/ 8680 w 10000"/>
                <a:gd name="connsiteY21-9956" fmla="*/ 2269 h 10000"/>
                <a:gd name="connsiteX22-9957" fmla="*/ 8680 w 10000"/>
                <a:gd name="connsiteY22-9958" fmla="*/ 1627 h 10000"/>
                <a:gd name="connsiteX23-9959" fmla="*/ 8680 w 10000"/>
                <a:gd name="connsiteY23-9960" fmla="*/ 974 h 10000"/>
                <a:gd name="connsiteX24-9961" fmla="*/ 8680 w 10000"/>
                <a:gd name="connsiteY24-9962" fmla="*/ 642 h 10000"/>
                <a:gd name="connsiteX25-9963" fmla="*/ 8844 w 10000"/>
                <a:gd name="connsiteY25-9964" fmla="*/ 325 h 10000"/>
                <a:gd name="connsiteX26-9965" fmla="*/ 8844 w 10000"/>
                <a:gd name="connsiteY26-9966" fmla="*/ 0 h 10000"/>
                <a:gd name="connsiteX27-9967" fmla="*/ 8844 w 10000"/>
                <a:gd name="connsiteY27-9968" fmla="*/ 0 h 10000"/>
                <a:gd name="connsiteX28-9969" fmla="*/ 9010 w 10000"/>
                <a:gd name="connsiteY28-9970" fmla="*/ 0 h 10000"/>
                <a:gd name="connsiteX29-9971" fmla="*/ 9175 w 10000"/>
                <a:gd name="connsiteY29-9972" fmla="*/ 0 h 10000"/>
                <a:gd name="connsiteX30-9973" fmla="*/ 9175 w 10000"/>
                <a:gd name="connsiteY30-9974" fmla="*/ 325 h 10000"/>
                <a:gd name="connsiteX31-9975" fmla="*/ 9340 w 10000"/>
                <a:gd name="connsiteY31-9976" fmla="*/ 642 h 10000"/>
                <a:gd name="connsiteX32-9977" fmla="*/ 9340 w 10000"/>
                <a:gd name="connsiteY32-9978" fmla="*/ 1302 h 10000"/>
                <a:gd name="connsiteX33-9979" fmla="*/ 9340 w 10000"/>
                <a:gd name="connsiteY33-9980" fmla="*/ 1627 h 10000"/>
                <a:gd name="connsiteX34-9981" fmla="*/ 9340 w 10000"/>
                <a:gd name="connsiteY34-9982" fmla="*/ 2269 h 10000"/>
                <a:gd name="connsiteX35-9983" fmla="*/ 9505 w 10000"/>
                <a:gd name="connsiteY35-9984" fmla="*/ 3562 h 10000"/>
                <a:gd name="connsiteX36-9985" fmla="*/ 9505 w 10000"/>
                <a:gd name="connsiteY36-9986" fmla="*/ 4532 h 10000"/>
                <a:gd name="connsiteX37-9987" fmla="*/ 9670 w 10000"/>
                <a:gd name="connsiteY37-9988" fmla="*/ 5504 h 10000"/>
                <a:gd name="connsiteX38-9989" fmla="*/ 9834 w 10000"/>
                <a:gd name="connsiteY38-9990" fmla="*/ 6154 h 10000"/>
                <a:gd name="connsiteX39-9991" fmla="*/ 10000 w 10000"/>
                <a:gd name="connsiteY39-9992" fmla="*/ 6761 h 10000"/>
                <a:gd name="connsiteX40-9993" fmla="*/ 10000 w 10000"/>
                <a:gd name="connsiteY40-9994" fmla="*/ 7406 h 10000"/>
                <a:gd name="connsiteX41-9995" fmla="*/ 9834 w 10000"/>
                <a:gd name="connsiteY41-9996" fmla="*/ 8063 h 10000"/>
                <a:gd name="connsiteX42-9997" fmla="*/ 9505 w 10000"/>
                <a:gd name="connsiteY42-9998" fmla="*/ 8381 h 10000"/>
                <a:gd name="connsiteX43-9999" fmla="*/ 9175 w 10000"/>
                <a:gd name="connsiteY43-10000" fmla="*/ 8702 h 10000"/>
                <a:gd name="connsiteX44-10001" fmla="*/ 8680 w 10000"/>
                <a:gd name="connsiteY44-10002" fmla="*/ 9031 h 10000"/>
                <a:gd name="connsiteX45-10003" fmla="*/ 8207 w 10000"/>
                <a:gd name="connsiteY45-10004" fmla="*/ 9356 h 10000"/>
                <a:gd name="connsiteX46-10005" fmla="*/ 7712 w 10000"/>
                <a:gd name="connsiteY46-10006" fmla="*/ 9677 h 10000"/>
                <a:gd name="connsiteX47-10007" fmla="*/ 7051 w 10000"/>
                <a:gd name="connsiteY47-10008" fmla="*/ 9677 h 10000"/>
                <a:gd name="connsiteX48-10009" fmla="*/ 6226 w 10000"/>
                <a:gd name="connsiteY48-10010" fmla="*/ 10000 h 10000"/>
                <a:gd name="connsiteX49-10011" fmla="*/ 5401 w 10000"/>
                <a:gd name="connsiteY49-10012" fmla="*/ 10000 h 10000"/>
                <a:gd name="connsiteX50-10013" fmla="*/ 4412 w 10000"/>
                <a:gd name="connsiteY50-10014" fmla="*/ 10000 h 10000"/>
                <a:gd name="connsiteX51-10015" fmla="*/ 3608 w 10000"/>
                <a:gd name="connsiteY51-10016" fmla="*/ 10000 h 10000"/>
                <a:gd name="connsiteX52-10017" fmla="*/ 2783 w 10000"/>
                <a:gd name="connsiteY52-10018" fmla="*/ 9677 h 10000"/>
                <a:gd name="connsiteX53-10019" fmla="*/ 2123 w 10000"/>
                <a:gd name="connsiteY53-10020" fmla="*/ 9677 h 10000"/>
                <a:gd name="connsiteX54-10021" fmla="*/ 1629 w 10000"/>
                <a:gd name="connsiteY54-10022" fmla="*/ 9356 h 10000"/>
                <a:gd name="connsiteX55-10023" fmla="*/ 1135 w 10000"/>
                <a:gd name="connsiteY55-10024" fmla="*/ 8702 h 10000"/>
                <a:gd name="connsiteX56-10025" fmla="*/ 639 w 10000"/>
                <a:gd name="connsiteY56-10026" fmla="*/ 8381 h 10000"/>
                <a:gd name="connsiteX57-10027" fmla="*/ 330 w 10000"/>
                <a:gd name="connsiteY57-10028" fmla="*/ 7735 h 10000"/>
                <a:gd name="connsiteX58-10029" fmla="*/ 165 w 10000"/>
                <a:gd name="connsiteY58-10030" fmla="*/ 6761 h 10000"/>
                <a:gd name="connsiteX59-10031" fmla="*/ 0 w 10000"/>
                <a:gd name="connsiteY59-10032" fmla="*/ 5831 h 10000"/>
                <a:gd name="connsiteX0-10033" fmla="*/ 639 w 9835"/>
                <a:gd name="connsiteY0-10034" fmla="*/ 3885 h 10000"/>
                <a:gd name="connsiteX1-10035" fmla="*/ 805 w 9835"/>
                <a:gd name="connsiteY1-10036" fmla="*/ 4859 h 10000"/>
                <a:gd name="connsiteX2-10037" fmla="*/ 970 w 9835"/>
                <a:gd name="connsiteY2-10038" fmla="*/ 5831 h 10000"/>
                <a:gd name="connsiteX3-10039" fmla="*/ 1135 w 9835"/>
                <a:gd name="connsiteY3-10040" fmla="*/ 6434 h 10000"/>
                <a:gd name="connsiteX4-10041" fmla="*/ 1464 w 9835"/>
                <a:gd name="connsiteY4-10042" fmla="*/ 6761 h 10000"/>
                <a:gd name="connsiteX5-10043" fmla="*/ 1794 w 9835"/>
                <a:gd name="connsiteY5-10044" fmla="*/ 7085 h 10000"/>
                <a:gd name="connsiteX6-10045" fmla="*/ 2289 w 9835"/>
                <a:gd name="connsiteY6-10046" fmla="*/ 7406 h 10000"/>
                <a:gd name="connsiteX7-10047" fmla="*/ 2948 w 9835"/>
                <a:gd name="connsiteY7-10048" fmla="*/ 7735 h 10000"/>
                <a:gd name="connsiteX8-10049" fmla="*/ 3608 w 9835"/>
                <a:gd name="connsiteY8-10050" fmla="*/ 7735 h 10000"/>
                <a:gd name="connsiteX9-10051" fmla="*/ 4247 w 9835"/>
                <a:gd name="connsiteY9-10052" fmla="*/ 7735 h 10000"/>
                <a:gd name="connsiteX10-10053" fmla="*/ 4907 w 9835"/>
                <a:gd name="connsiteY10-10054" fmla="*/ 7735 h 10000"/>
                <a:gd name="connsiteX11-10055" fmla="*/ 5403 w 9835"/>
                <a:gd name="connsiteY11-10056" fmla="*/ 7735 h 10000"/>
                <a:gd name="connsiteX12-10057" fmla="*/ 5897 w 9835"/>
                <a:gd name="connsiteY12-10058" fmla="*/ 7406 h 10000"/>
                <a:gd name="connsiteX13-10059" fmla="*/ 6723 w 9835"/>
                <a:gd name="connsiteY13-10060" fmla="*/ 7085 h 10000"/>
                <a:gd name="connsiteX14-10061" fmla="*/ 7381 w 9835"/>
                <a:gd name="connsiteY14-10062" fmla="*/ 6761 h 10000"/>
                <a:gd name="connsiteX15-10063" fmla="*/ 7547 w 9835"/>
                <a:gd name="connsiteY15-10064" fmla="*/ 6434 h 10000"/>
                <a:gd name="connsiteX16-10065" fmla="*/ 7712 w 9835"/>
                <a:gd name="connsiteY16-10066" fmla="*/ 6154 h 10000"/>
                <a:gd name="connsiteX17-10067" fmla="*/ 7875 w 9835"/>
                <a:gd name="connsiteY17-10068" fmla="*/ 5831 h 10000"/>
                <a:gd name="connsiteX18-10069" fmla="*/ 8042 w 9835"/>
                <a:gd name="connsiteY18-10070" fmla="*/ 5504 h 10000"/>
                <a:gd name="connsiteX19-10071" fmla="*/ 8185 w 9835"/>
                <a:gd name="connsiteY19-10072" fmla="*/ 4208 h 10000"/>
                <a:gd name="connsiteX20-10073" fmla="*/ 8350 w 9835"/>
                <a:gd name="connsiteY20-10074" fmla="*/ 2915 h 10000"/>
                <a:gd name="connsiteX21-10075" fmla="*/ 8515 w 9835"/>
                <a:gd name="connsiteY21-10076" fmla="*/ 2269 h 10000"/>
                <a:gd name="connsiteX22-10077" fmla="*/ 8515 w 9835"/>
                <a:gd name="connsiteY22-10078" fmla="*/ 1627 h 10000"/>
                <a:gd name="connsiteX23-10079" fmla="*/ 8515 w 9835"/>
                <a:gd name="connsiteY23-10080" fmla="*/ 974 h 10000"/>
                <a:gd name="connsiteX24-10081" fmla="*/ 8515 w 9835"/>
                <a:gd name="connsiteY24-10082" fmla="*/ 642 h 10000"/>
                <a:gd name="connsiteX25-10083" fmla="*/ 8679 w 9835"/>
                <a:gd name="connsiteY25-10084" fmla="*/ 325 h 10000"/>
                <a:gd name="connsiteX26-10085" fmla="*/ 8679 w 9835"/>
                <a:gd name="connsiteY26-10086" fmla="*/ 0 h 10000"/>
                <a:gd name="connsiteX27-10087" fmla="*/ 8679 w 9835"/>
                <a:gd name="connsiteY27-10088" fmla="*/ 0 h 10000"/>
                <a:gd name="connsiteX28-10089" fmla="*/ 8845 w 9835"/>
                <a:gd name="connsiteY28-10090" fmla="*/ 0 h 10000"/>
                <a:gd name="connsiteX29-10091" fmla="*/ 9010 w 9835"/>
                <a:gd name="connsiteY29-10092" fmla="*/ 0 h 10000"/>
                <a:gd name="connsiteX30-10093" fmla="*/ 9010 w 9835"/>
                <a:gd name="connsiteY30-10094" fmla="*/ 325 h 10000"/>
                <a:gd name="connsiteX31-10095" fmla="*/ 9175 w 9835"/>
                <a:gd name="connsiteY31-10096" fmla="*/ 642 h 10000"/>
                <a:gd name="connsiteX32-10097" fmla="*/ 9175 w 9835"/>
                <a:gd name="connsiteY32-10098" fmla="*/ 1302 h 10000"/>
                <a:gd name="connsiteX33-10099" fmla="*/ 9175 w 9835"/>
                <a:gd name="connsiteY33-10100" fmla="*/ 1627 h 10000"/>
                <a:gd name="connsiteX34-10101" fmla="*/ 9175 w 9835"/>
                <a:gd name="connsiteY34-10102" fmla="*/ 2269 h 10000"/>
                <a:gd name="connsiteX35-10103" fmla="*/ 9340 w 9835"/>
                <a:gd name="connsiteY35-10104" fmla="*/ 3562 h 10000"/>
                <a:gd name="connsiteX36-10105" fmla="*/ 9340 w 9835"/>
                <a:gd name="connsiteY36-10106" fmla="*/ 4532 h 10000"/>
                <a:gd name="connsiteX37-10107" fmla="*/ 9505 w 9835"/>
                <a:gd name="connsiteY37-10108" fmla="*/ 5504 h 10000"/>
                <a:gd name="connsiteX38-10109" fmla="*/ 9669 w 9835"/>
                <a:gd name="connsiteY38-10110" fmla="*/ 6154 h 10000"/>
                <a:gd name="connsiteX39-10111" fmla="*/ 9835 w 9835"/>
                <a:gd name="connsiteY39-10112" fmla="*/ 6761 h 10000"/>
                <a:gd name="connsiteX40-10113" fmla="*/ 9835 w 9835"/>
                <a:gd name="connsiteY40-10114" fmla="*/ 7406 h 10000"/>
                <a:gd name="connsiteX41-10115" fmla="*/ 9669 w 9835"/>
                <a:gd name="connsiteY41-10116" fmla="*/ 8063 h 10000"/>
                <a:gd name="connsiteX42-10117" fmla="*/ 9340 w 9835"/>
                <a:gd name="connsiteY42-10118" fmla="*/ 8381 h 10000"/>
                <a:gd name="connsiteX43-10119" fmla="*/ 9010 w 9835"/>
                <a:gd name="connsiteY43-10120" fmla="*/ 8702 h 10000"/>
                <a:gd name="connsiteX44-10121" fmla="*/ 8515 w 9835"/>
                <a:gd name="connsiteY44-10122" fmla="*/ 9031 h 10000"/>
                <a:gd name="connsiteX45-10123" fmla="*/ 8042 w 9835"/>
                <a:gd name="connsiteY45-10124" fmla="*/ 9356 h 10000"/>
                <a:gd name="connsiteX46-10125" fmla="*/ 7547 w 9835"/>
                <a:gd name="connsiteY46-10126" fmla="*/ 9677 h 10000"/>
                <a:gd name="connsiteX47-10127" fmla="*/ 6886 w 9835"/>
                <a:gd name="connsiteY47-10128" fmla="*/ 9677 h 10000"/>
                <a:gd name="connsiteX48-10129" fmla="*/ 6061 w 9835"/>
                <a:gd name="connsiteY48-10130" fmla="*/ 10000 h 10000"/>
                <a:gd name="connsiteX49-10131" fmla="*/ 5236 w 9835"/>
                <a:gd name="connsiteY49-10132" fmla="*/ 10000 h 10000"/>
                <a:gd name="connsiteX50-10133" fmla="*/ 4247 w 9835"/>
                <a:gd name="connsiteY50-10134" fmla="*/ 10000 h 10000"/>
                <a:gd name="connsiteX51-10135" fmla="*/ 3443 w 9835"/>
                <a:gd name="connsiteY51-10136" fmla="*/ 10000 h 10000"/>
                <a:gd name="connsiteX52-10137" fmla="*/ 2618 w 9835"/>
                <a:gd name="connsiteY52-10138" fmla="*/ 9677 h 10000"/>
                <a:gd name="connsiteX53-10139" fmla="*/ 1958 w 9835"/>
                <a:gd name="connsiteY53-10140" fmla="*/ 9677 h 10000"/>
                <a:gd name="connsiteX54-10141" fmla="*/ 1464 w 9835"/>
                <a:gd name="connsiteY54-10142" fmla="*/ 9356 h 10000"/>
                <a:gd name="connsiteX55-10143" fmla="*/ 970 w 9835"/>
                <a:gd name="connsiteY55-10144" fmla="*/ 8702 h 10000"/>
                <a:gd name="connsiteX56-10145" fmla="*/ 474 w 9835"/>
                <a:gd name="connsiteY56-10146" fmla="*/ 8381 h 10000"/>
                <a:gd name="connsiteX57-10147" fmla="*/ 165 w 9835"/>
                <a:gd name="connsiteY57-10148" fmla="*/ 7735 h 10000"/>
                <a:gd name="connsiteX58-10149" fmla="*/ 0 w 9835"/>
                <a:gd name="connsiteY58-10150" fmla="*/ 6761 h 10000"/>
                <a:gd name="connsiteX0-10151" fmla="*/ 819 w 10000"/>
                <a:gd name="connsiteY0-10152" fmla="*/ 4859 h 10000"/>
                <a:gd name="connsiteX1-10153" fmla="*/ 986 w 10000"/>
                <a:gd name="connsiteY1-10154" fmla="*/ 5831 h 10000"/>
                <a:gd name="connsiteX2-10155" fmla="*/ 1154 w 10000"/>
                <a:gd name="connsiteY2-10156" fmla="*/ 6434 h 10000"/>
                <a:gd name="connsiteX3-10157" fmla="*/ 1489 w 10000"/>
                <a:gd name="connsiteY3-10158" fmla="*/ 6761 h 10000"/>
                <a:gd name="connsiteX4-10159" fmla="*/ 1824 w 10000"/>
                <a:gd name="connsiteY4-10160" fmla="*/ 7085 h 10000"/>
                <a:gd name="connsiteX5-10161" fmla="*/ 2327 w 10000"/>
                <a:gd name="connsiteY5-10162" fmla="*/ 7406 h 10000"/>
                <a:gd name="connsiteX6-10163" fmla="*/ 2997 w 10000"/>
                <a:gd name="connsiteY6-10164" fmla="*/ 7735 h 10000"/>
                <a:gd name="connsiteX7-10165" fmla="*/ 3669 w 10000"/>
                <a:gd name="connsiteY7-10166" fmla="*/ 7735 h 10000"/>
                <a:gd name="connsiteX8-10167" fmla="*/ 4318 w 10000"/>
                <a:gd name="connsiteY8-10168" fmla="*/ 7735 h 10000"/>
                <a:gd name="connsiteX9-10169" fmla="*/ 4989 w 10000"/>
                <a:gd name="connsiteY9-10170" fmla="*/ 7735 h 10000"/>
                <a:gd name="connsiteX10-10171" fmla="*/ 5494 w 10000"/>
                <a:gd name="connsiteY10-10172" fmla="*/ 7735 h 10000"/>
                <a:gd name="connsiteX11-10173" fmla="*/ 5996 w 10000"/>
                <a:gd name="connsiteY11-10174" fmla="*/ 7406 h 10000"/>
                <a:gd name="connsiteX12-10175" fmla="*/ 6836 w 10000"/>
                <a:gd name="connsiteY12-10176" fmla="*/ 7085 h 10000"/>
                <a:gd name="connsiteX13-10177" fmla="*/ 7505 w 10000"/>
                <a:gd name="connsiteY13-10178" fmla="*/ 6761 h 10000"/>
                <a:gd name="connsiteX14-10179" fmla="*/ 7674 w 10000"/>
                <a:gd name="connsiteY14-10180" fmla="*/ 6434 h 10000"/>
                <a:gd name="connsiteX15-10181" fmla="*/ 7841 w 10000"/>
                <a:gd name="connsiteY15-10182" fmla="*/ 6154 h 10000"/>
                <a:gd name="connsiteX16-10183" fmla="*/ 8007 w 10000"/>
                <a:gd name="connsiteY16-10184" fmla="*/ 5831 h 10000"/>
                <a:gd name="connsiteX17-10185" fmla="*/ 8177 w 10000"/>
                <a:gd name="connsiteY17-10186" fmla="*/ 5504 h 10000"/>
                <a:gd name="connsiteX18-10187" fmla="*/ 8322 w 10000"/>
                <a:gd name="connsiteY18-10188" fmla="*/ 4208 h 10000"/>
                <a:gd name="connsiteX19-10189" fmla="*/ 8490 w 10000"/>
                <a:gd name="connsiteY19-10190" fmla="*/ 2915 h 10000"/>
                <a:gd name="connsiteX20-10191" fmla="*/ 8658 w 10000"/>
                <a:gd name="connsiteY20-10192" fmla="*/ 2269 h 10000"/>
                <a:gd name="connsiteX21-10193" fmla="*/ 8658 w 10000"/>
                <a:gd name="connsiteY21-10194" fmla="*/ 1627 h 10000"/>
                <a:gd name="connsiteX22-10195" fmla="*/ 8658 w 10000"/>
                <a:gd name="connsiteY22-10196" fmla="*/ 974 h 10000"/>
                <a:gd name="connsiteX23-10197" fmla="*/ 8658 w 10000"/>
                <a:gd name="connsiteY23-10198" fmla="*/ 642 h 10000"/>
                <a:gd name="connsiteX24-10199" fmla="*/ 8825 w 10000"/>
                <a:gd name="connsiteY24-10200" fmla="*/ 325 h 10000"/>
                <a:gd name="connsiteX25-10201" fmla="*/ 8825 w 10000"/>
                <a:gd name="connsiteY25-10202" fmla="*/ 0 h 10000"/>
                <a:gd name="connsiteX26-10203" fmla="*/ 8825 w 10000"/>
                <a:gd name="connsiteY26-10204" fmla="*/ 0 h 10000"/>
                <a:gd name="connsiteX27-10205" fmla="*/ 8993 w 10000"/>
                <a:gd name="connsiteY27-10206" fmla="*/ 0 h 10000"/>
                <a:gd name="connsiteX28-10207" fmla="*/ 9161 w 10000"/>
                <a:gd name="connsiteY28-10208" fmla="*/ 0 h 10000"/>
                <a:gd name="connsiteX29-10209" fmla="*/ 9161 w 10000"/>
                <a:gd name="connsiteY29-10210" fmla="*/ 325 h 10000"/>
                <a:gd name="connsiteX30-10211" fmla="*/ 9329 w 10000"/>
                <a:gd name="connsiteY30-10212" fmla="*/ 642 h 10000"/>
                <a:gd name="connsiteX31-10213" fmla="*/ 9329 w 10000"/>
                <a:gd name="connsiteY31-10214" fmla="*/ 1302 h 10000"/>
                <a:gd name="connsiteX32-10215" fmla="*/ 9329 w 10000"/>
                <a:gd name="connsiteY32-10216" fmla="*/ 1627 h 10000"/>
                <a:gd name="connsiteX33-10217" fmla="*/ 9329 w 10000"/>
                <a:gd name="connsiteY33-10218" fmla="*/ 2269 h 10000"/>
                <a:gd name="connsiteX34-10219" fmla="*/ 9497 w 10000"/>
                <a:gd name="connsiteY34-10220" fmla="*/ 3562 h 10000"/>
                <a:gd name="connsiteX35-10221" fmla="*/ 9497 w 10000"/>
                <a:gd name="connsiteY35-10222" fmla="*/ 4532 h 10000"/>
                <a:gd name="connsiteX36-10223" fmla="*/ 9664 w 10000"/>
                <a:gd name="connsiteY36-10224" fmla="*/ 5504 h 10000"/>
                <a:gd name="connsiteX37-10225" fmla="*/ 9831 w 10000"/>
                <a:gd name="connsiteY37-10226" fmla="*/ 6154 h 10000"/>
                <a:gd name="connsiteX38-10227" fmla="*/ 10000 w 10000"/>
                <a:gd name="connsiteY38-10228" fmla="*/ 6761 h 10000"/>
                <a:gd name="connsiteX39-10229" fmla="*/ 10000 w 10000"/>
                <a:gd name="connsiteY39-10230" fmla="*/ 7406 h 10000"/>
                <a:gd name="connsiteX40-10231" fmla="*/ 9831 w 10000"/>
                <a:gd name="connsiteY40-10232" fmla="*/ 8063 h 10000"/>
                <a:gd name="connsiteX41-10233" fmla="*/ 9497 w 10000"/>
                <a:gd name="connsiteY41-10234" fmla="*/ 8381 h 10000"/>
                <a:gd name="connsiteX42-10235" fmla="*/ 9161 w 10000"/>
                <a:gd name="connsiteY42-10236" fmla="*/ 8702 h 10000"/>
                <a:gd name="connsiteX43-10237" fmla="*/ 8658 w 10000"/>
                <a:gd name="connsiteY43-10238" fmla="*/ 9031 h 10000"/>
                <a:gd name="connsiteX44-10239" fmla="*/ 8177 w 10000"/>
                <a:gd name="connsiteY44-10240" fmla="*/ 9356 h 10000"/>
                <a:gd name="connsiteX45-10241" fmla="*/ 7674 w 10000"/>
                <a:gd name="connsiteY45-10242" fmla="*/ 9677 h 10000"/>
                <a:gd name="connsiteX46-10243" fmla="*/ 7002 w 10000"/>
                <a:gd name="connsiteY46-10244" fmla="*/ 9677 h 10000"/>
                <a:gd name="connsiteX47-10245" fmla="*/ 6163 w 10000"/>
                <a:gd name="connsiteY47-10246" fmla="*/ 10000 h 10000"/>
                <a:gd name="connsiteX48-10247" fmla="*/ 5324 w 10000"/>
                <a:gd name="connsiteY48-10248" fmla="*/ 10000 h 10000"/>
                <a:gd name="connsiteX49-10249" fmla="*/ 4318 w 10000"/>
                <a:gd name="connsiteY49-10250" fmla="*/ 10000 h 10000"/>
                <a:gd name="connsiteX50-10251" fmla="*/ 3501 w 10000"/>
                <a:gd name="connsiteY50-10252" fmla="*/ 10000 h 10000"/>
                <a:gd name="connsiteX51-10253" fmla="*/ 2662 w 10000"/>
                <a:gd name="connsiteY51-10254" fmla="*/ 9677 h 10000"/>
                <a:gd name="connsiteX52-10255" fmla="*/ 1991 w 10000"/>
                <a:gd name="connsiteY52-10256" fmla="*/ 9677 h 10000"/>
                <a:gd name="connsiteX53-10257" fmla="*/ 1489 w 10000"/>
                <a:gd name="connsiteY53-10258" fmla="*/ 9356 h 10000"/>
                <a:gd name="connsiteX54-10259" fmla="*/ 986 w 10000"/>
                <a:gd name="connsiteY54-10260" fmla="*/ 8702 h 10000"/>
                <a:gd name="connsiteX55-10261" fmla="*/ 482 w 10000"/>
                <a:gd name="connsiteY55-10262" fmla="*/ 8381 h 10000"/>
                <a:gd name="connsiteX56-10263" fmla="*/ 168 w 10000"/>
                <a:gd name="connsiteY56-10264" fmla="*/ 7735 h 10000"/>
                <a:gd name="connsiteX57-10265" fmla="*/ 0 w 10000"/>
                <a:gd name="connsiteY57-10266" fmla="*/ 6761 h 10000"/>
                <a:gd name="connsiteX0-10267" fmla="*/ 986 w 10000"/>
                <a:gd name="connsiteY0-10268" fmla="*/ 5831 h 10000"/>
                <a:gd name="connsiteX1-10269" fmla="*/ 1154 w 10000"/>
                <a:gd name="connsiteY1-10270" fmla="*/ 6434 h 10000"/>
                <a:gd name="connsiteX2-10271" fmla="*/ 1489 w 10000"/>
                <a:gd name="connsiteY2-10272" fmla="*/ 6761 h 10000"/>
                <a:gd name="connsiteX3-10273" fmla="*/ 1824 w 10000"/>
                <a:gd name="connsiteY3-10274" fmla="*/ 7085 h 10000"/>
                <a:gd name="connsiteX4-10275" fmla="*/ 2327 w 10000"/>
                <a:gd name="connsiteY4-10276" fmla="*/ 7406 h 10000"/>
                <a:gd name="connsiteX5-10277" fmla="*/ 2997 w 10000"/>
                <a:gd name="connsiteY5-10278" fmla="*/ 7735 h 10000"/>
                <a:gd name="connsiteX6-10279" fmla="*/ 3669 w 10000"/>
                <a:gd name="connsiteY6-10280" fmla="*/ 7735 h 10000"/>
                <a:gd name="connsiteX7-10281" fmla="*/ 4318 w 10000"/>
                <a:gd name="connsiteY7-10282" fmla="*/ 7735 h 10000"/>
                <a:gd name="connsiteX8-10283" fmla="*/ 4989 w 10000"/>
                <a:gd name="connsiteY8-10284" fmla="*/ 7735 h 10000"/>
                <a:gd name="connsiteX9-10285" fmla="*/ 5494 w 10000"/>
                <a:gd name="connsiteY9-10286" fmla="*/ 7735 h 10000"/>
                <a:gd name="connsiteX10-10287" fmla="*/ 5996 w 10000"/>
                <a:gd name="connsiteY10-10288" fmla="*/ 7406 h 10000"/>
                <a:gd name="connsiteX11-10289" fmla="*/ 6836 w 10000"/>
                <a:gd name="connsiteY11-10290" fmla="*/ 7085 h 10000"/>
                <a:gd name="connsiteX12-10291" fmla="*/ 7505 w 10000"/>
                <a:gd name="connsiteY12-10292" fmla="*/ 6761 h 10000"/>
                <a:gd name="connsiteX13-10293" fmla="*/ 7674 w 10000"/>
                <a:gd name="connsiteY13-10294" fmla="*/ 6434 h 10000"/>
                <a:gd name="connsiteX14-10295" fmla="*/ 7841 w 10000"/>
                <a:gd name="connsiteY14-10296" fmla="*/ 6154 h 10000"/>
                <a:gd name="connsiteX15-10297" fmla="*/ 8007 w 10000"/>
                <a:gd name="connsiteY15-10298" fmla="*/ 5831 h 10000"/>
                <a:gd name="connsiteX16-10299" fmla="*/ 8177 w 10000"/>
                <a:gd name="connsiteY16-10300" fmla="*/ 5504 h 10000"/>
                <a:gd name="connsiteX17-10301" fmla="*/ 8322 w 10000"/>
                <a:gd name="connsiteY17-10302" fmla="*/ 4208 h 10000"/>
                <a:gd name="connsiteX18-10303" fmla="*/ 8490 w 10000"/>
                <a:gd name="connsiteY18-10304" fmla="*/ 2915 h 10000"/>
                <a:gd name="connsiteX19-10305" fmla="*/ 8658 w 10000"/>
                <a:gd name="connsiteY19-10306" fmla="*/ 2269 h 10000"/>
                <a:gd name="connsiteX20-10307" fmla="*/ 8658 w 10000"/>
                <a:gd name="connsiteY20-10308" fmla="*/ 1627 h 10000"/>
                <a:gd name="connsiteX21-10309" fmla="*/ 8658 w 10000"/>
                <a:gd name="connsiteY21-10310" fmla="*/ 974 h 10000"/>
                <a:gd name="connsiteX22-10311" fmla="*/ 8658 w 10000"/>
                <a:gd name="connsiteY22-10312" fmla="*/ 642 h 10000"/>
                <a:gd name="connsiteX23-10313" fmla="*/ 8825 w 10000"/>
                <a:gd name="connsiteY23-10314" fmla="*/ 325 h 10000"/>
                <a:gd name="connsiteX24-10315" fmla="*/ 8825 w 10000"/>
                <a:gd name="connsiteY24-10316" fmla="*/ 0 h 10000"/>
                <a:gd name="connsiteX25-10317" fmla="*/ 8825 w 10000"/>
                <a:gd name="connsiteY25-10318" fmla="*/ 0 h 10000"/>
                <a:gd name="connsiteX26-10319" fmla="*/ 8993 w 10000"/>
                <a:gd name="connsiteY26-10320" fmla="*/ 0 h 10000"/>
                <a:gd name="connsiteX27-10321" fmla="*/ 9161 w 10000"/>
                <a:gd name="connsiteY27-10322" fmla="*/ 0 h 10000"/>
                <a:gd name="connsiteX28-10323" fmla="*/ 9161 w 10000"/>
                <a:gd name="connsiteY28-10324" fmla="*/ 325 h 10000"/>
                <a:gd name="connsiteX29-10325" fmla="*/ 9329 w 10000"/>
                <a:gd name="connsiteY29-10326" fmla="*/ 642 h 10000"/>
                <a:gd name="connsiteX30-10327" fmla="*/ 9329 w 10000"/>
                <a:gd name="connsiteY30-10328" fmla="*/ 1302 h 10000"/>
                <a:gd name="connsiteX31-10329" fmla="*/ 9329 w 10000"/>
                <a:gd name="connsiteY31-10330" fmla="*/ 1627 h 10000"/>
                <a:gd name="connsiteX32-10331" fmla="*/ 9329 w 10000"/>
                <a:gd name="connsiteY32-10332" fmla="*/ 2269 h 10000"/>
                <a:gd name="connsiteX33-10333" fmla="*/ 9497 w 10000"/>
                <a:gd name="connsiteY33-10334" fmla="*/ 3562 h 10000"/>
                <a:gd name="connsiteX34-10335" fmla="*/ 9497 w 10000"/>
                <a:gd name="connsiteY34-10336" fmla="*/ 4532 h 10000"/>
                <a:gd name="connsiteX35-10337" fmla="*/ 9664 w 10000"/>
                <a:gd name="connsiteY35-10338" fmla="*/ 5504 h 10000"/>
                <a:gd name="connsiteX36-10339" fmla="*/ 9831 w 10000"/>
                <a:gd name="connsiteY36-10340" fmla="*/ 6154 h 10000"/>
                <a:gd name="connsiteX37-10341" fmla="*/ 10000 w 10000"/>
                <a:gd name="connsiteY37-10342" fmla="*/ 6761 h 10000"/>
                <a:gd name="connsiteX38-10343" fmla="*/ 10000 w 10000"/>
                <a:gd name="connsiteY38-10344" fmla="*/ 7406 h 10000"/>
                <a:gd name="connsiteX39-10345" fmla="*/ 9831 w 10000"/>
                <a:gd name="connsiteY39-10346" fmla="*/ 8063 h 10000"/>
                <a:gd name="connsiteX40-10347" fmla="*/ 9497 w 10000"/>
                <a:gd name="connsiteY40-10348" fmla="*/ 8381 h 10000"/>
                <a:gd name="connsiteX41-10349" fmla="*/ 9161 w 10000"/>
                <a:gd name="connsiteY41-10350" fmla="*/ 8702 h 10000"/>
                <a:gd name="connsiteX42-10351" fmla="*/ 8658 w 10000"/>
                <a:gd name="connsiteY42-10352" fmla="*/ 9031 h 10000"/>
                <a:gd name="connsiteX43-10353" fmla="*/ 8177 w 10000"/>
                <a:gd name="connsiteY43-10354" fmla="*/ 9356 h 10000"/>
                <a:gd name="connsiteX44-10355" fmla="*/ 7674 w 10000"/>
                <a:gd name="connsiteY44-10356" fmla="*/ 9677 h 10000"/>
                <a:gd name="connsiteX45-10357" fmla="*/ 7002 w 10000"/>
                <a:gd name="connsiteY45-10358" fmla="*/ 9677 h 10000"/>
                <a:gd name="connsiteX46-10359" fmla="*/ 6163 w 10000"/>
                <a:gd name="connsiteY46-10360" fmla="*/ 10000 h 10000"/>
                <a:gd name="connsiteX47-10361" fmla="*/ 5324 w 10000"/>
                <a:gd name="connsiteY47-10362" fmla="*/ 10000 h 10000"/>
                <a:gd name="connsiteX48-10363" fmla="*/ 4318 w 10000"/>
                <a:gd name="connsiteY48-10364" fmla="*/ 10000 h 10000"/>
                <a:gd name="connsiteX49-10365" fmla="*/ 3501 w 10000"/>
                <a:gd name="connsiteY49-10366" fmla="*/ 10000 h 10000"/>
                <a:gd name="connsiteX50-10367" fmla="*/ 2662 w 10000"/>
                <a:gd name="connsiteY50-10368" fmla="*/ 9677 h 10000"/>
                <a:gd name="connsiteX51-10369" fmla="*/ 1991 w 10000"/>
                <a:gd name="connsiteY51-10370" fmla="*/ 9677 h 10000"/>
                <a:gd name="connsiteX52-10371" fmla="*/ 1489 w 10000"/>
                <a:gd name="connsiteY52-10372" fmla="*/ 9356 h 10000"/>
                <a:gd name="connsiteX53-10373" fmla="*/ 986 w 10000"/>
                <a:gd name="connsiteY53-10374" fmla="*/ 8702 h 10000"/>
                <a:gd name="connsiteX54-10375" fmla="*/ 482 w 10000"/>
                <a:gd name="connsiteY54-10376" fmla="*/ 8381 h 10000"/>
                <a:gd name="connsiteX55-10377" fmla="*/ 168 w 10000"/>
                <a:gd name="connsiteY55-10378" fmla="*/ 7735 h 10000"/>
                <a:gd name="connsiteX56-10379" fmla="*/ 0 w 10000"/>
                <a:gd name="connsiteY56-10380" fmla="*/ 6761 h 10000"/>
                <a:gd name="connsiteX0-10381" fmla="*/ 818 w 9832"/>
                <a:gd name="connsiteY0-10382" fmla="*/ 5831 h 10000"/>
                <a:gd name="connsiteX1-10383" fmla="*/ 986 w 9832"/>
                <a:gd name="connsiteY1-10384" fmla="*/ 6434 h 10000"/>
                <a:gd name="connsiteX2-10385" fmla="*/ 1321 w 9832"/>
                <a:gd name="connsiteY2-10386" fmla="*/ 6761 h 10000"/>
                <a:gd name="connsiteX3-10387" fmla="*/ 1656 w 9832"/>
                <a:gd name="connsiteY3-10388" fmla="*/ 7085 h 10000"/>
                <a:gd name="connsiteX4-10389" fmla="*/ 2159 w 9832"/>
                <a:gd name="connsiteY4-10390" fmla="*/ 7406 h 10000"/>
                <a:gd name="connsiteX5-10391" fmla="*/ 2829 w 9832"/>
                <a:gd name="connsiteY5-10392" fmla="*/ 7735 h 10000"/>
                <a:gd name="connsiteX6-10393" fmla="*/ 3501 w 9832"/>
                <a:gd name="connsiteY6-10394" fmla="*/ 7735 h 10000"/>
                <a:gd name="connsiteX7-10395" fmla="*/ 4150 w 9832"/>
                <a:gd name="connsiteY7-10396" fmla="*/ 7735 h 10000"/>
                <a:gd name="connsiteX8-10397" fmla="*/ 4821 w 9832"/>
                <a:gd name="connsiteY8-10398" fmla="*/ 7735 h 10000"/>
                <a:gd name="connsiteX9-10399" fmla="*/ 5326 w 9832"/>
                <a:gd name="connsiteY9-10400" fmla="*/ 7735 h 10000"/>
                <a:gd name="connsiteX10-10401" fmla="*/ 5828 w 9832"/>
                <a:gd name="connsiteY10-10402" fmla="*/ 7406 h 10000"/>
                <a:gd name="connsiteX11-10403" fmla="*/ 6668 w 9832"/>
                <a:gd name="connsiteY11-10404" fmla="*/ 7085 h 10000"/>
                <a:gd name="connsiteX12-10405" fmla="*/ 7337 w 9832"/>
                <a:gd name="connsiteY12-10406" fmla="*/ 6761 h 10000"/>
                <a:gd name="connsiteX13-10407" fmla="*/ 7506 w 9832"/>
                <a:gd name="connsiteY13-10408" fmla="*/ 6434 h 10000"/>
                <a:gd name="connsiteX14-10409" fmla="*/ 7673 w 9832"/>
                <a:gd name="connsiteY14-10410" fmla="*/ 6154 h 10000"/>
                <a:gd name="connsiteX15-10411" fmla="*/ 7839 w 9832"/>
                <a:gd name="connsiteY15-10412" fmla="*/ 5831 h 10000"/>
                <a:gd name="connsiteX16-10413" fmla="*/ 8009 w 9832"/>
                <a:gd name="connsiteY16-10414" fmla="*/ 5504 h 10000"/>
                <a:gd name="connsiteX17-10415" fmla="*/ 8154 w 9832"/>
                <a:gd name="connsiteY17-10416" fmla="*/ 4208 h 10000"/>
                <a:gd name="connsiteX18-10417" fmla="*/ 8322 w 9832"/>
                <a:gd name="connsiteY18-10418" fmla="*/ 2915 h 10000"/>
                <a:gd name="connsiteX19-10419" fmla="*/ 8490 w 9832"/>
                <a:gd name="connsiteY19-10420" fmla="*/ 2269 h 10000"/>
                <a:gd name="connsiteX20-10421" fmla="*/ 8490 w 9832"/>
                <a:gd name="connsiteY20-10422" fmla="*/ 1627 h 10000"/>
                <a:gd name="connsiteX21-10423" fmla="*/ 8490 w 9832"/>
                <a:gd name="connsiteY21-10424" fmla="*/ 974 h 10000"/>
                <a:gd name="connsiteX22-10425" fmla="*/ 8490 w 9832"/>
                <a:gd name="connsiteY22-10426" fmla="*/ 642 h 10000"/>
                <a:gd name="connsiteX23-10427" fmla="*/ 8657 w 9832"/>
                <a:gd name="connsiteY23-10428" fmla="*/ 325 h 10000"/>
                <a:gd name="connsiteX24-10429" fmla="*/ 8657 w 9832"/>
                <a:gd name="connsiteY24-10430" fmla="*/ 0 h 10000"/>
                <a:gd name="connsiteX25-10431" fmla="*/ 8657 w 9832"/>
                <a:gd name="connsiteY25-10432" fmla="*/ 0 h 10000"/>
                <a:gd name="connsiteX26-10433" fmla="*/ 8825 w 9832"/>
                <a:gd name="connsiteY26-10434" fmla="*/ 0 h 10000"/>
                <a:gd name="connsiteX27-10435" fmla="*/ 8993 w 9832"/>
                <a:gd name="connsiteY27-10436" fmla="*/ 0 h 10000"/>
                <a:gd name="connsiteX28-10437" fmla="*/ 8993 w 9832"/>
                <a:gd name="connsiteY28-10438" fmla="*/ 325 h 10000"/>
                <a:gd name="connsiteX29-10439" fmla="*/ 9161 w 9832"/>
                <a:gd name="connsiteY29-10440" fmla="*/ 642 h 10000"/>
                <a:gd name="connsiteX30-10441" fmla="*/ 9161 w 9832"/>
                <a:gd name="connsiteY30-10442" fmla="*/ 1302 h 10000"/>
                <a:gd name="connsiteX31-10443" fmla="*/ 9161 w 9832"/>
                <a:gd name="connsiteY31-10444" fmla="*/ 1627 h 10000"/>
                <a:gd name="connsiteX32-10445" fmla="*/ 9161 w 9832"/>
                <a:gd name="connsiteY32-10446" fmla="*/ 2269 h 10000"/>
                <a:gd name="connsiteX33-10447" fmla="*/ 9329 w 9832"/>
                <a:gd name="connsiteY33-10448" fmla="*/ 3562 h 10000"/>
                <a:gd name="connsiteX34-10449" fmla="*/ 9329 w 9832"/>
                <a:gd name="connsiteY34-10450" fmla="*/ 4532 h 10000"/>
                <a:gd name="connsiteX35-10451" fmla="*/ 9496 w 9832"/>
                <a:gd name="connsiteY35-10452" fmla="*/ 5504 h 10000"/>
                <a:gd name="connsiteX36-10453" fmla="*/ 9663 w 9832"/>
                <a:gd name="connsiteY36-10454" fmla="*/ 6154 h 10000"/>
                <a:gd name="connsiteX37-10455" fmla="*/ 9832 w 9832"/>
                <a:gd name="connsiteY37-10456" fmla="*/ 6761 h 10000"/>
                <a:gd name="connsiteX38-10457" fmla="*/ 9832 w 9832"/>
                <a:gd name="connsiteY38-10458" fmla="*/ 7406 h 10000"/>
                <a:gd name="connsiteX39-10459" fmla="*/ 9663 w 9832"/>
                <a:gd name="connsiteY39-10460" fmla="*/ 8063 h 10000"/>
                <a:gd name="connsiteX40-10461" fmla="*/ 9329 w 9832"/>
                <a:gd name="connsiteY40-10462" fmla="*/ 8381 h 10000"/>
                <a:gd name="connsiteX41-10463" fmla="*/ 8993 w 9832"/>
                <a:gd name="connsiteY41-10464" fmla="*/ 8702 h 10000"/>
                <a:gd name="connsiteX42-10465" fmla="*/ 8490 w 9832"/>
                <a:gd name="connsiteY42-10466" fmla="*/ 9031 h 10000"/>
                <a:gd name="connsiteX43-10467" fmla="*/ 8009 w 9832"/>
                <a:gd name="connsiteY43-10468" fmla="*/ 9356 h 10000"/>
                <a:gd name="connsiteX44-10469" fmla="*/ 7506 w 9832"/>
                <a:gd name="connsiteY44-10470" fmla="*/ 9677 h 10000"/>
                <a:gd name="connsiteX45-10471" fmla="*/ 6834 w 9832"/>
                <a:gd name="connsiteY45-10472" fmla="*/ 9677 h 10000"/>
                <a:gd name="connsiteX46-10473" fmla="*/ 5995 w 9832"/>
                <a:gd name="connsiteY46-10474" fmla="*/ 10000 h 10000"/>
                <a:gd name="connsiteX47-10475" fmla="*/ 5156 w 9832"/>
                <a:gd name="connsiteY47-10476" fmla="*/ 10000 h 10000"/>
                <a:gd name="connsiteX48-10477" fmla="*/ 4150 w 9832"/>
                <a:gd name="connsiteY48-10478" fmla="*/ 10000 h 10000"/>
                <a:gd name="connsiteX49-10479" fmla="*/ 3333 w 9832"/>
                <a:gd name="connsiteY49-10480" fmla="*/ 10000 h 10000"/>
                <a:gd name="connsiteX50-10481" fmla="*/ 2494 w 9832"/>
                <a:gd name="connsiteY50-10482" fmla="*/ 9677 h 10000"/>
                <a:gd name="connsiteX51-10483" fmla="*/ 1823 w 9832"/>
                <a:gd name="connsiteY51-10484" fmla="*/ 9677 h 10000"/>
                <a:gd name="connsiteX52-10485" fmla="*/ 1321 w 9832"/>
                <a:gd name="connsiteY52-10486" fmla="*/ 9356 h 10000"/>
                <a:gd name="connsiteX53-10487" fmla="*/ 818 w 9832"/>
                <a:gd name="connsiteY53-10488" fmla="*/ 8702 h 10000"/>
                <a:gd name="connsiteX54-10489" fmla="*/ 314 w 9832"/>
                <a:gd name="connsiteY54-10490" fmla="*/ 8381 h 10000"/>
                <a:gd name="connsiteX55-10491" fmla="*/ 0 w 9832"/>
                <a:gd name="connsiteY55-10492" fmla="*/ 7735 h 10000"/>
                <a:gd name="connsiteX0-10493" fmla="*/ 1003 w 10000"/>
                <a:gd name="connsiteY0-10494" fmla="*/ 6434 h 10000"/>
                <a:gd name="connsiteX1-10495" fmla="*/ 1344 w 10000"/>
                <a:gd name="connsiteY1-10496" fmla="*/ 6761 h 10000"/>
                <a:gd name="connsiteX2-10497" fmla="*/ 1684 w 10000"/>
                <a:gd name="connsiteY2-10498" fmla="*/ 7085 h 10000"/>
                <a:gd name="connsiteX3-10499" fmla="*/ 2196 w 10000"/>
                <a:gd name="connsiteY3-10500" fmla="*/ 7406 h 10000"/>
                <a:gd name="connsiteX4-10501" fmla="*/ 2877 w 10000"/>
                <a:gd name="connsiteY4-10502" fmla="*/ 7735 h 10000"/>
                <a:gd name="connsiteX5-10503" fmla="*/ 3561 w 10000"/>
                <a:gd name="connsiteY5-10504" fmla="*/ 7735 h 10000"/>
                <a:gd name="connsiteX6-10505" fmla="*/ 4221 w 10000"/>
                <a:gd name="connsiteY6-10506" fmla="*/ 7735 h 10000"/>
                <a:gd name="connsiteX7-10507" fmla="*/ 4903 w 10000"/>
                <a:gd name="connsiteY7-10508" fmla="*/ 7735 h 10000"/>
                <a:gd name="connsiteX8-10509" fmla="*/ 5417 w 10000"/>
                <a:gd name="connsiteY8-10510" fmla="*/ 7735 h 10000"/>
                <a:gd name="connsiteX9-10511" fmla="*/ 5928 w 10000"/>
                <a:gd name="connsiteY9-10512" fmla="*/ 7406 h 10000"/>
                <a:gd name="connsiteX10-10513" fmla="*/ 6782 w 10000"/>
                <a:gd name="connsiteY10-10514" fmla="*/ 7085 h 10000"/>
                <a:gd name="connsiteX11-10515" fmla="*/ 7462 w 10000"/>
                <a:gd name="connsiteY11-10516" fmla="*/ 6761 h 10000"/>
                <a:gd name="connsiteX12-10517" fmla="*/ 7634 w 10000"/>
                <a:gd name="connsiteY12-10518" fmla="*/ 6434 h 10000"/>
                <a:gd name="connsiteX13-10519" fmla="*/ 7804 w 10000"/>
                <a:gd name="connsiteY13-10520" fmla="*/ 6154 h 10000"/>
                <a:gd name="connsiteX14-10521" fmla="*/ 7973 w 10000"/>
                <a:gd name="connsiteY14-10522" fmla="*/ 5831 h 10000"/>
                <a:gd name="connsiteX15-10523" fmla="*/ 8146 w 10000"/>
                <a:gd name="connsiteY15-10524" fmla="*/ 5504 h 10000"/>
                <a:gd name="connsiteX16-10525" fmla="*/ 8293 w 10000"/>
                <a:gd name="connsiteY16-10526" fmla="*/ 4208 h 10000"/>
                <a:gd name="connsiteX17-10527" fmla="*/ 8464 w 10000"/>
                <a:gd name="connsiteY17-10528" fmla="*/ 2915 h 10000"/>
                <a:gd name="connsiteX18-10529" fmla="*/ 8635 w 10000"/>
                <a:gd name="connsiteY18-10530" fmla="*/ 2269 h 10000"/>
                <a:gd name="connsiteX19-10531" fmla="*/ 8635 w 10000"/>
                <a:gd name="connsiteY19-10532" fmla="*/ 1627 h 10000"/>
                <a:gd name="connsiteX20-10533" fmla="*/ 8635 w 10000"/>
                <a:gd name="connsiteY20-10534" fmla="*/ 974 h 10000"/>
                <a:gd name="connsiteX21-10535" fmla="*/ 8635 w 10000"/>
                <a:gd name="connsiteY21-10536" fmla="*/ 642 h 10000"/>
                <a:gd name="connsiteX22-10537" fmla="*/ 8805 w 10000"/>
                <a:gd name="connsiteY22-10538" fmla="*/ 325 h 10000"/>
                <a:gd name="connsiteX23-10539" fmla="*/ 8805 w 10000"/>
                <a:gd name="connsiteY23-10540" fmla="*/ 0 h 10000"/>
                <a:gd name="connsiteX24-10541" fmla="*/ 8805 w 10000"/>
                <a:gd name="connsiteY24-10542" fmla="*/ 0 h 10000"/>
                <a:gd name="connsiteX25-10543" fmla="*/ 8976 w 10000"/>
                <a:gd name="connsiteY25-10544" fmla="*/ 0 h 10000"/>
                <a:gd name="connsiteX26-10545" fmla="*/ 9147 w 10000"/>
                <a:gd name="connsiteY26-10546" fmla="*/ 0 h 10000"/>
                <a:gd name="connsiteX27-10547" fmla="*/ 9147 w 10000"/>
                <a:gd name="connsiteY27-10548" fmla="*/ 325 h 10000"/>
                <a:gd name="connsiteX28-10549" fmla="*/ 9318 w 10000"/>
                <a:gd name="connsiteY28-10550" fmla="*/ 642 h 10000"/>
                <a:gd name="connsiteX29-10551" fmla="*/ 9318 w 10000"/>
                <a:gd name="connsiteY29-10552" fmla="*/ 1302 h 10000"/>
                <a:gd name="connsiteX30-10553" fmla="*/ 9318 w 10000"/>
                <a:gd name="connsiteY30-10554" fmla="*/ 1627 h 10000"/>
                <a:gd name="connsiteX31-10555" fmla="*/ 9318 w 10000"/>
                <a:gd name="connsiteY31-10556" fmla="*/ 2269 h 10000"/>
                <a:gd name="connsiteX32-10557" fmla="*/ 9488 w 10000"/>
                <a:gd name="connsiteY32-10558" fmla="*/ 3562 h 10000"/>
                <a:gd name="connsiteX33-10559" fmla="*/ 9488 w 10000"/>
                <a:gd name="connsiteY33-10560" fmla="*/ 4532 h 10000"/>
                <a:gd name="connsiteX34-10561" fmla="*/ 9658 w 10000"/>
                <a:gd name="connsiteY34-10562" fmla="*/ 5504 h 10000"/>
                <a:gd name="connsiteX35-10563" fmla="*/ 9828 w 10000"/>
                <a:gd name="connsiteY35-10564" fmla="*/ 6154 h 10000"/>
                <a:gd name="connsiteX36-10565" fmla="*/ 10000 w 10000"/>
                <a:gd name="connsiteY36-10566" fmla="*/ 6761 h 10000"/>
                <a:gd name="connsiteX37-10567" fmla="*/ 10000 w 10000"/>
                <a:gd name="connsiteY37-10568" fmla="*/ 7406 h 10000"/>
                <a:gd name="connsiteX38-10569" fmla="*/ 9828 w 10000"/>
                <a:gd name="connsiteY38-10570" fmla="*/ 8063 h 10000"/>
                <a:gd name="connsiteX39-10571" fmla="*/ 9488 w 10000"/>
                <a:gd name="connsiteY39-10572" fmla="*/ 8381 h 10000"/>
                <a:gd name="connsiteX40-10573" fmla="*/ 9147 w 10000"/>
                <a:gd name="connsiteY40-10574" fmla="*/ 8702 h 10000"/>
                <a:gd name="connsiteX41-10575" fmla="*/ 8635 w 10000"/>
                <a:gd name="connsiteY41-10576" fmla="*/ 9031 h 10000"/>
                <a:gd name="connsiteX42-10577" fmla="*/ 8146 w 10000"/>
                <a:gd name="connsiteY42-10578" fmla="*/ 9356 h 10000"/>
                <a:gd name="connsiteX43-10579" fmla="*/ 7634 w 10000"/>
                <a:gd name="connsiteY43-10580" fmla="*/ 9677 h 10000"/>
                <a:gd name="connsiteX44-10581" fmla="*/ 6951 w 10000"/>
                <a:gd name="connsiteY44-10582" fmla="*/ 9677 h 10000"/>
                <a:gd name="connsiteX45-10583" fmla="*/ 6097 w 10000"/>
                <a:gd name="connsiteY45-10584" fmla="*/ 10000 h 10000"/>
                <a:gd name="connsiteX46-10585" fmla="*/ 5244 w 10000"/>
                <a:gd name="connsiteY46-10586" fmla="*/ 10000 h 10000"/>
                <a:gd name="connsiteX47-10587" fmla="*/ 4221 w 10000"/>
                <a:gd name="connsiteY47-10588" fmla="*/ 10000 h 10000"/>
                <a:gd name="connsiteX48-10589" fmla="*/ 3390 w 10000"/>
                <a:gd name="connsiteY48-10590" fmla="*/ 10000 h 10000"/>
                <a:gd name="connsiteX49-10591" fmla="*/ 2537 w 10000"/>
                <a:gd name="connsiteY49-10592" fmla="*/ 9677 h 10000"/>
                <a:gd name="connsiteX50-10593" fmla="*/ 1854 w 10000"/>
                <a:gd name="connsiteY50-10594" fmla="*/ 9677 h 10000"/>
                <a:gd name="connsiteX51-10595" fmla="*/ 1344 w 10000"/>
                <a:gd name="connsiteY51-10596" fmla="*/ 9356 h 10000"/>
                <a:gd name="connsiteX52-10597" fmla="*/ 832 w 10000"/>
                <a:gd name="connsiteY52-10598" fmla="*/ 8702 h 10000"/>
                <a:gd name="connsiteX53-10599" fmla="*/ 319 w 10000"/>
                <a:gd name="connsiteY53-10600" fmla="*/ 8381 h 10000"/>
                <a:gd name="connsiteX54-10601" fmla="*/ 0 w 10000"/>
                <a:gd name="connsiteY54-10602" fmla="*/ 7735 h 10000"/>
                <a:gd name="connsiteX0-10603" fmla="*/ 1344 w 10000"/>
                <a:gd name="connsiteY0-10604" fmla="*/ 6761 h 10000"/>
                <a:gd name="connsiteX1-10605" fmla="*/ 1684 w 10000"/>
                <a:gd name="connsiteY1-10606" fmla="*/ 7085 h 10000"/>
                <a:gd name="connsiteX2-10607" fmla="*/ 2196 w 10000"/>
                <a:gd name="connsiteY2-10608" fmla="*/ 7406 h 10000"/>
                <a:gd name="connsiteX3-10609" fmla="*/ 2877 w 10000"/>
                <a:gd name="connsiteY3-10610" fmla="*/ 7735 h 10000"/>
                <a:gd name="connsiteX4-10611" fmla="*/ 3561 w 10000"/>
                <a:gd name="connsiteY4-10612" fmla="*/ 7735 h 10000"/>
                <a:gd name="connsiteX5-10613" fmla="*/ 4221 w 10000"/>
                <a:gd name="connsiteY5-10614" fmla="*/ 7735 h 10000"/>
                <a:gd name="connsiteX6-10615" fmla="*/ 4903 w 10000"/>
                <a:gd name="connsiteY6-10616" fmla="*/ 7735 h 10000"/>
                <a:gd name="connsiteX7-10617" fmla="*/ 5417 w 10000"/>
                <a:gd name="connsiteY7-10618" fmla="*/ 7735 h 10000"/>
                <a:gd name="connsiteX8-10619" fmla="*/ 5928 w 10000"/>
                <a:gd name="connsiteY8-10620" fmla="*/ 7406 h 10000"/>
                <a:gd name="connsiteX9-10621" fmla="*/ 6782 w 10000"/>
                <a:gd name="connsiteY9-10622" fmla="*/ 7085 h 10000"/>
                <a:gd name="connsiteX10-10623" fmla="*/ 7462 w 10000"/>
                <a:gd name="connsiteY10-10624" fmla="*/ 6761 h 10000"/>
                <a:gd name="connsiteX11-10625" fmla="*/ 7634 w 10000"/>
                <a:gd name="connsiteY11-10626" fmla="*/ 6434 h 10000"/>
                <a:gd name="connsiteX12-10627" fmla="*/ 7804 w 10000"/>
                <a:gd name="connsiteY12-10628" fmla="*/ 6154 h 10000"/>
                <a:gd name="connsiteX13-10629" fmla="*/ 7973 w 10000"/>
                <a:gd name="connsiteY13-10630" fmla="*/ 5831 h 10000"/>
                <a:gd name="connsiteX14-10631" fmla="*/ 8146 w 10000"/>
                <a:gd name="connsiteY14-10632" fmla="*/ 5504 h 10000"/>
                <a:gd name="connsiteX15-10633" fmla="*/ 8293 w 10000"/>
                <a:gd name="connsiteY15-10634" fmla="*/ 4208 h 10000"/>
                <a:gd name="connsiteX16-10635" fmla="*/ 8464 w 10000"/>
                <a:gd name="connsiteY16-10636" fmla="*/ 2915 h 10000"/>
                <a:gd name="connsiteX17-10637" fmla="*/ 8635 w 10000"/>
                <a:gd name="connsiteY17-10638" fmla="*/ 2269 h 10000"/>
                <a:gd name="connsiteX18-10639" fmla="*/ 8635 w 10000"/>
                <a:gd name="connsiteY18-10640" fmla="*/ 1627 h 10000"/>
                <a:gd name="connsiteX19-10641" fmla="*/ 8635 w 10000"/>
                <a:gd name="connsiteY19-10642" fmla="*/ 974 h 10000"/>
                <a:gd name="connsiteX20-10643" fmla="*/ 8635 w 10000"/>
                <a:gd name="connsiteY20-10644" fmla="*/ 642 h 10000"/>
                <a:gd name="connsiteX21-10645" fmla="*/ 8805 w 10000"/>
                <a:gd name="connsiteY21-10646" fmla="*/ 325 h 10000"/>
                <a:gd name="connsiteX22-10647" fmla="*/ 8805 w 10000"/>
                <a:gd name="connsiteY22-10648" fmla="*/ 0 h 10000"/>
                <a:gd name="connsiteX23-10649" fmla="*/ 8805 w 10000"/>
                <a:gd name="connsiteY23-10650" fmla="*/ 0 h 10000"/>
                <a:gd name="connsiteX24-10651" fmla="*/ 8976 w 10000"/>
                <a:gd name="connsiteY24-10652" fmla="*/ 0 h 10000"/>
                <a:gd name="connsiteX25-10653" fmla="*/ 9147 w 10000"/>
                <a:gd name="connsiteY25-10654" fmla="*/ 0 h 10000"/>
                <a:gd name="connsiteX26-10655" fmla="*/ 9147 w 10000"/>
                <a:gd name="connsiteY26-10656" fmla="*/ 325 h 10000"/>
                <a:gd name="connsiteX27-10657" fmla="*/ 9318 w 10000"/>
                <a:gd name="connsiteY27-10658" fmla="*/ 642 h 10000"/>
                <a:gd name="connsiteX28-10659" fmla="*/ 9318 w 10000"/>
                <a:gd name="connsiteY28-10660" fmla="*/ 1302 h 10000"/>
                <a:gd name="connsiteX29-10661" fmla="*/ 9318 w 10000"/>
                <a:gd name="connsiteY29-10662" fmla="*/ 1627 h 10000"/>
                <a:gd name="connsiteX30-10663" fmla="*/ 9318 w 10000"/>
                <a:gd name="connsiteY30-10664" fmla="*/ 2269 h 10000"/>
                <a:gd name="connsiteX31-10665" fmla="*/ 9488 w 10000"/>
                <a:gd name="connsiteY31-10666" fmla="*/ 3562 h 10000"/>
                <a:gd name="connsiteX32-10667" fmla="*/ 9488 w 10000"/>
                <a:gd name="connsiteY32-10668" fmla="*/ 4532 h 10000"/>
                <a:gd name="connsiteX33-10669" fmla="*/ 9658 w 10000"/>
                <a:gd name="connsiteY33-10670" fmla="*/ 5504 h 10000"/>
                <a:gd name="connsiteX34-10671" fmla="*/ 9828 w 10000"/>
                <a:gd name="connsiteY34-10672" fmla="*/ 6154 h 10000"/>
                <a:gd name="connsiteX35-10673" fmla="*/ 10000 w 10000"/>
                <a:gd name="connsiteY35-10674" fmla="*/ 6761 h 10000"/>
                <a:gd name="connsiteX36-10675" fmla="*/ 10000 w 10000"/>
                <a:gd name="connsiteY36-10676" fmla="*/ 7406 h 10000"/>
                <a:gd name="connsiteX37-10677" fmla="*/ 9828 w 10000"/>
                <a:gd name="connsiteY37-10678" fmla="*/ 8063 h 10000"/>
                <a:gd name="connsiteX38-10679" fmla="*/ 9488 w 10000"/>
                <a:gd name="connsiteY38-10680" fmla="*/ 8381 h 10000"/>
                <a:gd name="connsiteX39-10681" fmla="*/ 9147 w 10000"/>
                <a:gd name="connsiteY39-10682" fmla="*/ 8702 h 10000"/>
                <a:gd name="connsiteX40-10683" fmla="*/ 8635 w 10000"/>
                <a:gd name="connsiteY40-10684" fmla="*/ 9031 h 10000"/>
                <a:gd name="connsiteX41-10685" fmla="*/ 8146 w 10000"/>
                <a:gd name="connsiteY41-10686" fmla="*/ 9356 h 10000"/>
                <a:gd name="connsiteX42-10687" fmla="*/ 7634 w 10000"/>
                <a:gd name="connsiteY42-10688" fmla="*/ 9677 h 10000"/>
                <a:gd name="connsiteX43-10689" fmla="*/ 6951 w 10000"/>
                <a:gd name="connsiteY43-10690" fmla="*/ 9677 h 10000"/>
                <a:gd name="connsiteX44-10691" fmla="*/ 6097 w 10000"/>
                <a:gd name="connsiteY44-10692" fmla="*/ 10000 h 10000"/>
                <a:gd name="connsiteX45-10693" fmla="*/ 5244 w 10000"/>
                <a:gd name="connsiteY45-10694" fmla="*/ 10000 h 10000"/>
                <a:gd name="connsiteX46-10695" fmla="*/ 4221 w 10000"/>
                <a:gd name="connsiteY46-10696" fmla="*/ 10000 h 10000"/>
                <a:gd name="connsiteX47-10697" fmla="*/ 3390 w 10000"/>
                <a:gd name="connsiteY47-10698" fmla="*/ 10000 h 10000"/>
                <a:gd name="connsiteX48-10699" fmla="*/ 2537 w 10000"/>
                <a:gd name="connsiteY48-10700" fmla="*/ 9677 h 10000"/>
                <a:gd name="connsiteX49-10701" fmla="*/ 1854 w 10000"/>
                <a:gd name="connsiteY49-10702" fmla="*/ 9677 h 10000"/>
                <a:gd name="connsiteX50-10703" fmla="*/ 1344 w 10000"/>
                <a:gd name="connsiteY50-10704" fmla="*/ 9356 h 10000"/>
                <a:gd name="connsiteX51-10705" fmla="*/ 832 w 10000"/>
                <a:gd name="connsiteY51-10706" fmla="*/ 8702 h 10000"/>
                <a:gd name="connsiteX52-10707" fmla="*/ 319 w 10000"/>
                <a:gd name="connsiteY52-10708" fmla="*/ 8381 h 10000"/>
                <a:gd name="connsiteX53-10709" fmla="*/ 0 w 10000"/>
                <a:gd name="connsiteY53-10710" fmla="*/ 7735 h 10000"/>
                <a:gd name="connsiteX0-10711" fmla="*/ 1025 w 9681"/>
                <a:gd name="connsiteY0-10712" fmla="*/ 6761 h 10000"/>
                <a:gd name="connsiteX1-10713" fmla="*/ 1365 w 9681"/>
                <a:gd name="connsiteY1-10714" fmla="*/ 7085 h 10000"/>
                <a:gd name="connsiteX2-10715" fmla="*/ 1877 w 9681"/>
                <a:gd name="connsiteY2-10716" fmla="*/ 7406 h 10000"/>
                <a:gd name="connsiteX3-10717" fmla="*/ 2558 w 9681"/>
                <a:gd name="connsiteY3-10718" fmla="*/ 7735 h 10000"/>
                <a:gd name="connsiteX4-10719" fmla="*/ 3242 w 9681"/>
                <a:gd name="connsiteY4-10720" fmla="*/ 7735 h 10000"/>
                <a:gd name="connsiteX5-10721" fmla="*/ 3902 w 9681"/>
                <a:gd name="connsiteY5-10722" fmla="*/ 7735 h 10000"/>
                <a:gd name="connsiteX6-10723" fmla="*/ 4584 w 9681"/>
                <a:gd name="connsiteY6-10724" fmla="*/ 7735 h 10000"/>
                <a:gd name="connsiteX7-10725" fmla="*/ 5098 w 9681"/>
                <a:gd name="connsiteY7-10726" fmla="*/ 7735 h 10000"/>
                <a:gd name="connsiteX8-10727" fmla="*/ 5609 w 9681"/>
                <a:gd name="connsiteY8-10728" fmla="*/ 7406 h 10000"/>
                <a:gd name="connsiteX9-10729" fmla="*/ 6463 w 9681"/>
                <a:gd name="connsiteY9-10730" fmla="*/ 7085 h 10000"/>
                <a:gd name="connsiteX10-10731" fmla="*/ 7143 w 9681"/>
                <a:gd name="connsiteY10-10732" fmla="*/ 6761 h 10000"/>
                <a:gd name="connsiteX11-10733" fmla="*/ 7315 w 9681"/>
                <a:gd name="connsiteY11-10734" fmla="*/ 6434 h 10000"/>
                <a:gd name="connsiteX12-10735" fmla="*/ 7485 w 9681"/>
                <a:gd name="connsiteY12-10736" fmla="*/ 6154 h 10000"/>
                <a:gd name="connsiteX13-10737" fmla="*/ 7654 w 9681"/>
                <a:gd name="connsiteY13-10738" fmla="*/ 5831 h 10000"/>
                <a:gd name="connsiteX14-10739" fmla="*/ 7827 w 9681"/>
                <a:gd name="connsiteY14-10740" fmla="*/ 5504 h 10000"/>
                <a:gd name="connsiteX15-10741" fmla="*/ 7974 w 9681"/>
                <a:gd name="connsiteY15-10742" fmla="*/ 4208 h 10000"/>
                <a:gd name="connsiteX16-10743" fmla="*/ 8145 w 9681"/>
                <a:gd name="connsiteY16-10744" fmla="*/ 2915 h 10000"/>
                <a:gd name="connsiteX17-10745" fmla="*/ 8316 w 9681"/>
                <a:gd name="connsiteY17-10746" fmla="*/ 2269 h 10000"/>
                <a:gd name="connsiteX18-10747" fmla="*/ 8316 w 9681"/>
                <a:gd name="connsiteY18-10748" fmla="*/ 1627 h 10000"/>
                <a:gd name="connsiteX19-10749" fmla="*/ 8316 w 9681"/>
                <a:gd name="connsiteY19-10750" fmla="*/ 974 h 10000"/>
                <a:gd name="connsiteX20-10751" fmla="*/ 8316 w 9681"/>
                <a:gd name="connsiteY20-10752" fmla="*/ 642 h 10000"/>
                <a:gd name="connsiteX21-10753" fmla="*/ 8486 w 9681"/>
                <a:gd name="connsiteY21-10754" fmla="*/ 325 h 10000"/>
                <a:gd name="connsiteX22-10755" fmla="*/ 8486 w 9681"/>
                <a:gd name="connsiteY22-10756" fmla="*/ 0 h 10000"/>
                <a:gd name="connsiteX23-10757" fmla="*/ 8486 w 9681"/>
                <a:gd name="connsiteY23-10758" fmla="*/ 0 h 10000"/>
                <a:gd name="connsiteX24-10759" fmla="*/ 8657 w 9681"/>
                <a:gd name="connsiteY24-10760" fmla="*/ 0 h 10000"/>
                <a:gd name="connsiteX25-10761" fmla="*/ 8828 w 9681"/>
                <a:gd name="connsiteY25-10762" fmla="*/ 0 h 10000"/>
                <a:gd name="connsiteX26-10763" fmla="*/ 8828 w 9681"/>
                <a:gd name="connsiteY26-10764" fmla="*/ 325 h 10000"/>
                <a:gd name="connsiteX27-10765" fmla="*/ 8999 w 9681"/>
                <a:gd name="connsiteY27-10766" fmla="*/ 642 h 10000"/>
                <a:gd name="connsiteX28-10767" fmla="*/ 8999 w 9681"/>
                <a:gd name="connsiteY28-10768" fmla="*/ 1302 h 10000"/>
                <a:gd name="connsiteX29-10769" fmla="*/ 8999 w 9681"/>
                <a:gd name="connsiteY29-10770" fmla="*/ 1627 h 10000"/>
                <a:gd name="connsiteX30-10771" fmla="*/ 8999 w 9681"/>
                <a:gd name="connsiteY30-10772" fmla="*/ 2269 h 10000"/>
                <a:gd name="connsiteX31-10773" fmla="*/ 9169 w 9681"/>
                <a:gd name="connsiteY31-10774" fmla="*/ 3562 h 10000"/>
                <a:gd name="connsiteX32-10775" fmla="*/ 9169 w 9681"/>
                <a:gd name="connsiteY32-10776" fmla="*/ 4532 h 10000"/>
                <a:gd name="connsiteX33-10777" fmla="*/ 9339 w 9681"/>
                <a:gd name="connsiteY33-10778" fmla="*/ 5504 h 10000"/>
                <a:gd name="connsiteX34-10779" fmla="*/ 9509 w 9681"/>
                <a:gd name="connsiteY34-10780" fmla="*/ 6154 h 10000"/>
                <a:gd name="connsiteX35-10781" fmla="*/ 9681 w 9681"/>
                <a:gd name="connsiteY35-10782" fmla="*/ 6761 h 10000"/>
                <a:gd name="connsiteX36-10783" fmla="*/ 9681 w 9681"/>
                <a:gd name="connsiteY36-10784" fmla="*/ 7406 h 10000"/>
                <a:gd name="connsiteX37-10785" fmla="*/ 9509 w 9681"/>
                <a:gd name="connsiteY37-10786" fmla="*/ 8063 h 10000"/>
                <a:gd name="connsiteX38-10787" fmla="*/ 9169 w 9681"/>
                <a:gd name="connsiteY38-10788" fmla="*/ 8381 h 10000"/>
                <a:gd name="connsiteX39-10789" fmla="*/ 8828 w 9681"/>
                <a:gd name="connsiteY39-10790" fmla="*/ 8702 h 10000"/>
                <a:gd name="connsiteX40-10791" fmla="*/ 8316 w 9681"/>
                <a:gd name="connsiteY40-10792" fmla="*/ 9031 h 10000"/>
                <a:gd name="connsiteX41-10793" fmla="*/ 7827 w 9681"/>
                <a:gd name="connsiteY41-10794" fmla="*/ 9356 h 10000"/>
                <a:gd name="connsiteX42-10795" fmla="*/ 7315 w 9681"/>
                <a:gd name="connsiteY42-10796" fmla="*/ 9677 h 10000"/>
                <a:gd name="connsiteX43-10797" fmla="*/ 6632 w 9681"/>
                <a:gd name="connsiteY43-10798" fmla="*/ 9677 h 10000"/>
                <a:gd name="connsiteX44-10799" fmla="*/ 5778 w 9681"/>
                <a:gd name="connsiteY44-10800" fmla="*/ 10000 h 10000"/>
                <a:gd name="connsiteX45-10801" fmla="*/ 4925 w 9681"/>
                <a:gd name="connsiteY45-10802" fmla="*/ 10000 h 10000"/>
                <a:gd name="connsiteX46-10803" fmla="*/ 3902 w 9681"/>
                <a:gd name="connsiteY46-10804" fmla="*/ 10000 h 10000"/>
                <a:gd name="connsiteX47-10805" fmla="*/ 3071 w 9681"/>
                <a:gd name="connsiteY47-10806" fmla="*/ 10000 h 10000"/>
                <a:gd name="connsiteX48-10807" fmla="*/ 2218 w 9681"/>
                <a:gd name="connsiteY48-10808" fmla="*/ 9677 h 10000"/>
                <a:gd name="connsiteX49-10809" fmla="*/ 1535 w 9681"/>
                <a:gd name="connsiteY49-10810" fmla="*/ 9677 h 10000"/>
                <a:gd name="connsiteX50-10811" fmla="*/ 1025 w 9681"/>
                <a:gd name="connsiteY50-10812" fmla="*/ 9356 h 10000"/>
                <a:gd name="connsiteX51-10813" fmla="*/ 513 w 9681"/>
                <a:gd name="connsiteY51-10814" fmla="*/ 8702 h 10000"/>
                <a:gd name="connsiteX52-10815" fmla="*/ 0 w 9681"/>
                <a:gd name="connsiteY52-10816" fmla="*/ 8381 h 10000"/>
                <a:gd name="connsiteX0-10817" fmla="*/ 529 w 9470"/>
                <a:gd name="connsiteY0-10818" fmla="*/ 6761 h 10000"/>
                <a:gd name="connsiteX1-10819" fmla="*/ 880 w 9470"/>
                <a:gd name="connsiteY1-10820" fmla="*/ 7085 h 10000"/>
                <a:gd name="connsiteX2-10821" fmla="*/ 1409 w 9470"/>
                <a:gd name="connsiteY2-10822" fmla="*/ 7406 h 10000"/>
                <a:gd name="connsiteX3-10823" fmla="*/ 2112 w 9470"/>
                <a:gd name="connsiteY3-10824" fmla="*/ 7735 h 10000"/>
                <a:gd name="connsiteX4-10825" fmla="*/ 2819 w 9470"/>
                <a:gd name="connsiteY4-10826" fmla="*/ 7735 h 10000"/>
                <a:gd name="connsiteX5-10827" fmla="*/ 3501 w 9470"/>
                <a:gd name="connsiteY5-10828" fmla="*/ 7735 h 10000"/>
                <a:gd name="connsiteX6-10829" fmla="*/ 4205 w 9470"/>
                <a:gd name="connsiteY6-10830" fmla="*/ 7735 h 10000"/>
                <a:gd name="connsiteX7-10831" fmla="*/ 4736 w 9470"/>
                <a:gd name="connsiteY7-10832" fmla="*/ 7735 h 10000"/>
                <a:gd name="connsiteX8-10833" fmla="*/ 5264 w 9470"/>
                <a:gd name="connsiteY8-10834" fmla="*/ 7406 h 10000"/>
                <a:gd name="connsiteX9-10835" fmla="*/ 6146 w 9470"/>
                <a:gd name="connsiteY9-10836" fmla="*/ 7085 h 10000"/>
                <a:gd name="connsiteX10-10837" fmla="*/ 6848 w 9470"/>
                <a:gd name="connsiteY10-10838" fmla="*/ 6761 h 10000"/>
                <a:gd name="connsiteX11-10839" fmla="*/ 7026 w 9470"/>
                <a:gd name="connsiteY11-10840" fmla="*/ 6434 h 10000"/>
                <a:gd name="connsiteX12-10841" fmla="*/ 7202 w 9470"/>
                <a:gd name="connsiteY12-10842" fmla="*/ 6154 h 10000"/>
                <a:gd name="connsiteX13-10843" fmla="*/ 7376 w 9470"/>
                <a:gd name="connsiteY13-10844" fmla="*/ 5831 h 10000"/>
                <a:gd name="connsiteX14-10845" fmla="*/ 7555 w 9470"/>
                <a:gd name="connsiteY14-10846" fmla="*/ 5504 h 10000"/>
                <a:gd name="connsiteX15-10847" fmla="*/ 7707 w 9470"/>
                <a:gd name="connsiteY15-10848" fmla="*/ 4208 h 10000"/>
                <a:gd name="connsiteX16-10849" fmla="*/ 7883 w 9470"/>
                <a:gd name="connsiteY16-10850" fmla="*/ 2915 h 10000"/>
                <a:gd name="connsiteX17-10851" fmla="*/ 8060 w 9470"/>
                <a:gd name="connsiteY17-10852" fmla="*/ 2269 h 10000"/>
                <a:gd name="connsiteX18-10853" fmla="*/ 8060 w 9470"/>
                <a:gd name="connsiteY18-10854" fmla="*/ 1627 h 10000"/>
                <a:gd name="connsiteX19-10855" fmla="*/ 8060 w 9470"/>
                <a:gd name="connsiteY19-10856" fmla="*/ 974 h 10000"/>
                <a:gd name="connsiteX20-10857" fmla="*/ 8060 w 9470"/>
                <a:gd name="connsiteY20-10858" fmla="*/ 642 h 10000"/>
                <a:gd name="connsiteX21-10859" fmla="*/ 8236 w 9470"/>
                <a:gd name="connsiteY21-10860" fmla="*/ 325 h 10000"/>
                <a:gd name="connsiteX22-10861" fmla="*/ 8236 w 9470"/>
                <a:gd name="connsiteY22-10862" fmla="*/ 0 h 10000"/>
                <a:gd name="connsiteX23-10863" fmla="*/ 8236 w 9470"/>
                <a:gd name="connsiteY23-10864" fmla="*/ 0 h 10000"/>
                <a:gd name="connsiteX24-10865" fmla="*/ 8412 w 9470"/>
                <a:gd name="connsiteY24-10866" fmla="*/ 0 h 10000"/>
                <a:gd name="connsiteX25-10867" fmla="*/ 8589 w 9470"/>
                <a:gd name="connsiteY25-10868" fmla="*/ 0 h 10000"/>
                <a:gd name="connsiteX26-10869" fmla="*/ 8589 w 9470"/>
                <a:gd name="connsiteY26-10870" fmla="*/ 325 h 10000"/>
                <a:gd name="connsiteX27-10871" fmla="*/ 8766 w 9470"/>
                <a:gd name="connsiteY27-10872" fmla="*/ 642 h 10000"/>
                <a:gd name="connsiteX28-10873" fmla="*/ 8766 w 9470"/>
                <a:gd name="connsiteY28-10874" fmla="*/ 1302 h 10000"/>
                <a:gd name="connsiteX29-10875" fmla="*/ 8766 w 9470"/>
                <a:gd name="connsiteY29-10876" fmla="*/ 1627 h 10000"/>
                <a:gd name="connsiteX30-10877" fmla="*/ 8766 w 9470"/>
                <a:gd name="connsiteY30-10878" fmla="*/ 2269 h 10000"/>
                <a:gd name="connsiteX31-10879" fmla="*/ 8941 w 9470"/>
                <a:gd name="connsiteY31-10880" fmla="*/ 3562 h 10000"/>
                <a:gd name="connsiteX32-10881" fmla="*/ 8941 w 9470"/>
                <a:gd name="connsiteY32-10882" fmla="*/ 4532 h 10000"/>
                <a:gd name="connsiteX33-10883" fmla="*/ 9117 w 9470"/>
                <a:gd name="connsiteY33-10884" fmla="*/ 5504 h 10000"/>
                <a:gd name="connsiteX34-10885" fmla="*/ 9292 w 9470"/>
                <a:gd name="connsiteY34-10886" fmla="*/ 6154 h 10000"/>
                <a:gd name="connsiteX35-10887" fmla="*/ 9470 w 9470"/>
                <a:gd name="connsiteY35-10888" fmla="*/ 6761 h 10000"/>
                <a:gd name="connsiteX36-10889" fmla="*/ 9470 w 9470"/>
                <a:gd name="connsiteY36-10890" fmla="*/ 7406 h 10000"/>
                <a:gd name="connsiteX37-10891" fmla="*/ 9292 w 9470"/>
                <a:gd name="connsiteY37-10892" fmla="*/ 8063 h 10000"/>
                <a:gd name="connsiteX38-10893" fmla="*/ 8941 w 9470"/>
                <a:gd name="connsiteY38-10894" fmla="*/ 8381 h 10000"/>
                <a:gd name="connsiteX39-10895" fmla="*/ 8589 w 9470"/>
                <a:gd name="connsiteY39-10896" fmla="*/ 8702 h 10000"/>
                <a:gd name="connsiteX40-10897" fmla="*/ 8060 w 9470"/>
                <a:gd name="connsiteY40-10898" fmla="*/ 9031 h 10000"/>
                <a:gd name="connsiteX41-10899" fmla="*/ 7555 w 9470"/>
                <a:gd name="connsiteY41-10900" fmla="*/ 9356 h 10000"/>
                <a:gd name="connsiteX42-10901" fmla="*/ 7026 w 9470"/>
                <a:gd name="connsiteY42-10902" fmla="*/ 9677 h 10000"/>
                <a:gd name="connsiteX43-10903" fmla="*/ 6321 w 9470"/>
                <a:gd name="connsiteY43-10904" fmla="*/ 9677 h 10000"/>
                <a:gd name="connsiteX44-10905" fmla="*/ 5438 w 9470"/>
                <a:gd name="connsiteY44-10906" fmla="*/ 10000 h 10000"/>
                <a:gd name="connsiteX45-10907" fmla="*/ 4557 w 9470"/>
                <a:gd name="connsiteY45-10908" fmla="*/ 10000 h 10000"/>
                <a:gd name="connsiteX46-10909" fmla="*/ 3501 w 9470"/>
                <a:gd name="connsiteY46-10910" fmla="*/ 10000 h 10000"/>
                <a:gd name="connsiteX47-10911" fmla="*/ 2642 w 9470"/>
                <a:gd name="connsiteY47-10912" fmla="*/ 10000 h 10000"/>
                <a:gd name="connsiteX48-10913" fmla="*/ 1761 w 9470"/>
                <a:gd name="connsiteY48-10914" fmla="*/ 9677 h 10000"/>
                <a:gd name="connsiteX49-10915" fmla="*/ 1056 w 9470"/>
                <a:gd name="connsiteY49-10916" fmla="*/ 9677 h 10000"/>
                <a:gd name="connsiteX50-10917" fmla="*/ 529 w 9470"/>
                <a:gd name="connsiteY50-10918" fmla="*/ 9356 h 10000"/>
                <a:gd name="connsiteX51-10919" fmla="*/ 0 w 9470"/>
                <a:gd name="connsiteY51-10920" fmla="*/ 8702 h 10000"/>
                <a:gd name="connsiteX0-10921" fmla="*/ 0 w 9441"/>
                <a:gd name="connsiteY0-10922" fmla="*/ 6761 h 10000"/>
                <a:gd name="connsiteX1-10923" fmla="*/ 370 w 9441"/>
                <a:gd name="connsiteY1-10924" fmla="*/ 7085 h 10000"/>
                <a:gd name="connsiteX2-10925" fmla="*/ 929 w 9441"/>
                <a:gd name="connsiteY2-10926" fmla="*/ 7406 h 10000"/>
                <a:gd name="connsiteX3-10927" fmla="*/ 1671 w 9441"/>
                <a:gd name="connsiteY3-10928" fmla="*/ 7735 h 10000"/>
                <a:gd name="connsiteX4-10929" fmla="*/ 2418 w 9441"/>
                <a:gd name="connsiteY4-10930" fmla="*/ 7735 h 10000"/>
                <a:gd name="connsiteX5-10931" fmla="*/ 3138 w 9441"/>
                <a:gd name="connsiteY5-10932" fmla="*/ 7735 h 10000"/>
                <a:gd name="connsiteX6-10933" fmla="*/ 3881 w 9441"/>
                <a:gd name="connsiteY6-10934" fmla="*/ 7735 h 10000"/>
                <a:gd name="connsiteX7-10935" fmla="*/ 4442 w 9441"/>
                <a:gd name="connsiteY7-10936" fmla="*/ 7735 h 10000"/>
                <a:gd name="connsiteX8-10937" fmla="*/ 5000 w 9441"/>
                <a:gd name="connsiteY8-10938" fmla="*/ 7406 h 10000"/>
                <a:gd name="connsiteX9-10939" fmla="*/ 5931 w 9441"/>
                <a:gd name="connsiteY9-10940" fmla="*/ 7085 h 10000"/>
                <a:gd name="connsiteX10-10941" fmla="*/ 6672 w 9441"/>
                <a:gd name="connsiteY10-10942" fmla="*/ 6761 h 10000"/>
                <a:gd name="connsiteX11-10943" fmla="*/ 6860 w 9441"/>
                <a:gd name="connsiteY11-10944" fmla="*/ 6434 h 10000"/>
                <a:gd name="connsiteX12-10945" fmla="*/ 7046 w 9441"/>
                <a:gd name="connsiteY12-10946" fmla="*/ 6154 h 10000"/>
                <a:gd name="connsiteX13-10947" fmla="*/ 7230 w 9441"/>
                <a:gd name="connsiteY13-10948" fmla="*/ 5831 h 10000"/>
                <a:gd name="connsiteX14-10949" fmla="*/ 7419 w 9441"/>
                <a:gd name="connsiteY14-10950" fmla="*/ 5504 h 10000"/>
                <a:gd name="connsiteX15-10951" fmla="*/ 7579 w 9441"/>
                <a:gd name="connsiteY15-10952" fmla="*/ 4208 h 10000"/>
                <a:gd name="connsiteX16-10953" fmla="*/ 7765 w 9441"/>
                <a:gd name="connsiteY16-10954" fmla="*/ 2915 h 10000"/>
                <a:gd name="connsiteX17-10955" fmla="*/ 7952 w 9441"/>
                <a:gd name="connsiteY17-10956" fmla="*/ 2269 h 10000"/>
                <a:gd name="connsiteX18-10957" fmla="*/ 7952 w 9441"/>
                <a:gd name="connsiteY18-10958" fmla="*/ 1627 h 10000"/>
                <a:gd name="connsiteX19-10959" fmla="*/ 7952 w 9441"/>
                <a:gd name="connsiteY19-10960" fmla="*/ 974 h 10000"/>
                <a:gd name="connsiteX20-10961" fmla="*/ 7952 w 9441"/>
                <a:gd name="connsiteY20-10962" fmla="*/ 642 h 10000"/>
                <a:gd name="connsiteX21-10963" fmla="*/ 8138 w 9441"/>
                <a:gd name="connsiteY21-10964" fmla="*/ 325 h 10000"/>
                <a:gd name="connsiteX22-10965" fmla="*/ 8138 w 9441"/>
                <a:gd name="connsiteY22-10966" fmla="*/ 0 h 10000"/>
                <a:gd name="connsiteX23-10967" fmla="*/ 8138 w 9441"/>
                <a:gd name="connsiteY23-10968" fmla="*/ 0 h 10000"/>
                <a:gd name="connsiteX24-10969" fmla="*/ 8324 w 9441"/>
                <a:gd name="connsiteY24-10970" fmla="*/ 0 h 10000"/>
                <a:gd name="connsiteX25-10971" fmla="*/ 8511 w 9441"/>
                <a:gd name="connsiteY25-10972" fmla="*/ 0 h 10000"/>
                <a:gd name="connsiteX26-10973" fmla="*/ 8511 w 9441"/>
                <a:gd name="connsiteY26-10974" fmla="*/ 325 h 10000"/>
                <a:gd name="connsiteX27-10975" fmla="*/ 8698 w 9441"/>
                <a:gd name="connsiteY27-10976" fmla="*/ 642 h 10000"/>
                <a:gd name="connsiteX28-10977" fmla="*/ 8698 w 9441"/>
                <a:gd name="connsiteY28-10978" fmla="*/ 1302 h 10000"/>
                <a:gd name="connsiteX29-10979" fmla="*/ 8698 w 9441"/>
                <a:gd name="connsiteY29-10980" fmla="*/ 1627 h 10000"/>
                <a:gd name="connsiteX30-10981" fmla="*/ 8698 w 9441"/>
                <a:gd name="connsiteY30-10982" fmla="*/ 2269 h 10000"/>
                <a:gd name="connsiteX31-10983" fmla="*/ 8882 w 9441"/>
                <a:gd name="connsiteY31-10984" fmla="*/ 3562 h 10000"/>
                <a:gd name="connsiteX32-10985" fmla="*/ 8882 w 9441"/>
                <a:gd name="connsiteY32-10986" fmla="*/ 4532 h 10000"/>
                <a:gd name="connsiteX33-10987" fmla="*/ 9068 w 9441"/>
                <a:gd name="connsiteY33-10988" fmla="*/ 5504 h 10000"/>
                <a:gd name="connsiteX34-10989" fmla="*/ 9253 w 9441"/>
                <a:gd name="connsiteY34-10990" fmla="*/ 6154 h 10000"/>
                <a:gd name="connsiteX35-10991" fmla="*/ 9441 w 9441"/>
                <a:gd name="connsiteY35-10992" fmla="*/ 6761 h 10000"/>
                <a:gd name="connsiteX36-10993" fmla="*/ 9441 w 9441"/>
                <a:gd name="connsiteY36-10994" fmla="*/ 7406 h 10000"/>
                <a:gd name="connsiteX37-10995" fmla="*/ 9253 w 9441"/>
                <a:gd name="connsiteY37-10996" fmla="*/ 8063 h 10000"/>
                <a:gd name="connsiteX38-10997" fmla="*/ 8882 w 9441"/>
                <a:gd name="connsiteY38-10998" fmla="*/ 8381 h 10000"/>
                <a:gd name="connsiteX39-10999" fmla="*/ 8511 w 9441"/>
                <a:gd name="connsiteY39-11000" fmla="*/ 8702 h 10000"/>
                <a:gd name="connsiteX40-11001" fmla="*/ 7952 w 9441"/>
                <a:gd name="connsiteY40-11002" fmla="*/ 9031 h 10000"/>
                <a:gd name="connsiteX41-11003" fmla="*/ 7419 w 9441"/>
                <a:gd name="connsiteY41-11004" fmla="*/ 9356 h 10000"/>
                <a:gd name="connsiteX42-11005" fmla="*/ 6860 w 9441"/>
                <a:gd name="connsiteY42-11006" fmla="*/ 9677 h 10000"/>
                <a:gd name="connsiteX43-11007" fmla="*/ 6116 w 9441"/>
                <a:gd name="connsiteY43-11008" fmla="*/ 9677 h 10000"/>
                <a:gd name="connsiteX44-11009" fmla="*/ 5183 w 9441"/>
                <a:gd name="connsiteY44-11010" fmla="*/ 10000 h 10000"/>
                <a:gd name="connsiteX45-11011" fmla="*/ 4253 w 9441"/>
                <a:gd name="connsiteY45-11012" fmla="*/ 10000 h 10000"/>
                <a:gd name="connsiteX46-11013" fmla="*/ 3138 w 9441"/>
                <a:gd name="connsiteY46-11014" fmla="*/ 10000 h 10000"/>
                <a:gd name="connsiteX47-11015" fmla="*/ 2231 w 9441"/>
                <a:gd name="connsiteY47-11016" fmla="*/ 10000 h 10000"/>
                <a:gd name="connsiteX48-11017" fmla="*/ 1301 w 9441"/>
                <a:gd name="connsiteY48-11018" fmla="*/ 9677 h 10000"/>
                <a:gd name="connsiteX49-11019" fmla="*/ 556 w 9441"/>
                <a:gd name="connsiteY49-11020" fmla="*/ 9677 h 10000"/>
                <a:gd name="connsiteX50-11021" fmla="*/ 0 w 9441"/>
                <a:gd name="connsiteY50-11022" fmla="*/ 9356 h 10000"/>
                <a:gd name="connsiteX0-11023" fmla="*/ 0 w 10000"/>
                <a:gd name="connsiteY0-11024" fmla="*/ 6761 h 10000"/>
                <a:gd name="connsiteX1-11025" fmla="*/ 984 w 10000"/>
                <a:gd name="connsiteY1-11026" fmla="*/ 7406 h 10000"/>
                <a:gd name="connsiteX2-11027" fmla="*/ 1770 w 10000"/>
                <a:gd name="connsiteY2-11028" fmla="*/ 7735 h 10000"/>
                <a:gd name="connsiteX3-11029" fmla="*/ 2561 w 10000"/>
                <a:gd name="connsiteY3-11030" fmla="*/ 7735 h 10000"/>
                <a:gd name="connsiteX4-11031" fmla="*/ 3324 w 10000"/>
                <a:gd name="connsiteY4-11032" fmla="*/ 7735 h 10000"/>
                <a:gd name="connsiteX5-11033" fmla="*/ 4111 w 10000"/>
                <a:gd name="connsiteY5-11034" fmla="*/ 7735 h 10000"/>
                <a:gd name="connsiteX6-11035" fmla="*/ 4705 w 10000"/>
                <a:gd name="connsiteY6-11036" fmla="*/ 7735 h 10000"/>
                <a:gd name="connsiteX7-11037" fmla="*/ 5296 w 10000"/>
                <a:gd name="connsiteY7-11038" fmla="*/ 7406 h 10000"/>
                <a:gd name="connsiteX8-11039" fmla="*/ 6282 w 10000"/>
                <a:gd name="connsiteY8-11040" fmla="*/ 7085 h 10000"/>
                <a:gd name="connsiteX9-11041" fmla="*/ 7067 w 10000"/>
                <a:gd name="connsiteY9-11042" fmla="*/ 6761 h 10000"/>
                <a:gd name="connsiteX10-11043" fmla="*/ 7266 w 10000"/>
                <a:gd name="connsiteY10-11044" fmla="*/ 6434 h 10000"/>
                <a:gd name="connsiteX11-11045" fmla="*/ 7463 w 10000"/>
                <a:gd name="connsiteY11-11046" fmla="*/ 6154 h 10000"/>
                <a:gd name="connsiteX12-11047" fmla="*/ 7658 w 10000"/>
                <a:gd name="connsiteY12-11048" fmla="*/ 5831 h 10000"/>
                <a:gd name="connsiteX13-11049" fmla="*/ 7858 w 10000"/>
                <a:gd name="connsiteY13-11050" fmla="*/ 5504 h 10000"/>
                <a:gd name="connsiteX14-11051" fmla="*/ 8028 w 10000"/>
                <a:gd name="connsiteY14-11052" fmla="*/ 4208 h 10000"/>
                <a:gd name="connsiteX15-11053" fmla="*/ 8225 w 10000"/>
                <a:gd name="connsiteY15-11054" fmla="*/ 2915 h 10000"/>
                <a:gd name="connsiteX16-11055" fmla="*/ 8423 w 10000"/>
                <a:gd name="connsiteY16-11056" fmla="*/ 2269 h 10000"/>
                <a:gd name="connsiteX17-11057" fmla="*/ 8423 w 10000"/>
                <a:gd name="connsiteY17-11058" fmla="*/ 1627 h 10000"/>
                <a:gd name="connsiteX18-11059" fmla="*/ 8423 w 10000"/>
                <a:gd name="connsiteY18-11060" fmla="*/ 974 h 10000"/>
                <a:gd name="connsiteX19-11061" fmla="*/ 8423 w 10000"/>
                <a:gd name="connsiteY19-11062" fmla="*/ 642 h 10000"/>
                <a:gd name="connsiteX20-11063" fmla="*/ 8620 w 10000"/>
                <a:gd name="connsiteY20-11064" fmla="*/ 325 h 10000"/>
                <a:gd name="connsiteX21-11065" fmla="*/ 8620 w 10000"/>
                <a:gd name="connsiteY21-11066" fmla="*/ 0 h 10000"/>
                <a:gd name="connsiteX22-11067" fmla="*/ 8620 w 10000"/>
                <a:gd name="connsiteY22-11068" fmla="*/ 0 h 10000"/>
                <a:gd name="connsiteX23-11069" fmla="*/ 8817 w 10000"/>
                <a:gd name="connsiteY23-11070" fmla="*/ 0 h 10000"/>
                <a:gd name="connsiteX24-11071" fmla="*/ 9015 w 10000"/>
                <a:gd name="connsiteY24-11072" fmla="*/ 0 h 10000"/>
                <a:gd name="connsiteX25-11073" fmla="*/ 9015 w 10000"/>
                <a:gd name="connsiteY25-11074" fmla="*/ 325 h 10000"/>
                <a:gd name="connsiteX26-11075" fmla="*/ 9213 w 10000"/>
                <a:gd name="connsiteY26-11076" fmla="*/ 642 h 10000"/>
                <a:gd name="connsiteX27-11077" fmla="*/ 9213 w 10000"/>
                <a:gd name="connsiteY27-11078" fmla="*/ 1302 h 10000"/>
                <a:gd name="connsiteX28-11079" fmla="*/ 9213 w 10000"/>
                <a:gd name="connsiteY28-11080" fmla="*/ 1627 h 10000"/>
                <a:gd name="connsiteX29-11081" fmla="*/ 9213 w 10000"/>
                <a:gd name="connsiteY29-11082" fmla="*/ 2269 h 10000"/>
                <a:gd name="connsiteX30-11083" fmla="*/ 9408 w 10000"/>
                <a:gd name="connsiteY30-11084" fmla="*/ 3562 h 10000"/>
                <a:gd name="connsiteX31-11085" fmla="*/ 9408 w 10000"/>
                <a:gd name="connsiteY31-11086" fmla="*/ 4532 h 10000"/>
                <a:gd name="connsiteX32-11087" fmla="*/ 9605 w 10000"/>
                <a:gd name="connsiteY32-11088" fmla="*/ 5504 h 10000"/>
                <a:gd name="connsiteX33-11089" fmla="*/ 9801 w 10000"/>
                <a:gd name="connsiteY33-11090" fmla="*/ 6154 h 10000"/>
                <a:gd name="connsiteX34-11091" fmla="*/ 10000 w 10000"/>
                <a:gd name="connsiteY34-11092" fmla="*/ 6761 h 10000"/>
                <a:gd name="connsiteX35-11093" fmla="*/ 10000 w 10000"/>
                <a:gd name="connsiteY35-11094" fmla="*/ 7406 h 10000"/>
                <a:gd name="connsiteX36-11095" fmla="*/ 9801 w 10000"/>
                <a:gd name="connsiteY36-11096" fmla="*/ 8063 h 10000"/>
                <a:gd name="connsiteX37-11097" fmla="*/ 9408 w 10000"/>
                <a:gd name="connsiteY37-11098" fmla="*/ 8381 h 10000"/>
                <a:gd name="connsiteX38-11099" fmla="*/ 9015 w 10000"/>
                <a:gd name="connsiteY38-11100" fmla="*/ 8702 h 10000"/>
                <a:gd name="connsiteX39-11101" fmla="*/ 8423 w 10000"/>
                <a:gd name="connsiteY39-11102" fmla="*/ 9031 h 10000"/>
                <a:gd name="connsiteX40-11103" fmla="*/ 7858 w 10000"/>
                <a:gd name="connsiteY40-11104" fmla="*/ 9356 h 10000"/>
                <a:gd name="connsiteX41-11105" fmla="*/ 7266 w 10000"/>
                <a:gd name="connsiteY41-11106" fmla="*/ 9677 h 10000"/>
                <a:gd name="connsiteX42-11107" fmla="*/ 6478 w 10000"/>
                <a:gd name="connsiteY42-11108" fmla="*/ 9677 h 10000"/>
                <a:gd name="connsiteX43-11109" fmla="*/ 5490 w 10000"/>
                <a:gd name="connsiteY43-11110" fmla="*/ 10000 h 10000"/>
                <a:gd name="connsiteX44-11111" fmla="*/ 4505 w 10000"/>
                <a:gd name="connsiteY44-11112" fmla="*/ 10000 h 10000"/>
                <a:gd name="connsiteX45-11113" fmla="*/ 3324 w 10000"/>
                <a:gd name="connsiteY45-11114" fmla="*/ 10000 h 10000"/>
                <a:gd name="connsiteX46-11115" fmla="*/ 2363 w 10000"/>
                <a:gd name="connsiteY46-11116" fmla="*/ 10000 h 10000"/>
                <a:gd name="connsiteX47-11117" fmla="*/ 1378 w 10000"/>
                <a:gd name="connsiteY47-11118" fmla="*/ 9677 h 10000"/>
                <a:gd name="connsiteX48-11119" fmla="*/ 589 w 10000"/>
                <a:gd name="connsiteY48-11120" fmla="*/ 9677 h 10000"/>
                <a:gd name="connsiteX49-11121" fmla="*/ 0 w 10000"/>
                <a:gd name="connsiteY49-11122" fmla="*/ 9356 h 10000"/>
                <a:gd name="connsiteX0-11123" fmla="*/ 984 w 10000"/>
                <a:gd name="connsiteY0-11124" fmla="*/ 7406 h 10000"/>
                <a:gd name="connsiteX1-11125" fmla="*/ 1770 w 10000"/>
                <a:gd name="connsiteY1-11126" fmla="*/ 7735 h 10000"/>
                <a:gd name="connsiteX2-11127" fmla="*/ 2561 w 10000"/>
                <a:gd name="connsiteY2-11128" fmla="*/ 7735 h 10000"/>
                <a:gd name="connsiteX3-11129" fmla="*/ 3324 w 10000"/>
                <a:gd name="connsiteY3-11130" fmla="*/ 7735 h 10000"/>
                <a:gd name="connsiteX4-11131" fmla="*/ 4111 w 10000"/>
                <a:gd name="connsiteY4-11132" fmla="*/ 7735 h 10000"/>
                <a:gd name="connsiteX5-11133" fmla="*/ 4705 w 10000"/>
                <a:gd name="connsiteY5-11134" fmla="*/ 7735 h 10000"/>
                <a:gd name="connsiteX6-11135" fmla="*/ 5296 w 10000"/>
                <a:gd name="connsiteY6-11136" fmla="*/ 7406 h 10000"/>
                <a:gd name="connsiteX7-11137" fmla="*/ 6282 w 10000"/>
                <a:gd name="connsiteY7-11138" fmla="*/ 7085 h 10000"/>
                <a:gd name="connsiteX8-11139" fmla="*/ 7067 w 10000"/>
                <a:gd name="connsiteY8-11140" fmla="*/ 6761 h 10000"/>
                <a:gd name="connsiteX9-11141" fmla="*/ 7266 w 10000"/>
                <a:gd name="connsiteY9-11142" fmla="*/ 6434 h 10000"/>
                <a:gd name="connsiteX10-11143" fmla="*/ 7463 w 10000"/>
                <a:gd name="connsiteY10-11144" fmla="*/ 6154 h 10000"/>
                <a:gd name="connsiteX11-11145" fmla="*/ 7658 w 10000"/>
                <a:gd name="connsiteY11-11146" fmla="*/ 5831 h 10000"/>
                <a:gd name="connsiteX12-11147" fmla="*/ 7858 w 10000"/>
                <a:gd name="connsiteY12-11148" fmla="*/ 5504 h 10000"/>
                <a:gd name="connsiteX13-11149" fmla="*/ 8028 w 10000"/>
                <a:gd name="connsiteY13-11150" fmla="*/ 4208 h 10000"/>
                <a:gd name="connsiteX14-11151" fmla="*/ 8225 w 10000"/>
                <a:gd name="connsiteY14-11152" fmla="*/ 2915 h 10000"/>
                <a:gd name="connsiteX15-11153" fmla="*/ 8423 w 10000"/>
                <a:gd name="connsiteY15-11154" fmla="*/ 2269 h 10000"/>
                <a:gd name="connsiteX16-11155" fmla="*/ 8423 w 10000"/>
                <a:gd name="connsiteY16-11156" fmla="*/ 1627 h 10000"/>
                <a:gd name="connsiteX17-11157" fmla="*/ 8423 w 10000"/>
                <a:gd name="connsiteY17-11158" fmla="*/ 974 h 10000"/>
                <a:gd name="connsiteX18-11159" fmla="*/ 8423 w 10000"/>
                <a:gd name="connsiteY18-11160" fmla="*/ 642 h 10000"/>
                <a:gd name="connsiteX19-11161" fmla="*/ 8620 w 10000"/>
                <a:gd name="connsiteY19-11162" fmla="*/ 325 h 10000"/>
                <a:gd name="connsiteX20-11163" fmla="*/ 8620 w 10000"/>
                <a:gd name="connsiteY20-11164" fmla="*/ 0 h 10000"/>
                <a:gd name="connsiteX21-11165" fmla="*/ 8620 w 10000"/>
                <a:gd name="connsiteY21-11166" fmla="*/ 0 h 10000"/>
                <a:gd name="connsiteX22-11167" fmla="*/ 8817 w 10000"/>
                <a:gd name="connsiteY22-11168" fmla="*/ 0 h 10000"/>
                <a:gd name="connsiteX23-11169" fmla="*/ 9015 w 10000"/>
                <a:gd name="connsiteY23-11170" fmla="*/ 0 h 10000"/>
                <a:gd name="connsiteX24-11171" fmla="*/ 9015 w 10000"/>
                <a:gd name="connsiteY24-11172" fmla="*/ 325 h 10000"/>
                <a:gd name="connsiteX25-11173" fmla="*/ 9213 w 10000"/>
                <a:gd name="connsiteY25-11174" fmla="*/ 642 h 10000"/>
                <a:gd name="connsiteX26-11175" fmla="*/ 9213 w 10000"/>
                <a:gd name="connsiteY26-11176" fmla="*/ 1302 h 10000"/>
                <a:gd name="connsiteX27-11177" fmla="*/ 9213 w 10000"/>
                <a:gd name="connsiteY27-11178" fmla="*/ 1627 h 10000"/>
                <a:gd name="connsiteX28-11179" fmla="*/ 9213 w 10000"/>
                <a:gd name="connsiteY28-11180" fmla="*/ 2269 h 10000"/>
                <a:gd name="connsiteX29-11181" fmla="*/ 9408 w 10000"/>
                <a:gd name="connsiteY29-11182" fmla="*/ 3562 h 10000"/>
                <a:gd name="connsiteX30-11183" fmla="*/ 9408 w 10000"/>
                <a:gd name="connsiteY30-11184" fmla="*/ 4532 h 10000"/>
                <a:gd name="connsiteX31-11185" fmla="*/ 9605 w 10000"/>
                <a:gd name="connsiteY31-11186" fmla="*/ 5504 h 10000"/>
                <a:gd name="connsiteX32-11187" fmla="*/ 9801 w 10000"/>
                <a:gd name="connsiteY32-11188" fmla="*/ 6154 h 10000"/>
                <a:gd name="connsiteX33-11189" fmla="*/ 10000 w 10000"/>
                <a:gd name="connsiteY33-11190" fmla="*/ 6761 h 10000"/>
                <a:gd name="connsiteX34-11191" fmla="*/ 10000 w 10000"/>
                <a:gd name="connsiteY34-11192" fmla="*/ 7406 h 10000"/>
                <a:gd name="connsiteX35-11193" fmla="*/ 9801 w 10000"/>
                <a:gd name="connsiteY35-11194" fmla="*/ 8063 h 10000"/>
                <a:gd name="connsiteX36-11195" fmla="*/ 9408 w 10000"/>
                <a:gd name="connsiteY36-11196" fmla="*/ 8381 h 10000"/>
                <a:gd name="connsiteX37-11197" fmla="*/ 9015 w 10000"/>
                <a:gd name="connsiteY37-11198" fmla="*/ 8702 h 10000"/>
                <a:gd name="connsiteX38-11199" fmla="*/ 8423 w 10000"/>
                <a:gd name="connsiteY38-11200" fmla="*/ 9031 h 10000"/>
                <a:gd name="connsiteX39-11201" fmla="*/ 7858 w 10000"/>
                <a:gd name="connsiteY39-11202" fmla="*/ 9356 h 10000"/>
                <a:gd name="connsiteX40-11203" fmla="*/ 7266 w 10000"/>
                <a:gd name="connsiteY40-11204" fmla="*/ 9677 h 10000"/>
                <a:gd name="connsiteX41-11205" fmla="*/ 6478 w 10000"/>
                <a:gd name="connsiteY41-11206" fmla="*/ 9677 h 10000"/>
                <a:gd name="connsiteX42-11207" fmla="*/ 5490 w 10000"/>
                <a:gd name="connsiteY42-11208" fmla="*/ 10000 h 10000"/>
                <a:gd name="connsiteX43-11209" fmla="*/ 4505 w 10000"/>
                <a:gd name="connsiteY43-11210" fmla="*/ 10000 h 10000"/>
                <a:gd name="connsiteX44-11211" fmla="*/ 3324 w 10000"/>
                <a:gd name="connsiteY44-11212" fmla="*/ 10000 h 10000"/>
                <a:gd name="connsiteX45-11213" fmla="*/ 2363 w 10000"/>
                <a:gd name="connsiteY45-11214" fmla="*/ 10000 h 10000"/>
                <a:gd name="connsiteX46-11215" fmla="*/ 1378 w 10000"/>
                <a:gd name="connsiteY46-11216" fmla="*/ 9677 h 10000"/>
                <a:gd name="connsiteX47-11217" fmla="*/ 589 w 10000"/>
                <a:gd name="connsiteY47-11218" fmla="*/ 9677 h 10000"/>
                <a:gd name="connsiteX48-11219" fmla="*/ 0 w 10000"/>
                <a:gd name="connsiteY48-11220" fmla="*/ 9356 h 10000"/>
                <a:gd name="connsiteX0-11221" fmla="*/ 395 w 9411"/>
                <a:gd name="connsiteY0-11222" fmla="*/ 7406 h 10000"/>
                <a:gd name="connsiteX1-11223" fmla="*/ 1181 w 9411"/>
                <a:gd name="connsiteY1-11224" fmla="*/ 7735 h 10000"/>
                <a:gd name="connsiteX2-11225" fmla="*/ 1972 w 9411"/>
                <a:gd name="connsiteY2-11226" fmla="*/ 7735 h 10000"/>
                <a:gd name="connsiteX3-11227" fmla="*/ 2735 w 9411"/>
                <a:gd name="connsiteY3-11228" fmla="*/ 7735 h 10000"/>
                <a:gd name="connsiteX4-11229" fmla="*/ 3522 w 9411"/>
                <a:gd name="connsiteY4-11230" fmla="*/ 7735 h 10000"/>
                <a:gd name="connsiteX5-11231" fmla="*/ 4116 w 9411"/>
                <a:gd name="connsiteY5-11232" fmla="*/ 7735 h 10000"/>
                <a:gd name="connsiteX6-11233" fmla="*/ 4707 w 9411"/>
                <a:gd name="connsiteY6-11234" fmla="*/ 7406 h 10000"/>
                <a:gd name="connsiteX7-11235" fmla="*/ 5693 w 9411"/>
                <a:gd name="connsiteY7-11236" fmla="*/ 7085 h 10000"/>
                <a:gd name="connsiteX8-11237" fmla="*/ 6478 w 9411"/>
                <a:gd name="connsiteY8-11238" fmla="*/ 6761 h 10000"/>
                <a:gd name="connsiteX9-11239" fmla="*/ 6677 w 9411"/>
                <a:gd name="connsiteY9-11240" fmla="*/ 6434 h 10000"/>
                <a:gd name="connsiteX10-11241" fmla="*/ 6874 w 9411"/>
                <a:gd name="connsiteY10-11242" fmla="*/ 6154 h 10000"/>
                <a:gd name="connsiteX11-11243" fmla="*/ 7069 w 9411"/>
                <a:gd name="connsiteY11-11244" fmla="*/ 5831 h 10000"/>
                <a:gd name="connsiteX12-11245" fmla="*/ 7269 w 9411"/>
                <a:gd name="connsiteY12-11246" fmla="*/ 5504 h 10000"/>
                <a:gd name="connsiteX13-11247" fmla="*/ 7439 w 9411"/>
                <a:gd name="connsiteY13-11248" fmla="*/ 4208 h 10000"/>
                <a:gd name="connsiteX14-11249" fmla="*/ 7636 w 9411"/>
                <a:gd name="connsiteY14-11250" fmla="*/ 2915 h 10000"/>
                <a:gd name="connsiteX15-11251" fmla="*/ 7834 w 9411"/>
                <a:gd name="connsiteY15-11252" fmla="*/ 2269 h 10000"/>
                <a:gd name="connsiteX16-11253" fmla="*/ 7834 w 9411"/>
                <a:gd name="connsiteY16-11254" fmla="*/ 1627 h 10000"/>
                <a:gd name="connsiteX17-11255" fmla="*/ 7834 w 9411"/>
                <a:gd name="connsiteY17-11256" fmla="*/ 974 h 10000"/>
                <a:gd name="connsiteX18-11257" fmla="*/ 7834 w 9411"/>
                <a:gd name="connsiteY18-11258" fmla="*/ 642 h 10000"/>
                <a:gd name="connsiteX19-11259" fmla="*/ 8031 w 9411"/>
                <a:gd name="connsiteY19-11260" fmla="*/ 325 h 10000"/>
                <a:gd name="connsiteX20-11261" fmla="*/ 8031 w 9411"/>
                <a:gd name="connsiteY20-11262" fmla="*/ 0 h 10000"/>
                <a:gd name="connsiteX21-11263" fmla="*/ 8031 w 9411"/>
                <a:gd name="connsiteY21-11264" fmla="*/ 0 h 10000"/>
                <a:gd name="connsiteX22-11265" fmla="*/ 8228 w 9411"/>
                <a:gd name="connsiteY22-11266" fmla="*/ 0 h 10000"/>
                <a:gd name="connsiteX23-11267" fmla="*/ 8426 w 9411"/>
                <a:gd name="connsiteY23-11268" fmla="*/ 0 h 10000"/>
                <a:gd name="connsiteX24-11269" fmla="*/ 8426 w 9411"/>
                <a:gd name="connsiteY24-11270" fmla="*/ 325 h 10000"/>
                <a:gd name="connsiteX25-11271" fmla="*/ 8624 w 9411"/>
                <a:gd name="connsiteY25-11272" fmla="*/ 642 h 10000"/>
                <a:gd name="connsiteX26-11273" fmla="*/ 8624 w 9411"/>
                <a:gd name="connsiteY26-11274" fmla="*/ 1302 h 10000"/>
                <a:gd name="connsiteX27-11275" fmla="*/ 8624 w 9411"/>
                <a:gd name="connsiteY27-11276" fmla="*/ 1627 h 10000"/>
                <a:gd name="connsiteX28-11277" fmla="*/ 8624 w 9411"/>
                <a:gd name="connsiteY28-11278" fmla="*/ 2269 h 10000"/>
                <a:gd name="connsiteX29-11279" fmla="*/ 8819 w 9411"/>
                <a:gd name="connsiteY29-11280" fmla="*/ 3562 h 10000"/>
                <a:gd name="connsiteX30-11281" fmla="*/ 8819 w 9411"/>
                <a:gd name="connsiteY30-11282" fmla="*/ 4532 h 10000"/>
                <a:gd name="connsiteX31-11283" fmla="*/ 9016 w 9411"/>
                <a:gd name="connsiteY31-11284" fmla="*/ 5504 h 10000"/>
                <a:gd name="connsiteX32-11285" fmla="*/ 9212 w 9411"/>
                <a:gd name="connsiteY32-11286" fmla="*/ 6154 h 10000"/>
                <a:gd name="connsiteX33-11287" fmla="*/ 9411 w 9411"/>
                <a:gd name="connsiteY33-11288" fmla="*/ 6761 h 10000"/>
                <a:gd name="connsiteX34-11289" fmla="*/ 9411 w 9411"/>
                <a:gd name="connsiteY34-11290" fmla="*/ 7406 h 10000"/>
                <a:gd name="connsiteX35-11291" fmla="*/ 9212 w 9411"/>
                <a:gd name="connsiteY35-11292" fmla="*/ 8063 h 10000"/>
                <a:gd name="connsiteX36-11293" fmla="*/ 8819 w 9411"/>
                <a:gd name="connsiteY36-11294" fmla="*/ 8381 h 10000"/>
                <a:gd name="connsiteX37-11295" fmla="*/ 8426 w 9411"/>
                <a:gd name="connsiteY37-11296" fmla="*/ 8702 h 10000"/>
                <a:gd name="connsiteX38-11297" fmla="*/ 7834 w 9411"/>
                <a:gd name="connsiteY38-11298" fmla="*/ 9031 h 10000"/>
                <a:gd name="connsiteX39-11299" fmla="*/ 7269 w 9411"/>
                <a:gd name="connsiteY39-11300" fmla="*/ 9356 h 10000"/>
                <a:gd name="connsiteX40-11301" fmla="*/ 6677 w 9411"/>
                <a:gd name="connsiteY40-11302" fmla="*/ 9677 h 10000"/>
                <a:gd name="connsiteX41-11303" fmla="*/ 5889 w 9411"/>
                <a:gd name="connsiteY41-11304" fmla="*/ 9677 h 10000"/>
                <a:gd name="connsiteX42-11305" fmla="*/ 4901 w 9411"/>
                <a:gd name="connsiteY42-11306" fmla="*/ 10000 h 10000"/>
                <a:gd name="connsiteX43-11307" fmla="*/ 3916 w 9411"/>
                <a:gd name="connsiteY43-11308" fmla="*/ 10000 h 10000"/>
                <a:gd name="connsiteX44-11309" fmla="*/ 2735 w 9411"/>
                <a:gd name="connsiteY44-11310" fmla="*/ 10000 h 10000"/>
                <a:gd name="connsiteX45-11311" fmla="*/ 1774 w 9411"/>
                <a:gd name="connsiteY45-11312" fmla="*/ 10000 h 10000"/>
                <a:gd name="connsiteX46-11313" fmla="*/ 789 w 9411"/>
                <a:gd name="connsiteY46-11314" fmla="*/ 9677 h 10000"/>
                <a:gd name="connsiteX47-11315" fmla="*/ 0 w 9411"/>
                <a:gd name="connsiteY47-11316" fmla="*/ 9677 h 10000"/>
                <a:gd name="connsiteX0-11317" fmla="*/ 0 w 9580"/>
                <a:gd name="connsiteY0-11318" fmla="*/ 7406 h 10000"/>
                <a:gd name="connsiteX1-11319" fmla="*/ 835 w 9580"/>
                <a:gd name="connsiteY1-11320" fmla="*/ 7735 h 10000"/>
                <a:gd name="connsiteX2-11321" fmla="*/ 1675 w 9580"/>
                <a:gd name="connsiteY2-11322" fmla="*/ 7735 h 10000"/>
                <a:gd name="connsiteX3-11323" fmla="*/ 2486 w 9580"/>
                <a:gd name="connsiteY3-11324" fmla="*/ 7735 h 10000"/>
                <a:gd name="connsiteX4-11325" fmla="*/ 3322 w 9580"/>
                <a:gd name="connsiteY4-11326" fmla="*/ 7735 h 10000"/>
                <a:gd name="connsiteX5-11327" fmla="*/ 3954 w 9580"/>
                <a:gd name="connsiteY5-11328" fmla="*/ 7735 h 10000"/>
                <a:gd name="connsiteX6-11329" fmla="*/ 4582 w 9580"/>
                <a:gd name="connsiteY6-11330" fmla="*/ 7406 h 10000"/>
                <a:gd name="connsiteX7-11331" fmla="*/ 5629 w 9580"/>
                <a:gd name="connsiteY7-11332" fmla="*/ 7085 h 10000"/>
                <a:gd name="connsiteX8-11333" fmla="*/ 6463 w 9580"/>
                <a:gd name="connsiteY8-11334" fmla="*/ 6761 h 10000"/>
                <a:gd name="connsiteX9-11335" fmla="*/ 6675 w 9580"/>
                <a:gd name="connsiteY9-11336" fmla="*/ 6434 h 10000"/>
                <a:gd name="connsiteX10-11337" fmla="*/ 6884 w 9580"/>
                <a:gd name="connsiteY10-11338" fmla="*/ 6154 h 10000"/>
                <a:gd name="connsiteX11-11339" fmla="*/ 7091 w 9580"/>
                <a:gd name="connsiteY11-11340" fmla="*/ 5831 h 10000"/>
                <a:gd name="connsiteX12-11341" fmla="*/ 7304 w 9580"/>
                <a:gd name="connsiteY12-11342" fmla="*/ 5504 h 10000"/>
                <a:gd name="connsiteX13-11343" fmla="*/ 7485 w 9580"/>
                <a:gd name="connsiteY13-11344" fmla="*/ 4208 h 10000"/>
                <a:gd name="connsiteX14-11345" fmla="*/ 7694 w 9580"/>
                <a:gd name="connsiteY14-11346" fmla="*/ 2915 h 10000"/>
                <a:gd name="connsiteX15-11347" fmla="*/ 7904 w 9580"/>
                <a:gd name="connsiteY15-11348" fmla="*/ 2269 h 10000"/>
                <a:gd name="connsiteX16-11349" fmla="*/ 7904 w 9580"/>
                <a:gd name="connsiteY16-11350" fmla="*/ 1627 h 10000"/>
                <a:gd name="connsiteX17-11351" fmla="*/ 7904 w 9580"/>
                <a:gd name="connsiteY17-11352" fmla="*/ 974 h 10000"/>
                <a:gd name="connsiteX18-11353" fmla="*/ 7904 w 9580"/>
                <a:gd name="connsiteY18-11354" fmla="*/ 642 h 10000"/>
                <a:gd name="connsiteX19-11355" fmla="*/ 8114 w 9580"/>
                <a:gd name="connsiteY19-11356" fmla="*/ 325 h 10000"/>
                <a:gd name="connsiteX20-11357" fmla="*/ 8114 w 9580"/>
                <a:gd name="connsiteY20-11358" fmla="*/ 0 h 10000"/>
                <a:gd name="connsiteX21-11359" fmla="*/ 8114 w 9580"/>
                <a:gd name="connsiteY21-11360" fmla="*/ 0 h 10000"/>
                <a:gd name="connsiteX22-11361" fmla="*/ 8323 w 9580"/>
                <a:gd name="connsiteY22-11362" fmla="*/ 0 h 10000"/>
                <a:gd name="connsiteX23-11363" fmla="*/ 8533 w 9580"/>
                <a:gd name="connsiteY23-11364" fmla="*/ 0 h 10000"/>
                <a:gd name="connsiteX24-11365" fmla="*/ 8533 w 9580"/>
                <a:gd name="connsiteY24-11366" fmla="*/ 325 h 10000"/>
                <a:gd name="connsiteX25-11367" fmla="*/ 8744 w 9580"/>
                <a:gd name="connsiteY25-11368" fmla="*/ 642 h 10000"/>
                <a:gd name="connsiteX26-11369" fmla="*/ 8744 w 9580"/>
                <a:gd name="connsiteY26-11370" fmla="*/ 1302 h 10000"/>
                <a:gd name="connsiteX27-11371" fmla="*/ 8744 w 9580"/>
                <a:gd name="connsiteY27-11372" fmla="*/ 1627 h 10000"/>
                <a:gd name="connsiteX28-11373" fmla="*/ 8744 w 9580"/>
                <a:gd name="connsiteY28-11374" fmla="*/ 2269 h 10000"/>
                <a:gd name="connsiteX29-11375" fmla="*/ 8951 w 9580"/>
                <a:gd name="connsiteY29-11376" fmla="*/ 3562 h 10000"/>
                <a:gd name="connsiteX30-11377" fmla="*/ 8951 w 9580"/>
                <a:gd name="connsiteY30-11378" fmla="*/ 4532 h 10000"/>
                <a:gd name="connsiteX31-11379" fmla="*/ 9160 w 9580"/>
                <a:gd name="connsiteY31-11380" fmla="*/ 5504 h 10000"/>
                <a:gd name="connsiteX32-11381" fmla="*/ 9369 w 9580"/>
                <a:gd name="connsiteY32-11382" fmla="*/ 6154 h 10000"/>
                <a:gd name="connsiteX33-11383" fmla="*/ 9580 w 9580"/>
                <a:gd name="connsiteY33-11384" fmla="*/ 6761 h 10000"/>
                <a:gd name="connsiteX34-11385" fmla="*/ 9580 w 9580"/>
                <a:gd name="connsiteY34-11386" fmla="*/ 7406 h 10000"/>
                <a:gd name="connsiteX35-11387" fmla="*/ 9369 w 9580"/>
                <a:gd name="connsiteY35-11388" fmla="*/ 8063 h 10000"/>
                <a:gd name="connsiteX36-11389" fmla="*/ 8951 w 9580"/>
                <a:gd name="connsiteY36-11390" fmla="*/ 8381 h 10000"/>
                <a:gd name="connsiteX37-11391" fmla="*/ 8533 w 9580"/>
                <a:gd name="connsiteY37-11392" fmla="*/ 8702 h 10000"/>
                <a:gd name="connsiteX38-11393" fmla="*/ 7904 w 9580"/>
                <a:gd name="connsiteY38-11394" fmla="*/ 9031 h 10000"/>
                <a:gd name="connsiteX39-11395" fmla="*/ 7304 w 9580"/>
                <a:gd name="connsiteY39-11396" fmla="*/ 9356 h 10000"/>
                <a:gd name="connsiteX40-11397" fmla="*/ 6675 w 9580"/>
                <a:gd name="connsiteY40-11398" fmla="*/ 9677 h 10000"/>
                <a:gd name="connsiteX41-11399" fmla="*/ 5838 w 9580"/>
                <a:gd name="connsiteY41-11400" fmla="*/ 9677 h 10000"/>
                <a:gd name="connsiteX42-11401" fmla="*/ 4788 w 9580"/>
                <a:gd name="connsiteY42-11402" fmla="*/ 10000 h 10000"/>
                <a:gd name="connsiteX43-11403" fmla="*/ 3741 w 9580"/>
                <a:gd name="connsiteY43-11404" fmla="*/ 10000 h 10000"/>
                <a:gd name="connsiteX44-11405" fmla="*/ 2486 w 9580"/>
                <a:gd name="connsiteY44-11406" fmla="*/ 10000 h 10000"/>
                <a:gd name="connsiteX45-11407" fmla="*/ 1465 w 9580"/>
                <a:gd name="connsiteY45-11408" fmla="*/ 10000 h 10000"/>
                <a:gd name="connsiteX46-11409" fmla="*/ 418 w 9580"/>
                <a:gd name="connsiteY46-11410" fmla="*/ 9677 h 10000"/>
                <a:gd name="connsiteX0-11411" fmla="*/ 436 w 9564"/>
                <a:gd name="connsiteY0-11412" fmla="*/ 7735 h 10000"/>
                <a:gd name="connsiteX1-11413" fmla="*/ 1312 w 9564"/>
                <a:gd name="connsiteY1-11414" fmla="*/ 7735 h 10000"/>
                <a:gd name="connsiteX2-11415" fmla="*/ 2159 w 9564"/>
                <a:gd name="connsiteY2-11416" fmla="*/ 7735 h 10000"/>
                <a:gd name="connsiteX3-11417" fmla="*/ 3032 w 9564"/>
                <a:gd name="connsiteY3-11418" fmla="*/ 7735 h 10000"/>
                <a:gd name="connsiteX4-11419" fmla="*/ 3691 w 9564"/>
                <a:gd name="connsiteY4-11420" fmla="*/ 7735 h 10000"/>
                <a:gd name="connsiteX5-11421" fmla="*/ 4347 w 9564"/>
                <a:gd name="connsiteY5-11422" fmla="*/ 7406 h 10000"/>
                <a:gd name="connsiteX6-11423" fmla="*/ 5440 w 9564"/>
                <a:gd name="connsiteY6-11424" fmla="*/ 7085 h 10000"/>
                <a:gd name="connsiteX7-11425" fmla="*/ 6310 w 9564"/>
                <a:gd name="connsiteY7-11426" fmla="*/ 6761 h 10000"/>
                <a:gd name="connsiteX8-11427" fmla="*/ 6532 w 9564"/>
                <a:gd name="connsiteY8-11428" fmla="*/ 6434 h 10000"/>
                <a:gd name="connsiteX9-11429" fmla="*/ 6750 w 9564"/>
                <a:gd name="connsiteY9-11430" fmla="*/ 6154 h 10000"/>
                <a:gd name="connsiteX10-11431" fmla="*/ 6966 w 9564"/>
                <a:gd name="connsiteY10-11432" fmla="*/ 5831 h 10000"/>
                <a:gd name="connsiteX11-11433" fmla="*/ 7188 w 9564"/>
                <a:gd name="connsiteY11-11434" fmla="*/ 5504 h 10000"/>
                <a:gd name="connsiteX12-11435" fmla="*/ 7377 w 9564"/>
                <a:gd name="connsiteY12-11436" fmla="*/ 4208 h 10000"/>
                <a:gd name="connsiteX13-11437" fmla="*/ 7595 w 9564"/>
                <a:gd name="connsiteY13-11438" fmla="*/ 2915 h 10000"/>
                <a:gd name="connsiteX14-11439" fmla="*/ 7815 w 9564"/>
                <a:gd name="connsiteY14-11440" fmla="*/ 2269 h 10000"/>
                <a:gd name="connsiteX15-11441" fmla="*/ 7815 w 9564"/>
                <a:gd name="connsiteY15-11442" fmla="*/ 1627 h 10000"/>
                <a:gd name="connsiteX16-11443" fmla="*/ 7815 w 9564"/>
                <a:gd name="connsiteY16-11444" fmla="*/ 974 h 10000"/>
                <a:gd name="connsiteX17-11445" fmla="*/ 7815 w 9564"/>
                <a:gd name="connsiteY17-11446" fmla="*/ 642 h 10000"/>
                <a:gd name="connsiteX18-11447" fmla="*/ 8034 w 9564"/>
                <a:gd name="connsiteY18-11448" fmla="*/ 325 h 10000"/>
                <a:gd name="connsiteX19-11449" fmla="*/ 8034 w 9564"/>
                <a:gd name="connsiteY19-11450" fmla="*/ 0 h 10000"/>
                <a:gd name="connsiteX20-11451" fmla="*/ 8034 w 9564"/>
                <a:gd name="connsiteY20-11452" fmla="*/ 0 h 10000"/>
                <a:gd name="connsiteX21-11453" fmla="*/ 8252 w 9564"/>
                <a:gd name="connsiteY21-11454" fmla="*/ 0 h 10000"/>
                <a:gd name="connsiteX22-11455" fmla="*/ 8471 w 9564"/>
                <a:gd name="connsiteY22-11456" fmla="*/ 0 h 10000"/>
                <a:gd name="connsiteX23-11457" fmla="*/ 8471 w 9564"/>
                <a:gd name="connsiteY23-11458" fmla="*/ 325 h 10000"/>
                <a:gd name="connsiteX24-11459" fmla="*/ 8691 w 9564"/>
                <a:gd name="connsiteY24-11460" fmla="*/ 642 h 10000"/>
                <a:gd name="connsiteX25-11461" fmla="*/ 8691 w 9564"/>
                <a:gd name="connsiteY25-11462" fmla="*/ 1302 h 10000"/>
                <a:gd name="connsiteX26-11463" fmla="*/ 8691 w 9564"/>
                <a:gd name="connsiteY26-11464" fmla="*/ 1627 h 10000"/>
                <a:gd name="connsiteX27-11465" fmla="*/ 8691 w 9564"/>
                <a:gd name="connsiteY27-11466" fmla="*/ 2269 h 10000"/>
                <a:gd name="connsiteX28-11467" fmla="*/ 8907 w 9564"/>
                <a:gd name="connsiteY28-11468" fmla="*/ 3562 h 10000"/>
                <a:gd name="connsiteX29-11469" fmla="*/ 8907 w 9564"/>
                <a:gd name="connsiteY29-11470" fmla="*/ 4532 h 10000"/>
                <a:gd name="connsiteX30-11471" fmla="*/ 9126 w 9564"/>
                <a:gd name="connsiteY30-11472" fmla="*/ 5504 h 10000"/>
                <a:gd name="connsiteX31-11473" fmla="*/ 9344 w 9564"/>
                <a:gd name="connsiteY31-11474" fmla="*/ 6154 h 10000"/>
                <a:gd name="connsiteX32-11475" fmla="*/ 9564 w 9564"/>
                <a:gd name="connsiteY32-11476" fmla="*/ 6761 h 10000"/>
                <a:gd name="connsiteX33-11477" fmla="*/ 9564 w 9564"/>
                <a:gd name="connsiteY33-11478" fmla="*/ 7406 h 10000"/>
                <a:gd name="connsiteX34-11479" fmla="*/ 9344 w 9564"/>
                <a:gd name="connsiteY34-11480" fmla="*/ 8063 h 10000"/>
                <a:gd name="connsiteX35-11481" fmla="*/ 8907 w 9564"/>
                <a:gd name="connsiteY35-11482" fmla="*/ 8381 h 10000"/>
                <a:gd name="connsiteX36-11483" fmla="*/ 8471 w 9564"/>
                <a:gd name="connsiteY36-11484" fmla="*/ 8702 h 10000"/>
                <a:gd name="connsiteX37-11485" fmla="*/ 7815 w 9564"/>
                <a:gd name="connsiteY37-11486" fmla="*/ 9031 h 10000"/>
                <a:gd name="connsiteX38-11487" fmla="*/ 7188 w 9564"/>
                <a:gd name="connsiteY38-11488" fmla="*/ 9356 h 10000"/>
                <a:gd name="connsiteX39-11489" fmla="*/ 6532 w 9564"/>
                <a:gd name="connsiteY39-11490" fmla="*/ 9677 h 10000"/>
                <a:gd name="connsiteX40-11491" fmla="*/ 5658 w 9564"/>
                <a:gd name="connsiteY40-11492" fmla="*/ 9677 h 10000"/>
                <a:gd name="connsiteX41-11493" fmla="*/ 4562 w 9564"/>
                <a:gd name="connsiteY41-11494" fmla="*/ 10000 h 10000"/>
                <a:gd name="connsiteX42-11495" fmla="*/ 3469 w 9564"/>
                <a:gd name="connsiteY42-11496" fmla="*/ 10000 h 10000"/>
                <a:gd name="connsiteX43-11497" fmla="*/ 2159 w 9564"/>
                <a:gd name="connsiteY43-11498" fmla="*/ 10000 h 10000"/>
                <a:gd name="connsiteX44-11499" fmla="*/ 1093 w 9564"/>
                <a:gd name="connsiteY44-11500" fmla="*/ 10000 h 10000"/>
                <a:gd name="connsiteX45-11501" fmla="*/ 0 w 9564"/>
                <a:gd name="connsiteY45-11502" fmla="*/ 9677 h 10000"/>
                <a:gd name="connsiteX0-11503" fmla="*/ 0 w 9544"/>
                <a:gd name="connsiteY0-11504" fmla="*/ 7735 h 10000"/>
                <a:gd name="connsiteX1-11505" fmla="*/ 916 w 9544"/>
                <a:gd name="connsiteY1-11506" fmla="*/ 7735 h 10000"/>
                <a:gd name="connsiteX2-11507" fmla="*/ 1801 w 9544"/>
                <a:gd name="connsiteY2-11508" fmla="*/ 7735 h 10000"/>
                <a:gd name="connsiteX3-11509" fmla="*/ 2714 w 9544"/>
                <a:gd name="connsiteY3-11510" fmla="*/ 7735 h 10000"/>
                <a:gd name="connsiteX4-11511" fmla="*/ 3403 w 9544"/>
                <a:gd name="connsiteY4-11512" fmla="*/ 7735 h 10000"/>
                <a:gd name="connsiteX5-11513" fmla="*/ 4089 w 9544"/>
                <a:gd name="connsiteY5-11514" fmla="*/ 7406 h 10000"/>
                <a:gd name="connsiteX6-11515" fmla="*/ 5232 w 9544"/>
                <a:gd name="connsiteY6-11516" fmla="*/ 7085 h 10000"/>
                <a:gd name="connsiteX7-11517" fmla="*/ 6142 w 9544"/>
                <a:gd name="connsiteY7-11518" fmla="*/ 6761 h 10000"/>
                <a:gd name="connsiteX8-11519" fmla="*/ 6374 w 9544"/>
                <a:gd name="connsiteY8-11520" fmla="*/ 6434 h 10000"/>
                <a:gd name="connsiteX9-11521" fmla="*/ 6602 w 9544"/>
                <a:gd name="connsiteY9-11522" fmla="*/ 6154 h 10000"/>
                <a:gd name="connsiteX10-11523" fmla="*/ 6828 w 9544"/>
                <a:gd name="connsiteY10-11524" fmla="*/ 5831 h 10000"/>
                <a:gd name="connsiteX11-11525" fmla="*/ 7060 w 9544"/>
                <a:gd name="connsiteY11-11526" fmla="*/ 5504 h 10000"/>
                <a:gd name="connsiteX12-11527" fmla="*/ 7257 w 9544"/>
                <a:gd name="connsiteY12-11528" fmla="*/ 4208 h 10000"/>
                <a:gd name="connsiteX13-11529" fmla="*/ 7485 w 9544"/>
                <a:gd name="connsiteY13-11530" fmla="*/ 2915 h 10000"/>
                <a:gd name="connsiteX14-11531" fmla="*/ 7715 w 9544"/>
                <a:gd name="connsiteY14-11532" fmla="*/ 2269 h 10000"/>
                <a:gd name="connsiteX15-11533" fmla="*/ 7715 w 9544"/>
                <a:gd name="connsiteY15-11534" fmla="*/ 1627 h 10000"/>
                <a:gd name="connsiteX16-11535" fmla="*/ 7715 w 9544"/>
                <a:gd name="connsiteY16-11536" fmla="*/ 974 h 10000"/>
                <a:gd name="connsiteX17-11537" fmla="*/ 7715 w 9544"/>
                <a:gd name="connsiteY17-11538" fmla="*/ 642 h 10000"/>
                <a:gd name="connsiteX18-11539" fmla="*/ 7944 w 9544"/>
                <a:gd name="connsiteY18-11540" fmla="*/ 325 h 10000"/>
                <a:gd name="connsiteX19-11541" fmla="*/ 7944 w 9544"/>
                <a:gd name="connsiteY19-11542" fmla="*/ 0 h 10000"/>
                <a:gd name="connsiteX20-11543" fmla="*/ 7944 w 9544"/>
                <a:gd name="connsiteY20-11544" fmla="*/ 0 h 10000"/>
                <a:gd name="connsiteX21-11545" fmla="*/ 8172 w 9544"/>
                <a:gd name="connsiteY21-11546" fmla="*/ 0 h 10000"/>
                <a:gd name="connsiteX22-11547" fmla="*/ 8401 w 9544"/>
                <a:gd name="connsiteY22-11548" fmla="*/ 0 h 10000"/>
                <a:gd name="connsiteX23-11549" fmla="*/ 8401 w 9544"/>
                <a:gd name="connsiteY23-11550" fmla="*/ 325 h 10000"/>
                <a:gd name="connsiteX24-11551" fmla="*/ 8631 w 9544"/>
                <a:gd name="connsiteY24-11552" fmla="*/ 642 h 10000"/>
                <a:gd name="connsiteX25-11553" fmla="*/ 8631 w 9544"/>
                <a:gd name="connsiteY25-11554" fmla="*/ 1302 h 10000"/>
                <a:gd name="connsiteX26-11555" fmla="*/ 8631 w 9544"/>
                <a:gd name="connsiteY26-11556" fmla="*/ 1627 h 10000"/>
                <a:gd name="connsiteX27-11557" fmla="*/ 8631 w 9544"/>
                <a:gd name="connsiteY27-11558" fmla="*/ 2269 h 10000"/>
                <a:gd name="connsiteX28-11559" fmla="*/ 8857 w 9544"/>
                <a:gd name="connsiteY28-11560" fmla="*/ 3562 h 10000"/>
                <a:gd name="connsiteX29-11561" fmla="*/ 8857 w 9544"/>
                <a:gd name="connsiteY29-11562" fmla="*/ 4532 h 10000"/>
                <a:gd name="connsiteX30-11563" fmla="*/ 9086 w 9544"/>
                <a:gd name="connsiteY30-11564" fmla="*/ 5504 h 10000"/>
                <a:gd name="connsiteX31-11565" fmla="*/ 9314 w 9544"/>
                <a:gd name="connsiteY31-11566" fmla="*/ 6154 h 10000"/>
                <a:gd name="connsiteX32-11567" fmla="*/ 9544 w 9544"/>
                <a:gd name="connsiteY32-11568" fmla="*/ 6761 h 10000"/>
                <a:gd name="connsiteX33-11569" fmla="*/ 9544 w 9544"/>
                <a:gd name="connsiteY33-11570" fmla="*/ 7406 h 10000"/>
                <a:gd name="connsiteX34-11571" fmla="*/ 9314 w 9544"/>
                <a:gd name="connsiteY34-11572" fmla="*/ 8063 h 10000"/>
                <a:gd name="connsiteX35-11573" fmla="*/ 8857 w 9544"/>
                <a:gd name="connsiteY35-11574" fmla="*/ 8381 h 10000"/>
                <a:gd name="connsiteX36-11575" fmla="*/ 8401 w 9544"/>
                <a:gd name="connsiteY36-11576" fmla="*/ 8702 h 10000"/>
                <a:gd name="connsiteX37-11577" fmla="*/ 7715 w 9544"/>
                <a:gd name="connsiteY37-11578" fmla="*/ 9031 h 10000"/>
                <a:gd name="connsiteX38-11579" fmla="*/ 7060 w 9544"/>
                <a:gd name="connsiteY38-11580" fmla="*/ 9356 h 10000"/>
                <a:gd name="connsiteX39-11581" fmla="*/ 6374 w 9544"/>
                <a:gd name="connsiteY39-11582" fmla="*/ 9677 h 10000"/>
                <a:gd name="connsiteX40-11583" fmla="*/ 5460 w 9544"/>
                <a:gd name="connsiteY40-11584" fmla="*/ 9677 h 10000"/>
                <a:gd name="connsiteX41-11585" fmla="*/ 4314 w 9544"/>
                <a:gd name="connsiteY41-11586" fmla="*/ 10000 h 10000"/>
                <a:gd name="connsiteX42-11587" fmla="*/ 3171 w 9544"/>
                <a:gd name="connsiteY42-11588" fmla="*/ 10000 h 10000"/>
                <a:gd name="connsiteX43-11589" fmla="*/ 1801 w 9544"/>
                <a:gd name="connsiteY43-11590" fmla="*/ 10000 h 10000"/>
                <a:gd name="connsiteX44-11591" fmla="*/ 687 w 9544"/>
                <a:gd name="connsiteY44-11592" fmla="*/ 10000 h 10000"/>
                <a:gd name="connsiteX0-11593" fmla="*/ 240 w 9280"/>
                <a:gd name="connsiteY0-11594" fmla="*/ 7735 h 10000"/>
                <a:gd name="connsiteX1-11595" fmla="*/ 1167 w 9280"/>
                <a:gd name="connsiteY1-11596" fmla="*/ 7735 h 10000"/>
                <a:gd name="connsiteX2-11597" fmla="*/ 2124 w 9280"/>
                <a:gd name="connsiteY2-11598" fmla="*/ 7735 h 10000"/>
                <a:gd name="connsiteX3-11599" fmla="*/ 2846 w 9280"/>
                <a:gd name="connsiteY3-11600" fmla="*/ 7735 h 10000"/>
                <a:gd name="connsiteX4-11601" fmla="*/ 3564 w 9280"/>
                <a:gd name="connsiteY4-11602" fmla="*/ 7406 h 10000"/>
                <a:gd name="connsiteX5-11603" fmla="*/ 4762 w 9280"/>
                <a:gd name="connsiteY5-11604" fmla="*/ 7085 h 10000"/>
                <a:gd name="connsiteX6-11605" fmla="*/ 5715 w 9280"/>
                <a:gd name="connsiteY6-11606" fmla="*/ 6761 h 10000"/>
                <a:gd name="connsiteX7-11607" fmla="*/ 5959 w 9280"/>
                <a:gd name="connsiteY7-11608" fmla="*/ 6434 h 10000"/>
                <a:gd name="connsiteX8-11609" fmla="*/ 6197 w 9280"/>
                <a:gd name="connsiteY8-11610" fmla="*/ 6154 h 10000"/>
                <a:gd name="connsiteX9-11611" fmla="*/ 6434 w 9280"/>
                <a:gd name="connsiteY9-11612" fmla="*/ 5831 h 10000"/>
                <a:gd name="connsiteX10-11613" fmla="*/ 6677 w 9280"/>
                <a:gd name="connsiteY10-11614" fmla="*/ 5504 h 10000"/>
                <a:gd name="connsiteX11-11615" fmla="*/ 6884 w 9280"/>
                <a:gd name="connsiteY11-11616" fmla="*/ 4208 h 10000"/>
                <a:gd name="connsiteX12-11617" fmla="*/ 7123 w 9280"/>
                <a:gd name="connsiteY12-11618" fmla="*/ 2915 h 10000"/>
                <a:gd name="connsiteX13-11619" fmla="*/ 7364 w 9280"/>
                <a:gd name="connsiteY13-11620" fmla="*/ 2269 h 10000"/>
                <a:gd name="connsiteX14-11621" fmla="*/ 7364 w 9280"/>
                <a:gd name="connsiteY14-11622" fmla="*/ 1627 h 10000"/>
                <a:gd name="connsiteX15-11623" fmla="*/ 7364 w 9280"/>
                <a:gd name="connsiteY15-11624" fmla="*/ 974 h 10000"/>
                <a:gd name="connsiteX16-11625" fmla="*/ 7364 w 9280"/>
                <a:gd name="connsiteY16-11626" fmla="*/ 642 h 10000"/>
                <a:gd name="connsiteX17-11627" fmla="*/ 7604 w 9280"/>
                <a:gd name="connsiteY17-11628" fmla="*/ 325 h 10000"/>
                <a:gd name="connsiteX18-11629" fmla="*/ 7604 w 9280"/>
                <a:gd name="connsiteY18-11630" fmla="*/ 0 h 10000"/>
                <a:gd name="connsiteX19-11631" fmla="*/ 7604 w 9280"/>
                <a:gd name="connsiteY19-11632" fmla="*/ 0 h 10000"/>
                <a:gd name="connsiteX20-11633" fmla="*/ 7842 w 9280"/>
                <a:gd name="connsiteY20-11634" fmla="*/ 0 h 10000"/>
                <a:gd name="connsiteX21-11635" fmla="*/ 8082 w 9280"/>
                <a:gd name="connsiteY21-11636" fmla="*/ 0 h 10000"/>
                <a:gd name="connsiteX22-11637" fmla="*/ 8082 w 9280"/>
                <a:gd name="connsiteY22-11638" fmla="*/ 325 h 10000"/>
                <a:gd name="connsiteX23-11639" fmla="*/ 8323 w 9280"/>
                <a:gd name="connsiteY23-11640" fmla="*/ 642 h 10000"/>
                <a:gd name="connsiteX24-11641" fmla="*/ 8323 w 9280"/>
                <a:gd name="connsiteY24-11642" fmla="*/ 1302 h 10000"/>
                <a:gd name="connsiteX25-11643" fmla="*/ 8323 w 9280"/>
                <a:gd name="connsiteY25-11644" fmla="*/ 1627 h 10000"/>
                <a:gd name="connsiteX26-11645" fmla="*/ 8323 w 9280"/>
                <a:gd name="connsiteY26-11646" fmla="*/ 2269 h 10000"/>
                <a:gd name="connsiteX27-11647" fmla="*/ 8560 w 9280"/>
                <a:gd name="connsiteY27-11648" fmla="*/ 3562 h 10000"/>
                <a:gd name="connsiteX28-11649" fmla="*/ 8560 w 9280"/>
                <a:gd name="connsiteY28-11650" fmla="*/ 4532 h 10000"/>
                <a:gd name="connsiteX29-11651" fmla="*/ 8800 w 9280"/>
                <a:gd name="connsiteY29-11652" fmla="*/ 5504 h 10000"/>
                <a:gd name="connsiteX30-11653" fmla="*/ 9039 w 9280"/>
                <a:gd name="connsiteY30-11654" fmla="*/ 6154 h 10000"/>
                <a:gd name="connsiteX31-11655" fmla="*/ 9280 w 9280"/>
                <a:gd name="connsiteY31-11656" fmla="*/ 6761 h 10000"/>
                <a:gd name="connsiteX32-11657" fmla="*/ 9280 w 9280"/>
                <a:gd name="connsiteY32-11658" fmla="*/ 7406 h 10000"/>
                <a:gd name="connsiteX33-11659" fmla="*/ 9039 w 9280"/>
                <a:gd name="connsiteY33-11660" fmla="*/ 8063 h 10000"/>
                <a:gd name="connsiteX34-11661" fmla="*/ 8560 w 9280"/>
                <a:gd name="connsiteY34-11662" fmla="*/ 8381 h 10000"/>
                <a:gd name="connsiteX35-11663" fmla="*/ 8082 w 9280"/>
                <a:gd name="connsiteY35-11664" fmla="*/ 8702 h 10000"/>
                <a:gd name="connsiteX36-11665" fmla="*/ 7364 w 9280"/>
                <a:gd name="connsiteY36-11666" fmla="*/ 9031 h 10000"/>
                <a:gd name="connsiteX37-11667" fmla="*/ 6677 w 9280"/>
                <a:gd name="connsiteY37-11668" fmla="*/ 9356 h 10000"/>
                <a:gd name="connsiteX38-11669" fmla="*/ 5959 w 9280"/>
                <a:gd name="connsiteY38-11670" fmla="*/ 9677 h 10000"/>
                <a:gd name="connsiteX39-11671" fmla="*/ 5001 w 9280"/>
                <a:gd name="connsiteY39-11672" fmla="*/ 9677 h 10000"/>
                <a:gd name="connsiteX40-11673" fmla="*/ 3800 w 9280"/>
                <a:gd name="connsiteY40-11674" fmla="*/ 10000 h 10000"/>
                <a:gd name="connsiteX41-11675" fmla="*/ 2603 w 9280"/>
                <a:gd name="connsiteY41-11676" fmla="*/ 10000 h 10000"/>
                <a:gd name="connsiteX42-11677" fmla="*/ 1167 w 9280"/>
                <a:gd name="connsiteY42-11678" fmla="*/ 10000 h 10000"/>
                <a:gd name="connsiteX43-11679" fmla="*/ 0 w 9280"/>
                <a:gd name="connsiteY43-11680" fmla="*/ 10000 h 10000"/>
                <a:gd name="connsiteX0-11681" fmla="*/ 0 w 9741"/>
                <a:gd name="connsiteY0-11682" fmla="*/ 7735 h 10000"/>
                <a:gd name="connsiteX1-11683" fmla="*/ 999 w 9741"/>
                <a:gd name="connsiteY1-11684" fmla="*/ 7735 h 10000"/>
                <a:gd name="connsiteX2-11685" fmla="*/ 2030 w 9741"/>
                <a:gd name="connsiteY2-11686" fmla="*/ 7735 h 10000"/>
                <a:gd name="connsiteX3-11687" fmla="*/ 2808 w 9741"/>
                <a:gd name="connsiteY3-11688" fmla="*/ 7735 h 10000"/>
                <a:gd name="connsiteX4-11689" fmla="*/ 3582 w 9741"/>
                <a:gd name="connsiteY4-11690" fmla="*/ 7406 h 10000"/>
                <a:gd name="connsiteX5-11691" fmla="*/ 4872 w 9741"/>
                <a:gd name="connsiteY5-11692" fmla="*/ 7085 h 10000"/>
                <a:gd name="connsiteX6-11693" fmla="*/ 5899 w 9741"/>
                <a:gd name="connsiteY6-11694" fmla="*/ 6761 h 10000"/>
                <a:gd name="connsiteX7-11695" fmla="*/ 6162 w 9741"/>
                <a:gd name="connsiteY7-11696" fmla="*/ 6434 h 10000"/>
                <a:gd name="connsiteX8-11697" fmla="*/ 6419 w 9741"/>
                <a:gd name="connsiteY8-11698" fmla="*/ 6154 h 10000"/>
                <a:gd name="connsiteX9-11699" fmla="*/ 6674 w 9741"/>
                <a:gd name="connsiteY9-11700" fmla="*/ 5831 h 10000"/>
                <a:gd name="connsiteX10-11701" fmla="*/ 6936 w 9741"/>
                <a:gd name="connsiteY10-11702" fmla="*/ 5504 h 10000"/>
                <a:gd name="connsiteX11-11703" fmla="*/ 7159 w 9741"/>
                <a:gd name="connsiteY11-11704" fmla="*/ 4208 h 10000"/>
                <a:gd name="connsiteX12-11705" fmla="*/ 7417 w 9741"/>
                <a:gd name="connsiteY12-11706" fmla="*/ 2915 h 10000"/>
                <a:gd name="connsiteX13-11707" fmla="*/ 7676 w 9741"/>
                <a:gd name="connsiteY13-11708" fmla="*/ 2269 h 10000"/>
                <a:gd name="connsiteX14-11709" fmla="*/ 7676 w 9741"/>
                <a:gd name="connsiteY14-11710" fmla="*/ 1627 h 10000"/>
                <a:gd name="connsiteX15-11711" fmla="*/ 7676 w 9741"/>
                <a:gd name="connsiteY15-11712" fmla="*/ 974 h 10000"/>
                <a:gd name="connsiteX16-11713" fmla="*/ 7676 w 9741"/>
                <a:gd name="connsiteY16-11714" fmla="*/ 642 h 10000"/>
                <a:gd name="connsiteX17-11715" fmla="*/ 7935 w 9741"/>
                <a:gd name="connsiteY17-11716" fmla="*/ 325 h 10000"/>
                <a:gd name="connsiteX18-11717" fmla="*/ 7935 w 9741"/>
                <a:gd name="connsiteY18-11718" fmla="*/ 0 h 10000"/>
                <a:gd name="connsiteX19-11719" fmla="*/ 7935 w 9741"/>
                <a:gd name="connsiteY19-11720" fmla="*/ 0 h 10000"/>
                <a:gd name="connsiteX20-11721" fmla="*/ 8191 w 9741"/>
                <a:gd name="connsiteY20-11722" fmla="*/ 0 h 10000"/>
                <a:gd name="connsiteX21-11723" fmla="*/ 8450 w 9741"/>
                <a:gd name="connsiteY21-11724" fmla="*/ 0 h 10000"/>
                <a:gd name="connsiteX22-11725" fmla="*/ 8450 w 9741"/>
                <a:gd name="connsiteY22-11726" fmla="*/ 325 h 10000"/>
                <a:gd name="connsiteX23-11727" fmla="*/ 8710 w 9741"/>
                <a:gd name="connsiteY23-11728" fmla="*/ 642 h 10000"/>
                <a:gd name="connsiteX24-11729" fmla="*/ 8710 w 9741"/>
                <a:gd name="connsiteY24-11730" fmla="*/ 1302 h 10000"/>
                <a:gd name="connsiteX25-11731" fmla="*/ 8710 w 9741"/>
                <a:gd name="connsiteY25-11732" fmla="*/ 1627 h 10000"/>
                <a:gd name="connsiteX26-11733" fmla="*/ 8710 w 9741"/>
                <a:gd name="connsiteY26-11734" fmla="*/ 2269 h 10000"/>
                <a:gd name="connsiteX27-11735" fmla="*/ 8965 w 9741"/>
                <a:gd name="connsiteY27-11736" fmla="*/ 3562 h 10000"/>
                <a:gd name="connsiteX28-11737" fmla="*/ 8965 w 9741"/>
                <a:gd name="connsiteY28-11738" fmla="*/ 4532 h 10000"/>
                <a:gd name="connsiteX29-11739" fmla="*/ 9224 w 9741"/>
                <a:gd name="connsiteY29-11740" fmla="*/ 5504 h 10000"/>
                <a:gd name="connsiteX30-11741" fmla="*/ 9481 w 9741"/>
                <a:gd name="connsiteY30-11742" fmla="*/ 6154 h 10000"/>
                <a:gd name="connsiteX31-11743" fmla="*/ 9741 w 9741"/>
                <a:gd name="connsiteY31-11744" fmla="*/ 6761 h 10000"/>
                <a:gd name="connsiteX32-11745" fmla="*/ 9741 w 9741"/>
                <a:gd name="connsiteY32-11746" fmla="*/ 7406 h 10000"/>
                <a:gd name="connsiteX33-11747" fmla="*/ 9481 w 9741"/>
                <a:gd name="connsiteY33-11748" fmla="*/ 8063 h 10000"/>
                <a:gd name="connsiteX34-11749" fmla="*/ 8965 w 9741"/>
                <a:gd name="connsiteY34-11750" fmla="*/ 8381 h 10000"/>
                <a:gd name="connsiteX35-11751" fmla="*/ 8450 w 9741"/>
                <a:gd name="connsiteY35-11752" fmla="*/ 8702 h 10000"/>
                <a:gd name="connsiteX36-11753" fmla="*/ 7676 w 9741"/>
                <a:gd name="connsiteY36-11754" fmla="*/ 9031 h 10000"/>
                <a:gd name="connsiteX37-11755" fmla="*/ 6936 w 9741"/>
                <a:gd name="connsiteY37-11756" fmla="*/ 9356 h 10000"/>
                <a:gd name="connsiteX38-11757" fmla="*/ 6162 w 9741"/>
                <a:gd name="connsiteY38-11758" fmla="*/ 9677 h 10000"/>
                <a:gd name="connsiteX39-11759" fmla="*/ 5130 w 9741"/>
                <a:gd name="connsiteY39-11760" fmla="*/ 9677 h 10000"/>
                <a:gd name="connsiteX40-11761" fmla="*/ 3836 w 9741"/>
                <a:gd name="connsiteY40-11762" fmla="*/ 10000 h 10000"/>
                <a:gd name="connsiteX41-11763" fmla="*/ 2546 w 9741"/>
                <a:gd name="connsiteY41-11764" fmla="*/ 10000 h 10000"/>
                <a:gd name="connsiteX42-11765" fmla="*/ 999 w 9741"/>
                <a:gd name="connsiteY42-11766" fmla="*/ 10000 h 10000"/>
                <a:gd name="connsiteX0-11767" fmla="*/ 0 w 8974"/>
                <a:gd name="connsiteY0-11768" fmla="*/ 7735 h 10000"/>
                <a:gd name="connsiteX1-11769" fmla="*/ 1058 w 8974"/>
                <a:gd name="connsiteY1-11770" fmla="*/ 7735 h 10000"/>
                <a:gd name="connsiteX2-11771" fmla="*/ 1857 w 8974"/>
                <a:gd name="connsiteY2-11772" fmla="*/ 7735 h 10000"/>
                <a:gd name="connsiteX3-11773" fmla="*/ 2651 w 8974"/>
                <a:gd name="connsiteY3-11774" fmla="*/ 7406 h 10000"/>
                <a:gd name="connsiteX4-11775" fmla="*/ 3976 w 8974"/>
                <a:gd name="connsiteY4-11776" fmla="*/ 7085 h 10000"/>
                <a:gd name="connsiteX5-11777" fmla="*/ 5030 w 8974"/>
                <a:gd name="connsiteY5-11778" fmla="*/ 6761 h 10000"/>
                <a:gd name="connsiteX6-11779" fmla="*/ 5300 w 8974"/>
                <a:gd name="connsiteY6-11780" fmla="*/ 6434 h 10000"/>
                <a:gd name="connsiteX7-11781" fmla="*/ 5564 w 8974"/>
                <a:gd name="connsiteY7-11782" fmla="*/ 6154 h 10000"/>
                <a:gd name="connsiteX8-11783" fmla="*/ 5825 w 8974"/>
                <a:gd name="connsiteY8-11784" fmla="*/ 5831 h 10000"/>
                <a:gd name="connsiteX9-11785" fmla="*/ 6094 w 8974"/>
                <a:gd name="connsiteY9-11786" fmla="*/ 5504 h 10000"/>
                <a:gd name="connsiteX10-11787" fmla="*/ 6323 w 8974"/>
                <a:gd name="connsiteY10-11788" fmla="*/ 4208 h 10000"/>
                <a:gd name="connsiteX11-11789" fmla="*/ 6588 w 8974"/>
                <a:gd name="connsiteY11-11790" fmla="*/ 2915 h 10000"/>
                <a:gd name="connsiteX12-11791" fmla="*/ 6854 w 8974"/>
                <a:gd name="connsiteY12-11792" fmla="*/ 2269 h 10000"/>
                <a:gd name="connsiteX13-11793" fmla="*/ 6854 w 8974"/>
                <a:gd name="connsiteY13-11794" fmla="*/ 1627 h 10000"/>
                <a:gd name="connsiteX14-11795" fmla="*/ 6854 w 8974"/>
                <a:gd name="connsiteY14-11796" fmla="*/ 974 h 10000"/>
                <a:gd name="connsiteX15-11797" fmla="*/ 6854 w 8974"/>
                <a:gd name="connsiteY15-11798" fmla="*/ 642 h 10000"/>
                <a:gd name="connsiteX16-11799" fmla="*/ 7120 w 8974"/>
                <a:gd name="connsiteY16-11800" fmla="*/ 325 h 10000"/>
                <a:gd name="connsiteX17-11801" fmla="*/ 7120 w 8974"/>
                <a:gd name="connsiteY17-11802" fmla="*/ 0 h 10000"/>
                <a:gd name="connsiteX18-11803" fmla="*/ 7120 w 8974"/>
                <a:gd name="connsiteY18-11804" fmla="*/ 0 h 10000"/>
                <a:gd name="connsiteX19-11805" fmla="*/ 7383 w 8974"/>
                <a:gd name="connsiteY19-11806" fmla="*/ 0 h 10000"/>
                <a:gd name="connsiteX20-11807" fmla="*/ 7649 w 8974"/>
                <a:gd name="connsiteY20-11808" fmla="*/ 0 h 10000"/>
                <a:gd name="connsiteX21-11809" fmla="*/ 7649 w 8974"/>
                <a:gd name="connsiteY21-11810" fmla="*/ 325 h 10000"/>
                <a:gd name="connsiteX22-11811" fmla="*/ 7916 w 8974"/>
                <a:gd name="connsiteY22-11812" fmla="*/ 642 h 10000"/>
                <a:gd name="connsiteX23-11813" fmla="*/ 7916 w 8974"/>
                <a:gd name="connsiteY23-11814" fmla="*/ 1302 h 10000"/>
                <a:gd name="connsiteX24-11815" fmla="*/ 7916 w 8974"/>
                <a:gd name="connsiteY24-11816" fmla="*/ 1627 h 10000"/>
                <a:gd name="connsiteX25-11817" fmla="*/ 7916 w 8974"/>
                <a:gd name="connsiteY25-11818" fmla="*/ 2269 h 10000"/>
                <a:gd name="connsiteX26-11819" fmla="*/ 8177 w 8974"/>
                <a:gd name="connsiteY26-11820" fmla="*/ 3562 h 10000"/>
                <a:gd name="connsiteX27-11821" fmla="*/ 8177 w 8974"/>
                <a:gd name="connsiteY27-11822" fmla="*/ 4532 h 10000"/>
                <a:gd name="connsiteX28-11823" fmla="*/ 8443 w 8974"/>
                <a:gd name="connsiteY28-11824" fmla="*/ 5504 h 10000"/>
                <a:gd name="connsiteX29-11825" fmla="*/ 8707 w 8974"/>
                <a:gd name="connsiteY29-11826" fmla="*/ 6154 h 10000"/>
                <a:gd name="connsiteX30-11827" fmla="*/ 8974 w 8974"/>
                <a:gd name="connsiteY30-11828" fmla="*/ 6761 h 10000"/>
                <a:gd name="connsiteX31-11829" fmla="*/ 8974 w 8974"/>
                <a:gd name="connsiteY31-11830" fmla="*/ 7406 h 10000"/>
                <a:gd name="connsiteX32-11831" fmla="*/ 8707 w 8974"/>
                <a:gd name="connsiteY32-11832" fmla="*/ 8063 h 10000"/>
                <a:gd name="connsiteX33-11833" fmla="*/ 8177 w 8974"/>
                <a:gd name="connsiteY33-11834" fmla="*/ 8381 h 10000"/>
                <a:gd name="connsiteX34-11835" fmla="*/ 7649 w 8974"/>
                <a:gd name="connsiteY34-11836" fmla="*/ 8702 h 10000"/>
                <a:gd name="connsiteX35-11837" fmla="*/ 6854 w 8974"/>
                <a:gd name="connsiteY35-11838" fmla="*/ 9031 h 10000"/>
                <a:gd name="connsiteX36-11839" fmla="*/ 6094 w 8974"/>
                <a:gd name="connsiteY36-11840" fmla="*/ 9356 h 10000"/>
                <a:gd name="connsiteX37-11841" fmla="*/ 5300 w 8974"/>
                <a:gd name="connsiteY37-11842" fmla="*/ 9677 h 10000"/>
                <a:gd name="connsiteX38-11843" fmla="*/ 4240 w 8974"/>
                <a:gd name="connsiteY38-11844" fmla="*/ 9677 h 10000"/>
                <a:gd name="connsiteX39-11845" fmla="*/ 2912 w 8974"/>
                <a:gd name="connsiteY39-11846" fmla="*/ 10000 h 10000"/>
                <a:gd name="connsiteX40-11847" fmla="*/ 1588 w 8974"/>
                <a:gd name="connsiteY40-11848" fmla="*/ 10000 h 10000"/>
                <a:gd name="connsiteX41-11849" fmla="*/ 0 w 8974"/>
                <a:gd name="connsiteY41-11850" fmla="*/ 10000 h 10000"/>
                <a:gd name="connsiteX0-11851" fmla="*/ 0 w 10000"/>
                <a:gd name="connsiteY0-11852" fmla="*/ 7735 h 10000"/>
                <a:gd name="connsiteX1-11853" fmla="*/ 1179 w 10000"/>
                <a:gd name="connsiteY1-11854" fmla="*/ 7735 h 10000"/>
                <a:gd name="connsiteX2-11855" fmla="*/ 2069 w 10000"/>
                <a:gd name="connsiteY2-11856" fmla="*/ 7735 h 10000"/>
                <a:gd name="connsiteX3-11857" fmla="*/ 2954 w 10000"/>
                <a:gd name="connsiteY3-11858" fmla="*/ 7406 h 10000"/>
                <a:gd name="connsiteX4-11859" fmla="*/ 4431 w 10000"/>
                <a:gd name="connsiteY4-11860" fmla="*/ 7085 h 10000"/>
                <a:gd name="connsiteX5-11861" fmla="*/ 5605 w 10000"/>
                <a:gd name="connsiteY5-11862" fmla="*/ 6761 h 10000"/>
                <a:gd name="connsiteX6-11863" fmla="*/ 5906 w 10000"/>
                <a:gd name="connsiteY6-11864" fmla="*/ 6434 h 10000"/>
                <a:gd name="connsiteX7-11865" fmla="*/ 6200 w 10000"/>
                <a:gd name="connsiteY7-11866" fmla="*/ 6154 h 10000"/>
                <a:gd name="connsiteX8-11867" fmla="*/ 6491 w 10000"/>
                <a:gd name="connsiteY8-11868" fmla="*/ 5831 h 10000"/>
                <a:gd name="connsiteX9-11869" fmla="*/ 6791 w 10000"/>
                <a:gd name="connsiteY9-11870" fmla="*/ 5504 h 10000"/>
                <a:gd name="connsiteX10-11871" fmla="*/ 7046 w 10000"/>
                <a:gd name="connsiteY10-11872" fmla="*/ 4208 h 10000"/>
                <a:gd name="connsiteX11-11873" fmla="*/ 7341 w 10000"/>
                <a:gd name="connsiteY11-11874" fmla="*/ 2915 h 10000"/>
                <a:gd name="connsiteX12-11875" fmla="*/ 7638 w 10000"/>
                <a:gd name="connsiteY12-11876" fmla="*/ 2269 h 10000"/>
                <a:gd name="connsiteX13-11877" fmla="*/ 7638 w 10000"/>
                <a:gd name="connsiteY13-11878" fmla="*/ 1627 h 10000"/>
                <a:gd name="connsiteX14-11879" fmla="*/ 7638 w 10000"/>
                <a:gd name="connsiteY14-11880" fmla="*/ 974 h 10000"/>
                <a:gd name="connsiteX15-11881" fmla="*/ 7638 w 10000"/>
                <a:gd name="connsiteY15-11882" fmla="*/ 642 h 10000"/>
                <a:gd name="connsiteX16-11883" fmla="*/ 7934 w 10000"/>
                <a:gd name="connsiteY16-11884" fmla="*/ 325 h 10000"/>
                <a:gd name="connsiteX17-11885" fmla="*/ 7934 w 10000"/>
                <a:gd name="connsiteY17-11886" fmla="*/ 0 h 10000"/>
                <a:gd name="connsiteX18-11887" fmla="*/ 7934 w 10000"/>
                <a:gd name="connsiteY18-11888" fmla="*/ 0 h 10000"/>
                <a:gd name="connsiteX19-11889" fmla="*/ 8227 w 10000"/>
                <a:gd name="connsiteY19-11890" fmla="*/ 0 h 10000"/>
                <a:gd name="connsiteX20-11891" fmla="*/ 8524 w 10000"/>
                <a:gd name="connsiteY20-11892" fmla="*/ 0 h 10000"/>
                <a:gd name="connsiteX21-11893" fmla="*/ 8524 w 10000"/>
                <a:gd name="connsiteY21-11894" fmla="*/ 325 h 10000"/>
                <a:gd name="connsiteX22-11895" fmla="*/ 8821 w 10000"/>
                <a:gd name="connsiteY22-11896" fmla="*/ 642 h 10000"/>
                <a:gd name="connsiteX23-11897" fmla="*/ 8821 w 10000"/>
                <a:gd name="connsiteY23-11898" fmla="*/ 1302 h 10000"/>
                <a:gd name="connsiteX24-11899" fmla="*/ 8821 w 10000"/>
                <a:gd name="connsiteY24-11900" fmla="*/ 1627 h 10000"/>
                <a:gd name="connsiteX25-11901" fmla="*/ 8821 w 10000"/>
                <a:gd name="connsiteY25-11902" fmla="*/ 2269 h 10000"/>
                <a:gd name="connsiteX26-11903" fmla="*/ 9112 w 10000"/>
                <a:gd name="connsiteY26-11904" fmla="*/ 3562 h 10000"/>
                <a:gd name="connsiteX27-11905" fmla="*/ 9112 w 10000"/>
                <a:gd name="connsiteY27-11906" fmla="*/ 4532 h 10000"/>
                <a:gd name="connsiteX28-11907" fmla="*/ 9408 w 10000"/>
                <a:gd name="connsiteY28-11908" fmla="*/ 5504 h 10000"/>
                <a:gd name="connsiteX29-11909" fmla="*/ 9702 w 10000"/>
                <a:gd name="connsiteY29-11910" fmla="*/ 6154 h 10000"/>
                <a:gd name="connsiteX30-11911" fmla="*/ 10000 w 10000"/>
                <a:gd name="connsiteY30-11912" fmla="*/ 6761 h 10000"/>
                <a:gd name="connsiteX31-11913" fmla="*/ 10000 w 10000"/>
                <a:gd name="connsiteY31-11914" fmla="*/ 7406 h 10000"/>
                <a:gd name="connsiteX32-11915" fmla="*/ 9702 w 10000"/>
                <a:gd name="connsiteY32-11916" fmla="*/ 8063 h 10000"/>
                <a:gd name="connsiteX33-11917" fmla="*/ 9112 w 10000"/>
                <a:gd name="connsiteY33-11918" fmla="*/ 8381 h 10000"/>
                <a:gd name="connsiteX34-11919" fmla="*/ 8524 w 10000"/>
                <a:gd name="connsiteY34-11920" fmla="*/ 8702 h 10000"/>
                <a:gd name="connsiteX35-11921" fmla="*/ 7638 w 10000"/>
                <a:gd name="connsiteY35-11922" fmla="*/ 9031 h 10000"/>
                <a:gd name="connsiteX36-11923" fmla="*/ 6791 w 10000"/>
                <a:gd name="connsiteY36-11924" fmla="*/ 9356 h 10000"/>
                <a:gd name="connsiteX37-11925" fmla="*/ 5906 w 10000"/>
                <a:gd name="connsiteY37-11926" fmla="*/ 9677 h 10000"/>
                <a:gd name="connsiteX38-11927" fmla="*/ 4725 w 10000"/>
                <a:gd name="connsiteY38-11928" fmla="*/ 9677 h 10000"/>
                <a:gd name="connsiteX39-11929" fmla="*/ 3245 w 10000"/>
                <a:gd name="connsiteY39-11930" fmla="*/ 10000 h 10000"/>
                <a:gd name="connsiteX40-11931" fmla="*/ 1770 w 10000"/>
                <a:gd name="connsiteY40-11932" fmla="*/ 10000 h 10000"/>
                <a:gd name="connsiteX0-11933" fmla="*/ 0 w 8821"/>
                <a:gd name="connsiteY0-11934" fmla="*/ 7735 h 10000"/>
                <a:gd name="connsiteX1-11935" fmla="*/ 890 w 8821"/>
                <a:gd name="connsiteY1-11936" fmla="*/ 7735 h 10000"/>
                <a:gd name="connsiteX2-11937" fmla="*/ 1775 w 8821"/>
                <a:gd name="connsiteY2-11938" fmla="*/ 7406 h 10000"/>
                <a:gd name="connsiteX3-11939" fmla="*/ 3252 w 8821"/>
                <a:gd name="connsiteY3-11940" fmla="*/ 7085 h 10000"/>
                <a:gd name="connsiteX4-11941" fmla="*/ 4426 w 8821"/>
                <a:gd name="connsiteY4-11942" fmla="*/ 6761 h 10000"/>
                <a:gd name="connsiteX5-11943" fmla="*/ 4727 w 8821"/>
                <a:gd name="connsiteY5-11944" fmla="*/ 6434 h 10000"/>
                <a:gd name="connsiteX6-11945" fmla="*/ 5021 w 8821"/>
                <a:gd name="connsiteY6-11946" fmla="*/ 6154 h 10000"/>
                <a:gd name="connsiteX7-11947" fmla="*/ 5312 w 8821"/>
                <a:gd name="connsiteY7-11948" fmla="*/ 5831 h 10000"/>
                <a:gd name="connsiteX8-11949" fmla="*/ 5612 w 8821"/>
                <a:gd name="connsiteY8-11950" fmla="*/ 5504 h 10000"/>
                <a:gd name="connsiteX9-11951" fmla="*/ 5867 w 8821"/>
                <a:gd name="connsiteY9-11952" fmla="*/ 4208 h 10000"/>
                <a:gd name="connsiteX10-11953" fmla="*/ 6162 w 8821"/>
                <a:gd name="connsiteY10-11954" fmla="*/ 2915 h 10000"/>
                <a:gd name="connsiteX11-11955" fmla="*/ 6459 w 8821"/>
                <a:gd name="connsiteY11-11956" fmla="*/ 2269 h 10000"/>
                <a:gd name="connsiteX12-11957" fmla="*/ 6459 w 8821"/>
                <a:gd name="connsiteY12-11958" fmla="*/ 1627 h 10000"/>
                <a:gd name="connsiteX13-11959" fmla="*/ 6459 w 8821"/>
                <a:gd name="connsiteY13-11960" fmla="*/ 974 h 10000"/>
                <a:gd name="connsiteX14-11961" fmla="*/ 6459 w 8821"/>
                <a:gd name="connsiteY14-11962" fmla="*/ 642 h 10000"/>
                <a:gd name="connsiteX15-11963" fmla="*/ 6755 w 8821"/>
                <a:gd name="connsiteY15-11964" fmla="*/ 325 h 10000"/>
                <a:gd name="connsiteX16-11965" fmla="*/ 6755 w 8821"/>
                <a:gd name="connsiteY16-11966" fmla="*/ 0 h 10000"/>
                <a:gd name="connsiteX17-11967" fmla="*/ 6755 w 8821"/>
                <a:gd name="connsiteY17-11968" fmla="*/ 0 h 10000"/>
                <a:gd name="connsiteX18-11969" fmla="*/ 7048 w 8821"/>
                <a:gd name="connsiteY18-11970" fmla="*/ 0 h 10000"/>
                <a:gd name="connsiteX19-11971" fmla="*/ 7345 w 8821"/>
                <a:gd name="connsiteY19-11972" fmla="*/ 0 h 10000"/>
                <a:gd name="connsiteX20-11973" fmla="*/ 7345 w 8821"/>
                <a:gd name="connsiteY20-11974" fmla="*/ 325 h 10000"/>
                <a:gd name="connsiteX21-11975" fmla="*/ 7642 w 8821"/>
                <a:gd name="connsiteY21-11976" fmla="*/ 642 h 10000"/>
                <a:gd name="connsiteX22-11977" fmla="*/ 7642 w 8821"/>
                <a:gd name="connsiteY22-11978" fmla="*/ 1302 h 10000"/>
                <a:gd name="connsiteX23-11979" fmla="*/ 7642 w 8821"/>
                <a:gd name="connsiteY23-11980" fmla="*/ 1627 h 10000"/>
                <a:gd name="connsiteX24-11981" fmla="*/ 7642 w 8821"/>
                <a:gd name="connsiteY24-11982" fmla="*/ 2269 h 10000"/>
                <a:gd name="connsiteX25-11983" fmla="*/ 7933 w 8821"/>
                <a:gd name="connsiteY25-11984" fmla="*/ 3562 h 10000"/>
                <a:gd name="connsiteX26-11985" fmla="*/ 7933 w 8821"/>
                <a:gd name="connsiteY26-11986" fmla="*/ 4532 h 10000"/>
                <a:gd name="connsiteX27-11987" fmla="*/ 8229 w 8821"/>
                <a:gd name="connsiteY27-11988" fmla="*/ 5504 h 10000"/>
                <a:gd name="connsiteX28-11989" fmla="*/ 8523 w 8821"/>
                <a:gd name="connsiteY28-11990" fmla="*/ 6154 h 10000"/>
                <a:gd name="connsiteX29-11991" fmla="*/ 8821 w 8821"/>
                <a:gd name="connsiteY29-11992" fmla="*/ 6761 h 10000"/>
                <a:gd name="connsiteX30-11993" fmla="*/ 8821 w 8821"/>
                <a:gd name="connsiteY30-11994" fmla="*/ 7406 h 10000"/>
                <a:gd name="connsiteX31-11995" fmla="*/ 8523 w 8821"/>
                <a:gd name="connsiteY31-11996" fmla="*/ 8063 h 10000"/>
                <a:gd name="connsiteX32-11997" fmla="*/ 7933 w 8821"/>
                <a:gd name="connsiteY32-11998" fmla="*/ 8381 h 10000"/>
                <a:gd name="connsiteX33-11999" fmla="*/ 7345 w 8821"/>
                <a:gd name="connsiteY33-12000" fmla="*/ 8702 h 10000"/>
                <a:gd name="connsiteX34-12001" fmla="*/ 6459 w 8821"/>
                <a:gd name="connsiteY34-12002" fmla="*/ 9031 h 10000"/>
                <a:gd name="connsiteX35-12003" fmla="*/ 5612 w 8821"/>
                <a:gd name="connsiteY35-12004" fmla="*/ 9356 h 10000"/>
                <a:gd name="connsiteX36-12005" fmla="*/ 4727 w 8821"/>
                <a:gd name="connsiteY36-12006" fmla="*/ 9677 h 10000"/>
                <a:gd name="connsiteX37-12007" fmla="*/ 3546 w 8821"/>
                <a:gd name="connsiteY37-12008" fmla="*/ 9677 h 10000"/>
                <a:gd name="connsiteX38-12009" fmla="*/ 2066 w 8821"/>
                <a:gd name="connsiteY38-12010" fmla="*/ 10000 h 10000"/>
                <a:gd name="connsiteX39-12011" fmla="*/ 591 w 8821"/>
                <a:gd name="connsiteY39-12012" fmla="*/ 10000 h 10000"/>
                <a:gd name="connsiteX0-12013" fmla="*/ 339 w 9330"/>
                <a:gd name="connsiteY0-12014" fmla="*/ 7735 h 10000"/>
                <a:gd name="connsiteX1-12015" fmla="*/ 1342 w 9330"/>
                <a:gd name="connsiteY1-12016" fmla="*/ 7406 h 10000"/>
                <a:gd name="connsiteX2-12017" fmla="*/ 3017 w 9330"/>
                <a:gd name="connsiteY2-12018" fmla="*/ 7085 h 10000"/>
                <a:gd name="connsiteX3-12019" fmla="*/ 4348 w 9330"/>
                <a:gd name="connsiteY3-12020" fmla="*/ 6761 h 10000"/>
                <a:gd name="connsiteX4-12021" fmla="*/ 4689 w 9330"/>
                <a:gd name="connsiteY4-12022" fmla="*/ 6434 h 10000"/>
                <a:gd name="connsiteX5-12023" fmla="*/ 5022 w 9330"/>
                <a:gd name="connsiteY5-12024" fmla="*/ 6154 h 10000"/>
                <a:gd name="connsiteX6-12025" fmla="*/ 5352 w 9330"/>
                <a:gd name="connsiteY6-12026" fmla="*/ 5831 h 10000"/>
                <a:gd name="connsiteX7-12027" fmla="*/ 5692 w 9330"/>
                <a:gd name="connsiteY7-12028" fmla="*/ 5504 h 10000"/>
                <a:gd name="connsiteX8-12029" fmla="*/ 5981 w 9330"/>
                <a:gd name="connsiteY8-12030" fmla="*/ 4208 h 10000"/>
                <a:gd name="connsiteX9-12031" fmla="*/ 6316 w 9330"/>
                <a:gd name="connsiteY9-12032" fmla="*/ 2915 h 10000"/>
                <a:gd name="connsiteX10-12033" fmla="*/ 6652 w 9330"/>
                <a:gd name="connsiteY10-12034" fmla="*/ 2269 h 10000"/>
                <a:gd name="connsiteX11-12035" fmla="*/ 6652 w 9330"/>
                <a:gd name="connsiteY11-12036" fmla="*/ 1627 h 10000"/>
                <a:gd name="connsiteX12-12037" fmla="*/ 6652 w 9330"/>
                <a:gd name="connsiteY12-12038" fmla="*/ 974 h 10000"/>
                <a:gd name="connsiteX13-12039" fmla="*/ 6652 w 9330"/>
                <a:gd name="connsiteY13-12040" fmla="*/ 642 h 10000"/>
                <a:gd name="connsiteX14-12041" fmla="*/ 6988 w 9330"/>
                <a:gd name="connsiteY14-12042" fmla="*/ 325 h 10000"/>
                <a:gd name="connsiteX15-12043" fmla="*/ 6988 w 9330"/>
                <a:gd name="connsiteY15-12044" fmla="*/ 0 h 10000"/>
                <a:gd name="connsiteX16-12045" fmla="*/ 6988 w 9330"/>
                <a:gd name="connsiteY16-12046" fmla="*/ 0 h 10000"/>
                <a:gd name="connsiteX17-12047" fmla="*/ 7320 w 9330"/>
                <a:gd name="connsiteY17-12048" fmla="*/ 0 h 10000"/>
                <a:gd name="connsiteX18-12049" fmla="*/ 7657 w 9330"/>
                <a:gd name="connsiteY18-12050" fmla="*/ 0 h 10000"/>
                <a:gd name="connsiteX19-12051" fmla="*/ 7657 w 9330"/>
                <a:gd name="connsiteY19-12052" fmla="*/ 325 h 10000"/>
                <a:gd name="connsiteX20-12053" fmla="*/ 7993 w 9330"/>
                <a:gd name="connsiteY20-12054" fmla="*/ 642 h 10000"/>
                <a:gd name="connsiteX21-12055" fmla="*/ 7993 w 9330"/>
                <a:gd name="connsiteY21-12056" fmla="*/ 1302 h 10000"/>
                <a:gd name="connsiteX22-12057" fmla="*/ 7993 w 9330"/>
                <a:gd name="connsiteY22-12058" fmla="*/ 1627 h 10000"/>
                <a:gd name="connsiteX23-12059" fmla="*/ 7993 w 9330"/>
                <a:gd name="connsiteY23-12060" fmla="*/ 2269 h 10000"/>
                <a:gd name="connsiteX24-12061" fmla="*/ 8323 w 9330"/>
                <a:gd name="connsiteY24-12062" fmla="*/ 3562 h 10000"/>
                <a:gd name="connsiteX25-12063" fmla="*/ 8323 w 9330"/>
                <a:gd name="connsiteY25-12064" fmla="*/ 4532 h 10000"/>
                <a:gd name="connsiteX26-12065" fmla="*/ 8659 w 9330"/>
                <a:gd name="connsiteY26-12066" fmla="*/ 5504 h 10000"/>
                <a:gd name="connsiteX27-12067" fmla="*/ 8992 w 9330"/>
                <a:gd name="connsiteY27-12068" fmla="*/ 6154 h 10000"/>
                <a:gd name="connsiteX28-12069" fmla="*/ 9330 w 9330"/>
                <a:gd name="connsiteY28-12070" fmla="*/ 6761 h 10000"/>
                <a:gd name="connsiteX29-12071" fmla="*/ 9330 w 9330"/>
                <a:gd name="connsiteY29-12072" fmla="*/ 7406 h 10000"/>
                <a:gd name="connsiteX30-12073" fmla="*/ 8992 w 9330"/>
                <a:gd name="connsiteY30-12074" fmla="*/ 8063 h 10000"/>
                <a:gd name="connsiteX31-12075" fmla="*/ 8323 w 9330"/>
                <a:gd name="connsiteY31-12076" fmla="*/ 8381 h 10000"/>
                <a:gd name="connsiteX32-12077" fmla="*/ 7657 w 9330"/>
                <a:gd name="connsiteY32-12078" fmla="*/ 8702 h 10000"/>
                <a:gd name="connsiteX33-12079" fmla="*/ 6652 w 9330"/>
                <a:gd name="connsiteY33-12080" fmla="*/ 9031 h 10000"/>
                <a:gd name="connsiteX34-12081" fmla="*/ 5692 w 9330"/>
                <a:gd name="connsiteY34-12082" fmla="*/ 9356 h 10000"/>
                <a:gd name="connsiteX35-12083" fmla="*/ 4689 w 9330"/>
                <a:gd name="connsiteY35-12084" fmla="*/ 9677 h 10000"/>
                <a:gd name="connsiteX36-12085" fmla="*/ 3350 w 9330"/>
                <a:gd name="connsiteY36-12086" fmla="*/ 9677 h 10000"/>
                <a:gd name="connsiteX37-12087" fmla="*/ 1672 w 9330"/>
                <a:gd name="connsiteY37-12088" fmla="*/ 10000 h 10000"/>
                <a:gd name="connsiteX38-12089" fmla="*/ 0 w 9330"/>
                <a:gd name="connsiteY38-12090" fmla="*/ 10000 h 10000"/>
                <a:gd name="connsiteX0-12091" fmla="*/ 0 w 9637"/>
                <a:gd name="connsiteY0-12092" fmla="*/ 7735 h 10000"/>
                <a:gd name="connsiteX1-12093" fmla="*/ 1075 w 9637"/>
                <a:gd name="connsiteY1-12094" fmla="*/ 7406 h 10000"/>
                <a:gd name="connsiteX2-12095" fmla="*/ 2871 w 9637"/>
                <a:gd name="connsiteY2-12096" fmla="*/ 7085 h 10000"/>
                <a:gd name="connsiteX3-12097" fmla="*/ 4297 w 9637"/>
                <a:gd name="connsiteY3-12098" fmla="*/ 6761 h 10000"/>
                <a:gd name="connsiteX4-12099" fmla="*/ 4663 w 9637"/>
                <a:gd name="connsiteY4-12100" fmla="*/ 6434 h 10000"/>
                <a:gd name="connsiteX5-12101" fmla="*/ 5020 w 9637"/>
                <a:gd name="connsiteY5-12102" fmla="*/ 6154 h 10000"/>
                <a:gd name="connsiteX6-12103" fmla="*/ 5373 w 9637"/>
                <a:gd name="connsiteY6-12104" fmla="*/ 5831 h 10000"/>
                <a:gd name="connsiteX7-12105" fmla="*/ 5738 w 9637"/>
                <a:gd name="connsiteY7-12106" fmla="*/ 5504 h 10000"/>
                <a:gd name="connsiteX8-12107" fmla="*/ 6048 w 9637"/>
                <a:gd name="connsiteY8-12108" fmla="*/ 4208 h 10000"/>
                <a:gd name="connsiteX9-12109" fmla="*/ 6407 w 9637"/>
                <a:gd name="connsiteY9-12110" fmla="*/ 2915 h 10000"/>
                <a:gd name="connsiteX10-12111" fmla="*/ 6767 w 9637"/>
                <a:gd name="connsiteY10-12112" fmla="*/ 2269 h 10000"/>
                <a:gd name="connsiteX11-12113" fmla="*/ 6767 w 9637"/>
                <a:gd name="connsiteY11-12114" fmla="*/ 1627 h 10000"/>
                <a:gd name="connsiteX12-12115" fmla="*/ 6767 w 9637"/>
                <a:gd name="connsiteY12-12116" fmla="*/ 974 h 10000"/>
                <a:gd name="connsiteX13-12117" fmla="*/ 6767 w 9637"/>
                <a:gd name="connsiteY13-12118" fmla="*/ 642 h 10000"/>
                <a:gd name="connsiteX14-12119" fmla="*/ 7127 w 9637"/>
                <a:gd name="connsiteY14-12120" fmla="*/ 325 h 10000"/>
                <a:gd name="connsiteX15-12121" fmla="*/ 7127 w 9637"/>
                <a:gd name="connsiteY15-12122" fmla="*/ 0 h 10000"/>
                <a:gd name="connsiteX16-12123" fmla="*/ 7127 w 9637"/>
                <a:gd name="connsiteY16-12124" fmla="*/ 0 h 10000"/>
                <a:gd name="connsiteX17-12125" fmla="*/ 7483 w 9637"/>
                <a:gd name="connsiteY17-12126" fmla="*/ 0 h 10000"/>
                <a:gd name="connsiteX18-12127" fmla="*/ 7844 w 9637"/>
                <a:gd name="connsiteY18-12128" fmla="*/ 0 h 10000"/>
                <a:gd name="connsiteX19-12129" fmla="*/ 7844 w 9637"/>
                <a:gd name="connsiteY19-12130" fmla="*/ 325 h 10000"/>
                <a:gd name="connsiteX20-12131" fmla="*/ 8204 w 9637"/>
                <a:gd name="connsiteY20-12132" fmla="*/ 642 h 10000"/>
                <a:gd name="connsiteX21-12133" fmla="*/ 8204 w 9637"/>
                <a:gd name="connsiteY21-12134" fmla="*/ 1302 h 10000"/>
                <a:gd name="connsiteX22-12135" fmla="*/ 8204 w 9637"/>
                <a:gd name="connsiteY22-12136" fmla="*/ 1627 h 10000"/>
                <a:gd name="connsiteX23-12137" fmla="*/ 8204 w 9637"/>
                <a:gd name="connsiteY23-12138" fmla="*/ 2269 h 10000"/>
                <a:gd name="connsiteX24-12139" fmla="*/ 8558 w 9637"/>
                <a:gd name="connsiteY24-12140" fmla="*/ 3562 h 10000"/>
                <a:gd name="connsiteX25-12141" fmla="*/ 8558 w 9637"/>
                <a:gd name="connsiteY25-12142" fmla="*/ 4532 h 10000"/>
                <a:gd name="connsiteX26-12143" fmla="*/ 8918 w 9637"/>
                <a:gd name="connsiteY26-12144" fmla="*/ 5504 h 10000"/>
                <a:gd name="connsiteX27-12145" fmla="*/ 9275 w 9637"/>
                <a:gd name="connsiteY27-12146" fmla="*/ 6154 h 10000"/>
                <a:gd name="connsiteX28-12147" fmla="*/ 9637 w 9637"/>
                <a:gd name="connsiteY28-12148" fmla="*/ 6761 h 10000"/>
                <a:gd name="connsiteX29-12149" fmla="*/ 9637 w 9637"/>
                <a:gd name="connsiteY29-12150" fmla="*/ 7406 h 10000"/>
                <a:gd name="connsiteX30-12151" fmla="*/ 9275 w 9637"/>
                <a:gd name="connsiteY30-12152" fmla="*/ 8063 h 10000"/>
                <a:gd name="connsiteX31-12153" fmla="*/ 8558 w 9637"/>
                <a:gd name="connsiteY31-12154" fmla="*/ 8381 h 10000"/>
                <a:gd name="connsiteX32-12155" fmla="*/ 7844 w 9637"/>
                <a:gd name="connsiteY32-12156" fmla="*/ 8702 h 10000"/>
                <a:gd name="connsiteX33-12157" fmla="*/ 6767 w 9637"/>
                <a:gd name="connsiteY33-12158" fmla="*/ 9031 h 10000"/>
                <a:gd name="connsiteX34-12159" fmla="*/ 5738 w 9637"/>
                <a:gd name="connsiteY34-12160" fmla="*/ 9356 h 10000"/>
                <a:gd name="connsiteX35-12161" fmla="*/ 4663 w 9637"/>
                <a:gd name="connsiteY35-12162" fmla="*/ 9677 h 10000"/>
                <a:gd name="connsiteX36-12163" fmla="*/ 3228 w 9637"/>
                <a:gd name="connsiteY36-12164" fmla="*/ 9677 h 10000"/>
                <a:gd name="connsiteX37-12165" fmla="*/ 1429 w 9637"/>
                <a:gd name="connsiteY37-12166" fmla="*/ 10000 h 10000"/>
                <a:gd name="connsiteX0-12167" fmla="*/ 0 w 8885"/>
                <a:gd name="connsiteY0-12168" fmla="*/ 7406 h 10000"/>
                <a:gd name="connsiteX1-12169" fmla="*/ 1864 w 8885"/>
                <a:gd name="connsiteY1-12170" fmla="*/ 7085 h 10000"/>
                <a:gd name="connsiteX2-12171" fmla="*/ 3344 w 8885"/>
                <a:gd name="connsiteY2-12172" fmla="*/ 6761 h 10000"/>
                <a:gd name="connsiteX3-12173" fmla="*/ 3724 w 8885"/>
                <a:gd name="connsiteY3-12174" fmla="*/ 6434 h 10000"/>
                <a:gd name="connsiteX4-12175" fmla="*/ 4094 w 8885"/>
                <a:gd name="connsiteY4-12176" fmla="*/ 6154 h 10000"/>
                <a:gd name="connsiteX5-12177" fmla="*/ 4460 w 8885"/>
                <a:gd name="connsiteY5-12178" fmla="*/ 5831 h 10000"/>
                <a:gd name="connsiteX6-12179" fmla="*/ 4839 w 8885"/>
                <a:gd name="connsiteY6-12180" fmla="*/ 5504 h 10000"/>
                <a:gd name="connsiteX7-12181" fmla="*/ 5161 w 8885"/>
                <a:gd name="connsiteY7-12182" fmla="*/ 4208 h 10000"/>
                <a:gd name="connsiteX8-12183" fmla="*/ 5533 w 8885"/>
                <a:gd name="connsiteY8-12184" fmla="*/ 2915 h 10000"/>
                <a:gd name="connsiteX9-12185" fmla="*/ 5907 w 8885"/>
                <a:gd name="connsiteY9-12186" fmla="*/ 2269 h 10000"/>
                <a:gd name="connsiteX10-12187" fmla="*/ 5907 w 8885"/>
                <a:gd name="connsiteY10-12188" fmla="*/ 1627 h 10000"/>
                <a:gd name="connsiteX11-12189" fmla="*/ 5907 w 8885"/>
                <a:gd name="connsiteY11-12190" fmla="*/ 974 h 10000"/>
                <a:gd name="connsiteX12-12191" fmla="*/ 5907 w 8885"/>
                <a:gd name="connsiteY12-12192" fmla="*/ 642 h 10000"/>
                <a:gd name="connsiteX13-12193" fmla="*/ 6280 w 8885"/>
                <a:gd name="connsiteY13-12194" fmla="*/ 325 h 10000"/>
                <a:gd name="connsiteX14-12195" fmla="*/ 6280 w 8885"/>
                <a:gd name="connsiteY14-12196" fmla="*/ 0 h 10000"/>
                <a:gd name="connsiteX15-12197" fmla="*/ 6280 w 8885"/>
                <a:gd name="connsiteY15-12198" fmla="*/ 0 h 10000"/>
                <a:gd name="connsiteX16-12199" fmla="*/ 6650 w 8885"/>
                <a:gd name="connsiteY16-12200" fmla="*/ 0 h 10000"/>
                <a:gd name="connsiteX17-12201" fmla="*/ 7024 w 8885"/>
                <a:gd name="connsiteY17-12202" fmla="*/ 0 h 10000"/>
                <a:gd name="connsiteX18-12203" fmla="*/ 7024 w 8885"/>
                <a:gd name="connsiteY18-12204" fmla="*/ 325 h 10000"/>
                <a:gd name="connsiteX19-12205" fmla="*/ 7398 w 8885"/>
                <a:gd name="connsiteY19-12206" fmla="*/ 642 h 10000"/>
                <a:gd name="connsiteX20-12207" fmla="*/ 7398 w 8885"/>
                <a:gd name="connsiteY20-12208" fmla="*/ 1302 h 10000"/>
                <a:gd name="connsiteX21-12209" fmla="*/ 7398 w 8885"/>
                <a:gd name="connsiteY21-12210" fmla="*/ 1627 h 10000"/>
                <a:gd name="connsiteX22-12211" fmla="*/ 7398 w 8885"/>
                <a:gd name="connsiteY22-12212" fmla="*/ 2269 h 10000"/>
                <a:gd name="connsiteX23-12213" fmla="*/ 7765 w 8885"/>
                <a:gd name="connsiteY23-12214" fmla="*/ 3562 h 10000"/>
                <a:gd name="connsiteX24-12215" fmla="*/ 7765 w 8885"/>
                <a:gd name="connsiteY24-12216" fmla="*/ 4532 h 10000"/>
                <a:gd name="connsiteX25-12217" fmla="*/ 8139 w 8885"/>
                <a:gd name="connsiteY25-12218" fmla="*/ 5504 h 10000"/>
                <a:gd name="connsiteX26-12219" fmla="*/ 8509 w 8885"/>
                <a:gd name="connsiteY26-12220" fmla="*/ 6154 h 10000"/>
                <a:gd name="connsiteX27-12221" fmla="*/ 8885 w 8885"/>
                <a:gd name="connsiteY27-12222" fmla="*/ 6761 h 10000"/>
                <a:gd name="connsiteX28-12223" fmla="*/ 8885 w 8885"/>
                <a:gd name="connsiteY28-12224" fmla="*/ 7406 h 10000"/>
                <a:gd name="connsiteX29-12225" fmla="*/ 8509 w 8885"/>
                <a:gd name="connsiteY29-12226" fmla="*/ 8063 h 10000"/>
                <a:gd name="connsiteX30-12227" fmla="*/ 7765 w 8885"/>
                <a:gd name="connsiteY30-12228" fmla="*/ 8381 h 10000"/>
                <a:gd name="connsiteX31-12229" fmla="*/ 7024 w 8885"/>
                <a:gd name="connsiteY31-12230" fmla="*/ 8702 h 10000"/>
                <a:gd name="connsiteX32-12231" fmla="*/ 5907 w 8885"/>
                <a:gd name="connsiteY32-12232" fmla="*/ 9031 h 10000"/>
                <a:gd name="connsiteX33-12233" fmla="*/ 4839 w 8885"/>
                <a:gd name="connsiteY33-12234" fmla="*/ 9356 h 10000"/>
                <a:gd name="connsiteX34-12235" fmla="*/ 3724 w 8885"/>
                <a:gd name="connsiteY34-12236" fmla="*/ 9677 h 10000"/>
                <a:gd name="connsiteX35-12237" fmla="*/ 2235 w 8885"/>
                <a:gd name="connsiteY35-12238" fmla="*/ 9677 h 10000"/>
                <a:gd name="connsiteX36-12239" fmla="*/ 368 w 8885"/>
                <a:gd name="connsiteY36-12240" fmla="*/ 10000 h 10000"/>
                <a:gd name="connsiteX0-12241" fmla="*/ 1684 w 9586"/>
                <a:gd name="connsiteY0-12242" fmla="*/ 7085 h 10000"/>
                <a:gd name="connsiteX1-12243" fmla="*/ 3350 w 9586"/>
                <a:gd name="connsiteY1-12244" fmla="*/ 6761 h 10000"/>
                <a:gd name="connsiteX2-12245" fmla="*/ 3777 w 9586"/>
                <a:gd name="connsiteY2-12246" fmla="*/ 6434 h 10000"/>
                <a:gd name="connsiteX3-12247" fmla="*/ 4194 w 9586"/>
                <a:gd name="connsiteY3-12248" fmla="*/ 6154 h 10000"/>
                <a:gd name="connsiteX4-12249" fmla="*/ 4606 w 9586"/>
                <a:gd name="connsiteY4-12250" fmla="*/ 5831 h 10000"/>
                <a:gd name="connsiteX5-12251" fmla="*/ 5032 w 9586"/>
                <a:gd name="connsiteY5-12252" fmla="*/ 5504 h 10000"/>
                <a:gd name="connsiteX6-12253" fmla="*/ 5395 w 9586"/>
                <a:gd name="connsiteY6-12254" fmla="*/ 4208 h 10000"/>
                <a:gd name="connsiteX7-12255" fmla="*/ 5813 w 9586"/>
                <a:gd name="connsiteY7-12256" fmla="*/ 2915 h 10000"/>
                <a:gd name="connsiteX8-12257" fmla="*/ 6234 w 9586"/>
                <a:gd name="connsiteY8-12258" fmla="*/ 2269 h 10000"/>
                <a:gd name="connsiteX9-12259" fmla="*/ 6234 w 9586"/>
                <a:gd name="connsiteY9-12260" fmla="*/ 1627 h 10000"/>
                <a:gd name="connsiteX10-12261" fmla="*/ 6234 w 9586"/>
                <a:gd name="connsiteY10-12262" fmla="*/ 974 h 10000"/>
                <a:gd name="connsiteX11-12263" fmla="*/ 6234 w 9586"/>
                <a:gd name="connsiteY11-12264" fmla="*/ 642 h 10000"/>
                <a:gd name="connsiteX12-12265" fmla="*/ 6654 w 9586"/>
                <a:gd name="connsiteY12-12266" fmla="*/ 325 h 10000"/>
                <a:gd name="connsiteX13-12267" fmla="*/ 6654 w 9586"/>
                <a:gd name="connsiteY13-12268" fmla="*/ 0 h 10000"/>
                <a:gd name="connsiteX14-12269" fmla="*/ 6654 w 9586"/>
                <a:gd name="connsiteY14-12270" fmla="*/ 0 h 10000"/>
                <a:gd name="connsiteX15-12271" fmla="*/ 7071 w 9586"/>
                <a:gd name="connsiteY15-12272" fmla="*/ 0 h 10000"/>
                <a:gd name="connsiteX16-12273" fmla="*/ 7491 w 9586"/>
                <a:gd name="connsiteY16-12274" fmla="*/ 0 h 10000"/>
                <a:gd name="connsiteX17-12275" fmla="*/ 7491 w 9586"/>
                <a:gd name="connsiteY17-12276" fmla="*/ 325 h 10000"/>
                <a:gd name="connsiteX18-12277" fmla="*/ 7912 w 9586"/>
                <a:gd name="connsiteY18-12278" fmla="*/ 642 h 10000"/>
                <a:gd name="connsiteX19-12279" fmla="*/ 7912 w 9586"/>
                <a:gd name="connsiteY19-12280" fmla="*/ 1302 h 10000"/>
                <a:gd name="connsiteX20-12281" fmla="*/ 7912 w 9586"/>
                <a:gd name="connsiteY20-12282" fmla="*/ 1627 h 10000"/>
                <a:gd name="connsiteX21-12283" fmla="*/ 7912 w 9586"/>
                <a:gd name="connsiteY21-12284" fmla="*/ 2269 h 10000"/>
                <a:gd name="connsiteX22-12285" fmla="*/ 8325 w 9586"/>
                <a:gd name="connsiteY22-12286" fmla="*/ 3562 h 10000"/>
                <a:gd name="connsiteX23-12287" fmla="*/ 8325 w 9586"/>
                <a:gd name="connsiteY23-12288" fmla="*/ 4532 h 10000"/>
                <a:gd name="connsiteX24-12289" fmla="*/ 8746 w 9586"/>
                <a:gd name="connsiteY24-12290" fmla="*/ 5504 h 10000"/>
                <a:gd name="connsiteX25-12291" fmla="*/ 9163 w 9586"/>
                <a:gd name="connsiteY25-12292" fmla="*/ 6154 h 10000"/>
                <a:gd name="connsiteX26-12293" fmla="*/ 9586 w 9586"/>
                <a:gd name="connsiteY26-12294" fmla="*/ 6761 h 10000"/>
                <a:gd name="connsiteX27-12295" fmla="*/ 9586 w 9586"/>
                <a:gd name="connsiteY27-12296" fmla="*/ 7406 h 10000"/>
                <a:gd name="connsiteX28-12297" fmla="*/ 9163 w 9586"/>
                <a:gd name="connsiteY28-12298" fmla="*/ 8063 h 10000"/>
                <a:gd name="connsiteX29-12299" fmla="*/ 8325 w 9586"/>
                <a:gd name="connsiteY29-12300" fmla="*/ 8381 h 10000"/>
                <a:gd name="connsiteX30-12301" fmla="*/ 7491 w 9586"/>
                <a:gd name="connsiteY30-12302" fmla="*/ 8702 h 10000"/>
                <a:gd name="connsiteX31-12303" fmla="*/ 6234 w 9586"/>
                <a:gd name="connsiteY31-12304" fmla="*/ 9031 h 10000"/>
                <a:gd name="connsiteX32-12305" fmla="*/ 5032 w 9586"/>
                <a:gd name="connsiteY32-12306" fmla="*/ 9356 h 10000"/>
                <a:gd name="connsiteX33-12307" fmla="*/ 3777 w 9586"/>
                <a:gd name="connsiteY33-12308" fmla="*/ 9677 h 10000"/>
                <a:gd name="connsiteX34-12309" fmla="*/ 2101 w 9586"/>
                <a:gd name="connsiteY34-12310" fmla="*/ 9677 h 10000"/>
                <a:gd name="connsiteX35-12311" fmla="*/ 0 w 9586"/>
                <a:gd name="connsiteY35-12312" fmla="*/ 10000 h 10000"/>
                <a:gd name="connsiteX0-12313" fmla="*/ 0 w 8243"/>
                <a:gd name="connsiteY0-12314" fmla="*/ 7085 h 9677"/>
                <a:gd name="connsiteX1-12315" fmla="*/ 1738 w 8243"/>
                <a:gd name="connsiteY1-12316" fmla="*/ 6761 h 9677"/>
                <a:gd name="connsiteX2-12317" fmla="*/ 2183 w 8243"/>
                <a:gd name="connsiteY2-12318" fmla="*/ 6434 h 9677"/>
                <a:gd name="connsiteX3-12319" fmla="*/ 2618 w 8243"/>
                <a:gd name="connsiteY3-12320" fmla="*/ 6154 h 9677"/>
                <a:gd name="connsiteX4-12321" fmla="*/ 3048 w 8243"/>
                <a:gd name="connsiteY4-12322" fmla="*/ 5831 h 9677"/>
                <a:gd name="connsiteX5-12323" fmla="*/ 3492 w 8243"/>
                <a:gd name="connsiteY5-12324" fmla="*/ 5504 h 9677"/>
                <a:gd name="connsiteX6-12325" fmla="*/ 3871 w 8243"/>
                <a:gd name="connsiteY6-12326" fmla="*/ 4208 h 9677"/>
                <a:gd name="connsiteX7-12327" fmla="*/ 4307 w 8243"/>
                <a:gd name="connsiteY7-12328" fmla="*/ 2915 h 9677"/>
                <a:gd name="connsiteX8-12329" fmla="*/ 4746 w 8243"/>
                <a:gd name="connsiteY8-12330" fmla="*/ 2269 h 9677"/>
                <a:gd name="connsiteX9-12331" fmla="*/ 4746 w 8243"/>
                <a:gd name="connsiteY9-12332" fmla="*/ 1627 h 9677"/>
                <a:gd name="connsiteX10-12333" fmla="*/ 4746 w 8243"/>
                <a:gd name="connsiteY10-12334" fmla="*/ 974 h 9677"/>
                <a:gd name="connsiteX11-12335" fmla="*/ 4746 w 8243"/>
                <a:gd name="connsiteY11-12336" fmla="*/ 642 h 9677"/>
                <a:gd name="connsiteX12-12337" fmla="*/ 5184 w 8243"/>
                <a:gd name="connsiteY12-12338" fmla="*/ 325 h 9677"/>
                <a:gd name="connsiteX13-12339" fmla="*/ 5184 w 8243"/>
                <a:gd name="connsiteY13-12340" fmla="*/ 0 h 9677"/>
                <a:gd name="connsiteX14-12341" fmla="*/ 5184 w 8243"/>
                <a:gd name="connsiteY14-12342" fmla="*/ 0 h 9677"/>
                <a:gd name="connsiteX15-12343" fmla="*/ 5619 w 8243"/>
                <a:gd name="connsiteY15-12344" fmla="*/ 0 h 9677"/>
                <a:gd name="connsiteX16-12345" fmla="*/ 6058 w 8243"/>
                <a:gd name="connsiteY16-12346" fmla="*/ 0 h 9677"/>
                <a:gd name="connsiteX17-12347" fmla="*/ 6058 w 8243"/>
                <a:gd name="connsiteY17-12348" fmla="*/ 325 h 9677"/>
                <a:gd name="connsiteX18-12349" fmla="*/ 6497 w 8243"/>
                <a:gd name="connsiteY18-12350" fmla="*/ 642 h 9677"/>
                <a:gd name="connsiteX19-12351" fmla="*/ 6497 w 8243"/>
                <a:gd name="connsiteY19-12352" fmla="*/ 1302 h 9677"/>
                <a:gd name="connsiteX20-12353" fmla="*/ 6497 w 8243"/>
                <a:gd name="connsiteY20-12354" fmla="*/ 1627 h 9677"/>
                <a:gd name="connsiteX21-12355" fmla="*/ 6497 w 8243"/>
                <a:gd name="connsiteY21-12356" fmla="*/ 2269 h 9677"/>
                <a:gd name="connsiteX22-12357" fmla="*/ 6928 w 8243"/>
                <a:gd name="connsiteY22-12358" fmla="*/ 3562 h 9677"/>
                <a:gd name="connsiteX23-12359" fmla="*/ 6928 w 8243"/>
                <a:gd name="connsiteY23-12360" fmla="*/ 4532 h 9677"/>
                <a:gd name="connsiteX24-12361" fmla="*/ 7367 w 8243"/>
                <a:gd name="connsiteY24-12362" fmla="*/ 5504 h 9677"/>
                <a:gd name="connsiteX25-12363" fmla="*/ 7802 w 8243"/>
                <a:gd name="connsiteY25-12364" fmla="*/ 6154 h 9677"/>
                <a:gd name="connsiteX26-12365" fmla="*/ 8243 w 8243"/>
                <a:gd name="connsiteY26-12366" fmla="*/ 6761 h 9677"/>
                <a:gd name="connsiteX27-12367" fmla="*/ 8243 w 8243"/>
                <a:gd name="connsiteY27-12368" fmla="*/ 7406 h 9677"/>
                <a:gd name="connsiteX28-12369" fmla="*/ 7802 w 8243"/>
                <a:gd name="connsiteY28-12370" fmla="*/ 8063 h 9677"/>
                <a:gd name="connsiteX29-12371" fmla="*/ 6928 w 8243"/>
                <a:gd name="connsiteY29-12372" fmla="*/ 8381 h 9677"/>
                <a:gd name="connsiteX30-12373" fmla="*/ 6058 w 8243"/>
                <a:gd name="connsiteY30-12374" fmla="*/ 8702 h 9677"/>
                <a:gd name="connsiteX31-12375" fmla="*/ 4746 w 8243"/>
                <a:gd name="connsiteY31-12376" fmla="*/ 9031 h 9677"/>
                <a:gd name="connsiteX32-12377" fmla="*/ 3492 w 8243"/>
                <a:gd name="connsiteY32-12378" fmla="*/ 9356 h 9677"/>
                <a:gd name="connsiteX33-12379" fmla="*/ 2183 w 8243"/>
                <a:gd name="connsiteY33-12380" fmla="*/ 9677 h 9677"/>
                <a:gd name="connsiteX34-12381" fmla="*/ 435 w 8243"/>
                <a:gd name="connsiteY34-12382" fmla="*/ 9677 h 9677"/>
                <a:gd name="connsiteX0-12383" fmla="*/ 0 w 10000"/>
                <a:gd name="connsiteY0-12384" fmla="*/ 7321 h 10000"/>
                <a:gd name="connsiteX1-12385" fmla="*/ 2108 w 10000"/>
                <a:gd name="connsiteY1-12386" fmla="*/ 6987 h 10000"/>
                <a:gd name="connsiteX2-12387" fmla="*/ 2648 w 10000"/>
                <a:gd name="connsiteY2-12388" fmla="*/ 6649 h 10000"/>
                <a:gd name="connsiteX3-12389" fmla="*/ 3176 w 10000"/>
                <a:gd name="connsiteY3-12390" fmla="*/ 6359 h 10000"/>
                <a:gd name="connsiteX4-12391" fmla="*/ 3698 w 10000"/>
                <a:gd name="connsiteY4-12392" fmla="*/ 6026 h 10000"/>
                <a:gd name="connsiteX5-12393" fmla="*/ 4236 w 10000"/>
                <a:gd name="connsiteY5-12394" fmla="*/ 5688 h 10000"/>
                <a:gd name="connsiteX6-12395" fmla="*/ 4696 w 10000"/>
                <a:gd name="connsiteY6-12396" fmla="*/ 4348 h 10000"/>
                <a:gd name="connsiteX7-12397" fmla="*/ 5225 w 10000"/>
                <a:gd name="connsiteY7-12398" fmla="*/ 3012 h 10000"/>
                <a:gd name="connsiteX8-12399" fmla="*/ 5758 w 10000"/>
                <a:gd name="connsiteY8-12400" fmla="*/ 2345 h 10000"/>
                <a:gd name="connsiteX9-12401" fmla="*/ 5758 w 10000"/>
                <a:gd name="connsiteY9-12402" fmla="*/ 1681 h 10000"/>
                <a:gd name="connsiteX10-12403" fmla="*/ 5758 w 10000"/>
                <a:gd name="connsiteY10-12404" fmla="*/ 1007 h 10000"/>
                <a:gd name="connsiteX11-12405" fmla="*/ 5758 w 10000"/>
                <a:gd name="connsiteY11-12406" fmla="*/ 663 h 10000"/>
                <a:gd name="connsiteX12-12407" fmla="*/ 6289 w 10000"/>
                <a:gd name="connsiteY12-12408" fmla="*/ 336 h 10000"/>
                <a:gd name="connsiteX13-12409" fmla="*/ 6289 w 10000"/>
                <a:gd name="connsiteY13-12410" fmla="*/ 0 h 10000"/>
                <a:gd name="connsiteX14-12411" fmla="*/ 6289 w 10000"/>
                <a:gd name="connsiteY14-12412" fmla="*/ 0 h 10000"/>
                <a:gd name="connsiteX15-12413" fmla="*/ 6817 w 10000"/>
                <a:gd name="connsiteY15-12414" fmla="*/ 0 h 10000"/>
                <a:gd name="connsiteX16-12415" fmla="*/ 7349 w 10000"/>
                <a:gd name="connsiteY16-12416" fmla="*/ 0 h 10000"/>
                <a:gd name="connsiteX17-12417" fmla="*/ 7349 w 10000"/>
                <a:gd name="connsiteY17-12418" fmla="*/ 336 h 10000"/>
                <a:gd name="connsiteX18-12419" fmla="*/ 7882 w 10000"/>
                <a:gd name="connsiteY18-12420" fmla="*/ 663 h 10000"/>
                <a:gd name="connsiteX19-12421" fmla="*/ 7882 w 10000"/>
                <a:gd name="connsiteY19-12422" fmla="*/ 1345 h 10000"/>
                <a:gd name="connsiteX20-12423" fmla="*/ 7882 w 10000"/>
                <a:gd name="connsiteY20-12424" fmla="*/ 1681 h 10000"/>
                <a:gd name="connsiteX21-12425" fmla="*/ 7882 w 10000"/>
                <a:gd name="connsiteY21-12426" fmla="*/ 2345 h 10000"/>
                <a:gd name="connsiteX22-12427" fmla="*/ 8405 w 10000"/>
                <a:gd name="connsiteY22-12428" fmla="*/ 3681 h 10000"/>
                <a:gd name="connsiteX23-12429" fmla="*/ 8405 w 10000"/>
                <a:gd name="connsiteY23-12430" fmla="*/ 4683 h 10000"/>
                <a:gd name="connsiteX24-12431" fmla="*/ 8937 w 10000"/>
                <a:gd name="connsiteY24-12432" fmla="*/ 5688 h 10000"/>
                <a:gd name="connsiteX25-12433" fmla="*/ 9465 w 10000"/>
                <a:gd name="connsiteY25-12434" fmla="*/ 6359 h 10000"/>
                <a:gd name="connsiteX26-12435" fmla="*/ 10000 w 10000"/>
                <a:gd name="connsiteY26-12436" fmla="*/ 6987 h 10000"/>
                <a:gd name="connsiteX27-12437" fmla="*/ 10000 w 10000"/>
                <a:gd name="connsiteY27-12438" fmla="*/ 7653 h 10000"/>
                <a:gd name="connsiteX28-12439" fmla="*/ 9465 w 10000"/>
                <a:gd name="connsiteY28-12440" fmla="*/ 8332 h 10000"/>
                <a:gd name="connsiteX29-12441" fmla="*/ 8405 w 10000"/>
                <a:gd name="connsiteY29-12442" fmla="*/ 8661 h 10000"/>
                <a:gd name="connsiteX30-12443" fmla="*/ 7349 w 10000"/>
                <a:gd name="connsiteY30-12444" fmla="*/ 8992 h 10000"/>
                <a:gd name="connsiteX31-12445" fmla="*/ 5758 w 10000"/>
                <a:gd name="connsiteY31-12446" fmla="*/ 9332 h 10000"/>
                <a:gd name="connsiteX32-12447" fmla="*/ 4236 w 10000"/>
                <a:gd name="connsiteY32-12448" fmla="*/ 9668 h 10000"/>
                <a:gd name="connsiteX33-12449" fmla="*/ 2648 w 10000"/>
                <a:gd name="connsiteY33-12450" fmla="*/ 10000 h 10000"/>
                <a:gd name="connsiteX0-12451" fmla="*/ 0 w 7892"/>
                <a:gd name="connsiteY0-12452" fmla="*/ 6987 h 10000"/>
                <a:gd name="connsiteX1-12453" fmla="*/ 540 w 7892"/>
                <a:gd name="connsiteY1-12454" fmla="*/ 6649 h 10000"/>
                <a:gd name="connsiteX2-12455" fmla="*/ 1068 w 7892"/>
                <a:gd name="connsiteY2-12456" fmla="*/ 6359 h 10000"/>
                <a:gd name="connsiteX3-12457" fmla="*/ 1590 w 7892"/>
                <a:gd name="connsiteY3-12458" fmla="*/ 6026 h 10000"/>
                <a:gd name="connsiteX4-12459" fmla="*/ 2128 w 7892"/>
                <a:gd name="connsiteY4-12460" fmla="*/ 5688 h 10000"/>
                <a:gd name="connsiteX5-12461" fmla="*/ 2588 w 7892"/>
                <a:gd name="connsiteY5-12462" fmla="*/ 4348 h 10000"/>
                <a:gd name="connsiteX6-12463" fmla="*/ 3117 w 7892"/>
                <a:gd name="connsiteY6-12464" fmla="*/ 3012 h 10000"/>
                <a:gd name="connsiteX7-12465" fmla="*/ 3650 w 7892"/>
                <a:gd name="connsiteY7-12466" fmla="*/ 2345 h 10000"/>
                <a:gd name="connsiteX8-12467" fmla="*/ 3650 w 7892"/>
                <a:gd name="connsiteY8-12468" fmla="*/ 1681 h 10000"/>
                <a:gd name="connsiteX9-12469" fmla="*/ 3650 w 7892"/>
                <a:gd name="connsiteY9-12470" fmla="*/ 1007 h 10000"/>
                <a:gd name="connsiteX10-12471" fmla="*/ 3650 w 7892"/>
                <a:gd name="connsiteY10-12472" fmla="*/ 663 h 10000"/>
                <a:gd name="connsiteX11-12473" fmla="*/ 4181 w 7892"/>
                <a:gd name="connsiteY11-12474" fmla="*/ 336 h 10000"/>
                <a:gd name="connsiteX12-12475" fmla="*/ 4181 w 7892"/>
                <a:gd name="connsiteY12-12476" fmla="*/ 0 h 10000"/>
                <a:gd name="connsiteX13-12477" fmla="*/ 4181 w 7892"/>
                <a:gd name="connsiteY13-12478" fmla="*/ 0 h 10000"/>
                <a:gd name="connsiteX14-12479" fmla="*/ 4709 w 7892"/>
                <a:gd name="connsiteY14-12480" fmla="*/ 0 h 10000"/>
                <a:gd name="connsiteX15-12481" fmla="*/ 5241 w 7892"/>
                <a:gd name="connsiteY15-12482" fmla="*/ 0 h 10000"/>
                <a:gd name="connsiteX16-12483" fmla="*/ 5241 w 7892"/>
                <a:gd name="connsiteY16-12484" fmla="*/ 336 h 10000"/>
                <a:gd name="connsiteX17-12485" fmla="*/ 5774 w 7892"/>
                <a:gd name="connsiteY17-12486" fmla="*/ 663 h 10000"/>
                <a:gd name="connsiteX18-12487" fmla="*/ 5774 w 7892"/>
                <a:gd name="connsiteY18-12488" fmla="*/ 1345 h 10000"/>
                <a:gd name="connsiteX19-12489" fmla="*/ 5774 w 7892"/>
                <a:gd name="connsiteY19-12490" fmla="*/ 1681 h 10000"/>
                <a:gd name="connsiteX20-12491" fmla="*/ 5774 w 7892"/>
                <a:gd name="connsiteY20-12492" fmla="*/ 2345 h 10000"/>
                <a:gd name="connsiteX21-12493" fmla="*/ 6297 w 7892"/>
                <a:gd name="connsiteY21-12494" fmla="*/ 3681 h 10000"/>
                <a:gd name="connsiteX22-12495" fmla="*/ 6297 w 7892"/>
                <a:gd name="connsiteY22-12496" fmla="*/ 4683 h 10000"/>
                <a:gd name="connsiteX23-12497" fmla="*/ 6829 w 7892"/>
                <a:gd name="connsiteY23-12498" fmla="*/ 5688 h 10000"/>
                <a:gd name="connsiteX24-12499" fmla="*/ 7357 w 7892"/>
                <a:gd name="connsiteY24-12500" fmla="*/ 6359 h 10000"/>
                <a:gd name="connsiteX25-12501" fmla="*/ 7892 w 7892"/>
                <a:gd name="connsiteY25-12502" fmla="*/ 6987 h 10000"/>
                <a:gd name="connsiteX26-12503" fmla="*/ 7892 w 7892"/>
                <a:gd name="connsiteY26-12504" fmla="*/ 7653 h 10000"/>
                <a:gd name="connsiteX27-12505" fmla="*/ 7357 w 7892"/>
                <a:gd name="connsiteY27-12506" fmla="*/ 8332 h 10000"/>
                <a:gd name="connsiteX28-12507" fmla="*/ 6297 w 7892"/>
                <a:gd name="connsiteY28-12508" fmla="*/ 8661 h 10000"/>
                <a:gd name="connsiteX29-12509" fmla="*/ 5241 w 7892"/>
                <a:gd name="connsiteY29-12510" fmla="*/ 8992 h 10000"/>
                <a:gd name="connsiteX30-12511" fmla="*/ 3650 w 7892"/>
                <a:gd name="connsiteY30-12512" fmla="*/ 9332 h 10000"/>
                <a:gd name="connsiteX31-12513" fmla="*/ 2128 w 7892"/>
                <a:gd name="connsiteY31-12514" fmla="*/ 9668 h 10000"/>
                <a:gd name="connsiteX32-12515" fmla="*/ 540 w 7892"/>
                <a:gd name="connsiteY32-12516" fmla="*/ 10000 h 10000"/>
                <a:gd name="connsiteX0-12517" fmla="*/ 0 w 10000"/>
                <a:gd name="connsiteY0-12518" fmla="*/ 6987 h 9668"/>
                <a:gd name="connsiteX1-12519" fmla="*/ 684 w 10000"/>
                <a:gd name="connsiteY1-12520" fmla="*/ 6649 h 9668"/>
                <a:gd name="connsiteX2-12521" fmla="*/ 1353 w 10000"/>
                <a:gd name="connsiteY2-12522" fmla="*/ 6359 h 9668"/>
                <a:gd name="connsiteX3-12523" fmla="*/ 2015 w 10000"/>
                <a:gd name="connsiteY3-12524" fmla="*/ 6026 h 9668"/>
                <a:gd name="connsiteX4-12525" fmla="*/ 2696 w 10000"/>
                <a:gd name="connsiteY4-12526" fmla="*/ 5688 h 9668"/>
                <a:gd name="connsiteX5-12527" fmla="*/ 3279 w 10000"/>
                <a:gd name="connsiteY5-12528" fmla="*/ 4348 h 9668"/>
                <a:gd name="connsiteX6-12529" fmla="*/ 3950 w 10000"/>
                <a:gd name="connsiteY6-12530" fmla="*/ 3012 h 9668"/>
                <a:gd name="connsiteX7-12531" fmla="*/ 4625 w 10000"/>
                <a:gd name="connsiteY7-12532" fmla="*/ 2345 h 9668"/>
                <a:gd name="connsiteX8-12533" fmla="*/ 4625 w 10000"/>
                <a:gd name="connsiteY8-12534" fmla="*/ 1681 h 9668"/>
                <a:gd name="connsiteX9-12535" fmla="*/ 4625 w 10000"/>
                <a:gd name="connsiteY9-12536" fmla="*/ 1007 h 9668"/>
                <a:gd name="connsiteX10-12537" fmla="*/ 4625 w 10000"/>
                <a:gd name="connsiteY10-12538" fmla="*/ 663 h 9668"/>
                <a:gd name="connsiteX11-12539" fmla="*/ 5298 w 10000"/>
                <a:gd name="connsiteY11-12540" fmla="*/ 336 h 9668"/>
                <a:gd name="connsiteX12-12541" fmla="*/ 5298 w 10000"/>
                <a:gd name="connsiteY12-12542" fmla="*/ 0 h 9668"/>
                <a:gd name="connsiteX13-12543" fmla="*/ 5298 w 10000"/>
                <a:gd name="connsiteY13-12544" fmla="*/ 0 h 9668"/>
                <a:gd name="connsiteX14-12545" fmla="*/ 5967 w 10000"/>
                <a:gd name="connsiteY14-12546" fmla="*/ 0 h 9668"/>
                <a:gd name="connsiteX15-12547" fmla="*/ 6641 w 10000"/>
                <a:gd name="connsiteY15-12548" fmla="*/ 0 h 9668"/>
                <a:gd name="connsiteX16-12549" fmla="*/ 6641 w 10000"/>
                <a:gd name="connsiteY16-12550" fmla="*/ 336 h 9668"/>
                <a:gd name="connsiteX17-12551" fmla="*/ 7316 w 10000"/>
                <a:gd name="connsiteY17-12552" fmla="*/ 663 h 9668"/>
                <a:gd name="connsiteX18-12553" fmla="*/ 7316 w 10000"/>
                <a:gd name="connsiteY18-12554" fmla="*/ 1345 h 9668"/>
                <a:gd name="connsiteX19-12555" fmla="*/ 7316 w 10000"/>
                <a:gd name="connsiteY19-12556" fmla="*/ 1681 h 9668"/>
                <a:gd name="connsiteX20-12557" fmla="*/ 7316 w 10000"/>
                <a:gd name="connsiteY20-12558" fmla="*/ 2345 h 9668"/>
                <a:gd name="connsiteX21-12559" fmla="*/ 7979 w 10000"/>
                <a:gd name="connsiteY21-12560" fmla="*/ 3681 h 9668"/>
                <a:gd name="connsiteX22-12561" fmla="*/ 7979 w 10000"/>
                <a:gd name="connsiteY22-12562" fmla="*/ 4683 h 9668"/>
                <a:gd name="connsiteX23-12563" fmla="*/ 8653 w 10000"/>
                <a:gd name="connsiteY23-12564" fmla="*/ 5688 h 9668"/>
                <a:gd name="connsiteX24-12565" fmla="*/ 9322 w 10000"/>
                <a:gd name="connsiteY24-12566" fmla="*/ 6359 h 9668"/>
                <a:gd name="connsiteX25-12567" fmla="*/ 10000 w 10000"/>
                <a:gd name="connsiteY25-12568" fmla="*/ 6987 h 9668"/>
                <a:gd name="connsiteX26-12569" fmla="*/ 10000 w 10000"/>
                <a:gd name="connsiteY26-12570" fmla="*/ 7653 h 9668"/>
                <a:gd name="connsiteX27-12571" fmla="*/ 9322 w 10000"/>
                <a:gd name="connsiteY27-12572" fmla="*/ 8332 h 9668"/>
                <a:gd name="connsiteX28-12573" fmla="*/ 7979 w 10000"/>
                <a:gd name="connsiteY28-12574" fmla="*/ 8661 h 9668"/>
                <a:gd name="connsiteX29-12575" fmla="*/ 6641 w 10000"/>
                <a:gd name="connsiteY29-12576" fmla="*/ 8992 h 9668"/>
                <a:gd name="connsiteX30-12577" fmla="*/ 4625 w 10000"/>
                <a:gd name="connsiteY30-12578" fmla="*/ 9332 h 9668"/>
                <a:gd name="connsiteX31-12579" fmla="*/ 2696 w 10000"/>
                <a:gd name="connsiteY31-12580" fmla="*/ 9668 h 9668"/>
                <a:gd name="connsiteX0-12581" fmla="*/ 0 w 10000"/>
                <a:gd name="connsiteY0-12582" fmla="*/ 7227 h 9652"/>
                <a:gd name="connsiteX1-12583" fmla="*/ 684 w 10000"/>
                <a:gd name="connsiteY1-12584" fmla="*/ 6877 h 9652"/>
                <a:gd name="connsiteX2-12585" fmla="*/ 1353 w 10000"/>
                <a:gd name="connsiteY2-12586" fmla="*/ 6577 h 9652"/>
                <a:gd name="connsiteX3-12587" fmla="*/ 2015 w 10000"/>
                <a:gd name="connsiteY3-12588" fmla="*/ 6233 h 9652"/>
                <a:gd name="connsiteX4-12589" fmla="*/ 2696 w 10000"/>
                <a:gd name="connsiteY4-12590" fmla="*/ 5883 h 9652"/>
                <a:gd name="connsiteX5-12591" fmla="*/ 3279 w 10000"/>
                <a:gd name="connsiteY5-12592" fmla="*/ 4497 h 9652"/>
                <a:gd name="connsiteX6-12593" fmla="*/ 3950 w 10000"/>
                <a:gd name="connsiteY6-12594" fmla="*/ 3115 h 9652"/>
                <a:gd name="connsiteX7-12595" fmla="*/ 4625 w 10000"/>
                <a:gd name="connsiteY7-12596" fmla="*/ 2426 h 9652"/>
                <a:gd name="connsiteX8-12597" fmla="*/ 4625 w 10000"/>
                <a:gd name="connsiteY8-12598" fmla="*/ 1739 h 9652"/>
                <a:gd name="connsiteX9-12599" fmla="*/ 4625 w 10000"/>
                <a:gd name="connsiteY9-12600" fmla="*/ 1042 h 9652"/>
                <a:gd name="connsiteX10-12601" fmla="*/ 4625 w 10000"/>
                <a:gd name="connsiteY10-12602" fmla="*/ 686 h 9652"/>
                <a:gd name="connsiteX11-12603" fmla="*/ 5298 w 10000"/>
                <a:gd name="connsiteY11-12604" fmla="*/ 348 h 9652"/>
                <a:gd name="connsiteX12-12605" fmla="*/ 5298 w 10000"/>
                <a:gd name="connsiteY12-12606" fmla="*/ 0 h 9652"/>
                <a:gd name="connsiteX13-12607" fmla="*/ 5298 w 10000"/>
                <a:gd name="connsiteY13-12608" fmla="*/ 0 h 9652"/>
                <a:gd name="connsiteX14-12609" fmla="*/ 5967 w 10000"/>
                <a:gd name="connsiteY14-12610" fmla="*/ 0 h 9652"/>
                <a:gd name="connsiteX15-12611" fmla="*/ 6641 w 10000"/>
                <a:gd name="connsiteY15-12612" fmla="*/ 0 h 9652"/>
                <a:gd name="connsiteX16-12613" fmla="*/ 6641 w 10000"/>
                <a:gd name="connsiteY16-12614" fmla="*/ 348 h 9652"/>
                <a:gd name="connsiteX17-12615" fmla="*/ 7316 w 10000"/>
                <a:gd name="connsiteY17-12616" fmla="*/ 686 h 9652"/>
                <a:gd name="connsiteX18-12617" fmla="*/ 7316 w 10000"/>
                <a:gd name="connsiteY18-12618" fmla="*/ 1391 h 9652"/>
                <a:gd name="connsiteX19-12619" fmla="*/ 7316 w 10000"/>
                <a:gd name="connsiteY19-12620" fmla="*/ 1739 h 9652"/>
                <a:gd name="connsiteX20-12621" fmla="*/ 7316 w 10000"/>
                <a:gd name="connsiteY20-12622" fmla="*/ 2426 h 9652"/>
                <a:gd name="connsiteX21-12623" fmla="*/ 7979 w 10000"/>
                <a:gd name="connsiteY21-12624" fmla="*/ 3807 h 9652"/>
                <a:gd name="connsiteX22-12625" fmla="*/ 7979 w 10000"/>
                <a:gd name="connsiteY22-12626" fmla="*/ 4844 h 9652"/>
                <a:gd name="connsiteX23-12627" fmla="*/ 8653 w 10000"/>
                <a:gd name="connsiteY23-12628" fmla="*/ 5883 h 9652"/>
                <a:gd name="connsiteX24-12629" fmla="*/ 9322 w 10000"/>
                <a:gd name="connsiteY24-12630" fmla="*/ 6577 h 9652"/>
                <a:gd name="connsiteX25-12631" fmla="*/ 10000 w 10000"/>
                <a:gd name="connsiteY25-12632" fmla="*/ 7227 h 9652"/>
                <a:gd name="connsiteX26-12633" fmla="*/ 10000 w 10000"/>
                <a:gd name="connsiteY26-12634" fmla="*/ 7916 h 9652"/>
                <a:gd name="connsiteX27-12635" fmla="*/ 9322 w 10000"/>
                <a:gd name="connsiteY27-12636" fmla="*/ 8618 h 9652"/>
                <a:gd name="connsiteX28-12637" fmla="*/ 7979 w 10000"/>
                <a:gd name="connsiteY28-12638" fmla="*/ 8958 h 9652"/>
                <a:gd name="connsiteX29-12639" fmla="*/ 6641 w 10000"/>
                <a:gd name="connsiteY29-12640" fmla="*/ 9301 h 9652"/>
                <a:gd name="connsiteX30-12641" fmla="*/ 4625 w 10000"/>
                <a:gd name="connsiteY30-12642" fmla="*/ 9652 h 9652"/>
                <a:gd name="connsiteX0-12643" fmla="*/ 0 w 9316"/>
                <a:gd name="connsiteY0-12644" fmla="*/ 7125 h 10000"/>
                <a:gd name="connsiteX1-12645" fmla="*/ 669 w 9316"/>
                <a:gd name="connsiteY1-12646" fmla="*/ 6814 h 10000"/>
                <a:gd name="connsiteX2-12647" fmla="*/ 1331 w 9316"/>
                <a:gd name="connsiteY2-12648" fmla="*/ 6458 h 10000"/>
                <a:gd name="connsiteX3-12649" fmla="*/ 2012 w 9316"/>
                <a:gd name="connsiteY3-12650" fmla="*/ 6095 h 10000"/>
                <a:gd name="connsiteX4-12651" fmla="*/ 2595 w 9316"/>
                <a:gd name="connsiteY4-12652" fmla="*/ 4659 h 10000"/>
                <a:gd name="connsiteX5-12653" fmla="*/ 3266 w 9316"/>
                <a:gd name="connsiteY5-12654" fmla="*/ 3227 h 10000"/>
                <a:gd name="connsiteX6-12655" fmla="*/ 3941 w 9316"/>
                <a:gd name="connsiteY6-12656" fmla="*/ 2513 h 10000"/>
                <a:gd name="connsiteX7-12657" fmla="*/ 3941 w 9316"/>
                <a:gd name="connsiteY7-12658" fmla="*/ 1802 h 10000"/>
                <a:gd name="connsiteX8-12659" fmla="*/ 3941 w 9316"/>
                <a:gd name="connsiteY8-12660" fmla="*/ 1080 h 10000"/>
                <a:gd name="connsiteX9-12661" fmla="*/ 3941 w 9316"/>
                <a:gd name="connsiteY9-12662" fmla="*/ 711 h 10000"/>
                <a:gd name="connsiteX10-12663" fmla="*/ 4614 w 9316"/>
                <a:gd name="connsiteY10-12664" fmla="*/ 361 h 10000"/>
                <a:gd name="connsiteX11-12665" fmla="*/ 4614 w 9316"/>
                <a:gd name="connsiteY11-12666" fmla="*/ 0 h 10000"/>
                <a:gd name="connsiteX12-12667" fmla="*/ 4614 w 9316"/>
                <a:gd name="connsiteY12-12668" fmla="*/ 0 h 10000"/>
                <a:gd name="connsiteX13-12669" fmla="*/ 5283 w 9316"/>
                <a:gd name="connsiteY13-12670" fmla="*/ 0 h 10000"/>
                <a:gd name="connsiteX14-12671" fmla="*/ 5957 w 9316"/>
                <a:gd name="connsiteY14-12672" fmla="*/ 0 h 10000"/>
                <a:gd name="connsiteX15-12673" fmla="*/ 5957 w 9316"/>
                <a:gd name="connsiteY15-12674" fmla="*/ 361 h 10000"/>
                <a:gd name="connsiteX16-12675" fmla="*/ 6632 w 9316"/>
                <a:gd name="connsiteY16-12676" fmla="*/ 711 h 10000"/>
                <a:gd name="connsiteX17-12677" fmla="*/ 6632 w 9316"/>
                <a:gd name="connsiteY17-12678" fmla="*/ 1441 h 10000"/>
                <a:gd name="connsiteX18-12679" fmla="*/ 6632 w 9316"/>
                <a:gd name="connsiteY18-12680" fmla="*/ 1802 h 10000"/>
                <a:gd name="connsiteX19-12681" fmla="*/ 6632 w 9316"/>
                <a:gd name="connsiteY19-12682" fmla="*/ 2513 h 10000"/>
                <a:gd name="connsiteX20-12683" fmla="*/ 7295 w 9316"/>
                <a:gd name="connsiteY20-12684" fmla="*/ 3944 h 10000"/>
                <a:gd name="connsiteX21-12685" fmla="*/ 7295 w 9316"/>
                <a:gd name="connsiteY21-12686" fmla="*/ 5019 h 10000"/>
                <a:gd name="connsiteX22-12687" fmla="*/ 7969 w 9316"/>
                <a:gd name="connsiteY22-12688" fmla="*/ 6095 h 10000"/>
                <a:gd name="connsiteX23-12689" fmla="*/ 8638 w 9316"/>
                <a:gd name="connsiteY23-12690" fmla="*/ 6814 h 10000"/>
                <a:gd name="connsiteX24-12691" fmla="*/ 9316 w 9316"/>
                <a:gd name="connsiteY24-12692" fmla="*/ 7488 h 10000"/>
                <a:gd name="connsiteX25-12693" fmla="*/ 9316 w 9316"/>
                <a:gd name="connsiteY25-12694" fmla="*/ 8201 h 10000"/>
                <a:gd name="connsiteX26-12695" fmla="*/ 8638 w 9316"/>
                <a:gd name="connsiteY26-12696" fmla="*/ 8929 h 10000"/>
                <a:gd name="connsiteX27-12697" fmla="*/ 7295 w 9316"/>
                <a:gd name="connsiteY27-12698" fmla="*/ 9281 h 10000"/>
                <a:gd name="connsiteX28-12699" fmla="*/ 5957 w 9316"/>
                <a:gd name="connsiteY28-12700" fmla="*/ 9636 h 10000"/>
                <a:gd name="connsiteX29-12701" fmla="*/ 3941 w 9316"/>
                <a:gd name="connsiteY29-12702" fmla="*/ 10000 h 10000"/>
                <a:gd name="connsiteX0-12703" fmla="*/ 0 w 10000"/>
                <a:gd name="connsiteY0-12704" fmla="*/ 7125 h 9636"/>
                <a:gd name="connsiteX1-12705" fmla="*/ 718 w 10000"/>
                <a:gd name="connsiteY1-12706" fmla="*/ 6814 h 9636"/>
                <a:gd name="connsiteX2-12707" fmla="*/ 1429 w 10000"/>
                <a:gd name="connsiteY2-12708" fmla="*/ 6458 h 9636"/>
                <a:gd name="connsiteX3-12709" fmla="*/ 2160 w 10000"/>
                <a:gd name="connsiteY3-12710" fmla="*/ 6095 h 9636"/>
                <a:gd name="connsiteX4-12711" fmla="*/ 2786 w 10000"/>
                <a:gd name="connsiteY4-12712" fmla="*/ 4659 h 9636"/>
                <a:gd name="connsiteX5-12713" fmla="*/ 3506 w 10000"/>
                <a:gd name="connsiteY5-12714" fmla="*/ 3227 h 9636"/>
                <a:gd name="connsiteX6-12715" fmla="*/ 4230 w 10000"/>
                <a:gd name="connsiteY6-12716" fmla="*/ 2513 h 9636"/>
                <a:gd name="connsiteX7-12717" fmla="*/ 4230 w 10000"/>
                <a:gd name="connsiteY7-12718" fmla="*/ 1802 h 9636"/>
                <a:gd name="connsiteX8-12719" fmla="*/ 4230 w 10000"/>
                <a:gd name="connsiteY8-12720" fmla="*/ 1080 h 9636"/>
                <a:gd name="connsiteX9-12721" fmla="*/ 4230 w 10000"/>
                <a:gd name="connsiteY9-12722" fmla="*/ 711 h 9636"/>
                <a:gd name="connsiteX10-12723" fmla="*/ 4953 w 10000"/>
                <a:gd name="connsiteY10-12724" fmla="*/ 361 h 9636"/>
                <a:gd name="connsiteX11-12725" fmla="*/ 4953 w 10000"/>
                <a:gd name="connsiteY11-12726" fmla="*/ 0 h 9636"/>
                <a:gd name="connsiteX12-12727" fmla="*/ 4953 w 10000"/>
                <a:gd name="connsiteY12-12728" fmla="*/ 0 h 9636"/>
                <a:gd name="connsiteX13-12729" fmla="*/ 5671 w 10000"/>
                <a:gd name="connsiteY13-12730" fmla="*/ 0 h 9636"/>
                <a:gd name="connsiteX14-12731" fmla="*/ 6394 w 10000"/>
                <a:gd name="connsiteY14-12732" fmla="*/ 0 h 9636"/>
                <a:gd name="connsiteX15-12733" fmla="*/ 6394 w 10000"/>
                <a:gd name="connsiteY15-12734" fmla="*/ 361 h 9636"/>
                <a:gd name="connsiteX16-12735" fmla="*/ 7119 w 10000"/>
                <a:gd name="connsiteY16-12736" fmla="*/ 711 h 9636"/>
                <a:gd name="connsiteX17-12737" fmla="*/ 7119 w 10000"/>
                <a:gd name="connsiteY17-12738" fmla="*/ 1441 h 9636"/>
                <a:gd name="connsiteX18-12739" fmla="*/ 7119 w 10000"/>
                <a:gd name="connsiteY18-12740" fmla="*/ 1802 h 9636"/>
                <a:gd name="connsiteX19-12741" fmla="*/ 7119 w 10000"/>
                <a:gd name="connsiteY19-12742" fmla="*/ 2513 h 9636"/>
                <a:gd name="connsiteX20-12743" fmla="*/ 7831 w 10000"/>
                <a:gd name="connsiteY20-12744" fmla="*/ 3944 h 9636"/>
                <a:gd name="connsiteX21-12745" fmla="*/ 7831 w 10000"/>
                <a:gd name="connsiteY21-12746" fmla="*/ 5019 h 9636"/>
                <a:gd name="connsiteX22-12747" fmla="*/ 8554 w 10000"/>
                <a:gd name="connsiteY22-12748" fmla="*/ 6095 h 9636"/>
                <a:gd name="connsiteX23-12749" fmla="*/ 9272 w 10000"/>
                <a:gd name="connsiteY23-12750" fmla="*/ 6814 h 9636"/>
                <a:gd name="connsiteX24-12751" fmla="*/ 10000 w 10000"/>
                <a:gd name="connsiteY24-12752" fmla="*/ 7488 h 9636"/>
                <a:gd name="connsiteX25-12753" fmla="*/ 10000 w 10000"/>
                <a:gd name="connsiteY25-12754" fmla="*/ 8201 h 9636"/>
                <a:gd name="connsiteX26-12755" fmla="*/ 9272 w 10000"/>
                <a:gd name="connsiteY26-12756" fmla="*/ 8929 h 9636"/>
                <a:gd name="connsiteX27-12757" fmla="*/ 7831 w 10000"/>
                <a:gd name="connsiteY27-12758" fmla="*/ 9281 h 9636"/>
                <a:gd name="connsiteX28-12759" fmla="*/ 6394 w 10000"/>
                <a:gd name="connsiteY28-12760" fmla="*/ 9636 h 9636"/>
                <a:gd name="connsiteX0-12761" fmla="*/ 0 w 10000"/>
                <a:gd name="connsiteY0-12762" fmla="*/ 7394 h 9632"/>
                <a:gd name="connsiteX1-12763" fmla="*/ 718 w 10000"/>
                <a:gd name="connsiteY1-12764" fmla="*/ 7071 h 9632"/>
                <a:gd name="connsiteX2-12765" fmla="*/ 1429 w 10000"/>
                <a:gd name="connsiteY2-12766" fmla="*/ 6702 h 9632"/>
                <a:gd name="connsiteX3-12767" fmla="*/ 2160 w 10000"/>
                <a:gd name="connsiteY3-12768" fmla="*/ 6325 h 9632"/>
                <a:gd name="connsiteX4-12769" fmla="*/ 2786 w 10000"/>
                <a:gd name="connsiteY4-12770" fmla="*/ 4835 h 9632"/>
                <a:gd name="connsiteX5-12771" fmla="*/ 3506 w 10000"/>
                <a:gd name="connsiteY5-12772" fmla="*/ 3349 h 9632"/>
                <a:gd name="connsiteX6-12773" fmla="*/ 4230 w 10000"/>
                <a:gd name="connsiteY6-12774" fmla="*/ 2608 h 9632"/>
                <a:gd name="connsiteX7-12775" fmla="*/ 4230 w 10000"/>
                <a:gd name="connsiteY7-12776" fmla="*/ 1870 h 9632"/>
                <a:gd name="connsiteX8-12777" fmla="*/ 4230 w 10000"/>
                <a:gd name="connsiteY8-12778" fmla="*/ 1121 h 9632"/>
                <a:gd name="connsiteX9-12779" fmla="*/ 4230 w 10000"/>
                <a:gd name="connsiteY9-12780" fmla="*/ 738 h 9632"/>
                <a:gd name="connsiteX10-12781" fmla="*/ 4953 w 10000"/>
                <a:gd name="connsiteY10-12782" fmla="*/ 375 h 9632"/>
                <a:gd name="connsiteX11-12783" fmla="*/ 4953 w 10000"/>
                <a:gd name="connsiteY11-12784" fmla="*/ 0 h 9632"/>
                <a:gd name="connsiteX12-12785" fmla="*/ 4953 w 10000"/>
                <a:gd name="connsiteY12-12786" fmla="*/ 0 h 9632"/>
                <a:gd name="connsiteX13-12787" fmla="*/ 5671 w 10000"/>
                <a:gd name="connsiteY13-12788" fmla="*/ 0 h 9632"/>
                <a:gd name="connsiteX14-12789" fmla="*/ 6394 w 10000"/>
                <a:gd name="connsiteY14-12790" fmla="*/ 0 h 9632"/>
                <a:gd name="connsiteX15-12791" fmla="*/ 6394 w 10000"/>
                <a:gd name="connsiteY15-12792" fmla="*/ 375 h 9632"/>
                <a:gd name="connsiteX16-12793" fmla="*/ 7119 w 10000"/>
                <a:gd name="connsiteY16-12794" fmla="*/ 738 h 9632"/>
                <a:gd name="connsiteX17-12795" fmla="*/ 7119 w 10000"/>
                <a:gd name="connsiteY17-12796" fmla="*/ 1495 h 9632"/>
                <a:gd name="connsiteX18-12797" fmla="*/ 7119 w 10000"/>
                <a:gd name="connsiteY18-12798" fmla="*/ 1870 h 9632"/>
                <a:gd name="connsiteX19-12799" fmla="*/ 7119 w 10000"/>
                <a:gd name="connsiteY19-12800" fmla="*/ 2608 h 9632"/>
                <a:gd name="connsiteX20-12801" fmla="*/ 7831 w 10000"/>
                <a:gd name="connsiteY20-12802" fmla="*/ 4093 h 9632"/>
                <a:gd name="connsiteX21-12803" fmla="*/ 7831 w 10000"/>
                <a:gd name="connsiteY21-12804" fmla="*/ 5209 h 9632"/>
                <a:gd name="connsiteX22-12805" fmla="*/ 8554 w 10000"/>
                <a:gd name="connsiteY22-12806" fmla="*/ 6325 h 9632"/>
                <a:gd name="connsiteX23-12807" fmla="*/ 9272 w 10000"/>
                <a:gd name="connsiteY23-12808" fmla="*/ 7071 h 9632"/>
                <a:gd name="connsiteX24-12809" fmla="*/ 10000 w 10000"/>
                <a:gd name="connsiteY24-12810" fmla="*/ 7771 h 9632"/>
                <a:gd name="connsiteX25-12811" fmla="*/ 10000 w 10000"/>
                <a:gd name="connsiteY25-12812" fmla="*/ 8511 h 9632"/>
                <a:gd name="connsiteX26-12813" fmla="*/ 9272 w 10000"/>
                <a:gd name="connsiteY26-12814" fmla="*/ 9266 h 9632"/>
                <a:gd name="connsiteX27-12815" fmla="*/ 7831 w 10000"/>
                <a:gd name="connsiteY27-12816" fmla="*/ 9632 h 9632"/>
                <a:gd name="connsiteX0-12817" fmla="*/ 0 w 10000"/>
                <a:gd name="connsiteY0-12818" fmla="*/ 7676 h 10000"/>
                <a:gd name="connsiteX1-12819" fmla="*/ 1429 w 10000"/>
                <a:gd name="connsiteY1-12820" fmla="*/ 6958 h 10000"/>
                <a:gd name="connsiteX2-12821" fmla="*/ 2160 w 10000"/>
                <a:gd name="connsiteY2-12822" fmla="*/ 6567 h 10000"/>
                <a:gd name="connsiteX3-12823" fmla="*/ 2786 w 10000"/>
                <a:gd name="connsiteY3-12824" fmla="*/ 5020 h 10000"/>
                <a:gd name="connsiteX4-12825" fmla="*/ 3506 w 10000"/>
                <a:gd name="connsiteY4-12826" fmla="*/ 3477 h 10000"/>
                <a:gd name="connsiteX5-12827" fmla="*/ 4230 w 10000"/>
                <a:gd name="connsiteY5-12828" fmla="*/ 2708 h 10000"/>
                <a:gd name="connsiteX6-12829" fmla="*/ 4230 w 10000"/>
                <a:gd name="connsiteY6-12830" fmla="*/ 1941 h 10000"/>
                <a:gd name="connsiteX7-12831" fmla="*/ 4230 w 10000"/>
                <a:gd name="connsiteY7-12832" fmla="*/ 1164 h 10000"/>
                <a:gd name="connsiteX8-12833" fmla="*/ 4230 w 10000"/>
                <a:gd name="connsiteY8-12834" fmla="*/ 766 h 10000"/>
                <a:gd name="connsiteX9-12835" fmla="*/ 4953 w 10000"/>
                <a:gd name="connsiteY9-12836" fmla="*/ 389 h 10000"/>
                <a:gd name="connsiteX10-12837" fmla="*/ 4953 w 10000"/>
                <a:gd name="connsiteY10-12838" fmla="*/ 0 h 10000"/>
                <a:gd name="connsiteX11-12839" fmla="*/ 4953 w 10000"/>
                <a:gd name="connsiteY11-12840" fmla="*/ 0 h 10000"/>
                <a:gd name="connsiteX12-12841" fmla="*/ 5671 w 10000"/>
                <a:gd name="connsiteY12-12842" fmla="*/ 0 h 10000"/>
                <a:gd name="connsiteX13-12843" fmla="*/ 6394 w 10000"/>
                <a:gd name="connsiteY13-12844" fmla="*/ 0 h 10000"/>
                <a:gd name="connsiteX14-12845" fmla="*/ 6394 w 10000"/>
                <a:gd name="connsiteY14-12846" fmla="*/ 389 h 10000"/>
                <a:gd name="connsiteX15-12847" fmla="*/ 7119 w 10000"/>
                <a:gd name="connsiteY15-12848" fmla="*/ 766 h 10000"/>
                <a:gd name="connsiteX16-12849" fmla="*/ 7119 w 10000"/>
                <a:gd name="connsiteY16-12850" fmla="*/ 1552 h 10000"/>
                <a:gd name="connsiteX17-12851" fmla="*/ 7119 w 10000"/>
                <a:gd name="connsiteY17-12852" fmla="*/ 1941 h 10000"/>
                <a:gd name="connsiteX18-12853" fmla="*/ 7119 w 10000"/>
                <a:gd name="connsiteY18-12854" fmla="*/ 2708 h 10000"/>
                <a:gd name="connsiteX19-12855" fmla="*/ 7831 w 10000"/>
                <a:gd name="connsiteY19-12856" fmla="*/ 4249 h 10000"/>
                <a:gd name="connsiteX20-12857" fmla="*/ 7831 w 10000"/>
                <a:gd name="connsiteY20-12858" fmla="*/ 5408 h 10000"/>
                <a:gd name="connsiteX21-12859" fmla="*/ 8554 w 10000"/>
                <a:gd name="connsiteY21-12860" fmla="*/ 6567 h 10000"/>
                <a:gd name="connsiteX22-12861" fmla="*/ 9272 w 10000"/>
                <a:gd name="connsiteY22-12862" fmla="*/ 7341 h 10000"/>
                <a:gd name="connsiteX23-12863" fmla="*/ 10000 w 10000"/>
                <a:gd name="connsiteY23-12864" fmla="*/ 8068 h 10000"/>
                <a:gd name="connsiteX24-12865" fmla="*/ 10000 w 10000"/>
                <a:gd name="connsiteY24-12866" fmla="*/ 8836 h 10000"/>
                <a:gd name="connsiteX25-12867" fmla="*/ 9272 w 10000"/>
                <a:gd name="connsiteY25-12868" fmla="*/ 9620 h 10000"/>
                <a:gd name="connsiteX26-12869" fmla="*/ 7831 w 10000"/>
                <a:gd name="connsiteY26-12870" fmla="*/ 10000 h 10000"/>
                <a:gd name="connsiteX0-12871" fmla="*/ 0 w 8571"/>
                <a:gd name="connsiteY0-12872" fmla="*/ 6958 h 10000"/>
                <a:gd name="connsiteX1-12873" fmla="*/ 731 w 8571"/>
                <a:gd name="connsiteY1-12874" fmla="*/ 6567 h 10000"/>
                <a:gd name="connsiteX2-12875" fmla="*/ 1357 w 8571"/>
                <a:gd name="connsiteY2-12876" fmla="*/ 5020 h 10000"/>
                <a:gd name="connsiteX3-12877" fmla="*/ 2077 w 8571"/>
                <a:gd name="connsiteY3-12878" fmla="*/ 3477 h 10000"/>
                <a:gd name="connsiteX4-12879" fmla="*/ 2801 w 8571"/>
                <a:gd name="connsiteY4-12880" fmla="*/ 2708 h 10000"/>
                <a:gd name="connsiteX5-12881" fmla="*/ 2801 w 8571"/>
                <a:gd name="connsiteY5-12882" fmla="*/ 1941 h 10000"/>
                <a:gd name="connsiteX6-12883" fmla="*/ 2801 w 8571"/>
                <a:gd name="connsiteY6-12884" fmla="*/ 1164 h 10000"/>
                <a:gd name="connsiteX7-12885" fmla="*/ 2801 w 8571"/>
                <a:gd name="connsiteY7-12886" fmla="*/ 766 h 10000"/>
                <a:gd name="connsiteX8-12887" fmla="*/ 3524 w 8571"/>
                <a:gd name="connsiteY8-12888" fmla="*/ 389 h 10000"/>
                <a:gd name="connsiteX9-12889" fmla="*/ 3524 w 8571"/>
                <a:gd name="connsiteY9-12890" fmla="*/ 0 h 10000"/>
                <a:gd name="connsiteX10-12891" fmla="*/ 3524 w 8571"/>
                <a:gd name="connsiteY10-12892" fmla="*/ 0 h 10000"/>
                <a:gd name="connsiteX11-12893" fmla="*/ 4242 w 8571"/>
                <a:gd name="connsiteY11-12894" fmla="*/ 0 h 10000"/>
                <a:gd name="connsiteX12-12895" fmla="*/ 4965 w 8571"/>
                <a:gd name="connsiteY12-12896" fmla="*/ 0 h 10000"/>
                <a:gd name="connsiteX13-12897" fmla="*/ 4965 w 8571"/>
                <a:gd name="connsiteY13-12898" fmla="*/ 389 h 10000"/>
                <a:gd name="connsiteX14-12899" fmla="*/ 5690 w 8571"/>
                <a:gd name="connsiteY14-12900" fmla="*/ 766 h 10000"/>
                <a:gd name="connsiteX15-12901" fmla="*/ 5690 w 8571"/>
                <a:gd name="connsiteY15-12902" fmla="*/ 1552 h 10000"/>
                <a:gd name="connsiteX16-12903" fmla="*/ 5690 w 8571"/>
                <a:gd name="connsiteY16-12904" fmla="*/ 1941 h 10000"/>
                <a:gd name="connsiteX17-12905" fmla="*/ 5690 w 8571"/>
                <a:gd name="connsiteY17-12906" fmla="*/ 2708 h 10000"/>
                <a:gd name="connsiteX18-12907" fmla="*/ 6402 w 8571"/>
                <a:gd name="connsiteY18-12908" fmla="*/ 4249 h 10000"/>
                <a:gd name="connsiteX19-12909" fmla="*/ 6402 w 8571"/>
                <a:gd name="connsiteY19-12910" fmla="*/ 5408 h 10000"/>
                <a:gd name="connsiteX20-12911" fmla="*/ 7125 w 8571"/>
                <a:gd name="connsiteY20-12912" fmla="*/ 6567 h 10000"/>
                <a:gd name="connsiteX21-12913" fmla="*/ 7843 w 8571"/>
                <a:gd name="connsiteY21-12914" fmla="*/ 7341 h 10000"/>
                <a:gd name="connsiteX22-12915" fmla="*/ 8571 w 8571"/>
                <a:gd name="connsiteY22-12916" fmla="*/ 8068 h 10000"/>
                <a:gd name="connsiteX23-12917" fmla="*/ 8571 w 8571"/>
                <a:gd name="connsiteY23-12918" fmla="*/ 8836 h 10000"/>
                <a:gd name="connsiteX24-12919" fmla="*/ 7843 w 8571"/>
                <a:gd name="connsiteY24-12920" fmla="*/ 9620 h 10000"/>
                <a:gd name="connsiteX25-12921" fmla="*/ 6402 w 8571"/>
                <a:gd name="connsiteY25-12922" fmla="*/ 10000 h 10000"/>
                <a:gd name="connsiteX0-12923" fmla="*/ 0 w 10000"/>
                <a:gd name="connsiteY0-12924" fmla="*/ 6958 h 9620"/>
                <a:gd name="connsiteX1-12925" fmla="*/ 853 w 10000"/>
                <a:gd name="connsiteY1-12926" fmla="*/ 6567 h 9620"/>
                <a:gd name="connsiteX2-12927" fmla="*/ 1583 w 10000"/>
                <a:gd name="connsiteY2-12928" fmla="*/ 5020 h 9620"/>
                <a:gd name="connsiteX3-12929" fmla="*/ 2423 w 10000"/>
                <a:gd name="connsiteY3-12930" fmla="*/ 3477 h 9620"/>
                <a:gd name="connsiteX4-12931" fmla="*/ 3268 w 10000"/>
                <a:gd name="connsiteY4-12932" fmla="*/ 2708 h 9620"/>
                <a:gd name="connsiteX5-12933" fmla="*/ 3268 w 10000"/>
                <a:gd name="connsiteY5-12934" fmla="*/ 1941 h 9620"/>
                <a:gd name="connsiteX6-12935" fmla="*/ 3268 w 10000"/>
                <a:gd name="connsiteY6-12936" fmla="*/ 1164 h 9620"/>
                <a:gd name="connsiteX7-12937" fmla="*/ 3268 w 10000"/>
                <a:gd name="connsiteY7-12938" fmla="*/ 766 h 9620"/>
                <a:gd name="connsiteX8-12939" fmla="*/ 4112 w 10000"/>
                <a:gd name="connsiteY8-12940" fmla="*/ 389 h 9620"/>
                <a:gd name="connsiteX9-12941" fmla="*/ 4112 w 10000"/>
                <a:gd name="connsiteY9-12942" fmla="*/ 0 h 9620"/>
                <a:gd name="connsiteX10-12943" fmla="*/ 4112 w 10000"/>
                <a:gd name="connsiteY10-12944" fmla="*/ 0 h 9620"/>
                <a:gd name="connsiteX11-12945" fmla="*/ 4949 w 10000"/>
                <a:gd name="connsiteY11-12946" fmla="*/ 0 h 9620"/>
                <a:gd name="connsiteX12-12947" fmla="*/ 5793 w 10000"/>
                <a:gd name="connsiteY12-12948" fmla="*/ 0 h 9620"/>
                <a:gd name="connsiteX13-12949" fmla="*/ 5793 w 10000"/>
                <a:gd name="connsiteY13-12950" fmla="*/ 389 h 9620"/>
                <a:gd name="connsiteX14-12951" fmla="*/ 6639 w 10000"/>
                <a:gd name="connsiteY14-12952" fmla="*/ 766 h 9620"/>
                <a:gd name="connsiteX15-12953" fmla="*/ 6639 w 10000"/>
                <a:gd name="connsiteY15-12954" fmla="*/ 1552 h 9620"/>
                <a:gd name="connsiteX16-12955" fmla="*/ 6639 w 10000"/>
                <a:gd name="connsiteY16-12956" fmla="*/ 1941 h 9620"/>
                <a:gd name="connsiteX17-12957" fmla="*/ 6639 w 10000"/>
                <a:gd name="connsiteY17-12958" fmla="*/ 2708 h 9620"/>
                <a:gd name="connsiteX18-12959" fmla="*/ 7469 w 10000"/>
                <a:gd name="connsiteY18-12960" fmla="*/ 4249 h 9620"/>
                <a:gd name="connsiteX19-12961" fmla="*/ 7469 w 10000"/>
                <a:gd name="connsiteY19-12962" fmla="*/ 5408 h 9620"/>
                <a:gd name="connsiteX20-12963" fmla="*/ 8313 w 10000"/>
                <a:gd name="connsiteY20-12964" fmla="*/ 6567 h 9620"/>
                <a:gd name="connsiteX21-12965" fmla="*/ 9151 w 10000"/>
                <a:gd name="connsiteY21-12966" fmla="*/ 7341 h 9620"/>
                <a:gd name="connsiteX22-12967" fmla="*/ 10000 w 10000"/>
                <a:gd name="connsiteY22-12968" fmla="*/ 8068 h 9620"/>
                <a:gd name="connsiteX23-12969" fmla="*/ 10000 w 10000"/>
                <a:gd name="connsiteY23-12970" fmla="*/ 8836 h 9620"/>
                <a:gd name="connsiteX24-12971" fmla="*/ 9151 w 10000"/>
                <a:gd name="connsiteY24-12972" fmla="*/ 9620 h 9620"/>
                <a:gd name="connsiteX0-12973" fmla="*/ 0 w 10000"/>
                <a:gd name="connsiteY0-12974" fmla="*/ 7233 h 9185"/>
                <a:gd name="connsiteX1-12975" fmla="*/ 853 w 10000"/>
                <a:gd name="connsiteY1-12976" fmla="*/ 6826 h 9185"/>
                <a:gd name="connsiteX2-12977" fmla="*/ 1583 w 10000"/>
                <a:gd name="connsiteY2-12978" fmla="*/ 5218 h 9185"/>
                <a:gd name="connsiteX3-12979" fmla="*/ 2423 w 10000"/>
                <a:gd name="connsiteY3-12980" fmla="*/ 3614 h 9185"/>
                <a:gd name="connsiteX4-12981" fmla="*/ 3268 w 10000"/>
                <a:gd name="connsiteY4-12982" fmla="*/ 2815 h 9185"/>
                <a:gd name="connsiteX5-12983" fmla="*/ 3268 w 10000"/>
                <a:gd name="connsiteY5-12984" fmla="*/ 2018 h 9185"/>
                <a:gd name="connsiteX6-12985" fmla="*/ 3268 w 10000"/>
                <a:gd name="connsiteY6-12986" fmla="*/ 1210 h 9185"/>
                <a:gd name="connsiteX7-12987" fmla="*/ 3268 w 10000"/>
                <a:gd name="connsiteY7-12988" fmla="*/ 796 h 9185"/>
                <a:gd name="connsiteX8-12989" fmla="*/ 4112 w 10000"/>
                <a:gd name="connsiteY8-12990" fmla="*/ 404 h 9185"/>
                <a:gd name="connsiteX9-12991" fmla="*/ 4112 w 10000"/>
                <a:gd name="connsiteY9-12992" fmla="*/ 0 h 9185"/>
                <a:gd name="connsiteX10-12993" fmla="*/ 4112 w 10000"/>
                <a:gd name="connsiteY10-12994" fmla="*/ 0 h 9185"/>
                <a:gd name="connsiteX11-12995" fmla="*/ 4949 w 10000"/>
                <a:gd name="connsiteY11-12996" fmla="*/ 0 h 9185"/>
                <a:gd name="connsiteX12-12997" fmla="*/ 5793 w 10000"/>
                <a:gd name="connsiteY12-12998" fmla="*/ 0 h 9185"/>
                <a:gd name="connsiteX13-12999" fmla="*/ 5793 w 10000"/>
                <a:gd name="connsiteY13-13000" fmla="*/ 404 h 9185"/>
                <a:gd name="connsiteX14-13001" fmla="*/ 6639 w 10000"/>
                <a:gd name="connsiteY14-13002" fmla="*/ 796 h 9185"/>
                <a:gd name="connsiteX15-13003" fmla="*/ 6639 w 10000"/>
                <a:gd name="connsiteY15-13004" fmla="*/ 1613 h 9185"/>
                <a:gd name="connsiteX16-13005" fmla="*/ 6639 w 10000"/>
                <a:gd name="connsiteY16-13006" fmla="*/ 2018 h 9185"/>
                <a:gd name="connsiteX17-13007" fmla="*/ 6639 w 10000"/>
                <a:gd name="connsiteY17-13008" fmla="*/ 2815 h 9185"/>
                <a:gd name="connsiteX18-13009" fmla="*/ 7469 w 10000"/>
                <a:gd name="connsiteY18-13010" fmla="*/ 4417 h 9185"/>
                <a:gd name="connsiteX19-13011" fmla="*/ 7469 w 10000"/>
                <a:gd name="connsiteY19-13012" fmla="*/ 5622 h 9185"/>
                <a:gd name="connsiteX20-13013" fmla="*/ 8313 w 10000"/>
                <a:gd name="connsiteY20-13014" fmla="*/ 6826 h 9185"/>
                <a:gd name="connsiteX21-13015" fmla="*/ 9151 w 10000"/>
                <a:gd name="connsiteY21-13016" fmla="*/ 7631 h 9185"/>
                <a:gd name="connsiteX22-13017" fmla="*/ 10000 w 10000"/>
                <a:gd name="connsiteY22-13018" fmla="*/ 8387 h 9185"/>
                <a:gd name="connsiteX23-13019" fmla="*/ 10000 w 10000"/>
                <a:gd name="connsiteY23-13020" fmla="*/ 9185 h 918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29" y="connsiteY14-30"/>
                </a:cxn>
                <a:cxn ang="0">
                  <a:pos x="connsiteX15-31" y="connsiteY15-32"/>
                </a:cxn>
                <a:cxn ang="0">
                  <a:pos x="connsiteX16-33" y="connsiteY16-34"/>
                </a:cxn>
                <a:cxn ang="0">
                  <a:pos x="connsiteX17-35" y="connsiteY17-36"/>
                </a:cxn>
                <a:cxn ang="0">
                  <a:pos x="connsiteX18-37" y="connsiteY18-38"/>
                </a:cxn>
                <a:cxn ang="0">
                  <a:pos x="connsiteX19-39" y="connsiteY19-40"/>
                </a:cxn>
                <a:cxn ang="0">
                  <a:pos x="connsiteX20-41" y="connsiteY20-42"/>
                </a:cxn>
                <a:cxn ang="0">
                  <a:pos x="connsiteX21-43" y="connsiteY21-44"/>
                </a:cxn>
                <a:cxn ang="0">
                  <a:pos x="connsiteX22-45" y="connsiteY22-46"/>
                </a:cxn>
                <a:cxn ang="0">
                  <a:pos x="connsiteX23-47" y="connsiteY23-48"/>
                </a:cxn>
              </a:cxnLst>
              <a:rect l="l" t="t" r="r" b="b"/>
              <a:pathLst>
                <a:path w="10000" h="9185">
                  <a:moveTo>
                    <a:pt x="0" y="7233"/>
                  </a:moveTo>
                  <a:cubicBezTo>
                    <a:pt x="292" y="7105"/>
                    <a:pt x="569" y="6959"/>
                    <a:pt x="853" y="6826"/>
                  </a:cubicBezTo>
                  <a:cubicBezTo>
                    <a:pt x="1084" y="6295"/>
                    <a:pt x="1353" y="5757"/>
                    <a:pt x="1583" y="5218"/>
                  </a:cubicBezTo>
                  <a:cubicBezTo>
                    <a:pt x="1878" y="4691"/>
                    <a:pt x="2150" y="4156"/>
                    <a:pt x="2423" y="3614"/>
                  </a:cubicBezTo>
                  <a:cubicBezTo>
                    <a:pt x="2700" y="3349"/>
                    <a:pt x="2983" y="3081"/>
                    <a:pt x="3268" y="2815"/>
                  </a:cubicBezTo>
                  <a:lnTo>
                    <a:pt x="3268" y="2018"/>
                  </a:lnTo>
                  <a:lnTo>
                    <a:pt x="3268" y="1210"/>
                  </a:lnTo>
                  <a:lnTo>
                    <a:pt x="3268" y="796"/>
                  </a:lnTo>
                  <a:lnTo>
                    <a:pt x="4112" y="404"/>
                  </a:lnTo>
                  <a:lnTo>
                    <a:pt x="4112" y="0"/>
                  </a:lnTo>
                  <a:lnTo>
                    <a:pt x="4112" y="0"/>
                  </a:lnTo>
                  <a:lnTo>
                    <a:pt x="4949" y="0"/>
                  </a:lnTo>
                  <a:lnTo>
                    <a:pt x="5793" y="0"/>
                  </a:lnTo>
                  <a:lnTo>
                    <a:pt x="5793" y="404"/>
                  </a:lnTo>
                  <a:lnTo>
                    <a:pt x="6639" y="796"/>
                  </a:lnTo>
                  <a:lnTo>
                    <a:pt x="6639" y="1613"/>
                  </a:lnTo>
                  <a:lnTo>
                    <a:pt x="6639" y="2018"/>
                  </a:lnTo>
                  <a:lnTo>
                    <a:pt x="6639" y="2815"/>
                  </a:lnTo>
                  <a:lnTo>
                    <a:pt x="7469" y="4417"/>
                  </a:lnTo>
                  <a:lnTo>
                    <a:pt x="7469" y="5622"/>
                  </a:lnTo>
                  <a:cubicBezTo>
                    <a:pt x="7761" y="6025"/>
                    <a:pt x="8034" y="6431"/>
                    <a:pt x="8313" y="6826"/>
                  </a:cubicBezTo>
                  <a:cubicBezTo>
                    <a:pt x="8608" y="7100"/>
                    <a:pt x="8872" y="7363"/>
                    <a:pt x="9151" y="7631"/>
                  </a:cubicBezTo>
                  <a:lnTo>
                    <a:pt x="10000" y="8387"/>
                  </a:lnTo>
                  <a:lnTo>
                    <a:pt x="10000" y="9185"/>
                  </a:lnTo>
                </a:path>
              </a:pathLst>
            </a:custGeom>
            <a:solidFill>
              <a:schemeClr val="bg1">
                <a:lumMod val="50000"/>
              </a:schemeClr>
            </a:solidFill>
            <a:ln w="12700">
              <a:solidFill>
                <a:schemeClr val="bg1">
                  <a:lumMod val="50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1" name="Freeform 46"/>
            <p:cNvSpPr/>
            <p:nvPr/>
          </p:nvSpPr>
          <p:spPr bwMode="auto">
            <a:xfrm>
              <a:off x="15390" y="3645"/>
              <a:ext cx="258" cy="1750"/>
            </a:xfrm>
            <a:custGeom>
              <a:avLst/>
              <a:gdLst>
                <a:gd name="connsiteX0" fmla="*/ 1505 w 10000"/>
                <a:gd name="connsiteY0" fmla="*/ 3373 h 10000"/>
                <a:gd name="connsiteX1" fmla="*/ 1505 w 10000"/>
                <a:gd name="connsiteY1" fmla="*/ 3889 h 10000"/>
                <a:gd name="connsiteX2" fmla="*/ 1505 w 10000"/>
                <a:gd name="connsiteY2" fmla="*/ 4312 h 10000"/>
                <a:gd name="connsiteX3" fmla="*/ 1505 w 10000"/>
                <a:gd name="connsiteY3" fmla="*/ 4735 h 10000"/>
                <a:gd name="connsiteX4" fmla="*/ 1505 w 10000"/>
                <a:gd name="connsiteY4" fmla="*/ 5159 h 10000"/>
                <a:gd name="connsiteX5" fmla="*/ 1505 w 10000"/>
                <a:gd name="connsiteY5" fmla="*/ 5582 h 10000"/>
                <a:gd name="connsiteX6" fmla="*/ 1505 w 10000"/>
                <a:gd name="connsiteY6" fmla="*/ 5899 h 10000"/>
                <a:gd name="connsiteX7" fmla="*/ 1505 w 10000"/>
                <a:gd name="connsiteY7" fmla="*/ 6217 h 10000"/>
                <a:gd name="connsiteX8" fmla="*/ 1505 w 10000"/>
                <a:gd name="connsiteY8" fmla="*/ 6415 h 10000"/>
                <a:gd name="connsiteX9" fmla="*/ 1352 w 10000"/>
                <a:gd name="connsiteY9" fmla="*/ 6944 h 10000"/>
                <a:gd name="connsiteX10" fmla="*/ 1352 w 10000"/>
                <a:gd name="connsiteY10" fmla="*/ 7368 h 10000"/>
                <a:gd name="connsiteX11" fmla="*/ 1505 w 10000"/>
                <a:gd name="connsiteY11" fmla="*/ 7685 h 10000"/>
                <a:gd name="connsiteX12" fmla="*/ 1505 w 10000"/>
                <a:gd name="connsiteY12" fmla="*/ 8003 h 10000"/>
                <a:gd name="connsiteX13" fmla="*/ 1657 w 10000"/>
                <a:gd name="connsiteY13" fmla="*/ 8320 h 10000"/>
                <a:gd name="connsiteX14" fmla="*/ 1810 w 10000"/>
                <a:gd name="connsiteY14" fmla="*/ 8638 h 10000"/>
                <a:gd name="connsiteX15" fmla="*/ 1962 w 10000"/>
                <a:gd name="connsiteY15" fmla="*/ 8836 h 10000"/>
                <a:gd name="connsiteX16" fmla="*/ 2267 w 10000"/>
                <a:gd name="connsiteY16" fmla="*/ 8942 h 10000"/>
                <a:gd name="connsiteX17" fmla="*/ 2571 w 10000"/>
                <a:gd name="connsiteY17" fmla="*/ 9048 h 10000"/>
                <a:gd name="connsiteX18" fmla="*/ 3029 w 10000"/>
                <a:gd name="connsiteY18" fmla="*/ 9153 h 10000"/>
                <a:gd name="connsiteX19" fmla="*/ 3638 w 10000"/>
                <a:gd name="connsiteY19" fmla="*/ 9259 h 10000"/>
                <a:gd name="connsiteX20" fmla="*/ 4248 w 10000"/>
                <a:gd name="connsiteY20" fmla="*/ 9259 h 10000"/>
                <a:gd name="connsiteX21" fmla="*/ 4838 w 10000"/>
                <a:gd name="connsiteY21" fmla="*/ 9259 h 10000"/>
                <a:gd name="connsiteX22" fmla="*/ 5448 w 10000"/>
                <a:gd name="connsiteY22" fmla="*/ 9259 h 10000"/>
                <a:gd name="connsiteX23" fmla="*/ 5905 w 10000"/>
                <a:gd name="connsiteY23" fmla="*/ 9259 h 10000"/>
                <a:gd name="connsiteX24" fmla="*/ 6362 w 10000"/>
                <a:gd name="connsiteY24" fmla="*/ 9153 h 10000"/>
                <a:gd name="connsiteX25" fmla="*/ 7124 w 10000"/>
                <a:gd name="connsiteY25" fmla="*/ 9048 h 10000"/>
                <a:gd name="connsiteX26" fmla="*/ 7733 w 10000"/>
                <a:gd name="connsiteY26" fmla="*/ 8942 h 10000"/>
                <a:gd name="connsiteX27" fmla="*/ 7886 w 10000"/>
                <a:gd name="connsiteY27" fmla="*/ 8836 h 10000"/>
                <a:gd name="connsiteX28" fmla="*/ 8038 w 10000"/>
                <a:gd name="connsiteY28" fmla="*/ 8743 h 10000"/>
                <a:gd name="connsiteX29" fmla="*/ 8190 w 10000"/>
                <a:gd name="connsiteY29" fmla="*/ 8638 h 10000"/>
                <a:gd name="connsiteX30" fmla="*/ 8343 w 10000"/>
                <a:gd name="connsiteY30" fmla="*/ 8532 h 10000"/>
                <a:gd name="connsiteX31" fmla="*/ 8476 w 10000"/>
                <a:gd name="connsiteY31" fmla="*/ 8108 h 10000"/>
                <a:gd name="connsiteX32" fmla="*/ 8629 w 10000"/>
                <a:gd name="connsiteY32" fmla="*/ 7685 h 10000"/>
                <a:gd name="connsiteX33" fmla="*/ 8781 w 10000"/>
                <a:gd name="connsiteY33" fmla="*/ 7474 h 10000"/>
                <a:gd name="connsiteX34" fmla="*/ 8781 w 10000"/>
                <a:gd name="connsiteY34" fmla="*/ 7262 h 10000"/>
                <a:gd name="connsiteX35" fmla="*/ 8781 w 10000"/>
                <a:gd name="connsiteY35" fmla="*/ 7050 h 10000"/>
                <a:gd name="connsiteX36" fmla="*/ 8781 w 10000"/>
                <a:gd name="connsiteY36" fmla="*/ 6944 h 10000"/>
                <a:gd name="connsiteX37" fmla="*/ 8933 w 10000"/>
                <a:gd name="connsiteY37" fmla="*/ 6839 h 10000"/>
                <a:gd name="connsiteX38" fmla="*/ 8933 w 10000"/>
                <a:gd name="connsiteY38" fmla="*/ 6733 h 10000"/>
                <a:gd name="connsiteX39" fmla="*/ 8933 w 10000"/>
                <a:gd name="connsiteY39" fmla="*/ 6733 h 10000"/>
                <a:gd name="connsiteX40" fmla="*/ 9086 w 10000"/>
                <a:gd name="connsiteY40" fmla="*/ 6733 h 10000"/>
                <a:gd name="connsiteX41" fmla="*/ 9238 w 10000"/>
                <a:gd name="connsiteY41" fmla="*/ 6733 h 10000"/>
                <a:gd name="connsiteX42" fmla="*/ 9390 w 10000"/>
                <a:gd name="connsiteY42" fmla="*/ 6944 h 10000"/>
                <a:gd name="connsiteX43" fmla="*/ 9390 w 10000"/>
                <a:gd name="connsiteY43" fmla="*/ 7156 h 10000"/>
                <a:gd name="connsiteX44" fmla="*/ 9390 w 10000"/>
                <a:gd name="connsiteY44" fmla="*/ 7262 h 10000"/>
                <a:gd name="connsiteX45" fmla="*/ 9390 w 10000"/>
                <a:gd name="connsiteY45" fmla="*/ 7474 h 10000"/>
                <a:gd name="connsiteX46" fmla="*/ 9543 w 10000"/>
                <a:gd name="connsiteY46" fmla="*/ 7897 h 10000"/>
                <a:gd name="connsiteX47" fmla="*/ 9543 w 10000"/>
                <a:gd name="connsiteY47" fmla="*/ 8214 h 10000"/>
                <a:gd name="connsiteX48" fmla="*/ 9695 w 10000"/>
                <a:gd name="connsiteY48" fmla="*/ 8532 h 10000"/>
                <a:gd name="connsiteX49" fmla="*/ 9848 w 10000"/>
                <a:gd name="connsiteY49" fmla="*/ 8743 h 10000"/>
                <a:gd name="connsiteX50" fmla="*/ 10000 w 10000"/>
                <a:gd name="connsiteY50" fmla="*/ 8942 h 10000"/>
                <a:gd name="connsiteX51" fmla="*/ 10000 w 10000"/>
                <a:gd name="connsiteY51" fmla="*/ 9153 h 10000"/>
                <a:gd name="connsiteX52" fmla="*/ 9848 w 10000"/>
                <a:gd name="connsiteY52" fmla="*/ 9365 h 10000"/>
                <a:gd name="connsiteX53" fmla="*/ 9543 w 10000"/>
                <a:gd name="connsiteY53" fmla="*/ 9471 h 10000"/>
                <a:gd name="connsiteX54" fmla="*/ 9238 w 10000"/>
                <a:gd name="connsiteY54" fmla="*/ 9577 h 10000"/>
                <a:gd name="connsiteX55" fmla="*/ 8781 w 10000"/>
                <a:gd name="connsiteY55" fmla="*/ 9683 h 10000"/>
                <a:gd name="connsiteX56" fmla="*/ 8343 w 10000"/>
                <a:gd name="connsiteY56" fmla="*/ 9788 h 10000"/>
                <a:gd name="connsiteX57" fmla="*/ 7886 w 10000"/>
                <a:gd name="connsiteY57" fmla="*/ 9894 h 10000"/>
                <a:gd name="connsiteX58" fmla="*/ 7276 w 10000"/>
                <a:gd name="connsiteY58" fmla="*/ 9894 h 10000"/>
                <a:gd name="connsiteX59" fmla="*/ 6514 w 10000"/>
                <a:gd name="connsiteY59" fmla="*/ 10000 h 10000"/>
                <a:gd name="connsiteX60" fmla="*/ 5752 w 10000"/>
                <a:gd name="connsiteY60" fmla="*/ 10000 h 10000"/>
                <a:gd name="connsiteX61" fmla="*/ 4838 w 10000"/>
                <a:gd name="connsiteY61" fmla="*/ 10000 h 10000"/>
                <a:gd name="connsiteX62" fmla="*/ 4095 w 10000"/>
                <a:gd name="connsiteY62" fmla="*/ 10000 h 10000"/>
                <a:gd name="connsiteX63" fmla="*/ 3333 w 10000"/>
                <a:gd name="connsiteY63" fmla="*/ 9894 h 10000"/>
                <a:gd name="connsiteX64" fmla="*/ 2724 w 10000"/>
                <a:gd name="connsiteY64" fmla="*/ 9894 h 10000"/>
                <a:gd name="connsiteX65" fmla="*/ 2267 w 10000"/>
                <a:gd name="connsiteY65" fmla="*/ 9788 h 10000"/>
                <a:gd name="connsiteX66" fmla="*/ 1810 w 10000"/>
                <a:gd name="connsiteY66" fmla="*/ 9577 h 10000"/>
                <a:gd name="connsiteX67" fmla="*/ 1352 w 10000"/>
                <a:gd name="connsiteY67" fmla="*/ 9471 h 10000"/>
                <a:gd name="connsiteX68" fmla="*/ 1067 w 10000"/>
                <a:gd name="connsiteY68" fmla="*/ 9259 h 10000"/>
                <a:gd name="connsiteX69" fmla="*/ 914 w 10000"/>
                <a:gd name="connsiteY69" fmla="*/ 8942 h 10000"/>
                <a:gd name="connsiteX70" fmla="*/ 762 w 10000"/>
                <a:gd name="connsiteY70" fmla="*/ 8638 h 10000"/>
                <a:gd name="connsiteX71" fmla="*/ 610 w 10000"/>
                <a:gd name="connsiteY71" fmla="*/ 8214 h 10000"/>
                <a:gd name="connsiteX72" fmla="*/ 610 w 10000"/>
                <a:gd name="connsiteY72" fmla="*/ 7791 h 10000"/>
                <a:gd name="connsiteX73" fmla="*/ 610 w 10000"/>
                <a:gd name="connsiteY73" fmla="*/ 7262 h 10000"/>
                <a:gd name="connsiteX74" fmla="*/ 610 w 10000"/>
                <a:gd name="connsiteY74" fmla="*/ 6627 h 10000"/>
                <a:gd name="connsiteX75" fmla="*/ 610 w 10000"/>
                <a:gd name="connsiteY75" fmla="*/ 5899 h 10000"/>
                <a:gd name="connsiteX76" fmla="*/ 610 w 10000"/>
                <a:gd name="connsiteY76" fmla="*/ 5476 h 10000"/>
                <a:gd name="connsiteX77" fmla="*/ 610 w 10000"/>
                <a:gd name="connsiteY77" fmla="*/ 5053 h 10000"/>
                <a:gd name="connsiteX78" fmla="*/ 610 w 10000"/>
                <a:gd name="connsiteY78" fmla="*/ 4630 h 10000"/>
                <a:gd name="connsiteX79" fmla="*/ 610 w 10000"/>
                <a:gd name="connsiteY79" fmla="*/ 4206 h 10000"/>
                <a:gd name="connsiteX80" fmla="*/ 610 w 10000"/>
                <a:gd name="connsiteY80" fmla="*/ 3690 h 10000"/>
                <a:gd name="connsiteX81" fmla="*/ 610 w 10000"/>
                <a:gd name="connsiteY81" fmla="*/ 3267 h 10000"/>
                <a:gd name="connsiteX82" fmla="*/ 610 w 10000"/>
                <a:gd name="connsiteY82" fmla="*/ 2950 h 10000"/>
                <a:gd name="connsiteX83" fmla="*/ 610 w 10000"/>
                <a:gd name="connsiteY83" fmla="*/ 2526 h 10000"/>
                <a:gd name="connsiteX84" fmla="*/ 610 w 10000"/>
                <a:gd name="connsiteY84" fmla="*/ 2209 h 10000"/>
                <a:gd name="connsiteX85" fmla="*/ 457 w 10000"/>
                <a:gd name="connsiteY85" fmla="*/ 1892 h 10000"/>
                <a:gd name="connsiteX86" fmla="*/ 457 w 10000"/>
                <a:gd name="connsiteY86" fmla="*/ 1680 h 10000"/>
                <a:gd name="connsiteX87" fmla="*/ 457 w 10000"/>
                <a:gd name="connsiteY87" fmla="*/ 1362 h 10000"/>
                <a:gd name="connsiteX88" fmla="*/ 457 w 10000"/>
                <a:gd name="connsiteY88" fmla="*/ 1164 h 10000"/>
                <a:gd name="connsiteX89" fmla="*/ 457 w 10000"/>
                <a:gd name="connsiteY89" fmla="*/ 1058 h 10000"/>
                <a:gd name="connsiteX90" fmla="*/ 457 w 10000"/>
                <a:gd name="connsiteY90" fmla="*/ 847 h 10000"/>
                <a:gd name="connsiteX91" fmla="*/ 305 w 10000"/>
                <a:gd name="connsiteY91" fmla="*/ 741 h 10000"/>
                <a:gd name="connsiteX92" fmla="*/ 305 w 10000"/>
                <a:gd name="connsiteY92" fmla="*/ 529 h 10000"/>
                <a:gd name="connsiteX93" fmla="*/ 152 w 10000"/>
                <a:gd name="connsiteY93" fmla="*/ 423 h 10000"/>
                <a:gd name="connsiteX94" fmla="*/ 0 w 10000"/>
                <a:gd name="connsiteY94" fmla="*/ 317 h 10000"/>
                <a:gd name="connsiteX95" fmla="*/ 0 w 10000"/>
                <a:gd name="connsiteY95" fmla="*/ 212 h 10000"/>
                <a:gd name="connsiteX96" fmla="*/ 0 w 10000"/>
                <a:gd name="connsiteY96" fmla="*/ 106 h 10000"/>
                <a:gd name="connsiteX97" fmla="*/ 152 w 10000"/>
                <a:gd name="connsiteY97" fmla="*/ 0 h 10000"/>
                <a:gd name="connsiteX98" fmla="*/ 152 w 10000"/>
                <a:gd name="connsiteY98" fmla="*/ 0 h 10000"/>
                <a:gd name="connsiteX99" fmla="*/ 457 w 10000"/>
                <a:gd name="connsiteY99" fmla="*/ 0 h 10000"/>
                <a:gd name="connsiteX100" fmla="*/ 762 w 10000"/>
                <a:gd name="connsiteY100" fmla="*/ 0 h 10000"/>
                <a:gd name="connsiteX101" fmla="*/ 1067 w 10000"/>
                <a:gd name="connsiteY101" fmla="*/ 106 h 10000"/>
                <a:gd name="connsiteX102" fmla="*/ 1352 w 10000"/>
                <a:gd name="connsiteY102" fmla="*/ 212 h 10000"/>
                <a:gd name="connsiteX103" fmla="*/ 1657 w 10000"/>
                <a:gd name="connsiteY103" fmla="*/ 317 h 10000"/>
                <a:gd name="connsiteX104" fmla="*/ 1810 w 10000"/>
                <a:gd name="connsiteY104" fmla="*/ 423 h 10000"/>
                <a:gd name="connsiteX105" fmla="*/ 1962 w 10000"/>
                <a:gd name="connsiteY105" fmla="*/ 423 h 10000"/>
                <a:gd name="connsiteX106" fmla="*/ 1962 w 10000"/>
                <a:gd name="connsiteY106" fmla="*/ 635 h 10000"/>
                <a:gd name="connsiteX107" fmla="*/ 1810 w 10000"/>
                <a:gd name="connsiteY107" fmla="*/ 847 h 10000"/>
                <a:gd name="connsiteX108" fmla="*/ 1810 w 10000"/>
                <a:gd name="connsiteY108" fmla="*/ 952 h 10000"/>
                <a:gd name="connsiteX109" fmla="*/ 1810 w 10000"/>
                <a:gd name="connsiteY109" fmla="*/ 1164 h 10000"/>
                <a:gd name="connsiteX110" fmla="*/ 1657 w 10000"/>
                <a:gd name="connsiteY110" fmla="*/ 1362 h 10000"/>
                <a:gd name="connsiteX111" fmla="*/ 1657 w 10000"/>
                <a:gd name="connsiteY111" fmla="*/ 1574 h 10000"/>
                <a:gd name="connsiteX112" fmla="*/ 1657 w 10000"/>
                <a:gd name="connsiteY112" fmla="*/ 1892 h 10000"/>
                <a:gd name="connsiteX113" fmla="*/ 1657 w 10000"/>
                <a:gd name="connsiteY113" fmla="*/ 2315 h 10000"/>
                <a:gd name="connsiteX114" fmla="*/ 1505 w 10000"/>
                <a:gd name="connsiteY114" fmla="*/ 2844 h 10000"/>
                <a:gd name="connsiteX115" fmla="*/ 1505 w 10000"/>
                <a:gd name="connsiteY115" fmla="*/ 3373 h 10000"/>
                <a:gd name="connsiteX116" fmla="*/ 1505 w 10000"/>
                <a:gd name="connsiteY116" fmla="*/ 3373 h 10000"/>
                <a:gd name="connsiteX0-1" fmla="*/ 1505 w 10000"/>
                <a:gd name="connsiteY0-2" fmla="*/ 3373 h 10000"/>
                <a:gd name="connsiteX1-3" fmla="*/ 1505 w 10000"/>
                <a:gd name="connsiteY1-4" fmla="*/ 3889 h 10000"/>
                <a:gd name="connsiteX2-5" fmla="*/ 1505 w 10000"/>
                <a:gd name="connsiteY2-6" fmla="*/ 4312 h 10000"/>
                <a:gd name="connsiteX3-7" fmla="*/ 1505 w 10000"/>
                <a:gd name="connsiteY3-8" fmla="*/ 4735 h 10000"/>
                <a:gd name="connsiteX4-9" fmla="*/ 1505 w 10000"/>
                <a:gd name="connsiteY4-10" fmla="*/ 5159 h 10000"/>
                <a:gd name="connsiteX5-11" fmla="*/ 1505 w 10000"/>
                <a:gd name="connsiteY5-12" fmla="*/ 5582 h 10000"/>
                <a:gd name="connsiteX6-13" fmla="*/ 1505 w 10000"/>
                <a:gd name="connsiteY6-14" fmla="*/ 5899 h 10000"/>
                <a:gd name="connsiteX7-15" fmla="*/ 1505 w 10000"/>
                <a:gd name="connsiteY7-16" fmla="*/ 6217 h 10000"/>
                <a:gd name="connsiteX8-17" fmla="*/ 1505 w 10000"/>
                <a:gd name="connsiteY8-18" fmla="*/ 6415 h 10000"/>
                <a:gd name="connsiteX9-19" fmla="*/ 1352 w 10000"/>
                <a:gd name="connsiteY9-20" fmla="*/ 6944 h 10000"/>
                <a:gd name="connsiteX10-21" fmla="*/ 1352 w 10000"/>
                <a:gd name="connsiteY10-22" fmla="*/ 7368 h 10000"/>
                <a:gd name="connsiteX11-23" fmla="*/ 1505 w 10000"/>
                <a:gd name="connsiteY11-24" fmla="*/ 7685 h 10000"/>
                <a:gd name="connsiteX12-25" fmla="*/ 1505 w 10000"/>
                <a:gd name="connsiteY12-26" fmla="*/ 8003 h 10000"/>
                <a:gd name="connsiteX13-27" fmla="*/ 1657 w 10000"/>
                <a:gd name="connsiteY13-28" fmla="*/ 8320 h 10000"/>
                <a:gd name="connsiteX14-29" fmla="*/ 1810 w 10000"/>
                <a:gd name="connsiteY14-30" fmla="*/ 8638 h 10000"/>
                <a:gd name="connsiteX15-31" fmla="*/ 1962 w 10000"/>
                <a:gd name="connsiteY15-32" fmla="*/ 8836 h 10000"/>
                <a:gd name="connsiteX16-33" fmla="*/ 2267 w 10000"/>
                <a:gd name="connsiteY16-34" fmla="*/ 8942 h 10000"/>
                <a:gd name="connsiteX17-35" fmla="*/ 2571 w 10000"/>
                <a:gd name="connsiteY17-36" fmla="*/ 9048 h 10000"/>
                <a:gd name="connsiteX18-37" fmla="*/ 3029 w 10000"/>
                <a:gd name="connsiteY18-38" fmla="*/ 9153 h 10000"/>
                <a:gd name="connsiteX19-39" fmla="*/ 3638 w 10000"/>
                <a:gd name="connsiteY19-40" fmla="*/ 9259 h 10000"/>
                <a:gd name="connsiteX20-41" fmla="*/ 4248 w 10000"/>
                <a:gd name="connsiteY20-42" fmla="*/ 9259 h 10000"/>
                <a:gd name="connsiteX21-43" fmla="*/ 4838 w 10000"/>
                <a:gd name="connsiteY21-44" fmla="*/ 9259 h 10000"/>
                <a:gd name="connsiteX22-45" fmla="*/ 5448 w 10000"/>
                <a:gd name="connsiteY22-46" fmla="*/ 9259 h 10000"/>
                <a:gd name="connsiteX23-47" fmla="*/ 5905 w 10000"/>
                <a:gd name="connsiteY23-48" fmla="*/ 9259 h 10000"/>
                <a:gd name="connsiteX24-49" fmla="*/ 6362 w 10000"/>
                <a:gd name="connsiteY24-50" fmla="*/ 9153 h 10000"/>
                <a:gd name="connsiteX25-51" fmla="*/ 7124 w 10000"/>
                <a:gd name="connsiteY25-52" fmla="*/ 9048 h 10000"/>
                <a:gd name="connsiteX26-53" fmla="*/ 7733 w 10000"/>
                <a:gd name="connsiteY26-54" fmla="*/ 8942 h 10000"/>
                <a:gd name="connsiteX27-55" fmla="*/ 7886 w 10000"/>
                <a:gd name="connsiteY27-56" fmla="*/ 8836 h 10000"/>
                <a:gd name="connsiteX28-57" fmla="*/ 8038 w 10000"/>
                <a:gd name="connsiteY28-58" fmla="*/ 8743 h 10000"/>
                <a:gd name="connsiteX29-59" fmla="*/ 8190 w 10000"/>
                <a:gd name="connsiteY29-60" fmla="*/ 8638 h 10000"/>
                <a:gd name="connsiteX30-61" fmla="*/ 8343 w 10000"/>
                <a:gd name="connsiteY30-62" fmla="*/ 8532 h 10000"/>
                <a:gd name="connsiteX31-63" fmla="*/ 8476 w 10000"/>
                <a:gd name="connsiteY31-64" fmla="*/ 8108 h 10000"/>
                <a:gd name="connsiteX32-65" fmla="*/ 8629 w 10000"/>
                <a:gd name="connsiteY32-66" fmla="*/ 7685 h 10000"/>
                <a:gd name="connsiteX33-67" fmla="*/ 8781 w 10000"/>
                <a:gd name="connsiteY33-68" fmla="*/ 7474 h 10000"/>
                <a:gd name="connsiteX34-69" fmla="*/ 8781 w 10000"/>
                <a:gd name="connsiteY34-70" fmla="*/ 7262 h 10000"/>
                <a:gd name="connsiteX35-71" fmla="*/ 8781 w 10000"/>
                <a:gd name="connsiteY35-72" fmla="*/ 7050 h 10000"/>
                <a:gd name="connsiteX36-73" fmla="*/ 8781 w 10000"/>
                <a:gd name="connsiteY36-74" fmla="*/ 6944 h 10000"/>
                <a:gd name="connsiteX37-75" fmla="*/ 8933 w 10000"/>
                <a:gd name="connsiteY37-76" fmla="*/ 6839 h 10000"/>
                <a:gd name="connsiteX38-77" fmla="*/ 8933 w 10000"/>
                <a:gd name="connsiteY38-78" fmla="*/ 6733 h 10000"/>
                <a:gd name="connsiteX39-79" fmla="*/ 8933 w 10000"/>
                <a:gd name="connsiteY39-80" fmla="*/ 6733 h 10000"/>
                <a:gd name="connsiteX40-81" fmla="*/ 9086 w 10000"/>
                <a:gd name="connsiteY40-82" fmla="*/ 6733 h 10000"/>
                <a:gd name="connsiteX41-83" fmla="*/ 9390 w 10000"/>
                <a:gd name="connsiteY41-84" fmla="*/ 6944 h 10000"/>
                <a:gd name="connsiteX42-85" fmla="*/ 9390 w 10000"/>
                <a:gd name="connsiteY42-86" fmla="*/ 7156 h 10000"/>
                <a:gd name="connsiteX43-87" fmla="*/ 9390 w 10000"/>
                <a:gd name="connsiteY43-88" fmla="*/ 7262 h 10000"/>
                <a:gd name="connsiteX44-89" fmla="*/ 9390 w 10000"/>
                <a:gd name="connsiteY44-90" fmla="*/ 7474 h 10000"/>
                <a:gd name="connsiteX45-91" fmla="*/ 9543 w 10000"/>
                <a:gd name="connsiteY45-92" fmla="*/ 7897 h 10000"/>
                <a:gd name="connsiteX46-93" fmla="*/ 9543 w 10000"/>
                <a:gd name="connsiteY46-94" fmla="*/ 8214 h 10000"/>
                <a:gd name="connsiteX47-95" fmla="*/ 9695 w 10000"/>
                <a:gd name="connsiteY47-96" fmla="*/ 8532 h 10000"/>
                <a:gd name="connsiteX48-97" fmla="*/ 9848 w 10000"/>
                <a:gd name="connsiteY48-98" fmla="*/ 8743 h 10000"/>
                <a:gd name="connsiteX49-99" fmla="*/ 10000 w 10000"/>
                <a:gd name="connsiteY49-100" fmla="*/ 8942 h 10000"/>
                <a:gd name="connsiteX50-101" fmla="*/ 10000 w 10000"/>
                <a:gd name="connsiteY50-102" fmla="*/ 9153 h 10000"/>
                <a:gd name="connsiteX51-103" fmla="*/ 9848 w 10000"/>
                <a:gd name="connsiteY51-104" fmla="*/ 9365 h 10000"/>
                <a:gd name="connsiteX52-105" fmla="*/ 9543 w 10000"/>
                <a:gd name="connsiteY52-106" fmla="*/ 9471 h 10000"/>
                <a:gd name="connsiteX53-107" fmla="*/ 9238 w 10000"/>
                <a:gd name="connsiteY53-108" fmla="*/ 9577 h 10000"/>
                <a:gd name="connsiteX54-109" fmla="*/ 8781 w 10000"/>
                <a:gd name="connsiteY54-110" fmla="*/ 9683 h 10000"/>
                <a:gd name="connsiteX55-111" fmla="*/ 8343 w 10000"/>
                <a:gd name="connsiteY55-112" fmla="*/ 9788 h 10000"/>
                <a:gd name="connsiteX56-113" fmla="*/ 7886 w 10000"/>
                <a:gd name="connsiteY56-114" fmla="*/ 9894 h 10000"/>
                <a:gd name="connsiteX57-115" fmla="*/ 7276 w 10000"/>
                <a:gd name="connsiteY57-116" fmla="*/ 9894 h 10000"/>
                <a:gd name="connsiteX58-117" fmla="*/ 6514 w 10000"/>
                <a:gd name="connsiteY58-118" fmla="*/ 10000 h 10000"/>
                <a:gd name="connsiteX59-119" fmla="*/ 5752 w 10000"/>
                <a:gd name="connsiteY59-120" fmla="*/ 10000 h 10000"/>
                <a:gd name="connsiteX60-121" fmla="*/ 4838 w 10000"/>
                <a:gd name="connsiteY60-122" fmla="*/ 10000 h 10000"/>
                <a:gd name="connsiteX61-123" fmla="*/ 4095 w 10000"/>
                <a:gd name="connsiteY61-124" fmla="*/ 10000 h 10000"/>
                <a:gd name="connsiteX62-125" fmla="*/ 3333 w 10000"/>
                <a:gd name="connsiteY62-126" fmla="*/ 9894 h 10000"/>
                <a:gd name="connsiteX63-127" fmla="*/ 2724 w 10000"/>
                <a:gd name="connsiteY63-128" fmla="*/ 9894 h 10000"/>
                <a:gd name="connsiteX64-129" fmla="*/ 2267 w 10000"/>
                <a:gd name="connsiteY64-130" fmla="*/ 9788 h 10000"/>
                <a:gd name="connsiteX65-131" fmla="*/ 1810 w 10000"/>
                <a:gd name="connsiteY65-132" fmla="*/ 9577 h 10000"/>
                <a:gd name="connsiteX66-133" fmla="*/ 1352 w 10000"/>
                <a:gd name="connsiteY66-134" fmla="*/ 9471 h 10000"/>
                <a:gd name="connsiteX67-135" fmla="*/ 1067 w 10000"/>
                <a:gd name="connsiteY67-136" fmla="*/ 9259 h 10000"/>
                <a:gd name="connsiteX68-137" fmla="*/ 914 w 10000"/>
                <a:gd name="connsiteY68-138" fmla="*/ 8942 h 10000"/>
                <a:gd name="connsiteX69-139" fmla="*/ 762 w 10000"/>
                <a:gd name="connsiteY69-140" fmla="*/ 8638 h 10000"/>
                <a:gd name="connsiteX70-141" fmla="*/ 610 w 10000"/>
                <a:gd name="connsiteY70-142" fmla="*/ 8214 h 10000"/>
                <a:gd name="connsiteX71-143" fmla="*/ 610 w 10000"/>
                <a:gd name="connsiteY71-144" fmla="*/ 7791 h 10000"/>
                <a:gd name="connsiteX72-145" fmla="*/ 610 w 10000"/>
                <a:gd name="connsiteY72-146" fmla="*/ 7262 h 10000"/>
                <a:gd name="connsiteX73-147" fmla="*/ 610 w 10000"/>
                <a:gd name="connsiteY73-148" fmla="*/ 6627 h 10000"/>
                <a:gd name="connsiteX74-149" fmla="*/ 610 w 10000"/>
                <a:gd name="connsiteY74-150" fmla="*/ 5899 h 10000"/>
                <a:gd name="connsiteX75-151" fmla="*/ 610 w 10000"/>
                <a:gd name="connsiteY75-152" fmla="*/ 5476 h 10000"/>
                <a:gd name="connsiteX76-153" fmla="*/ 610 w 10000"/>
                <a:gd name="connsiteY76-154" fmla="*/ 5053 h 10000"/>
                <a:gd name="connsiteX77-155" fmla="*/ 610 w 10000"/>
                <a:gd name="connsiteY77-156" fmla="*/ 4630 h 10000"/>
                <a:gd name="connsiteX78-157" fmla="*/ 610 w 10000"/>
                <a:gd name="connsiteY78-158" fmla="*/ 4206 h 10000"/>
                <a:gd name="connsiteX79-159" fmla="*/ 610 w 10000"/>
                <a:gd name="connsiteY79-160" fmla="*/ 3690 h 10000"/>
                <a:gd name="connsiteX80-161" fmla="*/ 610 w 10000"/>
                <a:gd name="connsiteY80-162" fmla="*/ 3267 h 10000"/>
                <a:gd name="connsiteX81-163" fmla="*/ 610 w 10000"/>
                <a:gd name="connsiteY81-164" fmla="*/ 2950 h 10000"/>
                <a:gd name="connsiteX82-165" fmla="*/ 610 w 10000"/>
                <a:gd name="connsiteY82-166" fmla="*/ 2526 h 10000"/>
                <a:gd name="connsiteX83-167" fmla="*/ 610 w 10000"/>
                <a:gd name="connsiteY83-168" fmla="*/ 2209 h 10000"/>
                <a:gd name="connsiteX84-169" fmla="*/ 457 w 10000"/>
                <a:gd name="connsiteY84-170" fmla="*/ 1892 h 10000"/>
                <a:gd name="connsiteX85-171" fmla="*/ 457 w 10000"/>
                <a:gd name="connsiteY85-172" fmla="*/ 1680 h 10000"/>
                <a:gd name="connsiteX86-173" fmla="*/ 457 w 10000"/>
                <a:gd name="connsiteY86-174" fmla="*/ 1362 h 10000"/>
                <a:gd name="connsiteX87-175" fmla="*/ 457 w 10000"/>
                <a:gd name="connsiteY87-176" fmla="*/ 1164 h 10000"/>
                <a:gd name="connsiteX88-177" fmla="*/ 457 w 10000"/>
                <a:gd name="connsiteY88-178" fmla="*/ 1058 h 10000"/>
                <a:gd name="connsiteX89-179" fmla="*/ 457 w 10000"/>
                <a:gd name="connsiteY89-180" fmla="*/ 847 h 10000"/>
                <a:gd name="connsiteX90-181" fmla="*/ 305 w 10000"/>
                <a:gd name="connsiteY90-182" fmla="*/ 741 h 10000"/>
                <a:gd name="connsiteX91-183" fmla="*/ 305 w 10000"/>
                <a:gd name="connsiteY91-184" fmla="*/ 529 h 10000"/>
                <a:gd name="connsiteX92-185" fmla="*/ 152 w 10000"/>
                <a:gd name="connsiteY92-186" fmla="*/ 423 h 10000"/>
                <a:gd name="connsiteX93-187" fmla="*/ 0 w 10000"/>
                <a:gd name="connsiteY93-188" fmla="*/ 317 h 10000"/>
                <a:gd name="connsiteX94-189" fmla="*/ 0 w 10000"/>
                <a:gd name="connsiteY94-190" fmla="*/ 212 h 10000"/>
                <a:gd name="connsiteX95-191" fmla="*/ 0 w 10000"/>
                <a:gd name="connsiteY95-192" fmla="*/ 106 h 10000"/>
                <a:gd name="connsiteX96-193" fmla="*/ 152 w 10000"/>
                <a:gd name="connsiteY96-194" fmla="*/ 0 h 10000"/>
                <a:gd name="connsiteX97-195" fmla="*/ 152 w 10000"/>
                <a:gd name="connsiteY97-196" fmla="*/ 0 h 10000"/>
                <a:gd name="connsiteX98-197" fmla="*/ 457 w 10000"/>
                <a:gd name="connsiteY98-198" fmla="*/ 0 h 10000"/>
                <a:gd name="connsiteX99-199" fmla="*/ 762 w 10000"/>
                <a:gd name="connsiteY99-200" fmla="*/ 0 h 10000"/>
                <a:gd name="connsiteX100-201" fmla="*/ 1067 w 10000"/>
                <a:gd name="connsiteY100-202" fmla="*/ 106 h 10000"/>
                <a:gd name="connsiteX101-203" fmla="*/ 1352 w 10000"/>
                <a:gd name="connsiteY101-204" fmla="*/ 212 h 10000"/>
                <a:gd name="connsiteX102-205" fmla="*/ 1657 w 10000"/>
                <a:gd name="connsiteY102-206" fmla="*/ 317 h 10000"/>
                <a:gd name="connsiteX103-207" fmla="*/ 1810 w 10000"/>
                <a:gd name="connsiteY103-208" fmla="*/ 423 h 10000"/>
                <a:gd name="connsiteX104-209" fmla="*/ 1962 w 10000"/>
                <a:gd name="connsiteY104-210" fmla="*/ 423 h 10000"/>
                <a:gd name="connsiteX105-211" fmla="*/ 1962 w 10000"/>
                <a:gd name="connsiteY105-212" fmla="*/ 635 h 10000"/>
                <a:gd name="connsiteX106-213" fmla="*/ 1810 w 10000"/>
                <a:gd name="connsiteY106-214" fmla="*/ 847 h 10000"/>
                <a:gd name="connsiteX107-215" fmla="*/ 1810 w 10000"/>
                <a:gd name="connsiteY107-216" fmla="*/ 952 h 10000"/>
                <a:gd name="connsiteX108-217" fmla="*/ 1810 w 10000"/>
                <a:gd name="connsiteY108-218" fmla="*/ 1164 h 10000"/>
                <a:gd name="connsiteX109-219" fmla="*/ 1657 w 10000"/>
                <a:gd name="connsiteY109-220" fmla="*/ 1362 h 10000"/>
                <a:gd name="connsiteX110-221" fmla="*/ 1657 w 10000"/>
                <a:gd name="connsiteY110-222" fmla="*/ 1574 h 10000"/>
                <a:gd name="connsiteX111-223" fmla="*/ 1657 w 10000"/>
                <a:gd name="connsiteY111-224" fmla="*/ 1892 h 10000"/>
                <a:gd name="connsiteX112-225" fmla="*/ 1657 w 10000"/>
                <a:gd name="connsiteY112-226" fmla="*/ 2315 h 10000"/>
                <a:gd name="connsiteX113-227" fmla="*/ 1505 w 10000"/>
                <a:gd name="connsiteY113-228" fmla="*/ 2844 h 10000"/>
                <a:gd name="connsiteX114-229" fmla="*/ 1505 w 10000"/>
                <a:gd name="connsiteY114-230" fmla="*/ 3373 h 10000"/>
                <a:gd name="connsiteX115-231" fmla="*/ 1505 w 10000"/>
                <a:gd name="connsiteY115-232" fmla="*/ 3373 h 10000"/>
                <a:gd name="connsiteX0-233" fmla="*/ 1505 w 10000"/>
                <a:gd name="connsiteY0-234" fmla="*/ 3373 h 10000"/>
                <a:gd name="connsiteX1-235" fmla="*/ 1505 w 10000"/>
                <a:gd name="connsiteY1-236" fmla="*/ 3889 h 10000"/>
                <a:gd name="connsiteX2-237" fmla="*/ 1505 w 10000"/>
                <a:gd name="connsiteY2-238" fmla="*/ 4312 h 10000"/>
                <a:gd name="connsiteX3-239" fmla="*/ 1505 w 10000"/>
                <a:gd name="connsiteY3-240" fmla="*/ 4735 h 10000"/>
                <a:gd name="connsiteX4-241" fmla="*/ 1505 w 10000"/>
                <a:gd name="connsiteY4-242" fmla="*/ 5159 h 10000"/>
                <a:gd name="connsiteX5-243" fmla="*/ 1505 w 10000"/>
                <a:gd name="connsiteY5-244" fmla="*/ 5582 h 10000"/>
                <a:gd name="connsiteX6-245" fmla="*/ 1505 w 10000"/>
                <a:gd name="connsiteY6-246" fmla="*/ 5899 h 10000"/>
                <a:gd name="connsiteX7-247" fmla="*/ 1505 w 10000"/>
                <a:gd name="connsiteY7-248" fmla="*/ 6217 h 10000"/>
                <a:gd name="connsiteX8-249" fmla="*/ 1505 w 10000"/>
                <a:gd name="connsiteY8-250" fmla="*/ 6415 h 10000"/>
                <a:gd name="connsiteX9-251" fmla="*/ 1352 w 10000"/>
                <a:gd name="connsiteY9-252" fmla="*/ 6944 h 10000"/>
                <a:gd name="connsiteX10-253" fmla="*/ 1352 w 10000"/>
                <a:gd name="connsiteY10-254" fmla="*/ 7368 h 10000"/>
                <a:gd name="connsiteX11-255" fmla="*/ 1505 w 10000"/>
                <a:gd name="connsiteY11-256" fmla="*/ 7685 h 10000"/>
                <a:gd name="connsiteX12-257" fmla="*/ 1505 w 10000"/>
                <a:gd name="connsiteY12-258" fmla="*/ 8003 h 10000"/>
                <a:gd name="connsiteX13-259" fmla="*/ 1657 w 10000"/>
                <a:gd name="connsiteY13-260" fmla="*/ 8320 h 10000"/>
                <a:gd name="connsiteX14-261" fmla="*/ 1810 w 10000"/>
                <a:gd name="connsiteY14-262" fmla="*/ 8638 h 10000"/>
                <a:gd name="connsiteX15-263" fmla="*/ 1962 w 10000"/>
                <a:gd name="connsiteY15-264" fmla="*/ 8836 h 10000"/>
                <a:gd name="connsiteX16-265" fmla="*/ 2267 w 10000"/>
                <a:gd name="connsiteY16-266" fmla="*/ 8942 h 10000"/>
                <a:gd name="connsiteX17-267" fmla="*/ 2571 w 10000"/>
                <a:gd name="connsiteY17-268" fmla="*/ 9048 h 10000"/>
                <a:gd name="connsiteX18-269" fmla="*/ 3029 w 10000"/>
                <a:gd name="connsiteY18-270" fmla="*/ 9153 h 10000"/>
                <a:gd name="connsiteX19-271" fmla="*/ 3638 w 10000"/>
                <a:gd name="connsiteY19-272" fmla="*/ 9259 h 10000"/>
                <a:gd name="connsiteX20-273" fmla="*/ 4248 w 10000"/>
                <a:gd name="connsiteY20-274" fmla="*/ 9259 h 10000"/>
                <a:gd name="connsiteX21-275" fmla="*/ 4838 w 10000"/>
                <a:gd name="connsiteY21-276" fmla="*/ 9259 h 10000"/>
                <a:gd name="connsiteX22-277" fmla="*/ 5448 w 10000"/>
                <a:gd name="connsiteY22-278" fmla="*/ 9259 h 10000"/>
                <a:gd name="connsiteX23-279" fmla="*/ 5905 w 10000"/>
                <a:gd name="connsiteY23-280" fmla="*/ 9259 h 10000"/>
                <a:gd name="connsiteX24-281" fmla="*/ 6362 w 10000"/>
                <a:gd name="connsiteY24-282" fmla="*/ 9153 h 10000"/>
                <a:gd name="connsiteX25-283" fmla="*/ 7124 w 10000"/>
                <a:gd name="connsiteY25-284" fmla="*/ 9048 h 10000"/>
                <a:gd name="connsiteX26-285" fmla="*/ 7733 w 10000"/>
                <a:gd name="connsiteY26-286" fmla="*/ 8942 h 10000"/>
                <a:gd name="connsiteX27-287" fmla="*/ 7886 w 10000"/>
                <a:gd name="connsiteY27-288" fmla="*/ 8836 h 10000"/>
                <a:gd name="connsiteX28-289" fmla="*/ 8038 w 10000"/>
                <a:gd name="connsiteY28-290" fmla="*/ 8743 h 10000"/>
                <a:gd name="connsiteX29-291" fmla="*/ 8190 w 10000"/>
                <a:gd name="connsiteY29-292" fmla="*/ 8638 h 10000"/>
                <a:gd name="connsiteX30-293" fmla="*/ 8343 w 10000"/>
                <a:gd name="connsiteY30-294" fmla="*/ 8532 h 10000"/>
                <a:gd name="connsiteX31-295" fmla="*/ 8476 w 10000"/>
                <a:gd name="connsiteY31-296" fmla="*/ 8108 h 10000"/>
                <a:gd name="connsiteX32-297" fmla="*/ 8629 w 10000"/>
                <a:gd name="connsiteY32-298" fmla="*/ 7685 h 10000"/>
                <a:gd name="connsiteX33-299" fmla="*/ 8781 w 10000"/>
                <a:gd name="connsiteY33-300" fmla="*/ 7474 h 10000"/>
                <a:gd name="connsiteX34-301" fmla="*/ 8781 w 10000"/>
                <a:gd name="connsiteY34-302" fmla="*/ 7262 h 10000"/>
                <a:gd name="connsiteX35-303" fmla="*/ 8781 w 10000"/>
                <a:gd name="connsiteY35-304" fmla="*/ 7050 h 10000"/>
                <a:gd name="connsiteX36-305" fmla="*/ 8781 w 10000"/>
                <a:gd name="connsiteY36-306" fmla="*/ 6944 h 10000"/>
                <a:gd name="connsiteX37-307" fmla="*/ 8933 w 10000"/>
                <a:gd name="connsiteY37-308" fmla="*/ 6839 h 10000"/>
                <a:gd name="connsiteX38-309" fmla="*/ 8933 w 10000"/>
                <a:gd name="connsiteY38-310" fmla="*/ 6733 h 10000"/>
                <a:gd name="connsiteX39-311" fmla="*/ 8933 w 10000"/>
                <a:gd name="connsiteY39-312" fmla="*/ 6733 h 10000"/>
                <a:gd name="connsiteX40-313" fmla="*/ 9390 w 10000"/>
                <a:gd name="connsiteY40-314" fmla="*/ 6944 h 10000"/>
                <a:gd name="connsiteX41-315" fmla="*/ 9390 w 10000"/>
                <a:gd name="connsiteY41-316" fmla="*/ 7156 h 10000"/>
                <a:gd name="connsiteX42-317" fmla="*/ 9390 w 10000"/>
                <a:gd name="connsiteY42-318" fmla="*/ 7262 h 10000"/>
                <a:gd name="connsiteX43-319" fmla="*/ 9390 w 10000"/>
                <a:gd name="connsiteY43-320" fmla="*/ 7474 h 10000"/>
                <a:gd name="connsiteX44-321" fmla="*/ 9543 w 10000"/>
                <a:gd name="connsiteY44-322" fmla="*/ 7897 h 10000"/>
                <a:gd name="connsiteX45-323" fmla="*/ 9543 w 10000"/>
                <a:gd name="connsiteY45-324" fmla="*/ 8214 h 10000"/>
                <a:gd name="connsiteX46-325" fmla="*/ 9695 w 10000"/>
                <a:gd name="connsiteY46-326" fmla="*/ 8532 h 10000"/>
                <a:gd name="connsiteX47-327" fmla="*/ 9848 w 10000"/>
                <a:gd name="connsiteY47-328" fmla="*/ 8743 h 10000"/>
                <a:gd name="connsiteX48-329" fmla="*/ 10000 w 10000"/>
                <a:gd name="connsiteY48-330" fmla="*/ 8942 h 10000"/>
                <a:gd name="connsiteX49-331" fmla="*/ 10000 w 10000"/>
                <a:gd name="connsiteY49-332" fmla="*/ 9153 h 10000"/>
                <a:gd name="connsiteX50-333" fmla="*/ 9848 w 10000"/>
                <a:gd name="connsiteY50-334" fmla="*/ 9365 h 10000"/>
                <a:gd name="connsiteX51-335" fmla="*/ 9543 w 10000"/>
                <a:gd name="connsiteY51-336" fmla="*/ 9471 h 10000"/>
                <a:gd name="connsiteX52-337" fmla="*/ 9238 w 10000"/>
                <a:gd name="connsiteY52-338" fmla="*/ 9577 h 10000"/>
                <a:gd name="connsiteX53-339" fmla="*/ 8781 w 10000"/>
                <a:gd name="connsiteY53-340" fmla="*/ 9683 h 10000"/>
                <a:gd name="connsiteX54-341" fmla="*/ 8343 w 10000"/>
                <a:gd name="connsiteY54-342" fmla="*/ 9788 h 10000"/>
                <a:gd name="connsiteX55-343" fmla="*/ 7886 w 10000"/>
                <a:gd name="connsiteY55-344" fmla="*/ 9894 h 10000"/>
                <a:gd name="connsiteX56-345" fmla="*/ 7276 w 10000"/>
                <a:gd name="connsiteY56-346" fmla="*/ 9894 h 10000"/>
                <a:gd name="connsiteX57-347" fmla="*/ 6514 w 10000"/>
                <a:gd name="connsiteY57-348" fmla="*/ 10000 h 10000"/>
                <a:gd name="connsiteX58-349" fmla="*/ 5752 w 10000"/>
                <a:gd name="connsiteY58-350" fmla="*/ 10000 h 10000"/>
                <a:gd name="connsiteX59-351" fmla="*/ 4838 w 10000"/>
                <a:gd name="connsiteY59-352" fmla="*/ 10000 h 10000"/>
                <a:gd name="connsiteX60-353" fmla="*/ 4095 w 10000"/>
                <a:gd name="connsiteY60-354" fmla="*/ 10000 h 10000"/>
                <a:gd name="connsiteX61-355" fmla="*/ 3333 w 10000"/>
                <a:gd name="connsiteY61-356" fmla="*/ 9894 h 10000"/>
                <a:gd name="connsiteX62-357" fmla="*/ 2724 w 10000"/>
                <a:gd name="connsiteY62-358" fmla="*/ 9894 h 10000"/>
                <a:gd name="connsiteX63-359" fmla="*/ 2267 w 10000"/>
                <a:gd name="connsiteY63-360" fmla="*/ 9788 h 10000"/>
                <a:gd name="connsiteX64-361" fmla="*/ 1810 w 10000"/>
                <a:gd name="connsiteY64-362" fmla="*/ 9577 h 10000"/>
                <a:gd name="connsiteX65-363" fmla="*/ 1352 w 10000"/>
                <a:gd name="connsiteY65-364" fmla="*/ 9471 h 10000"/>
                <a:gd name="connsiteX66-365" fmla="*/ 1067 w 10000"/>
                <a:gd name="connsiteY66-366" fmla="*/ 9259 h 10000"/>
                <a:gd name="connsiteX67-367" fmla="*/ 914 w 10000"/>
                <a:gd name="connsiteY67-368" fmla="*/ 8942 h 10000"/>
                <a:gd name="connsiteX68-369" fmla="*/ 762 w 10000"/>
                <a:gd name="connsiteY68-370" fmla="*/ 8638 h 10000"/>
                <a:gd name="connsiteX69-371" fmla="*/ 610 w 10000"/>
                <a:gd name="connsiteY69-372" fmla="*/ 8214 h 10000"/>
                <a:gd name="connsiteX70-373" fmla="*/ 610 w 10000"/>
                <a:gd name="connsiteY70-374" fmla="*/ 7791 h 10000"/>
                <a:gd name="connsiteX71-375" fmla="*/ 610 w 10000"/>
                <a:gd name="connsiteY71-376" fmla="*/ 7262 h 10000"/>
                <a:gd name="connsiteX72-377" fmla="*/ 610 w 10000"/>
                <a:gd name="connsiteY72-378" fmla="*/ 6627 h 10000"/>
                <a:gd name="connsiteX73-379" fmla="*/ 610 w 10000"/>
                <a:gd name="connsiteY73-380" fmla="*/ 5899 h 10000"/>
                <a:gd name="connsiteX74-381" fmla="*/ 610 w 10000"/>
                <a:gd name="connsiteY74-382" fmla="*/ 5476 h 10000"/>
                <a:gd name="connsiteX75-383" fmla="*/ 610 w 10000"/>
                <a:gd name="connsiteY75-384" fmla="*/ 5053 h 10000"/>
                <a:gd name="connsiteX76-385" fmla="*/ 610 w 10000"/>
                <a:gd name="connsiteY76-386" fmla="*/ 4630 h 10000"/>
                <a:gd name="connsiteX77-387" fmla="*/ 610 w 10000"/>
                <a:gd name="connsiteY77-388" fmla="*/ 4206 h 10000"/>
                <a:gd name="connsiteX78-389" fmla="*/ 610 w 10000"/>
                <a:gd name="connsiteY78-390" fmla="*/ 3690 h 10000"/>
                <a:gd name="connsiteX79-391" fmla="*/ 610 w 10000"/>
                <a:gd name="connsiteY79-392" fmla="*/ 3267 h 10000"/>
                <a:gd name="connsiteX80-393" fmla="*/ 610 w 10000"/>
                <a:gd name="connsiteY80-394" fmla="*/ 2950 h 10000"/>
                <a:gd name="connsiteX81-395" fmla="*/ 610 w 10000"/>
                <a:gd name="connsiteY81-396" fmla="*/ 2526 h 10000"/>
                <a:gd name="connsiteX82-397" fmla="*/ 610 w 10000"/>
                <a:gd name="connsiteY82-398" fmla="*/ 2209 h 10000"/>
                <a:gd name="connsiteX83-399" fmla="*/ 457 w 10000"/>
                <a:gd name="connsiteY83-400" fmla="*/ 1892 h 10000"/>
                <a:gd name="connsiteX84-401" fmla="*/ 457 w 10000"/>
                <a:gd name="connsiteY84-402" fmla="*/ 1680 h 10000"/>
                <a:gd name="connsiteX85-403" fmla="*/ 457 w 10000"/>
                <a:gd name="connsiteY85-404" fmla="*/ 1362 h 10000"/>
                <a:gd name="connsiteX86-405" fmla="*/ 457 w 10000"/>
                <a:gd name="connsiteY86-406" fmla="*/ 1164 h 10000"/>
                <a:gd name="connsiteX87-407" fmla="*/ 457 w 10000"/>
                <a:gd name="connsiteY87-408" fmla="*/ 1058 h 10000"/>
                <a:gd name="connsiteX88-409" fmla="*/ 457 w 10000"/>
                <a:gd name="connsiteY88-410" fmla="*/ 847 h 10000"/>
                <a:gd name="connsiteX89-411" fmla="*/ 305 w 10000"/>
                <a:gd name="connsiteY89-412" fmla="*/ 741 h 10000"/>
                <a:gd name="connsiteX90-413" fmla="*/ 305 w 10000"/>
                <a:gd name="connsiteY90-414" fmla="*/ 529 h 10000"/>
                <a:gd name="connsiteX91-415" fmla="*/ 152 w 10000"/>
                <a:gd name="connsiteY91-416" fmla="*/ 423 h 10000"/>
                <a:gd name="connsiteX92-417" fmla="*/ 0 w 10000"/>
                <a:gd name="connsiteY92-418" fmla="*/ 317 h 10000"/>
                <a:gd name="connsiteX93-419" fmla="*/ 0 w 10000"/>
                <a:gd name="connsiteY93-420" fmla="*/ 212 h 10000"/>
                <a:gd name="connsiteX94-421" fmla="*/ 0 w 10000"/>
                <a:gd name="connsiteY94-422" fmla="*/ 106 h 10000"/>
                <a:gd name="connsiteX95-423" fmla="*/ 152 w 10000"/>
                <a:gd name="connsiteY95-424" fmla="*/ 0 h 10000"/>
                <a:gd name="connsiteX96-425" fmla="*/ 152 w 10000"/>
                <a:gd name="connsiteY96-426" fmla="*/ 0 h 10000"/>
                <a:gd name="connsiteX97-427" fmla="*/ 457 w 10000"/>
                <a:gd name="connsiteY97-428" fmla="*/ 0 h 10000"/>
                <a:gd name="connsiteX98-429" fmla="*/ 762 w 10000"/>
                <a:gd name="connsiteY98-430" fmla="*/ 0 h 10000"/>
                <a:gd name="connsiteX99-431" fmla="*/ 1067 w 10000"/>
                <a:gd name="connsiteY99-432" fmla="*/ 106 h 10000"/>
                <a:gd name="connsiteX100-433" fmla="*/ 1352 w 10000"/>
                <a:gd name="connsiteY100-434" fmla="*/ 212 h 10000"/>
                <a:gd name="connsiteX101-435" fmla="*/ 1657 w 10000"/>
                <a:gd name="connsiteY101-436" fmla="*/ 317 h 10000"/>
                <a:gd name="connsiteX102-437" fmla="*/ 1810 w 10000"/>
                <a:gd name="connsiteY102-438" fmla="*/ 423 h 10000"/>
                <a:gd name="connsiteX103-439" fmla="*/ 1962 w 10000"/>
                <a:gd name="connsiteY103-440" fmla="*/ 423 h 10000"/>
                <a:gd name="connsiteX104-441" fmla="*/ 1962 w 10000"/>
                <a:gd name="connsiteY104-442" fmla="*/ 635 h 10000"/>
                <a:gd name="connsiteX105-443" fmla="*/ 1810 w 10000"/>
                <a:gd name="connsiteY105-444" fmla="*/ 847 h 10000"/>
                <a:gd name="connsiteX106-445" fmla="*/ 1810 w 10000"/>
                <a:gd name="connsiteY106-446" fmla="*/ 952 h 10000"/>
                <a:gd name="connsiteX107-447" fmla="*/ 1810 w 10000"/>
                <a:gd name="connsiteY107-448" fmla="*/ 1164 h 10000"/>
                <a:gd name="connsiteX108-449" fmla="*/ 1657 w 10000"/>
                <a:gd name="connsiteY108-450" fmla="*/ 1362 h 10000"/>
                <a:gd name="connsiteX109-451" fmla="*/ 1657 w 10000"/>
                <a:gd name="connsiteY109-452" fmla="*/ 1574 h 10000"/>
                <a:gd name="connsiteX110-453" fmla="*/ 1657 w 10000"/>
                <a:gd name="connsiteY110-454" fmla="*/ 1892 h 10000"/>
                <a:gd name="connsiteX111-455" fmla="*/ 1657 w 10000"/>
                <a:gd name="connsiteY111-456" fmla="*/ 2315 h 10000"/>
                <a:gd name="connsiteX112-457" fmla="*/ 1505 w 10000"/>
                <a:gd name="connsiteY112-458" fmla="*/ 2844 h 10000"/>
                <a:gd name="connsiteX113-459" fmla="*/ 1505 w 10000"/>
                <a:gd name="connsiteY113-460" fmla="*/ 3373 h 10000"/>
                <a:gd name="connsiteX114-461" fmla="*/ 1505 w 10000"/>
                <a:gd name="connsiteY114-462" fmla="*/ 3373 h 10000"/>
                <a:gd name="connsiteX0-463" fmla="*/ 1505 w 10000"/>
                <a:gd name="connsiteY0-464" fmla="*/ 3373 h 10000"/>
                <a:gd name="connsiteX1-465" fmla="*/ 1505 w 10000"/>
                <a:gd name="connsiteY1-466" fmla="*/ 3889 h 10000"/>
                <a:gd name="connsiteX2-467" fmla="*/ 1505 w 10000"/>
                <a:gd name="connsiteY2-468" fmla="*/ 4312 h 10000"/>
                <a:gd name="connsiteX3-469" fmla="*/ 1505 w 10000"/>
                <a:gd name="connsiteY3-470" fmla="*/ 4735 h 10000"/>
                <a:gd name="connsiteX4-471" fmla="*/ 1505 w 10000"/>
                <a:gd name="connsiteY4-472" fmla="*/ 5159 h 10000"/>
                <a:gd name="connsiteX5-473" fmla="*/ 1505 w 10000"/>
                <a:gd name="connsiteY5-474" fmla="*/ 5582 h 10000"/>
                <a:gd name="connsiteX6-475" fmla="*/ 1505 w 10000"/>
                <a:gd name="connsiteY6-476" fmla="*/ 5899 h 10000"/>
                <a:gd name="connsiteX7-477" fmla="*/ 1505 w 10000"/>
                <a:gd name="connsiteY7-478" fmla="*/ 6217 h 10000"/>
                <a:gd name="connsiteX8-479" fmla="*/ 1505 w 10000"/>
                <a:gd name="connsiteY8-480" fmla="*/ 6415 h 10000"/>
                <a:gd name="connsiteX9-481" fmla="*/ 1352 w 10000"/>
                <a:gd name="connsiteY9-482" fmla="*/ 6944 h 10000"/>
                <a:gd name="connsiteX10-483" fmla="*/ 1352 w 10000"/>
                <a:gd name="connsiteY10-484" fmla="*/ 7368 h 10000"/>
                <a:gd name="connsiteX11-485" fmla="*/ 1505 w 10000"/>
                <a:gd name="connsiteY11-486" fmla="*/ 7685 h 10000"/>
                <a:gd name="connsiteX12-487" fmla="*/ 1505 w 10000"/>
                <a:gd name="connsiteY12-488" fmla="*/ 8003 h 10000"/>
                <a:gd name="connsiteX13-489" fmla="*/ 1657 w 10000"/>
                <a:gd name="connsiteY13-490" fmla="*/ 8320 h 10000"/>
                <a:gd name="connsiteX14-491" fmla="*/ 1810 w 10000"/>
                <a:gd name="connsiteY14-492" fmla="*/ 8638 h 10000"/>
                <a:gd name="connsiteX15-493" fmla="*/ 1962 w 10000"/>
                <a:gd name="connsiteY15-494" fmla="*/ 8836 h 10000"/>
                <a:gd name="connsiteX16-495" fmla="*/ 2267 w 10000"/>
                <a:gd name="connsiteY16-496" fmla="*/ 8942 h 10000"/>
                <a:gd name="connsiteX17-497" fmla="*/ 2571 w 10000"/>
                <a:gd name="connsiteY17-498" fmla="*/ 9048 h 10000"/>
                <a:gd name="connsiteX18-499" fmla="*/ 3029 w 10000"/>
                <a:gd name="connsiteY18-500" fmla="*/ 9153 h 10000"/>
                <a:gd name="connsiteX19-501" fmla="*/ 3638 w 10000"/>
                <a:gd name="connsiteY19-502" fmla="*/ 9259 h 10000"/>
                <a:gd name="connsiteX20-503" fmla="*/ 4248 w 10000"/>
                <a:gd name="connsiteY20-504" fmla="*/ 9259 h 10000"/>
                <a:gd name="connsiteX21-505" fmla="*/ 4838 w 10000"/>
                <a:gd name="connsiteY21-506" fmla="*/ 9259 h 10000"/>
                <a:gd name="connsiteX22-507" fmla="*/ 5448 w 10000"/>
                <a:gd name="connsiteY22-508" fmla="*/ 9259 h 10000"/>
                <a:gd name="connsiteX23-509" fmla="*/ 5905 w 10000"/>
                <a:gd name="connsiteY23-510" fmla="*/ 9259 h 10000"/>
                <a:gd name="connsiteX24-511" fmla="*/ 6362 w 10000"/>
                <a:gd name="connsiteY24-512" fmla="*/ 9153 h 10000"/>
                <a:gd name="connsiteX25-513" fmla="*/ 7124 w 10000"/>
                <a:gd name="connsiteY25-514" fmla="*/ 9048 h 10000"/>
                <a:gd name="connsiteX26-515" fmla="*/ 7733 w 10000"/>
                <a:gd name="connsiteY26-516" fmla="*/ 8942 h 10000"/>
                <a:gd name="connsiteX27-517" fmla="*/ 7886 w 10000"/>
                <a:gd name="connsiteY27-518" fmla="*/ 8836 h 10000"/>
                <a:gd name="connsiteX28-519" fmla="*/ 8038 w 10000"/>
                <a:gd name="connsiteY28-520" fmla="*/ 8743 h 10000"/>
                <a:gd name="connsiteX29-521" fmla="*/ 8190 w 10000"/>
                <a:gd name="connsiteY29-522" fmla="*/ 8638 h 10000"/>
                <a:gd name="connsiteX30-523" fmla="*/ 8343 w 10000"/>
                <a:gd name="connsiteY30-524" fmla="*/ 8532 h 10000"/>
                <a:gd name="connsiteX31-525" fmla="*/ 8476 w 10000"/>
                <a:gd name="connsiteY31-526" fmla="*/ 8108 h 10000"/>
                <a:gd name="connsiteX32-527" fmla="*/ 8629 w 10000"/>
                <a:gd name="connsiteY32-528" fmla="*/ 7685 h 10000"/>
                <a:gd name="connsiteX33-529" fmla="*/ 8781 w 10000"/>
                <a:gd name="connsiteY33-530" fmla="*/ 7474 h 10000"/>
                <a:gd name="connsiteX34-531" fmla="*/ 8781 w 10000"/>
                <a:gd name="connsiteY34-532" fmla="*/ 7262 h 10000"/>
                <a:gd name="connsiteX35-533" fmla="*/ 8781 w 10000"/>
                <a:gd name="connsiteY35-534" fmla="*/ 7050 h 10000"/>
                <a:gd name="connsiteX36-535" fmla="*/ 8781 w 10000"/>
                <a:gd name="connsiteY36-536" fmla="*/ 6944 h 10000"/>
                <a:gd name="connsiteX37-537" fmla="*/ 8933 w 10000"/>
                <a:gd name="connsiteY37-538" fmla="*/ 6839 h 10000"/>
                <a:gd name="connsiteX38-539" fmla="*/ 8933 w 10000"/>
                <a:gd name="connsiteY38-540" fmla="*/ 6733 h 10000"/>
                <a:gd name="connsiteX39-541" fmla="*/ 9390 w 10000"/>
                <a:gd name="connsiteY39-542" fmla="*/ 6944 h 10000"/>
                <a:gd name="connsiteX40-543" fmla="*/ 9390 w 10000"/>
                <a:gd name="connsiteY40-544" fmla="*/ 7156 h 10000"/>
                <a:gd name="connsiteX41-545" fmla="*/ 9390 w 10000"/>
                <a:gd name="connsiteY41-546" fmla="*/ 7262 h 10000"/>
                <a:gd name="connsiteX42-547" fmla="*/ 9390 w 10000"/>
                <a:gd name="connsiteY42-548" fmla="*/ 7474 h 10000"/>
                <a:gd name="connsiteX43-549" fmla="*/ 9543 w 10000"/>
                <a:gd name="connsiteY43-550" fmla="*/ 7897 h 10000"/>
                <a:gd name="connsiteX44-551" fmla="*/ 9543 w 10000"/>
                <a:gd name="connsiteY44-552" fmla="*/ 8214 h 10000"/>
                <a:gd name="connsiteX45-553" fmla="*/ 9695 w 10000"/>
                <a:gd name="connsiteY45-554" fmla="*/ 8532 h 10000"/>
                <a:gd name="connsiteX46-555" fmla="*/ 9848 w 10000"/>
                <a:gd name="connsiteY46-556" fmla="*/ 8743 h 10000"/>
                <a:gd name="connsiteX47-557" fmla="*/ 10000 w 10000"/>
                <a:gd name="connsiteY47-558" fmla="*/ 8942 h 10000"/>
                <a:gd name="connsiteX48-559" fmla="*/ 10000 w 10000"/>
                <a:gd name="connsiteY48-560" fmla="*/ 9153 h 10000"/>
                <a:gd name="connsiteX49-561" fmla="*/ 9848 w 10000"/>
                <a:gd name="connsiteY49-562" fmla="*/ 9365 h 10000"/>
                <a:gd name="connsiteX50-563" fmla="*/ 9543 w 10000"/>
                <a:gd name="connsiteY50-564" fmla="*/ 9471 h 10000"/>
                <a:gd name="connsiteX51-565" fmla="*/ 9238 w 10000"/>
                <a:gd name="connsiteY51-566" fmla="*/ 9577 h 10000"/>
                <a:gd name="connsiteX52-567" fmla="*/ 8781 w 10000"/>
                <a:gd name="connsiteY52-568" fmla="*/ 9683 h 10000"/>
                <a:gd name="connsiteX53-569" fmla="*/ 8343 w 10000"/>
                <a:gd name="connsiteY53-570" fmla="*/ 9788 h 10000"/>
                <a:gd name="connsiteX54-571" fmla="*/ 7886 w 10000"/>
                <a:gd name="connsiteY54-572" fmla="*/ 9894 h 10000"/>
                <a:gd name="connsiteX55-573" fmla="*/ 7276 w 10000"/>
                <a:gd name="connsiteY55-574" fmla="*/ 9894 h 10000"/>
                <a:gd name="connsiteX56-575" fmla="*/ 6514 w 10000"/>
                <a:gd name="connsiteY56-576" fmla="*/ 10000 h 10000"/>
                <a:gd name="connsiteX57-577" fmla="*/ 5752 w 10000"/>
                <a:gd name="connsiteY57-578" fmla="*/ 10000 h 10000"/>
                <a:gd name="connsiteX58-579" fmla="*/ 4838 w 10000"/>
                <a:gd name="connsiteY58-580" fmla="*/ 10000 h 10000"/>
                <a:gd name="connsiteX59-581" fmla="*/ 4095 w 10000"/>
                <a:gd name="connsiteY59-582" fmla="*/ 10000 h 10000"/>
                <a:gd name="connsiteX60-583" fmla="*/ 3333 w 10000"/>
                <a:gd name="connsiteY60-584" fmla="*/ 9894 h 10000"/>
                <a:gd name="connsiteX61-585" fmla="*/ 2724 w 10000"/>
                <a:gd name="connsiteY61-586" fmla="*/ 9894 h 10000"/>
                <a:gd name="connsiteX62-587" fmla="*/ 2267 w 10000"/>
                <a:gd name="connsiteY62-588" fmla="*/ 9788 h 10000"/>
                <a:gd name="connsiteX63-589" fmla="*/ 1810 w 10000"/>
                <a:gd name="connsiteY63-590" fmla="*/ 9577 h 10000"/>
                <a:gd name="connsiteX64-591" fmla="*/ 1352 w 10000"/>
                <a:gd name="connsiteY64-592" fmla="*/ 9471 h 10000"/>
                <a:gd name="connsiteX65-593" fmla="*/ 1067 w 10000"/>
                <a:gd name="connsiteY65-594" fmla="*/ 9259 h 10000"/>
                <a:gd name="connsiteX66-595" fmla="*/ 914 w 10000"/>
                <a:gd name="connsiteY66-596" fmla="*/ 8942 h 10000"/>
                <a:gd name="connsiteX67-597" fmla="*/ 762 w 10000"/>
                <a:gd name="connsiteY67-598" fmla="*/ 8638 h 10000"/>
                <a:gd name="connsiteX68-599" fmla="*/ 610 w 10000"/>
                <a:gd name="connsiteY68-600" fmla="*/ 8214 h 10000"/>
                <a:gd name="connsiteX69-601" fmla="*/ 610 w 10000"/>
                <a:gd name="connsiteY69-602" fmla="*/ 7791 h 10000"/>
                <a:gd name="connsiteX70-603" fmla="*/ 610 w 10000"/>
                <a:gd name="connsiteY70-604" fmla="*/ 7262 h 10000"/>
                <a:gd name="connsiteX71-605" fmla="*/ 610 w 10000"/>
                <a:gd name="connsiteY71-606" fmla="*/ 6627 h 10000"/>
                <a:gd name="connsiteX72-607" fmla="*/ 610 w 10000"/>
                <a:gd name="connsiteY72-608" fmla="*/ 5899 h 10000"/>
                <a:gd name="connsiteX73-609" fmla="*/ 610 w 10000"/>
                <a:gd name="connsiteY73-610" fmla="*/ 5476 h 10000"/>
                <a:gd name="connsiteX74-611" fmla="*/ 610 w 10000"/>
                <a:gd name="connsiteY74-612" fmla="*/ 5053 h 10000"/>
                <a:gd name="connsiteX75-613" fmla="*/ 610 w 10000"/>
                <a:gd name="connsiteY75-614" fmla="*/ 4630 h 10000"/>
                <a:gd name="connsiteX76-615" fmla="*/ 610 w 10000"/>
                <a:gd name="connsiteY76-616" fmla="*/ 4206 h 10000"/>
                <a:gd name="connsiteX77-617" fmla="*/ 610 w 10000"/>
                <a:gd name="connsiteY77-618" fmla="*/ 3690 h 10000"/>
                <a:gd name="connsiteX78-619" fmla="*/ 610 w 10000"/>
                <a:gd name="connsiteY78-620" fmla="*/ 3267 h 10000"/>
                <a:gd name="connsiteX79-621" fmla="*/ 610 w 10000"/>
                <a:gd name="connsiteY79-622" fmla="*/ 2950 h 10000"/>
                <a:gd name="connsiteX80-623" fmla="*/ 610 w 10000"/>
                <a:gd name="connsiteY80-624" fmla="*/ 2526 h 10000"/>
                <a:gd name="connsiteX81-625" fmla="*/ 610 w 10000"/>
                <a:gd name="connsiteY81-626" fmla="*/ 2209 h 10000"/>
                <a:gd name="connsiteX82-627" fmla="*/ 457 w 10000"/>
                <a:gd name="connsiteY82-628" fmla="*/ 1892 h 10000"/>
                <a:gd name="connsiteX83-629" fmla="*/ 457 w 10000"/>
                <a:gd name="connsiteY83-630" fmla="*/ 1680 h 10000"/>
                <a:gd name="connsiteX84-631" fmla="*/ 457 w 10000"/>
                <a:gd name="connsiteY84-632" fmla="*/ 1362 h 10000"/>
                <a:gd name="connsiteX85-633" fmla="*/ 457 w 10000"/>
                <a:gd name="connsiteY85-634" fmla="*/ 1164 h 10000"/>
                <a:gd name="connsiteX86-635" fmla="*/ 457 w 10000"/>
                <a:gd name="connsiteY86-636" fmla="*/ 1058 h 10000"/>
                <a:gd name="connsiteX87-637" fmla="*/ 457 w 10000"/>
                <a:gd name="connsiteY87-638" fmla="*/ 847 h 10000"/>
                <a:gd name="connsiteX88-639" fmla="*/ 305 w 10000"/>
                <a:gd name="connsiteY88-640" fmla="*/ 741 h 10000"/>
                <a:gd name="connsiteX89-641" fmla="*/ 305 w 10000"/>
                <a:gd name="connsiteY89-642" fmla="*/ 529 h 10000"/>
                <a:gd name="connsiteX90-643" fmla="*/ 152 w 10000"/>
                <a:gd name="connsiteY90-644" fmla="*/ 423 h 10000"/>
                <a:gd name="connsiteX91-645" fmla="*/ 0 w 10000"/>
                <a:gd name="connsiteY91-646" fmla="*/ 317 h 10000"/>
                <a:gd name="connsiteX92-647" fmla="*/ 0 w 10000"/>
                <a:gd name="connsiteY92-648" fmla="*/ 212 h 10000"/>
                <a:gd name="connsiteX93-649" fmla="*/ 0 w 10000"/>
                <a:gd name="connsiteY93-650" fmla="*/ 106 h 10000"/>
                <a:gd name="connsiteX94-651" fmla="*/ 152 w 10000"/>
                <a:gd name="connsiteY94-652" fmla="*/ 0 h 10000"/>
                <a:gd name="connsiteX95-653" fmla="*/ 152 w 10000"/>
                <a:gd name="connsiteY95-654" fmla="*/ 0 h 10000"/>
                <a:gd name="connsiteX96-655" fmla="*/ 457 w 10000"/>
                <a:gd name="connsiteY96-656" fmla="*/ 0 h 10000"/>
                <a:gd name="connsiteX97-657" fmla="*/ 762 w 10000"/>
                <a:gd name="connsiteY97-658" fmla="*/ 0 h 10000"/>
                <a:gd name="connsiteX98-659" fmla="*/ 1067 w 10000"/>
                <a:gd name="connsiteY98-660" fmla="*/ 106 h 10000"/>
                <a:gd name="connsiteX99-661" fmla="*/ 1352 w 10000"/>
                <a:gd name="connsiteY99-662" fmla="*/ 212 h 10000"/>
                <a:gd name="connsiteX100-663" fmla="*/ 1657 w 10000"/>
                <a:gd name="connsiteY100-664" fmla="*/ 317 h 10000"/>
                <a:gd name="connsiteX101-665" fmla="*/ 1810 w 10000"/>
                <a:gd name="connsiteY101-666" fmla="*/ 423 h 10000"/>
                <a:gd name="connsiteX102-667" fmla="*/ 1962 w 10000"/>
                <a:gd name="connsiteY102-668" fmla="*/ 423 h 10000"/>
                <a:gd name="connsiteX103-669" fmla="*/ 1962 w 10000"/>
                <a:gd name="connsiteY103-670" fmla="*/ 635 h 10000"/>
                <a:gd name="connsiteX104-671" fmla="*/ 1810 w 10000"/>
                <a:gd name="connsiteY104-672" fmla="*/ 847 h 10000"/>
                <a:gd name="connsiteX105-673" fmla="*/ 1810 w 10000"/>
                <a:gd name="connsiteY105-674" fmla="*/ 952 h 10000"/>
                <a:gd name="connsiteX106-675" fmla="*/ 1810 w 10000"/>
                <a:gd name="connsiteY106-676" fmla="*/ 1164 h 10000"/>
                <a:gd name="connsiteX107-677" fmla="*/ 1657 w 10000"/>
                <a:gd name="connsiteY107-678" fmla="*/ 1362 h 10000"/>
                <a:gd name="connsiteX108-679" fmla="*/ 1657 w 10000"/>
                <a:gd name="connsiteY108-680" fmla="*/ 1574 h 10000"/>
                <a:gd name="connsiteX109-681" fmla="*/ 1657 w 10000"/>
                <a:gd name="connsiteY109-682" fmla="*/ 1892 h 10000"/>
                <a:gd name="connsiteX110-683" fmla="*/ 1657 w 10000"/>
                <a:gd name="connsiteY110-684" fmla="*/ 2315 h 10000"/>
                <a:gd name="connsiteX111-685" fmla="*/ 1505 w 10000"/>
                <a:gd name="connsiteY111-686" fmla="*/ 2844 h 10000"/>
                <a:gd name="connsiteX112-687" fmla="*/ 1505 w 10000"/>
                <a:gd name="connsiteY112-688" fmla="*/ 3373 h 10000"/>
                <a:gd name="connsiteX113-689" fmla="*/ 1505 w 10000"/>
                <a:gd name="connsiteY113-690" fmla="*/ 3373 h 10000"/>
                <a:gd name="connsiteX0-691" fmla="*/ 1505 w 10000"/>
                <a:gd name="connsiteY0-692" fmla="*/ 3373 h 10000"/>
                <a:gd name="connsiteX1-693" fmla="*/ 1505 w 10000"/>
                <a:gd name="connsiteY1-694" fmla="*/ 3889 h 10000"/>
                <a:gd name="connsiteX2-695" fmla="*/ 1505 w 10000"/>
                <a:gd name="connsiteY2-696" fmla="*/ 4312 h 10000"/>
                <a:gd name="connsiteX3-697" fmla="*/ 1505 w 10000"/>
                <a:gd name="connsiteY3-698" fmla="*/ 4735 h 10000"/>
                <a:gd name="connsiteX4-699" fmla="*/ 1505 w 10000"/>
                <a:gd name="connsiteY4-700" fmla="*/ 5159 h 10000"/>
                <a:gd name="connsiteX5-701" fmla="*/ 1505 w 10000"/>
                <a:gd name="connsiteY5-702" fmla="*/ 5582 h 10000"/>
                <a:gd name="connsiteX6-703" fmla="*/ 1505 w 10000"/>
                <a:gd name="connsiteY6-704" fmla="*/ 5899 h 10000"/>
                <a:gd name="connsiteX7-705" fmla="*/ 1505 w 10000"/>
                <a:gd name="connsiteY7-706" fmla="*/ 6217 h 10000"/>
                <a:gd name="connsiteX8-707" fmla="*/ 1505 w 10000"/>
                <a:gd name="connsiteY8-708" fmla="*/ 6415 h 10000"/>
                <a:gd name="connsiteX9-709" fmla="*/ 1352 w 10000"/>
                <a:gd name="connsiteY9-710" fmla="*/ 6944 h 10000"/>
                <a:gd name="connsiteX10-711" fmla="*/ 1352 w 10000"/>
                <a:gd name="connsiteY10-712" fmla="*/ 7368 h 10000"/>
                <a:gd name="connsiteX11-713" fmla="*/ 1505 w 10000"/>
                <a:gd name="connsiteY11-714" fmla="*/ 7685 h 10000"/>
                <a:gd name="connsiteX12-715" fmla="*/ 1505 w 10000"/>
                <a:gd name="connsiteY12-716" fmla="*/ 8003 h 10000"/>
                <a:gd name="connsiteX13-717" fmla="*/ 1657 w 10000"/>
                <a:gd name="connsiteY13-718" fmla="*/ 8320 h 10000"/>
                <a:gd name="connsiteX14-719" fmla="*/ 1810 w 10000"/>
                <a:gd name="connsiteY14-720" fmla="*/ 8638 h 10000"/>
                <a:gd name="connsiteX15-721" fmla="*/ 1962 w 10000"/>
                <a:gd name="connsiteY15-722" fmla="*/ 8836 h 10000"/>
                <a:gd name="connsiteX16-723" fmla="*/ 2267 w 10000"/>
                <a:gd name="connsiteY16-724" fmla="*/ 8942 h 10000"/>
                <a:gd name="connsiteX17-725" fmla="*/ 2571 w 10000"/>
                <a:gd name="connsiteY17-726" fmla="*/ 9048 h 10000"/>
                <a:gd name="connsiteX18-727" fmla="*/ 3029 w 10000"/>
                <a:gd name="connsiteY18-728" fmla="*/ 9153 h 10000"/>
                <a:gd name="connsiteX19-729" fmla="*/ 3638 w 10000"/>
                <a:gd name="connsiteY19-730" fmla="*/ 9259 h 10000"/>
                <a:gd name="connsiteX20-731" fmla="*/ 4248 w 10000"/>
                <a:gd name="connsiteY20-732" fmla="*/ 9259 h 10000"/>
                <a:gd name="connsiteX21-733" fmla="*/ 4838 w 10000"/>
                <a:gd name="connsiteY21-734" fmla="*/ 9259 h 10000"/>
                <a:gd name="connsiteX22-735" fmla="*/ 5448 w 10000"/>
                <a:gd name="connsiteY22-736" fmla="*/ 9259 h 10000"/>
                <a:gd name="connsiteX23-737" fmla="*/ 5905 w 10000"/>
                <a:gd name="connsiteY23-738" fmla="*/ 9259 h 10000"/>
                <a:gd name="connsiteX24-739" fmla="*/ 6362 w 10000"/>
                <a:gd name="connsiteY24-740" fmla="*/ 9153 h 10000"/>
                <a:gd name="connsiteX25-741" fmla="*/ 7124 w 10000"/>
                <a:gd name="connsiteY25-742" fmla="*/ 9048 h 10000"/>
                <a:gd name="connsiteX26-743" fmla="*/ 7733 w 10000"/>
                <a:gd name="connsiteY26-744" fmla="*/ 8942 h 10000"/>
                <a:gd name="connsiteX27-745" fmla="*/ 7886 w 10000"/>
                <a:gd name="connsiteY27-746" fmla="*/ 8836 h 10000"/>
                <a:gd name="connsiteX28-747" fmla="*/ 8038 w 10000"/>
                <a:gd name="connsiteY28-748" fmla="*/ 8743 h 10000"/>
                <a:gd name="connsiteX29-749" fmla="*/ 8190 w 10000"/>
                <a:gd name="connsiteY29-750" fmla="*/ 8638 h 10000"/>
                <a:gd name="connsiteX30-751" fmla="*/ 8343 w 10000"/>
                <a:gd name="connsiteY30-752" fmla="*/ 8532 h 10000"/>
                <a:gd name="connsiteX31-753" fmla="*/ 8476 w 10000"/>
                <a:gd name="connsiteY31-754" fmla="*/ 8108 h 10000"/>
                <a:gd name="connsiteX32-755" fmla="*/ 8629 w 10000"/>
                <a:gd name="connsiteY32-756" fmla="*/ 7685 h 10000"/>
                <a:gd name="connsiteX33-757" fmla="*/ 8781 w 10000"/>
                <a:gd name="connsiteY33-758" fmla="*/ 7474 h 10000"/>
                <a:gd name="connsiteX34-759" fmla="*/ 8781 w 10000"/>
                <a:gd name="connsiteY34-760" fmla="*/ 7262 h 10000"/>
                <a:gd name="connsiteX35-761" fmla="*/ 8781 w 10000"/>
                <a:gd name="connsiteY35-762" fmla="*/ 7050 h 10000"/>
                <a:gd name="connsiteX36-763" fmla="*/ 8933 w 10000"/>
                <a:gd name="connsiteY36-764" fmla="*/ 6839 h 10000"/>
                <a:gd name="connsiteX37-765" fmla="*/ 8933 w 10000"/>
                <a:gd name="connsiteY37-766" fmla="*/ 6733 h 10000"/>
                <a:gd name="connsiteX38-767" fmla="*/ 9390 w 10000"/>
                <a:gd name="connsiteY38-768" fmla="*/ 6944 h 10000"/>
                <a:gd name="connsiteX39-769" fmla="*/ 9390 w 10000"/>
                <a:gd name="connsiteY39-770" fmla="*/ 7156 h 10000"/>
                <a:gd name="connsiteX40-771" fmla="*/ 9390 w 10000"/>
                <a:gd name="connsiteY40-772" fmla="*/ 7262 h 10000"/>
                <a:gd name="connsiteX41-773" fmla="*/ 9390 w 10000"/>
                <a:gd name="connsiteY41-774" fmla="*/ 7474 h 10000"/>
                <a:gd name="connsiteX42-775" fmla="*/ 9543 w 10000"/>
                <a:gd name="connsiteY42-776" fmla="*/ 7897 h 10000"/>
                <a:gd name="connsiteX43-777" fmla="*/ 9543 w 10000"/>
                <a:gd name="connsiteY43-778" fmla="*/ 8214 h 10000"/>
                <a:gd name="connsiteX44-779" fmla="*/ 9695 w 10000"/>
                <a:gd name="connsiteY44-780" fmla="*/ 8532 h 10000"/>
                <a:gd name="connsiteX45-781" fmla="*/ 9848 w 10000"/>
                <a:gd name="connsiteY45-782" fmla="*/ 8743 h 10000"/>
                <a:gd name="connsiteX46-783" fmla="*/ 10000 w 10000"/>
                <a:gd name="connsiteY46-784" fmla="*/ 8942 h 10000"/>
                <a:gd name="connsiteX47-785" fmla="*/ 10000 w 10000"/>
                <a:gd name="connsiteY47-786" fmla="*/ 9153 h 10000"/>
                <a:gd name="connsiteX48-787" fmla="*/ 9848 w 10000"/>
                <a:gd name="connsiteY48-788" fmla="*/ 9365 h 10000"/>
                <a:gd name="connsiteX49-789" fmla="*/ 9543 w 10000"/>
                <a:gd name="connsiteY49-790" fmla="*/ 9471 h 10000"/>
                <a:gd name="connsiteX50-791" fmla="*/ 9238 w 10000"/>
                <a:gd name="connsiteY50-792" fmla="*/ 9577 h 10000"/>
                <a:gd name="connsiteX51-793" fmla="*/ 8781 w 10000"/>
                <a:gd name="connsiteY51-794" fmla="*/ 9683 h 10000"/>
                <a:gd name="connsiteX52-795" fmla="*/ 8343 w 10000"/>
                <a:gd name="connsiteY52-796" fmla="*/ 9788 h 10000"/>
                <a:gd name="connsiteX53-797" fmla="*/ 7886 w 10000"/>
                <a:gd name="connsiteY53-798" fmla="*/ 9894 h 10000"/>
                <a:gd name="connsiteX54-799" fmla="*/ 7276 w 10000"/>
                <a:gd name="connsiteY54-800" fmla="*/ 9894 h 10000"/>
                <a:gd name="connsiteX55-801" fmla="*/ 6514 w 10000"/>
                <a:gd name="connsiteY55-802" fmla="*/ 10000 h 10000"/>
                <a:gd name="connsiteX56-803" fmla="*/ 5752 w 10000"/>
                <a:gd name="connsiteY56-804" fmla="*/ 10000 h 10000"/>
                <a:gd name="connsiteX57-805" fmla="*/ 4838 w 10000"/>
                <a:gd name="connsiteY57-806" fmla="*/ 10000 h 10000"/>
                <a:gd name="connsiteX58-807" fmla="*/ 4095 w 10000"/>
                <a:gd name="connsiteY58-808" fmla="*/ 10000 h 10000"/>
                <a:gd name="connsiteX59-809" fmla="*/ 3333 w 10000"/>
                <a:gd name="connsiteY59-810" fmla="*/ 9894 h 10000"/>
                <a:gd name="connsiteX60-811" fmla="*/ 2724 w 10000"/>
                <a:gd name="connsiteY60-812" fmla="*/ 9894 h 10000"/>
                <a:gd name="connsiteX61-813" fmla="*/ 2267 w 10000"/>
                <a:gd name="connsiteY61-814" fmla="*/ 9788 h 10000"/>
                <a:gd name="connsiteX62-815" fmla="*/ 1810 w 10000"/>
                <a:gd name="connsiteY62-816" fmla="*/ 9577 h 10000"/>
                <a:gd name="connsiteX63-817" fmla="*/ 1352 w 10000"/>
                <a:gd name="connsiteY63-818" fmla="*/ 9471 h 10000"/>
                <a:gd name="connsiteX64-819" fmla="*/ 1067 w 10000"/>
                <a:gd name="connsiteY64-820" fmla="*/ 9259 h 10000"/>
                <a:gd name="connsiteX65-821" fmla="*/ 914 w 10000"/>
                <a:gd name="connsiteY65-822" fmla="*/ 8942 h 10000"/>
                <a:gd name="connsiteX66-823" fmla="*/ 762 w 10000"/>
                <a:gd name="connsiteY66-824" fmla="*/ 8638 h 10000"/>
                <a:gd name="connsiteX67-825" fmla="*/ 610 w 10000"/>
                <a:gd name="connsiteY67-826" fmla="*/ 8214 h 10000"/>
                <a:gd name="connsiteX68-827" fmla="*/ 610 w 10000"/>
                <a:gd name="connsiteY68-828" fmla="*/ 7791 h 10000"/>
                <a:gd name="connsiteX69-829" fmla="*/ 610 w 10000"/>
                <a:gd name="connsiteY69-830" fmla="*/ 7262 h 10000"/>
                <a:gd name="connsiteX70-831" fmla="*/ 610 w 10000"/>
                <a:gd name="connsiteY70-832" fmla="*/ 6627 h 10000"/>
                <a:gd name="connsiteX71-833" fmla="*/ 610 w 10000"/>
                <a:gd name="connsiteY71-834" fmla="*/ 5899 h 10000"/>
                <a:gd name="connsiteX72-835" fmla="*/ 610 w 10000"/>
                <a:gd name="connsiteY72-836" fmla="*/ 5476 h 10000"/>
                <a:gd name="connsiteX73-837" fmla="*/ 610 w 10000"/>
                <a:gd name="connsiteY73-838" fmla="*/ 5053 h 10000"/>
                <a:gd name="connsiteX74-839" fmla="*/ 610 w 10000"/>
                <a:gd name="connsiteY74-840" fmla="*/ 4630 h 10000"/>
                <a:gd name="connsiteX75-841" fmla="*/ 610 w 10000"/>
                <a:gd name="connsiteY75-842" fmla="*/ 4206 h 10000"/>
                <a:gd name="connsiteX76-843" fmla="*/ 610 w 10000"/>
                <a:gd name="connsiteY76-844" fmla="*/ 3690 h 10000"/>
                <a:gd name="connsiteX77-845" fmla="*/ 610 w 10000"/>
                <a:gd name="connsiteY77-846" fmla="*/ 3267 h 10000"/>
                <a:gd name="connsiteX78-847" fmla="*/ 610 w 10000"/>
                <a:gd name="connsiteY78-848" fmla="*/ 2950 h 10000"/>
                <a:gd name="connsiteX79-849" fmla="*/ 610 w 10000"/>
                <a:gd name="connsiteY79-850" fmla="*/ 2526 h 10000"/>
                <a:gd name="connsiteX80-851" fmla="*/ 610 w 10000"/>
                <a:gd name="connsiteY80-852" fmla="*/ 2209 h 10000"/>
                <a:gd name="connsiteX81-853" fmla="*/ 457 w 10000"/>
                <a:gd name="connsiteY81-854" fmla="*/ 1892 h 10000"/>
                <a:gd name="connsiteX82-855" fmla="*/ 457 w 10000"/>
                <a:gd name="connsiteY82-856" fmla="*/ 1680 h 10000"/>
                <a:gd name="connsiteX83-857" fmla="*/ 457 w 10000"/>
                <a:gd name="connsiteY83-858" fmla="*/ 1362 h 10000"/>
                <a:gd name="connsiteX84-859" fmla="*/ 457 w 10000"/>
                <a:gd name="connsiteY84-860" fmla="*/ 1164 h 10000"/>
                <a:gd name="connsiteX85-861" fmla="*/ 457 w 10000"/>
                <a:gd name="connsiteY85-862" fmla="*/ 1058 h 10000"/>
                <a:gd name="connsiteX86-863" fmla="*/ 457 w 10000"/>
                <a:gd name="connsiteY86-864" fmla="*/ 847 h 10000"/>
                <a:gd name="connsiteX87-865" fmla="*/ 305 w 10000"/>
                <a:gd name="connsiteY87-866" fmla="*/ 741 h 10000"/>
                <a:gd name="connsiteX88-867" fmla="*/ 305 w 10000"/>
                <a:gd name="connsiteY88-868" fmla="*/ 529 h 10000"/>
                <a:gd name="connsiteX89-869" fmla="*/ 152 w 10000"/>
                <a:gd name="connsiteY89-870" fmla="*/ 423 h 10000"/>
                <a:gd name="connsiteX90-871" fmla="*/ 0 w 10000"/>
                <a:gd name="connsiteY90-872" fmla="*/ 317 h 10000"/>
                <a:gd name="connsiteX91-873" fmla="*/ 0 w 10000"/>
                <a:gd name="connsiteY91-874" fmla="*/ 212 h 10000"/>
                <a:gd name="connsiteX92-875" fmla="*/ 0 w 10000"/>
                <a:gd name="connsiteY92-876" fmla="*/ 106 h 10000"/>
                <a:gd name="connsiteX93-877" fmla="*/ 152 w 10000"/>
                <a:gd name="connsiteY93-878" fmla="*/ 0 h 10000"/>
                <a:gd name="connsiteX94-879" fmla="*/ 152 w 10000"/>
                <a:gd name="connsiteY94-880" fmla="*/ 0 h 10000"/>
                <a:gd name="connsiteX95-881" fmla="*/ 457 w 10000"/>
                <a:gd name="connsiteY95-882" fmla="*/ 0 h 10000"/>
                <a:gd name="connsiteX96-883" fmla="*/ 762 w 10000"/>
                <a:gd name="connsiteY96-884" fmla="*/ 0 h 10000"/>
                <a:gd name="connsiteX97-885" fmla="*/ 1067 w 10000"/>
                <a:gd name="connsiteY97-886" fmla="*/ 106 h 10000"/>
                <a:gd name="connsiteX98-887" fmla="*/ 1352 w 10000"/>
                <a:gd name="connsiteY98-888" fmla="*/ 212 h 10000"/>
                <a:gd name="connsiteX99-889" fmla="*/ 1657 w 10000"/>
                <a:gd name="connsiteY99-890" fmla="*/ 317 h 10000"/>
                <a:gd name="connsiteX100-891" fmla="*/ 1810 w 10000"/>
                <a:gd name="connsiteY100-892" fmla="*/ 423 h 10000"/>
                <a:gd name="connsiteX101-893" fmla="*/ 1962 w 10000"/>
                <a:gd name="connsiteY101-894" fmla="*/ 423 h 10000"/>
                <a:gd name="connsiteX102-895" fmla="*/ 1962 w 10000"/>
                <a:gd name="connsiteY102-896" fmla="*/ 635 h 10000"/>
                <a:gd name="connsiteX103-897" fmla="*/ 1810 w 10000"/>
                <a:gd name="connsiteY103-898" fmla="*/ 847 h 10000"/>
                <a:gd name="connsiteX104-899" fmla="*/ 1810 w 10000"/>
                <a:gd name="connsiteY104-900" fmla="*/ 952 h 10000"/>
                <a:gd name="connsiteX105-901" fmla="*/ 1810 w 10000"/>
                <a:gd name="connsiteY105-902" fmla="*/ 1164 h 10000"/>
                <a:gd name="connsiteX106-903" fmla="*/ 1657 w 10000"/>
                <a:gd name="connsiteY106-904" fmla="*/ 1362 h 10000"/>
                <a:gd name="connsiteX107-905" fmla="*/ 1657 w 10000"/>
                <a:gd name="connsiteY107-906" fmla="*/ 1574 h 10000"/>
                <a:gd name="connsiteX108-907" fmla="*/ 1657 w 10000"/>
                <a:gd name="connsiteY108-908" fmla="*/ 1892 h 10000"/>
                <a:gd name="connsiteX109-909" fmla="*/ 1657 w 10000"/>
                <a:gd name="connsiteY109-910" fmla="*/ 2315 h 10000"/>
                <a:gd name="connsiteX110-911" fmla="*/ 1505 w 10000"/>
                <a:gd name="connsiteY110-912" fmla="*/ 2844 h 10000"/>
                <a:gd name="connsiteX111-913" fmla="*/ 1505 w 10000"/>
                <a:gd name="connsiteY111-914" fmla="*/ 3373 h 10000"/>
                <a:gd name="connsiteX112-915" fmla="*/ 1505 w 10000"/>
                <a:gd name="connsiteY112-916" fmla="*/ 3373 h 10000"/>
                <a:gd name="connsiteX0-917" fmla="*/ 1505 w 10000"/>
                <a:gd name="connsiteY0-918" fmla="*/ 3373 h 10000"/>
                <a:gd name="connsiteX1-919" fmla="*/ 1505 w 10000"/>
                <a:gd name="connsiteY1-920" fmla="*/ 3889 h 10000"/>
                <a:gd name="connsiteX2-921" fmla="*/ 1505 w 10000"/>
                <a:gd name="connsiteY2-922" fmla="*/ 4312 h 10000"/>
                <a:gd name="connsiteX3-923" fmla="*/ 1505 w 10000"/>
                <a:gd name="connsiteY3-924" fmla="*/ 4735 h 10000"/>
                <a:gd name="connsiteX4-925" fmla="*/ 1505 w 10000"/>
                <a:gd name="connsiteY4-926" fmla="*/ 5159 h 10000"/>
                <a:gd name="connsiteX5-927" fmla="*/ 1505 w 10000"/>
                <a:gd name="connsiteY5-928" fmla="*/ 5582 h 10000"/>
                <a:gd name="connsiteX6-929" fmla="*/ 1505 w 10000"/>
                <a:gd name="connsiteY6-930" fmla="*/ 5899 h 10000"/>
                <a:gd name="connsiteX7-931" fmla="*/ 1505 w 10000"/>
                <a:gd name="connsiteY7-932" fmla="*/ 6217 h 10000"/>
                <a:gd name="connsiteX8-933" fmla="*/ 1505 w 10000"/>
                <a:gd name="connsiteY8-934" fmla="*/ 6415 h 10000"/>
                <a:gd name="connsiteX9-935" fmla="*/ 1352 w 10000"/>
                <a:gd name="connsiteY9-936" fmla="*/ 6944 h 10000"/>
                <a:gd name="connsiteX10-937" fmla="*/ 1352 w 10000"/>
                <a:gd name="connsiteY10-938" fmla="*/ 7368 h 10000"/>
                <a:gd name="connsiteX11-939" fmla="*/ 1505 w 10000"/>
                <a:gd name="connsiteY11-940" fmla="*/ 7685 h 10000"/>
                <a:gd name="connsiteX12-941" fmla="*/ 1505 w 10000"/>
                <a:gd name="connsiteY12-942" fmla="*/ 8003 h 10000"/>
                <a:gd name="connsiteX13-943" fmla="*/ 1657 w 10000"/>
                <a:gd name="connsiteY13-944" fmla="*/ 8320 h 10000"/>
                <a:gd name="connsiteX14-945" fmla="*/ 1810 w 10000"/>
                <a:gd name="connsiteY14-946" fmla="*/ 8638 h 10000"/>
                <a:gd name="connsiteX15-947" fmla="*/ 1962 w 10000"/>
                <a:gd name="connsiteY15-948" fmla="*/ 8836 h 10000"/>
                <a:gd name="connsiteX16-949" fmla="*/ 2267 w 10000"/>
                <a:gd name="connsiteY16-950" fmla="*/ 8942 h 10000"/>
                <a:gd name="connsiteX17-951" fmla="*/ 2571 w 10000"/>
                <a:gd name="connsiteY17-952" fmla="*/ 9048 h 10000"/>
                <a:gd name="connsiteX18-953" fmla="*/ 3029 w 10000"/>
                <a:gd name="connsiteY18-954" fmla="*/ 9153 h 10000"/>
                <a:gd name="connsiteX19-955" fmla="*/ 3638 w 10000"/>
                <a:gd name="connsiteY19-956" fmla="*/ 9259 h 10000"/>
                <a:gd name="connsiteX20-957" fmla="*/ 4248 w 10000"/>
                <a:gd name="connsiteY20-958" fmla="*/ 9259 h 10000"/>
                <a:gd name="connsiteX21-959" fmla="*/ 4838 w 10000"/>
                <a:gd name="connsiteY21-960" fmla="*/ 9259 h 10000"/>
                <a:gd name="connsiteX22-961" fmla="*/ 5448 w 10000"/>
                <a:gd name="connsiteY22-962" fmla="*/ 9259 h 10000"/>
                <a:gd name="connsiteX23-963" fmla="*/ 5905 w 10000"/>
                <a:gd name="connsiteY23-964" fmla="*/ 9259 h 10000"/>
                <a:gd name="connsiteX24-965" fmla="*/ 6362 w 10000"/>
                <a:gd name="connsiteY24-966" fmla="*/ 9153 h 10000"/>
                <a:gd name="connsiteX25-967" fmla="*/ 7124 w 10000"/>
                <a:gd name="connsiteY25-968" fmla="*/ 9048 h 10000"/>
                <a:gd name="connsiteX26-969" fmla="*/ 7733 w 10000"/>
                <a:gd name="connsiteY26-970" fmla="*/ 8942 h 10000"/>
                <a:gd name="connsiteX27-971" fmla="*/ 7886 w 10000"/>
                <a:gd name="connsiteY27-972" fmla="*/ 8836 h 10000"/>
                <a:gd name="connsiteX28-973" fmla="*/ 8038 w 10000"/>
                <a:gd name="connsiteY28-974" fmla="*/ 8743 h 10000"/>
                <a:gd name="connsiteX29-975" fmla="*/ 8190 w 10000"/>
                <a:gd name="connsiteY29-976" fmla="*/ 8638 h 10000"/>
                <a:gd name="connsiteX30-977" fmla="*/ 8343 w 10000"/>
                <a:gd name="connsiteY30-978" fmla="*/ 8532 h 10000"/>
                <a:gd name="connsiteX31-979" fmla="*/ 8476 w 10000"/>
                <a:gd name="connsiteY31-980" fmla="*/ 8108 h 10000"/>
                <a:gd name="connsiteX32-981" fmla="*/ 8629 w 10000"/>
                <a:gd name="connsiteY32-982" fmla="*/ 7685 h 10000"/>
                <a:gd name="connsiteX33-983" fmla="*/ 8781 w 10000"/>
                <a:gd name="connsiteY33-984" fmla="*/ 7474 h 10000"/>
                <a:gd name="connsiteX34-985" fmla="*/ 8781 w 10000"/>
                <a:gd name="connsiteY34-986" fmla="*/ 7262 h 10000"/>
                <a:gd name="connsiteX35-987" fmla="*/ 8781 w 10000"/>
                <a:gd name="connsiteY35-988" fmla="*/ 7050 h 10000"/>
                <a:gd name="connsiteX36-989" fmla="*/ 8933 w 10000"/>
                <a:gd name="connsiteY36-990" fmla="*/ 6839 h 10000"/>
                <a:gd name="connsiteX37-991" fmla="*/ 9390 w 10000"/>
                <a:gd name="connsiteY37-992" fmla="*/ 6944 h 10000"/>
                <a:gd name="connsiteX38-993" fmla="*/ 9390 w 10000"/>
                <a:gd name="connsiteY38-994" fmla="*/ 7156 h 10000"/>
                <a:gd name="connsiteX39-995" fmla="*/ 9390 w 10000"/>
                <a:gd name="connsiteY39-996" fmla="*/ 7262 h 10000"/>
                <a:gd name="connsiteX40-997" fmla="*/ 9390 w 10000"/>
                <a:gd name="connsiteY40-998" fmla="*/ 7474 h 10000"/>
                <a:gd name="connsiteX41-999" fmla="*/ 9543 w 10000"/>
                <a:gd name="connsiteY41-1000" fmla="*/ 7897 h 10000"/>
                <a:gd name="connsiteX42-1001" fmla="*/ 9543 w 10000"/>
                <a:gd name="connsiteY42-1002" fmla="*/ 8214 h 10000"/>
                <a:gd name="connsiteX43-1003" fmla="*/ 9695 w 10000"/>
                <a:gd name="connsiteY43-1004" fmla="*/ 8532 h 10000"/>
                <a:gd name="connsiteX44-1005" fmla="*/ 9848 w 10000"/>
                <a:gd name="connsiteY44-1006" fmla="*/ 8743 h 10000"/>
                <a:gd name="connsiteX45-1007" fmla="*/ 10000 w 10000"/>
                <a:gd name="connsiteY45-1008" fmla="*/ 8942 h 10000"/>
                <a:gd name="connsiteX46-1009" fmla="*/ 10000 w 10000"/>
                <a:gd name="connsiteY46-1010" fmla="*/ 9153 h 10000"/>
                <a:gd name="connsiteX47-1011" fmla="*/ 9848 w 10000"/>
                <a:gd name="connsiteY47-1012" fmla="*/ 9365 h 10000"/>
                <a:gd name="connsiteX48-1013" fmla="*/ 9543 w 10000"/>
                <a:gd name="connsiteY48-1014" fmla="*/ 9471 h 10000"/>
                <a:gd name="connsiteX49-1015" fmla="*/ 9238 w 10000"/>
                <a:gd name="connsiteY49-1016" fmla="*/ 9577 h 10000"/>
                <a:gd name="connsiteX50-1017" fmla="*/ 8781 w 10000"/>
                <a:gd name="connsiteY50-1018" fmla="*/ 9683 h 10000"/>
                <a:gd name="connsiteX51-1019" fmla="*/ 8343 w 10000"/>
                <a:gd name="connsiteY51-1020" fmla="*/ 9788 h 10000"/>
                <a:gd name="connsiteX52-1021" fmla="*/ 7886 w 10000"/>
                <a:gd name="connsiteY52-1022" fmla="*/ 9894 h 10000"/>
                <a:gd name="connsiteX53-1023" fmla="*/ 7276 w 10000"/>
                <a:gd name="connsiteY53-1024" fmla="*/ 9894 h 10000"/>
                <a:gd name="connsiteX54-1025" fmla="*/ 6514 w 10000"/>
                <a:gd name="connsiteY54-1026" fmla="*/ 10000 h 10000"/>
                <a:gd name="connsiteX55-1027" fmla="*/ 5752 w 10000"/>
                <a:gd name="connsiteY55-1028" fmla="*/ 10000 h 10000"/>
                <a:gd name="connsiteX56-1029" fmla="*/ 4838 w 10000"/>
                <a:gd name="connsiteY56-1030" fmla="*/ 10000 h 10000"/>
                <a:gd name="connsiteX57-1031" fmla="*/ 4095 w 10000"/>
                <a:gd name="connsiteY57-1032" fmla="*/ 10000 h 10000"/>
                <a:gd name="connsiteX58-1033" fmla="*/ 3333 w 10000"/>
                <a:gd name="connsiteY58-1034" fmla="*/ 9894 h 10000"/>
                <a:gd name="connsiteX59-1035" fmla="*/ 2724 w 10000"/>
                <a:gd name="connsiteY59-1036" fmla="*/ 9894 h 10000"/>
                <a:gd name="connsiteX60-1037" fmla="*/ 2267 w 10000"/>
                <a:gd name="connsiteY60-1038" fmla="*/ 9788 h 10000"/>
                <a:gd name="connsiteX61-1039" fmla="*/ 1810 w 10000"/>
                <a:gd name="connsiteY61-1040" fmla="*/ 9577 h 10000"/>
                <a:gd name="connsiteX62-1041" fmla="*/ 1352 w 10000"/>
                <a:gd name="connsiteY62-1042" fmla="*/ 9471 h 10000"/>
                <a:gd name="connsiteX63-1043" fmla="*/ 1067 w 10000"/>
                <a:gd name="connsiteY63-1044" fmla="*/ 9259 h 10000"/>
                <a:gd name="connsiteX64-1045" fmla="*/ 914 w 10000"/>
                <a:gd name="connsiteY64-1046" fmla="*/ 8942 h 10000"/>
                <a:gd name="connsiteX65-1047" fmla="*/ 762 w 10000"/>
                <a:gd name="connsiteY65-1048" fmla="*/ 8638 h 10000"/>
                <a:gd name="connsiteX66-1049" fmla="*/ 610 w 10000"/>
                <a:gd name="connsiteY66-1050" fmla="*/ 8214 h 10000"/>
                <a:gd name="connsiteX67-1051" fmla="*/ 610 w 10000"/>
                <a:gd name="connsiteY67-1052" fmla="*/ 7791 h 10000"/>
                <a:gd name="connsiteX68-1053" fmla="*/ 610 w 10000"/>
                <a:gd name="connsiteY68-1054" fmla="*/ 7262 h 10000"/>
                <a:gd name="connsiteX69-1055" fmla="*/ 610 w 10000"/>
                <a:gd name="connsiteY69-1056" fmla="*/ 6627 h 10000"/>
                <a:gd name="connsiteX70-1057" fmla="*/ 610 w 10000"/>
                <a:gd name="connsiteY70-1058" fmla="*/ 5899 h 10000"/>
                <a:gd name="connsiteX71-1059" fmla="*/ 610 w 10000"/>
                <a:gd name="connsiteY71-1060" fmla="*/ 5476 h 10000"/>
                <a:gd name="connsiteX72-1061" fmla="*/ 610 w 10000"/>
                <a:gd name="connsiteY72-1062" fmla="*/ 5053 h 10000"/>
                <a:gd name="connsiteX73-1063" fmla="*/ 610 w 10000"/>
                <a:gd name="connsiteY73-1064" fmla="*/ 4630 h 10000"/>
                <a:gd name="connsiteX74-1065" fmla="*/ 610 w 10000"/>
                <a:gd name="connsiteY74-1066" fmla="*/ 4206 h 10000"/>
                <a:gd name="connsiteX75-1067" fmla="*/ 610 w 10000"/>
                <a:gd name="connsiteY75-1068" fmla="*/ 3690 h 10000"/>
                <a:gd name="connsiteX76-1069" fmla="*/ 610 w 10000"/>
                <a:gd name="connsiteY76-1070" fmla="*/ 3267 h 10000"/>
                <a:gd name="connsiteX77-1071" fmla="*/ 610 w 10000"/>
                <a:gd name="connsiteY77-1072" fmla="*/ 2950 h 10000"/>
                <a:gd name="connsiteX78-1073" fmla="*/ 610 w 10000"/>
                <a:gd name="connsiteY78-1074" fmla="*/ 2526 h 10000"/>
                <a:gd name="connsiteX79-1075" fmla="*/ 610 w 10000"/>
                <a:gd name="connsiteY79-1076" fmla="*/ 2209 h 10000"/>
                <a:gd name="connsiteX80-1077" fmla="*/ 457 w 10000"/>
                <a:gd name="connsiteY80-1078" fmla="*/ 1892 h 10000"/>
                <a:gd name="connsiteX81-1079" fmla="*/ 457 w 10000"/>
                <a:gd name="connsiteY81-1080" fmla="*/ 1680 h 10000"/>
                <a:gd name="connsiteX82-1081" fmla="*/ 457 w 10000"/>
                <a:gd name="connsiteY82-1082" fmla="*/ 1362 h 10000"/>
                <a:gd name="connsiteX83-1083" fmla="*/ 457 w 10000"/>
                <a:gd name="connsiteY83-1084" fmla="*/ 1164 h 10000"/>
                <a:gd name="connsiteX84-1085" fmla="*/ 457 w 10000"/>
                <a:gd name="connsiteY84-1086" fmla="*/ 1058 h 10000"/>
                <a:gd name="connsiteX85-1087" fmla="*/ 457 w 10000"/>
                <a:gd name="connsiteY85-1088" fmla="*/ 847 h 10000"/>
                <a:gd name="connsiteX86-1089" fmla="*/ 305 w 10000"/>
                <a:gd name="connsiteY86-1090" fmla="*/ 741 h 10000"/>
                <a:gd name="connsiteX87-1091" fmla="*/ 305 w 10000"/>
                <a:gd name="connsiteY87-1092" fmla="*/ 529 h 10000"/>
                <a:gd name="connsiteX88-1093" fmla="*/ 152 w 10000"/>
                <a:gd name="connsiteY88-1094" fmla="*/ 423 h 10000"/>
                <a:gd name="connsiteX89-1095" fmla="*/ 0 w 10000"/>
                <a:gd name="connsiteY89-1096" fmla="*/ 317 h 10000"/>
                <a:gd name="connsiteX90-1097" fmla="*/ 0 w 10000"/>
                <a:gd name="connsiteY90-1098" fmla="*/ 212 h 10000"/>
                <a:gd name="connsiteX91-1099" fmla="*/ 0 w 10000"/>
                <a:gd name="connsiteY91-1100" fmla="*/ 106 h 10000"/>
                <a:gd name="connsiteX92-1101" fmla="*/ 152 w 10000"/>
                <a:gd name="connsiteY92-1102" fmla="*/ 0 h 10000"/>
                <a:gd name="connsiteX93-1103" fmla="*/ 152 w 10000"/>
                <a:gd name="connsiteY93-1104" fmla="*/ 0 h 10000"/>
                <a:gd name="connsiteX94-1105" fmla="*/ 457 w 10000"/>
                <a:gd name="connsiteY94-1106" fmla="*/ 0 h 10000"/>
                <a:gd name="connsiteX95-1107" fmla="*/ 762 w 10000"/>
                <a:gd name="connsiteY95-1108" fmla="*/ 0 h 10000"/>
                <a:gd name="connsiteX96-1109" fmla="*/ 1067 w 10000"/>
                <a:gd name="connsiteY96-1110" fmla="*/ 106 h 10000"/>
                <a:gd name="connsiteX97-1111" fmla="*/ 1352 w 10000"/>
                <a:gd name="connsiteY97-1112" fmla="*/ 212 h 10000"/>
                <a:gd name="connsiteX98-1113" fmla="*/ 1657 w 10000"/>
                <a:gd name="connsiteY98-1114" fmla="*/ 317 h 10000"/>
                <a:gd name="connsiteX99-1115" fmla="*/ 1810 w 10000"/>
                <a:gd name="connsiteY99-1116" fmla="*/ 423 h 10000"/>
                <a:gd name="connsiteX100-1117" fmla="*/ 1962 w 10000"/>
                <a:gd name="connsiteY100-1118" fmla="*/ 423 h 10000"/>
                <a:gd name="connsiteX101-1119" fmla="*/ 1962 w 10000"/>
                <a:gd name="connsiteY101-1120" fmla="*/ 635 h 10000"/>
                <a:gd name="connsiteX102-1121" fmla="*/ 1810 w 10000"/>
                <a:gd name="connsiteY102-1122" fmla="*/ 847 h 10000"/>
                <a:gd name="connsiteX103-1123" fmla="*/ 1810 w 10000"/>
                <a:gd name="connsiteY103-1124" fmla="*/ 952 h 10000"/>
                <a:gd name="connsiteX104-1125" fmla="*/ 1810 w 10000"/>
                <a:gd name="connsiteY104-1126" fmla="*/ 1164 h 10000"/>
                <a:gd name="connsiteX105-1127" fmla="*/ 1657 w 10000"/>
                <a:gd name="connsiteY105-1128" fmla="*/ 1362 h 10000"/>
                <a:gd name="connsiteX106-1129" fmla="*/ 1657 w 10000"/>
                <a:gd name="connsiteY106-1130" fmla="*/ 1574 h 10000"/>
                <a:gd name="connsiteX107-1131" fmla="*/ 1657 w 10000"/>
                <a:gd name="connsiteY107-1132" fmla="*/ 1892 h 10000"/>
                <a:gd name="connsiteX108-1133" fmla="*/ 1657 w 10000"/>
                <a:gd name="connsiteY108-1134" fmla="*/ 2315 h 10000"/>
                <a:gd name="connsiteX109-1135" fmla="*/ 1505 w 10000"/>
                <a:gd name="connsiteY109-1136" fmla="*/ 2844 h 10000"/>
                <a:gd name="connsiteX110-1137" fmla="*/ 1505 w 10000"/>
                <a:gd name="connsiteY110-1138" fmla="*/ 3373 h 10000"/>
                <a:gd name="connsiteX111-1139" fmla="*/ 1505 w 10000"/>
                <a:gd name="connsiteY111-1140" fmla="*/ 3373 h 10000"/>
                <a:gd name="connsiteX0-1141" fmla="*/ 1505 w 10000"/>
                <a:gd name="connsiteY0-1142" fmla="*/ 3373 h 10000"/>
                <a:gd name="connsiteX1-1143" fmla="*/ 1505 w 10000"/>
                <a:gd name="connsiteY1-1144" fmla="*/ 3889 h 10000"/>
                <a:gd name="connsiteX2-1145" fmla="*/ 1505 w 10000"/>
                <a:gd name="connsiteY2-1146" fmla="*/ 4312 h 10000"/>
                <a:gd name="connsiteX3-1147" fmla="*/ 1505 w 10000"/>
                <a:gd name="connsiteY3-1148" fmla="*/ 4735 h 10000"/>
                <a:gd name="connsiteX4-1149" fmla="*/ 1505 w 10000"/>
                <a:gd name="connsiteY4-1150" fmla="*/ 5159 h 10000"/>
                <a:gd name="connsiteX5-1151" fmla="*/ 1505 w 10000"/>
                <a:gd name="connsiteY5-1152" fmla="*/ 5582 h 10000"/>
                <a:gd name="connsiteX6-1153" fmla="*/ 1505 w 10000"/>
                <a:gd name="connsiteY6-1154" fmla="*/ 5899 h 10000"/>
                <a:gd name="connsiteX7-1155" fmla="*/ 1505 w 10000"/>
                <a:gd name="connsiteY7-1156" fmla="*/ 6217 h 10000"/>
                <a:gd name="connsiteX8-1157" fmla="*/ 1505 w 10000"/>
                <a:gd name="connsiteY8-1158" fmla="*/ 6415 h 10000"/>
                <a:gd name="connsiteX9-1159" fmla="*/ 1352 w 10000"/>
                <a:gd name="connsiteY9-1160" fmla="*/ 6944 h 10000"/>
                <a:gd name="connsiteX10-1161" fmla="*/ 1352 w 10000"/>
                <a:gd name="connsiteY10-1162" fmla="*/ 7368 h 10000"/>
                <a:gd name="connsiteX11-1163" fmla="*/ 1505 w 10000"/>
                <a:gd name="connsiteY11-1164" fmla="*/ 7685 h 10000"/>
                <a:gd name="connsiteX12-1165" fmla="*/ 1505 w 10000"/>
                <a:gd name="connsiteY12-1166" fmla="*/ 8003 h 10000"/>
                <a:gd name="connsiteX13-1167" fmla="*/ 1657 w 10000"/>
                <a:gd name="connsiteY13-1168" fmla="*/ 8320 h 10000"/>
                <a:gd name="connsiteX14-1169" fmla="*/ 1810 w 10000"/>
                <a:gd name="connsiteY14-1170" fmla="*/ 8638 h 10000"/>
                <a:gd name="connsiteX15-1171" fmla="*/ 1962 w 10000"/>
                <a:gd name="connsiteY15-1172" fmla="*/ 8836 h 10000"/>
                <a:gd name="connsiteX16-1173" fmla="*/ 2267 w 10000"/>
                <a:gd name="connsiteY16-1174" fmla="*/ 8942 h 10000"/>
                <a:gd name="connsiteX17-1175" fmla="*/ 2571 w 10000"/>
                <a:gd name="connsiteY17-1176" fmla="*/ 9048 h 10000"/>
                <a:gd name="connsiteX18-1177" fmla="*/ 3029 w 10000"/>
                <a:gd name="connsiteY18-1178" fmla="*/ 9153 h 10000"/>
                <a:gd name="connsiteX19-1179" fmla="*/ 3638 w 10000"/>
                <a:gd name="connsiteY19-1180" fmla="*/ 9259 h 10000"/>
                <a:gd name="connsiteX20-1181" fmla="*/ 4248 w 10000"/>
                <a:gd name="connsiteY20-1182" fmla="*/ 9259 h 10000"/>
                <a:gd name="connsiteX21-1183" fmla="*/ 4838 w 10000"/>
                <a:gd name="connsiteY21-1184" fmla="*/ 9259 h 10000"/>
                <a:gd name="connsiteX22-1185" fmla="*/ 5448 w 10000"/>
                <a:gd name="connsiteY22-1186" fmla="*/ 9259 h 10000"/>
                <a:gd name="connsiteX23-1187" fmla="*/ 5905 w 10000"/>
                <a:gd name="connsiteY23-1188" fmla="*/ 9259 h 10000"/>
                <a:gd name="connsiteX24-1189" fmla="*/ 6362 w 10000"/>
                <a:gd name="connsiteY24-1190" fmla="*/ 9153 h 10000"/>
                <a:gd name="connsiteX25-1191" fmla="*/ 7124 w 10000"/>
                <a:gd name="connsiteY25-1192" fmla="*/ 9048 h 10000"/>
                <a:gd name="connsiteX26-1193" fmla="*/ 7733 w 10000"/>
                <a:gd name="connsiteY26-1194" fmla="*/ 8942 h 10000"/>
                <a:gd name="connsiteX27-1195" fmla="*/ 7886 w 10000"/>
                <a:gd name="connsiteY27-1196" fmla="*/ 8836 h 10000"/>
                <a:gd name="connsiteX28-1197" fmla="*/ 8038 w 10000"/>
                <a:gd name="connsiteY28-1198" fmla="*/ 8743 h 10000"/>
                <a:gd name="connsiteX29-1199" fmla="*/ 8190 w 10000"/>
                <a:gd name="connsiteY29-1200" fmla="*/ 8638 h 10000"/>
                <a:gd name="connsiteX30-1201" fmla="*/ 8343 w 10000"/>
                <a:gd name="connsiteY30-1202" fmla="*/ 8532 h 10000"/>
                <a:gd name="connsiteX31-1203" fmla="*/ 8476 w 10000"/>
                <a:gd name="connsiteY31-1204" fmla="*/ 8108 h 10000"/>
                <a:gd name="connsiteX32-1205" fmla="*/ 8629 w 10000"/>
                <a:gd name="connsiteY32-1206" fmla="*/ 7685 h 10000"/>
                <a:gd name="connsiteX33-1207" fmla="*/ 8781 w 10000"/>
                <a:gd name="connsiteY33-1208" fmla="*/ 7474 h 10000"/>
                <a:gd name="connsiteX34-1209" fmla="*/ 8781 w 10000"/>
                <a:gd name="connsiteY34-1210" fmla="*/ 7262 h 10000"/>
                <a:gd name="connsiteX35-1211" fmla="*/ 8933 w 10000"/>
                <a:gd name="connsiteY35-1212" fmla="*/ 6839 h 10000"/>
                <a:gd name="connsiteX36-1213" fmla="*/ 9390 w 10000"/>
                <a:gd name="connsiteY36-1214" fmla="*/ 6944 h 10000"/>
                <a:gd name="connsiteX37-1215" fmla="*/ 9390 w 10000"/>
                <a:gd name="connsiteY37-1216" fmla="*/ 7156 h 10000"/>
                <a:gd name="connsiteX38-1217" fmla="*/ 9390 w 10000"/>
                <a:gd name="connsiteY38-1218" fmla="*/ 7262 h 10000"/>
                <a:gd name="connsiteX39-1219" fmla="*/ 9390 w 10000"/>
                <a:gd name="connsiteY39-1220" fmla="*/ 7474 h 10000"/>
                <a:gd name="connsiteX40-1221" fmla="*/ 9543 w 10000"/>
                <a:gd name="connsiteY40-1222" fmla="*/ 7897 h 10000"/>
                <a:gd name="connsiteX41-1223" fmla="*/ 9543 w 10000"/>
                <a:gd name="connsiteY41-1224" fmla="*/ 8214 h 10000"/>
                <a:gd name="connsiteX42-1225" fmla="*/ 9695 w 10000"/>
                <a:gd name="connsiteY42-1226" fmla="*/ 8532 h 10000"/>
                <a:gd name="connsiteX43-1227" fmla="*/ 9848 w 10000"/>
                <a:gd name="connsiteY43-1228" fmla="*/ 8743 h 10000"/>
                <a:gd name="connsiteX44-1229" fmla="*/ 10000 w 10000"/>
                <a:gd name="connsiteY44-1230" fmla="*/ 8942 h 10000"/>
                <a:gd name="connsiteX45-1231" fmla="*/ 10000 w 10000"/>
                <a:gd name="connsiteY45-1232" fmla="*/ 9153 h 10000"/>
                <a:gd name="connsiteX46-1233" fmla="*/ 9848 w 10000"/>
                <a:gd name="connsiteY46-1234" fmla="*/ 9365 h 10000"/>
                <a:gd name="connsiteX47-1235" fmla="*/ 9543 w 10000"/>
                <a:gd name="connsiteY47-1236" fmla="*/ 9471 h 10000"/>
                <a:gd name="connsiteX48-1237" fmla="*/ 9238 w 10000"/>
                <a:gd name="connsiteY48-1238" fmla="*/ 9577 h 10000"/>
                <a:gd name="connsiteX49-1239" fmla="*/ 8781 w 10000"/>
                <a:gd name="connsiteY49-1240" fmla="*/ 9683 h 10000"/>
                <a:gd name="connsiteX50-1241" fmla="*/ 8343 w 10000"/>
                <a:gd name="connsiteY50-1242" fmla="*/ 9788 h 10000"/>
                <a:gd name="connsiteX51-1243" fmla="*/ 7886 w 10000"/>
                <a:gd name="connsiteY51-1244" fmla="*/ 9894 h 10000"/>
                <a:gd name="connsiteX52-1245" fmla="*/ 7276 w 10000"/>
                <a:gd name="connsiteY52-1246" fmla="*/ 9894 h 10000"/>
                <a:gd name="connsiteX53-1247" fmla="*/ 6514 w 10000"/>
                <a:gd name="connsiteY53-1248" fmla="*/ 10000 h 10000"/>
                <a:gd name="connsiteX54-1249" fmla="*/ 5752 w 10000"/>
                <a:gd name="connsiteY54-1250" fmla="*/ 10000 h 10000"/>
                <a:gd name="connsiteX55-1251" fmla="*/ 4838 w 10000"/>
                <a:gd name="connsiteY55-1252" fmla="*/ 10000 h 10000"/>
                <a:gd name="connsiteX56-1253" fmla="*/ 4095 w 10000"/>
                <a:gd name="connsiteY56-1254" fmla="*/ 10000 h 10000"/>
                <a:gd name="connsiteX57-1255" fmla="*/ 3333 w 10000"/>
                <a:gd name="connsiteY57-1256" fmla="*/ 9894 h 10000"/>
                <a:gd name="connsiteX58-1257" fmla="*/ 2724 w 10000"/>
                <a:gd name="connsiteY58-1258" fmla="*/ 9894 h 10000"/>
                <a:gd name="connsiteX59-1259" fmla="*/ 2267 w 10000"/>
                <a:gd name="connsiteY59-1260" fmla="*/ 9788 h 10000"/>
                <a:gd name="connsiteX60-1261" fmla="*/ 1810 w 10000"/>
                <a:gd name="connsiteY60-1262" fmla="*/ 9577 h 10000"/>
                <a:gd name="connsiteX61-1263" fmla="*/ 1352 w 10000"/>
                <a:gd name="connsiteY61-1264" fmla="*/ 9471 h 10000"/>
                <a:gd name="connsiteX62-1265" fmla="*/ 1067 w 10000"/>
                <a:gd name="connsiteY62-1266" fmla="*/ 9259 h 10000"/>
                <a:gd name="connsiteX63-1267" fmla="*/ 914 w 10000"/>
                <a:gd name="connsiteY63-1268" fmla="*/ 8942 h 10000"/>
                <a:gd name="connsiteX64-1269" fmla="*/ 762 w 10000"/>
                <a:gd name="connsiteY64-1270" fmla="*/ 8638 h 10000"/>
                <a:gd name="connsiteX65-1271" fmla="*/ 610 w 10000"/>
                <a:gd name="connsiteY65-1272" fmla="*/ 8214 h 10000"/>
                <a:gd name="connsiteX66-1273" fmla="*/ 610 w 10000"/>
                <a:gd name="connsiteY66-1274" fmla="*/ 7791 h 10000"/>
                <a:gd name="connsiteX67-1275" fmla="*/ 610 w 10000"/>
                <a:gd name="connsiteY67-1276" fmla="*/ 7262 h 10000"/>
                <a:gd name="connsiteX68-1277" fmla="*/ 610 w 10000"/>
                <a:gd name="connsiteY68-1278" fmla="*/ 6627 h 10000"/>
                <a:gd name="connsiteX69-1279" fmla="*/ 610 w 10000"/>
                <a:gd name="connsiteY69-1280" fmla="*/ 5899 h 10000"/>
                <a:gd name="connsiteX70-1281" fmla="*/ 610 w 10000"/>
                <a:gd name="connsiteY70-1282" fmla="*/ 5476 h 10000"/>
                <a:gd name="connsiteX71-1283" fmla="*/ 610 w 10000"/>
                <a:gd name="connsiteY71-1284" fmla="*/ 5053 h 10000"/>
                <a:gd name="connsiteX72-1285" fmla="*/ 610 w 10000"/>
                <a:gd name="connsiteY72-1286" fmla="*/ 4630 h 10000"/>
                <a:gd name="connsiteX73-1287" fmla="*/ 610 w 10000"/>
                <a:gd name="connsiteY73-1288" fmla="*/ 4206 h 10000"/>
                <a:gd name="connsiteX74-1289" fmla="*/ 610 w 10000"/>
                <a:gd name="connsiteY74-1290" fmla="*/ 3690 h 10000"/>
                <a:gd name="connsiteX75-1291" fmla="*/ 610 w 10000"/>
                <a:gd name="connsiteY75-1292" fmla="*/ 3267 h 10000"/>
                <a:gd name="connsiteX76-1293" fmla="*/ 610 w 10000"/>
                <a:gd name="connsiteY76-1294" fmla="*/ 2950 h 10000"/>
                <a:gd name="connsiteX77-1295" fmla="*/ 610 w 10000"/>
                <a:gd name="connsiteY77-1296" fmla="*/ 2526 h 10000"/>
                <a:gd name="connsiteX78-1297" fmla="*/ 610 w 10000"/>
                <a:gd name="connsiteY78-1298" fmla="*/ 2209 h 10000"/>
                <a:gd name="connsiteX79-1299" fmla="*/ 457 w 10000"/>
                <a:gd name="connsiteY79-1300" fmla="*/ 1892 h 10000"/>
                <a:gd name="connsiteX80-1301" fmla="*/ 457 w 10000"/>
                <a:gd name="connsiteY80-1302" fmla="*/ 1680 h 10000"/>
                <a:gd name="connsiteX81-1303" fmla="*/ 457 w 10000"/>
                <a:gd name="connsiteY81-1304" fmla="*/ 1362 h 10000"/>
                <a:gd name="connsiteX82-1305" fmla="*/ 457 w 10000"/>
                <a:gd name="connsiteY82-1306" fmla="*/ 1164 h 10000"/>
                <a:gd name="connsiteX83-1307" fmla="*/ 457 w 10000"/>
                <a:gd name="connsiteY83-1308" fmla="*/ 1058 h 10000"/>
                <a:gd name="connsiteX84-1309" fmla="*/ 457 w 10000"/>
                <a:gd name="connsiteY84-1310" fmla="*/ 847 h 10000"/>
                <a:gd name="connsiteX85-1311" fmla="*/ 305 w 10000"/>
                <a:gd name="connsiteY85-1312" fmla="*/ 741 h 10000"/>
                <a:gd name="connsiteX86-1313" fmla="*/ 305 w 10000"/>
                <a:gd name="connsiteY86-1314" fmla="*/ 529 h 10000"/>
                <a:gd name="connsiteX87-1315" fmla="*/ 152 w 10000"/>
                <a:gd name="connsiteY87-1316" fmla="*/ 423 h 10000"/>
                <a:gd name="connsiteX88-1317" fmla="*/ 0 w 10000"/>
                <a:gd name="connsiteY88-1318" fmla="*/ 317 h 10000"/>
                <a:gd name="connsiteX89-1319" fmla="*/ 0 w 10000"/>
                <a:gd name="connsiteY89-1320" fmla="*/ 212 h 10000"/>
                <a:gd name="connsiteX90-1321" fmla="*/ 0 w 10000"/>
                <a:gd name="connsiteY90-1322" fmla="*/ 106 h 10000"/>
                <a:gd name="connsiteX91-1323" fmla="*/ 152 w 10000"/>
                <a:gd name="connsiteY91-1324" fmla="*/ 0 h 10000"/>
                <a:gd name="connsiteX92-1325" fmla="*/ 152 w 10000"/>
                <a:gd name="connsiteY92-1326" fmla="*/ 0 h 10000"/>
                <a:gd name="connsiteX93-1327" fmla="*/ 457 w 10000"/>
                <a:gd name="connsiteY93-1328" fmla="*/ 0 h 10000"/>
                <a:gd name="connsiteX94-1329" fmla="*/ 762 w 10000"/>
                <a:gd name="connsiteY94-1330" fmla="*/ 0 h 10000"/>
                <a:gd name="connsiteX95-1331" fmla="*/ 1067 w 10000"/>
                <a:gd name="connsiteY95-1332" fmla="*/ 106 h 10000"/>
                <a:gd name="connsiteX96-1333" fmla="*/ 1352 w 10000"/>
                <a:gd name="connsiteY96-1334" fmla="*/ 212 h 10000"/>
                <a:gd name="connsiteX97-1335" fmla="*/ 1657 w 10000"/>
                <a:gd name="connsiteY97-1336" fmla="*/ 317 h 10000"/>
                <a:gd name="connsiteX98-1337" fmla="*/ 1810 w 10000"/>
                <a:gd name="connsiteY98-1338" fmla="*/ 423 h 10000"/>
                <a:gd name="connsiteX99-1339" fmla="*/ 1962 w 10000"/>
                <a:gd name="connsiteY99-1340" fmla="*/ 423 h 10000"/>
                <a:gd name="connsiteX100-1341" fmla="*/ 1962 w 10000"/>
                <a:gd name="connsiteY100-1342" fmla="*/ 635 h 10000"/>
                <a:gd name="connsiteX101-1343" fmla="*/ 1810 w 10000"/>
                <a:gd name="connsiteY101-1344" fmla="*/ 847 h 10000"/>
                <a:gd name="connsiteX102-1345" fmla="*/ 1810 w 10000"/>
                <a:gd name="connsiteY102-1346" fmla="*/ 952 h 10000"/>
                <a:gd name="connsiteX103-1347" fmla="*/ 1810 w 10000"/>
                <a:gd name="connsiteY103-1348" fmla="*/ 1164 h 10000"/>
                <a:gd name="connsiteX104-1349" fmla="*/ 1657 w 10000"/>
                <a:gd name="connsiteY104-1350" fmla="*/ 1362 h 10000"/>
                <a:gd name="connsiteX105-1351" fmla="*/ 1657 w 10000"/>
                <a:gd name="connsiteY105-1352" fmla="*/ 1574 h 10000"/>
                <a:gd name="connsiteX106-1353" fmla="*/ 1657 w 10000"/>
                <a:gd name="connsiteY106-1354" fmla="*/ 1892 h 10000"/>
                <a:gd name="connsiteX107-1355" fmla="*/ 1657 w 10000"/>
                <a:gd name="connsiteY107-1356" fmla="*/ 2315 h 10000"/>
                <a:gd name="connsiteX108-1357" fmla="*/ 1505 w 10000"/>
                <a:gd name="connsiteY108-1358" fmla="*/ 2844 h 10000"/>
                <a:gd name="connsiteX109-1359" fmla="*/ 1505 w 10000"/>
                <a:gd name="connsiteY109-1360" fmla="*/ 3373 h 10000"/>
                <a:gd name="connsiteX110-1361" fmla="*/ 1505 w 10000"/>
                <a:gd name="connsiteY110-1362" fmla="*/ 3373 h 10000"/>
                <a:gd name="connsiteX0-1363" fmla="*/ 1505 w 10000"/>
                <a:gd name="connsiteY0-1364" fmla="*/ 3373 h 10000"/>
                <a:gd name="connsiteX1-1365" fmla="*/ 1505 w 10000"/>
                <a:gd name="connsiteY1-1366" fmla="*/ 3889 h 10000"/>
                <a:gd name="connsiteX2-1367" fmla="*/ 1505 w 10000"/>
                <a:gd name="connsiteY2-1368" fmla="*/ 4312 h 10000"/>
                <a:gd name="connsiteX3-1369" fmla="*/ 1505 w 10000"/>
                <a:gd name="connsiteY3-1370" fmla="*/ 4735 h 10000"/>
                <a:gd name="connsiteX4-1371" fmla="*/ 1505 w 10000"/>
                <a:gd name="connsiteY4-1372" fmla="*/ 5159 h 10000"/>
                <a:gd name="connsiteX5-1373" fmla="*/ 1505 w 10000"/>
                <a:gd name="connsiteY5-1374" fmla="*/ 5582 h 10000"/>
                <a:gd name="connsiteX6-1375" fmla="*/ 1505 w 10000"/>
                <a:gd name="connsiteY6-1376" fmla="*/ 5899 h 10000"/>
                <a:gd name="connsiteX7-1377" fmla="*/ 1505 w 10000"/>
                <a:gd name="connsiteY7-1378" fmla="*/ 6217 h 10000"/>
                <a:gd name="connsiteX8-1379" fmla="*/ 1505 w 10000"/>
                <a:gd name="connsiteY8-1380" fmla="*/ 6415 h 10000"/>
                <a:gd name="connsiteX9-1381" fmla="*/ 1352 w 10000"/>
                <a:gd name="connsiteY9-1382" fmla="*/ 6944 h 10000"/>
                <a:gd name="connsiteX10-1383" fmla="*/ 1352 w 10000"/>
                <a:gd name="connsiteY10-1384" fmla="*/ 7368 h 10000"/>
                <a:gd name="connsiteX11-1385" fmla="*/ 1505 w 10000"/>
                <a:gd name="connsiteY11-1386" fmla="*/ 7685 h 10000"/>
                <a:gd name="connsiteX12-1387" fmla="*/ 1505 w 10000"/>
                <a:gd name="connsiteY12-1388" fmla="*/ 8003 h 10000"/>
                <a:gd name="connsiteX13-1389" fmla="*/ 1657 w 10000"/>
                <a:gd name="connsiteY13-1390" fmla="*/ 8320 h 10000"/>
                <a:gd name="connsiteX14-1391" fmla="*/ 1810 w 10000"/>
                <a:gd name="connsiteY14-1392" fmla="*/ 8638 h 10000"/>
                <a:gd name="connsiteX15-1393" fmla="*/ 1962 w 10000"/>
                <a:gd name="connsiteY15-1394" fmla="*/ 8836 h 10000"/>
                <a:gd name="connsiteX16-1395" fmla="*/ 2267 w 10000"/>
                <a:gd name="connsiteY16-1396" fmla="*/ 8942 h 10000"/>
                <a:gd name="connsiteX17-1397" fmla="*/ 2571 w 10000"/>
                <a:gd name="connsiteY17-1398" fmla="*/ 9048 h 10000"/>
                <a:gd name="connsiteX18-1399" fmla="*/ 3029 w 10000"/>
                <a:gd name="connsiteY18-1400" fmla="*/ 9153 h 10000"/>
                <a:gd name="connsiteX19-1401" fmla="*/ 3638 w 10000"/>
                <a:gd name="connsiteY19-1402" fmla="*/ 9259 h 10000"/>
                <a:gd name="connsiteX20-1403" fmla="*/ 4248 w 10000"/>
                <a:gd name="connsiteY20-1404" fmla="*/ 9259 h 10000"/>
                <a:gd name="connsiteX21-1405" fmla="*/ 4838 w 10000"/>
                <a:gd name="connsiteY21-1406" fmla="*/ 9259 h 10000"/>
                <a:gd name="connsiteX22-1407" fmla="*/ 5448 w 10000"/>
                <a:gd name="connsiteY22-1408" fmla="*/ 9259 h 10000"/>
                <a:gd name="connsiteX23-1409" fmla="*/ 5905 w 10000"/>
                <a:gd name="connsiteY23-1410" fmla="*/ 9259 h 10000"/>
                <a:gd name="connsiteX24-1411" fmla="*/ 6362 w 10000"/>
                <a:gd name="connsiteY24-1412" fmla="*/ 9153 h 10000"/>
                <a:gd name="connsiteX25-1413" fmla="*/ 7124 w 10000"/>
                <a:gd name="connsiteY25-1414" fmla="*/ 9048 h 10000"/>
                <a:gd name="connsiteX26-1415" fmla="*/ 7733 w 10000"/>
                <a:gd name="connsiteY26-1416" fmla="*/ 8942 h 10000"/>
                <a:gd name="connsiteX27-1417" fmla="*/ 7886 w 10000"/>
                <a:gd name="connsiteY27-1418" fmla="*/ 8836 h 10000"/>
                <a:gd name="connsiteX28-1419" fmla="*/ 8038 w 10000"/>
                <a:gd name="connsiteY28-1420" fmla="*/ 8743 h 10000"/>
                <a:gd name="connsiteX29-1421" fmla="*/ 8190 w 10000"/>
                <a:gd name="connsiteY29-1422" fmla="*/ 8638 h 10000"/>
                <a:gd name="connsiteX30-1423" fmla="*/ 8343 w 10000"/>
                <a:gd name="connsiteY30-1424" fmla="*/ 8532 h 10000"/>
                <a:gd name="connsiteX31-1425" fmla="*/ 8476 w 10000"/>
                <a:gd name="connsiteY31-1426" fmla="*/ 8108 h 10000"/>
                <a:gd name="connsiteX32-1427" fmla="*/ 8629 w 10000"/>
                <a:gd name="connsiteY32-1428" fmla="*/ 7685 h 10000"/>
                <a:gd name="connsiteX33-1429" fmla="*/ 8781 w 10000"/>
                <a:gd name="connsiteY33-1430" fmla="*/ 7474 h 10000"/>
                <a:gd name="connsiteX34-1431" fmla="*/ 8781 w 10000"/>
                <a:gd name="connsiteY34-1432" fmla="*/ 7262 h 10000"/>
                <a:gd name="connsiteX35-1433" fmla="*/ 9390 w 10000"/>
                <a:gd name="connsiteY35-1434" fmla="*/ 6944 h 10000"/>
                <a:gd name="connsiteX36-1435" fmla="*/ 9390 w 10000"/>
                <a:gd name="connsiteY36-1436" fmla="*/ 7156 h 10000"/>
                <a:gd name="connsiteX37-1437" fmla="*/ 9390 w 10000"/>
                <a:gd name="connsiteY37-1438" fmla="*/ 7262 h 10000"/>
                <a:gd name="connsiteX38-1439" fmla="*/ 9390 w 10000"/>
                <a:gd name="connsiteY38-1440" fmla="*/ 7474 h 10000"/>
                <a:gd name="connsiteX39-1441" fmla="*/ 9543 w 10000"/>
                <a:gd name="connsiteY39-1442" fmla="*/ 7897 h 10000"/>
                <a:gd name="connsiteX40-1443" fmla="*/ 9543 w 10000"/>
                <a:gd name="connsiteY40-1444" fmla="*/ 8214 h 10000"/>
                <a:gd name="connsiteX41-1445" fmla="*/ 9695 w 10000"/>
                <a:gd name="connsiteY41-1446" fmla="*/ 8532 h 10000"/>
                <a:gd name="connsiteX42-1447" fmla="*/ 9848 w 10000"/>
                <a:gd name="connsiteY42-1448" fmla="*/ 8743 h 10000"/>
                <a:gd name="connsiteX43-1449" fmla="*/ 10000 w 10000"/>
                <a:gd name="connsiteY43-1450" fmla="*/ 8942 h 10000"/>
                <a:gd name="connsiteX44-1451" fmla="*/ 10000 w 10000"/>
                <a:gd name="connsiteY44-1452" fmla="*/ 9153 h 10000"/>
                <a:gd name="connsiteX45-1453" fmla="*/ 9848 w 10000"/>
                <a:gd name="connsiteY45-1454" fmla="*/ 9365 h 10000"/>
                <a:gd name="connsiteX46-1455" fmla="*/ 9543 w 10000"/>
                <a:gd name="connsiteY46-1456" fmla="*/ 9471 h 10000"/>
                <a:gd name="connsiteX47-1457" fmla="*/ 9238 w 10000"/>
                <a:gd name="connsiteY47-1458" fmla="*/ 9577 h 10000"/>
                <a:gd name="connsiteX48-1459" fmla="*/ 8781 w 10000"/>
                <a:gd name="connsiteY48-1460" fmla="*/ 9683 h 10000"/>
                <a:gd name="connsiteX49-1461" fmla="*/ 8343 w 10000"/>
                <a:gd name="connsiteY49-1462" fmla="*/ 9788 h 10000"/>
                <a:gd name="connsiteX50-1463" fmla="*/ 7886 w 10000"/>
                <a:gd name="connsiteY50-1464" fmla="*/ 9894 h 10000"/>
                <a:gd name="connsiteX51-1465" fmla="*/ 7276 w 10000"/>
                <a:gd name="connsiteY51-1466" fmla="*/ 9894 h 10000"/>
                <a:gd name="connsiteX52-1467" fmla="*/ 6514 w 10000"/>
                <a:gd name="connsiteY52-1468" fmla="*/ 10000 h 10000"/>
                <a:gd name="connsiteX53-1469" fmla="*/ 5752 w 10000"/>
                <a:gd name="connsiteY53-1470" fmla="*/ 10000 h 10000"/>
                <a:gd name="connsiteX54-1471" fmla="*/ 4838 w 10000"/>
                <a:gd name="connsiteY54-1472" fmla="*/ 10000 h 10000"/>
                <a:gd name="connsiteX55-1473" fmla="*/ 4095 w 10000"/>
                <a:gd name="connsiteY55-1474" fmla="*/ 10000 h 10000"/>
                <a:gd name="connsiteX56-1475" fmla="*/ 3333 w 10000"/>
                <a:gd name="connsiteY56-1476" fmla="*/ 9894 h 10000"/>
                <a:gd name="connsiteX57-1477" fmla="*/ 2724 w 10000"/>
                <a:gd name="connsiteY57-1478" fmla="*/ 9894 h 10000"/>
                <a:gd name="connsiteX58-1479" fmla="*/ 2267 w 10000"/>
                <a:gd name="connsiteY58-1480" fmla="*/ 9788 h 10000"/>
                <a:gd name="connsiteX59-1481" fmla="*/ 1810 w 10000"/>
                <a:gd name="connsiteY59-1482" fmla="*/ 9577 h 10000"/>
                <a:gd name="connsiteX60-1483" fmla="*/ 1352 w 10000"/>
                <a:gd name="connsiteY60-1484" fmla="*/ 9471 h 10000"/>
                <a:gd name="connsiteX61-1485" fmla="*/ 1067 w 10000"/>
                <a:gd name="connsiteY61-1486" fmla="*/ 9259 h 10000"/>
                <a:gd name="connsiteX62-1487" fmla="*/ 914 w 10000"/>
                <a:gd name="connsiteY62-1488" fmla="*/ 8942 h 10000"/>
                <a:gd name="connsiteX63-1489" fmla="*/ 762 w 10000"/>
                <a:gd name="connsiteY63-1490" fmla="*/ 8638 h 10000"/>
                <a:gd name="connsiteX64-1491" fmla="*/ 610 w 10000"/>
                <a:gd name="connsiteY64-1492" fmla="*/ 8214 h 10000"/>
                <a:gd name="connsiteX65-1493" fmla="*/ 610 w 10000"/>
                <a:gd name="connsiteY65-1494" fmla="*/ 7791 h 10000"/>
                <a:gd name="connsiteX66-1495" fmla="*/ 610 w 10000"/>
                <a:gd name="connsiteY66-1496" fmla="*/ 7262 h 10000"/>
                <a:gd name="connsiteX67-1497" fmla="*/ 610 w 10000"/>
                <a:gd name="connsiteY67-1498" fmla="*/ 6627 h 10000"/>
                <a:gd name="connsiteX68-1499" fmla="*/ 610 w 10000"/>
                <a:gd name="connsiteY68-1500" fmla="*/ 5899 h 10000"/>
                <a:gd name="connsiteX69-1501" fmla="*/ 610 w 10000"/>
                <a:gd name="connsiteY69-1502" fmla="*/ 5476 h 10000"/>
                <a:gd name="connsiteX70-1503" fmla="*/ 610 w 10000"/>
                <a:gd name="connsiteY70-1504" fmla="*/ 5053 h 10000"/>
                <a:gd name="connsiteX71-1505" fmla="*/ 610 w 10000"/>
                <a:gd name="connsiteY71-1506" fmla="*/ 4630 h 10000"/>
                <a:gd name="connsiteX72-1507" fmla="*/ 610 w 10000"/>
                <a:gd name="connsiteY72-1508" fmla="*/ 4206 h 10000"/>
                <a:gd name="connsiteX73-1509" fmla="*/ 610 w 10000"/>
                <a:gd name="connsiteY73-1510" fmla="*/ 3690 h 10000"/>
                <a:gd name="connsiteX74-1511" fmla="*/ 610 w 10000"/>
                <a:gd name="connsiteY74-1512" fmla="*/ 3267 h 10000"/>
                <a:gd name="connsiteX75-1513" fmla="*/ 610 w 10000"/>
                <a:gd name="connsiteY75-1514" fmla="*/ 2950 h 10000"/>
                <a:gd name="connsiteX76-1515" fmla="*/ 610 w 10000"/>
                <a:gd name="connsiteY76-1516" fmla="*/ 2526 h 10000"/>
                <a:gd name="connsiteX77-1517" fmla="*/ 610 w 10000"/>
                <a:gd name="connsiteY77-1518" fmla="*/ 2209 h 10000"/>
                <a:gd name="connsiteX78-1519" fmla="*/ 457 w 10000"/>
                <a:gd name="connsiteY78-1520" fmla="*/ 1892 h 10000"/>
                <a:gd name="connsiteX79-1521" fmla="*/ 457 w 10000"/>
                <a:gd name="connsiteY79-1522" fmla="*/ 1680 h 10000"/>
                <a:gd name="connsiteX80-1523" fmla="*/ 457 w 10000"/>
                <a:gd name="connsiteY80-1524" fmla="*/ 1362 h 10000"/>
                <a:gd name="connsiteX81-1525" fmla="*/ 457 w 10000"/>
                <a:gd name="connsiteY81-1526" fmla="*/ 1164 h 10000"/>
                <a:gd name="connsiteX82-1527" fmla="*/ 457 w 10000"/>
                <a:gd name="connsiteY82-1528" fmla="*/ 1058 h 10000"/>
                <a:gd name="connsiteX83-1529" fmla="*/ 457 w 10000"/>
                <a:gd name="connsiteY83-1530" fmla="*/ 847 h 10000"/>
                <a:gd name="connsiteX84-1531" fmla="*/ 305 w 10000"/>
                <a:gd name="connsiteY84-1532" fmla="*/ 741 h 10000"/>
                <a:gd name="connsiteX85-1533" fmla="*/ 305 w 10000"/>
                <a:gd name="connsiteY85-1534" fmla="*/ 529 h 10000"/>
                <a:gd name="connsiteX86-1535" fmla="*/ 152 w 10000"/>
                <a:gd name="connsiteY86-1536" fmla="*/ 423 h 10000"/>
                <a:gd name="connsiteX87-1537" fmla="*/ 0 w 10000"/>
                <a:gd name="connsiteY87-1538" fmla="*/ 317 h 10000"/>
                <a:gd name="connsiteX88-1539" fmla="*/ 0 w 10000"/>
                <a:gd name="connsiteY88-1540" fmla="*/ 212 h 10000"/>
                <a:gd name="connsiteX89-1541" fmla="*/ 0 w 10000"/>
                <a:gd name="connsiteY89-1542" fmla="*/ 106 h 10000"/>
                <a:gd name="connsiteX90-1543" fmla="*/ 152 w 10000"/>
                <a:gd name="connsiteY90-1544" fmla="*/ 0 h 10000"/>
                <a:gd name="connsiteX91-1545" fmla="*/ 152 w 10000"/>
                <a:gd name="connsiteY91-1546" fmla="*/ 0 h 10000"/>
                <a:gd name="connsiteX92-1547" fmla="*/ 457 w 10000"/>
                <a:gd name="connsiteY92-1548" fmla="*/ 0 h 10000"/>
                <a:gd name="connsiteX93-1549" fmla="*/ 762 w 10000"/>
                <a:gd name="connsiteY93-1550" fmla="*/ 0 h 10000"/>
                <a:gd name="connsiteX94-1551" fmla="*/ 1067 w 10000"/>
                <a:gd name="connsiteY94-1552" fmla="*/ 106 h 10000"/>
                <a:gd name="connsiteX95-1553" fmla="*/ 1352 w 10000"/>
                <a:gd name="connsiteY95-1554" fmla="*/ 212 h 10000"/>
                <a:gd name="connsiteX96-1555" fmla="*/ 1657 w 10000"/>
                <a:gd name="connsiteY96-1556" fmla="*/ 317 h 10000"/>
                <a:gd name="connsiteX97-1557" fmla="*/ 1810 w 10000"/>
                <a:gd name="connsiteY97-1558" fmla="*/ 423 h 10000"/>
                <a:gd name="connsiteX98-1559" fmla="*/ 1962 w 10000"/>
                <a:gd name="connsiteY98-1560" fmla="*/ 423 h 10000"/>
                <a:gd name="connsiteX99-1561" fmla="*/ 1962 w 10000"/>
                <a:gd name="connsiteY99-1562" fmla="*/ 635 h 10000"/>
                <a:gd name="connsiteX100-1563" fmla="*/ 1810 w 10000"/>
                <a:gd name="connsiteY100-1564" fmla="*/ 847 h 10000"/>
                <a:gd name="connsiteX101-1565" fmla="*/ 1810 w 10000"/>
                <a:gd name="connsiteY101-1566" fmla="*/ 952 h 10000"/>
                <a:gd name="connsiteX102-1567" fmla="*/ 1810 w 10000"/>
                <a:gd name="connsiteY102-1568" fmla="*/ 1164 h 10000"/>
                <a:gd name="connsiteX103-1569" fmla="*/ 1657 w 10000"/>
                <a:gd name="connsiteY103-1570" fmla="*/ 1362 h 10000"/>
                <a:gd name="connsiteX104-1571" fmla="*/ 1657 w 10000"/>
                <a:gd name="connsiteY104-1572" fmla="*/ 1574 h 10000"/>
                <a:gd name="connsiteX105-1573" fmla="*/ 1657 w 10000"/>
                <a:gd name="connsiteY105-1574" fmla="*/ 1892 h 10000"/>
                <a:gd name="connsiteX106-1575" fmla="*/ 1657 w 10000"/>
                <a:gd name="connsiteY106-1576" fmla="*/ 2315 h 10000"/>
                <a:gd name="connsiteX107-1577" fmla="*/ 1505 w 10000"/>
                <a:gd name="connsiteY107-1578" fmla="*/ 2844 h 10000"/>
                <a:gd name="connsiteX108-1579" fmla="*/ 1505 w 10000"/>
                <a:gd name="connsiteY108-1580" fmla="*/ 3373 h 10000"/>
                <a:gd name="connsiteX109-1581" fmla="*/ 1505 w 10000"/>
                <a:gd name="connsiteY109-1582" fmla="*/ 3373 h 10000"/>
                <a:gd name="connsiteX0-1583" fmla="*/ 1505 w 10000"/>
                <a:gd name="connsiteY0-1584" fmla="*/ 3373 h 10000"/>
                <a:gd name="connsiteX1-1585" fmla="*/ 1505 w 10000"/>
                <a:gd name="connsiteY1-1586" fmla="*/ 3889 h 10000"/>
                <a:gd name="connsiteX2-1587" fmla="*/ 1505 w 10000"/>
                <a:gd name="connsiteY2-1588" fmla="*/ 4312 h 10000"/>
                <a:gd name="connsiteX3-1589" fmla="*/ 1505 w 10000"/>
                <a:gd name="connsiteY3-1590" fmla="*/ 4735 h 10000"/>
                <a:gd name="connsiteX4-1591" fmla="*/ 1505 w 10000"/>
                <a:gd name="connsiteY4-1592" fmla="*/ 5159 h 10000"/>
                <a:gd name="connsiteX5-1593" fmla="*/ 1505 w 10000"/>
                <a:gd name="connsiteY5-1594" fmla="*/ 5582 h 10000"/>
                <a:gd name="connsiteX6-1595" fmla="*/ 1505 w 10000"/>
                <a:gd name="connsiteY6-1596" fmla="*/ 5899 h 10000"/>
                <a:gd name="connsiteX7-1597" fmla="*/ 1505 w 10000"/>
                <a:gd name="connsiteY7-1598" fmla="*/ 6217 h 10000"/>
                <a:gd name="connsiteX8-1599" fmla="*/ 1505 w 10000"/>
                <a:gd name="connsiteY8-1600" fmla="*/ 6415 h 10000"/>
                <a:gd name="connsiteX9-1601" fmla="*/ 1352 w 10000"/>
                <a:gd name="connsiteY9-1602" fmla="*/ 6944 h 10000"/>
                <a:gd name="connsiteX10-1603" fmla="*/ 1352 w 10000"/>
                <a:gd name="connsiteY10-1604" fmla="*/ 7368 h 10000"/>
                <a:gd name="connsiteX11-1605" fmla="*/ 1505 w 10000"/>
                <a:gd name="connsiteY11-1606" fmla="*/ 7685 h 10000"/>
                <a:gd name="connsiteX12-1607" fmla="*/ 1505 w 10000"/>
                <a:gd name="connsiteY12-1608" fmla="*/ 8003 h 10000"/>
                <a:gd name="connsiteX13-1609" fmla="*/ 1657 w 10000"/>
                <a:gd name="connsiteY13-1610" fmla="*/ 8320 h 10000"/>
                <a:gd name="connsiteX14-1611" fmla="*/ 1810 w 10000"/>
                <a:gd name="connsiteY14-1612" fmla="*/ 8638 h 10000"/>
                <a:gd name="connsiteX15-1613" fmla="*/ 1962 w 10000"/>
                <a:gd name="connsiteY15-1614" fmla="*/ 8836 h 10000"/>
                <a:gd name="connsiteX16-1615" fmla="*/ 2267 w 10000"/>
                <a:gd name="connsiteY16-1616" fmla="*/ 8942 h 10000"/>
                <a:gd name="connsiteX17-1617" fmla="*/ 2571 w 10000"/>
                <a:gd name="connsiteY17-1618" fmla="*/ 9048 h 10000"/>
                <a:gd name="connsiteX18-1619" fmla="*/ 3029 w 10000"/>
                <a:gd name="connsiteY18-1620" fmla="*/ 9153 h 10000"/>
                <a:gd name="connsiteX19-1621" fmla="*/ 3638 w 10000"/>
                <a:gd name="connsiteY19-1622" fmla="*/ 9259 h 10000"/>
                <a:gd name="connsiteX20-1623" fmla="*/ 4248 w 10000"/>
                <a:gd name="connsiteY20-1624" fmla="*/ 9259 h 10000"/>
                <a:gd name="connsiteX21-1625" fmla="*/ 4838 w 10000"/>
                <a:gd name="connsiteY21-1626" fmla="*/ 9259 h 10000"/>
                <a:gd name="connsiteX22-1627" fmla="*/ 5448 w 10000"/>
                <a:gd name="connsiteY22-1628" fmla="*/ 9259 h 10000"/>
                <a:gd name="connsiteX23-1629" fmla="*/ 5905 w 10000"/>
                <a:gd name="connsiteY23-1630" fmla="*/ 9259 h 10000"/>
                <a:gd name="connsiteX24-1631" fmla="*/ 6362 w 10000"/>
                <a:gd name="connsiteY24-1632" fmla="*/ 9153 h 10000"/>
                <a:gd name="connsiteX25-1633" fmla="*/ 7124 w 10000"/>
                <a:gd name="connsiteY25-1634" fmla="*/ 9048 h 10000"/>
                <a:gd name="connsiteX26-1635" fmla="*/ 7733 w 10000"/>
                <a:gd name="connsiteY26-1636" fmla="*/ 8942 h 10000"/>
                <a:gd name="connsiteX27-1637" fmla="*/ 7886 w 10000"/>
                <a:gd name="connsiteY27-1638" fmla="*/ 8836 h 10000"/>
                <a:gd name="connsiteX28-1639" fmla="*/ 8038 w 10000"/>
                <a:gd name="connsiteY28-1640" fmla="*/ 8743 h 10000"/>
                <a:gd name="connsiteX29-1641" fmla="*/ 8190 w 10000"/>
                <a:gd name="connsiteY29-1642" fmla="*/ 8638 h 10000"/>
                <a:gd name="connsiteX30-1643" fmla="*/ 8343 w 10000"/>
                <a:gd name="connsiteY30-1644" fmla="*/ 8532 h 10000"/>
                <a:gd name="connsiteX31-1645" fmla="*/ 8476 w 10000"/>
                <a:gd name="connsiteY31-1646" fmla="*/ 8108 h 10000"/>
                <a:gd name="connsiteX32-1647" fmla="*/ 8629 w 10000"/>
                <a:gd name="connsiteY32-1648" fmla="*/ 7685 h 10000"/>
                <a:gd name="connsiteX33-1649" fmla="*/ 8781 w 10000"/>
                <a:gd name="connsiteY33-1650" fmla="*/ 7474 h 10000"/>
                <a:gd name="connsiteX34-1651" fmla="*/ 9390 w 10000"/>
                <a:gd name="connsiteY34-1652" fmla="*/ 6944 h 10000"/>
                <a:gd name="connsiteX35-1653" fmla="*/ 9390 w 10000"/>
                <a:gd name="connsiteY35-1654" fmla="*/ 7156 h 10000"/>
                <a:gd name="connsiteX36-1655" fmla="*/ 9390 w 10000"/>
                <a:gd name="connsiteY36-1656" fmla="*/ 7262 h 10000"/>
                <a:gd name="connsiteX37-1657" fmla="*/ 9390 w 10000"/>
                <a:gd name="connsiteY37-1658" fmla="*/ 7474 h 10000"/>
                <a:gd name="connsiteX38-1659" fmla="*/ 9543 w 10000"/>
                <a:gd name="connsiteY38-1660" fmla="*/ 7897 h 10000"/>
                <a:gd name="connsiteX39-1661" fmla="*/ 9543 w 10000"/>
                <a:gd name="connsiteY39-1662" fmla="*/ 8214 h 10000"/>
                <a:gd name="connsiteX40-1663" fmla="*/ 9695 w 10000"/>
                <a:gd name="connsiteY40-1664" fmla="*/ 8532 h 10000"/>
                <a:gd name="connsiteX41-1665" fmla="*/ 9848 w 10000"/>
                <a:gd name="connsiteY41-1666" fmla="*/ 8743 h 10000"/>
                <a:gd name="connsiteX42-1667" fmla="*/ 10000 w 10000"/>
                <a:gd name="connsiteY42-1668" fmla="*/ 8942 h 10000"/>
                <a:gd name="connsiteX43-1669" fmla="*/ 10000 w 10000"/>
                <a:gd name="connsiteY43-1670" fmla="*/ 9153 h 10000"/>
                <a:gd name="connsiteX44-1671" fmla="*/ 9848 w 10000"/>
                <a:gd name="connsiteY44-1672" fmla="*/ 9365 h 10000"/>
                <a:gd name="connsiteX45-1673" fmla="*/ 9543 w 10000"/>
                <a:gd name="connsiteY45-1674" fmla="*/ 9471 h 10000"/>
                <a:gd name="connsiteX46-1675" fmla="*/ 9238 w 10000"/>
                <a:gd name="connsiteY46-1676" fmla="*/ 9577 h 10000"/>
                <a:gd name="connsiteX47-1677" fmla="*/ 8781 w 10000"/>
                <a:gd name="connsiteY47-1678" fmla="*/ 9683 h 10000"/>
                <a:gd name="connsiteX48-1679" fmla="*/ 8343 w 10000"/>
                <a:gd name="connsiteY48-1680" fmla="*/ 9788 h 10000"/>
                <a:gd name="connsiteX49-1681" fmla="*/ 7886 w 10000"/>
                <a:gd name="connsiteY49-1682" fmla="*/ 9894 h 10000"/>
                <a:gd name="connsiteX50-1683" fmla="*/ 7276 w 10000"/>
                <a:gd name="connsiteY50-1684" fmla="*/ 9894 h 10000"/>
                <a:gd name="connsiteX51-1685" fmla="*/ 6514 w 10000"/>
                <a:gd name="connsiteY51-1686" fmla="*/ 10000 h 10000"/>
                <a:gd name="connsiteX52-1687" fmla="*/ 5752 w 10000"/>
                <a:gd name="connsiteY52-1688" fmla="*/ 10000 h 10000"/>
                <a:gd name="connsiteX53-1689" fmla="*/ 4838 w 10000"/>
                <a:gd name="connsiteY53-1690" fmla="*/ 10000 h 10000"/>
                <a:gd name="connsiteX54-1691" fmla="*/ 4095 w 10000"/>
                <a:gd name="connsiteY54-1692" fmla="*/ 10000 h 10000"/>
                <a:gd name="connsiteX55-1693" fmla="*/ 3333 w 10000"/>
                <a:gd name="connsiteY55-1694" fmla="*/ 9894 h 10000"/>
                <a:gd name="connsiteX56-1695" fmla="*/ 2724 w 10000"/>
                <a:gd name="connsiteY56-1696" fmla="*/ 9894 h 10000"/>
                <a:gd name="connsiteX57-1697" fmla="*/ 2267 w 10000"/>
                <a:gd name="connsiteY57-1698" fmla="*/ 9788 h 10000"/>
                <a:gd name="connsiteX58-1699" fmla="*/ 1810 w 10000"/>
                <a:gd name="connsiteY58-1700" fmla="*/ 9577 h 10000"/>
                <a:gd name="connsiteX59-1701" fmla="*/ 1352 w 10000"/>
                <a:gd name="connsiteY59-1702" fmla="*/ 9471 h 10000"/>
                <a:gd name="connsiteX60-1703" fmla="*/ 1067 w 10000"/>
                <a:gd name="connsiteY60-1704" fmla="*/ 9259 h 10000"/>
                <a:gd name="connsiteX61-1705" fmla="*/ 914 w 10000"/>
                <a:gd name="connsiteY61-1706" fmla="*/ 8942 h 10000"/>
                <a:gd name="connsiteX62-1707" fmla="*/ 762 w 10000"/>
                <a:gd name="connsiteY62-1708" fmla="*/ 8638 h 10000"/>
                <a:gd name="connsiteX63-1709" fmla="*/ 610 w 10000"/>
                <a:gd name="connsiteY63-1710" fmla="*/ 8214 h 10000"/>
                <a:gd name="connsiteX64-1711" fmla="*/ 610 w 10000"/>
                <a:gd name="connsiteY64-1712" fmla="*/ 7791 h 10000"/>
                <a:gd name="connsiteX65-1713" fmla="*/ 610 w 10000"/>
                <a:gd name="connsiteY65-1714" fmla="*/ 7262 h 10000"/>
                <a:gd name="connsiteX66-1715" fmla="*/ 610 w 10000"/>
                <a:gd name="connsiteY66-1716" fmla="*/ 6627 h 10000"/>
                <a:gd name="connsiteX67-1717" fmla="*/ 610 w 10000"/>
                <a:gd name="connsiteY67-1718" fmla="*/ 5899 h 10000"/>
                <a:gd name="connsiteX68-1719" fmla="*/ 610 w 10000"/>
                <a:gd name="connsiteY68-1720" fmla="*/ 5476 h 10000"/>
                <a:gd name="connsiteX69-1721" fmla="*/ 610 w 10000"/>
                <a:gd name="connsiteY69-1722" fmla="*/ 5053 h 10000"/>
                <a:gd name="connsiteX70-1723" fmla="*/ 610 w 10000"/>
                <a:gd name="connsiteY70-1724" fmla="*/ 4630 h 10000"/>
                <a:gd name="connsiteX71-1725" fmla="*/ 610 w 10000"/>
                <a:gd name="connsiteY71-1726" fmla="*/ 4206 h 10000"/>
                <a:gd name="connsiteX72-1727" fmla="*/ 610 w 10000"/>
                <a:gd name="connsiteY72-1728" fmla="*/ 3690 h 10000"/>
                <a:gd name="connsiteX73-1729" fmla="*/ 610 w 10000"/>
                <a:gd name="connsiteY73-1730" fmla="*/ 3267 h 10000"/>
                <a:gd name="connsiteX74-1731" fmla="*/ 610 w 10000"/>
                <a:gd name="connsiteY74-1732" fmla="*/ 2950 h 10000"/>
                <a:gd name="connsiteX75-1733" fmla="*/ 610 w 10000"/>
                <a:gd name="connsiteY75-1734" fmla="*/ 2526 h 10000"/>
                <a:gd name="connsiteX76-1735" fmla="*/ 610 w 10000"/>
                <a:gd name="connsiteY76-1736" fmla="*/ 2209 h 10000"/>
                <a:gd name="connsiteX77-1737" fmla="*/ 457 w 10000"/>
                <a:gd name="connsiteY77-1738" fmla="*/ 1892 h 10000"/>
                <a:gd name="connsiteX78-1739" fmla="*/ 457 w 10000"/>
                <a:gd name="connsiteY78-1740" fmla="*/ 1680 h 10000"/>
                <a:gd name="connsiteX79-1741" fmla="*/ 457 w 10000"/>
                <a:gd name="connsiteY79-1742" fmla="*/ 1362 h 10000"/>
                <a:gd name="connsiteX80-1743" fmla="*/ 457 w 10000"/>
                <a:gd name="connsiteY80-1744" fmla="*/ 1164 h 10000"/>
                <a:gd name="connsiteX81-1745" fmla="*/ 457 w 10000"/>
                <a:gd name="connsiteY81-1746" fmla="*/ 1058 h 10000"/>
                <a:gd name="connsiteX82-1747" fmla="*/ 457 w 10000"/>
                <a:gd name="connsiteY82-1748" fmla="*/ 847 h 10000"/>
                <a:gd name="connsiteX83-1749" fmla="*/ 305 w 10000"/>
                <a:gd name="connsiteY83-1750" fmla="*/ 741 h 10000"/>
                <a:gd name="connsiteX84-1751" fmla="*/ 305 w 10000"/>
                <a:gd name="connsiteY84-1752" fmla="*/ 529 h 10000"/>
                <a:gd name="connsiteX85-1753" fmla="*/ 152 w 10000"/>
                <a:gd name="connsiteY85-1754" fmla="*/ 423 h 10000"/>
                <a:gd name="connsiteX86-1755" fmla="*/ 0 w 10000"/>
                <a:gd name="connsiteY86-1756" fmla="*/ 317 h 10000"/>
                <a:gd name="connsiteX87-1757" fmla="*/ 0 w 10000"/>
                <a:gd name="connsiteY87-1758" fmla="*/ 212 h 10000"/>
                <a:gd name="connsiteX88-1759" fmla="*/ 0 w 10000"/>
                <a:gd name="connsiteY88-1760" fmla="*/ 106 h 10000"/>
                <a:gd name="connsiteX89-1761" fmla="*/ 152 w 10000"/>
                <a:gd name="connsiteY89-1762" fmla="*/ 0 h 10000"/>
                <a:gd name="connsiteX90-1763" fmla="*/ 152 w 10000"/>
                <a:gd name="connsiteY90-1764" fmla="*/ 0 h 10000"/>
                <a:gd name="connsiteX91-1765" fmla="*/ 457 w 10000"/>
                <a:gd name="connsiteY91-1766" fmla="*/ 0 h 10000"/>
                <a:gd name="connsiteX92-1767" fmla="*/ 762 w 10000"/>
                <a:gd name="connsiteY92-1768" fmla="*/ 0 h 10000"/>
                <a:gd name="connsiteX93-1769" fmla="*/ 1067 w 10000"/>
                <a:gd name="connsiteY93-1770" fmla="*/ 106 h 10000"/>
                <a:gd name="connsiteX94-1771" fmla="*/ 1352 w 10000"/>
                <a:gd name="connsiteY94-1772" fmla="*/ 212 h 10000"/>
                <a:gd name="connsiteX95-1773" fmla="*/ 1657 w 10000"/>
                <a:gd name="connsiteY95-1774" fmla="*/ 317 h 10000"/>
                <a:gd name="connsiteX96-1775" fmla="*/ 1810 w 10000"/>
                <a:gd name="connsiteY96-1776" fmla="*/ 423 h 10000"/>
                <a:gd name="connsiteX97-1777" fmla="*/ 1962 w 10000"/>
                <a:gd name="connsiteY97-1778" fmla="*/ 423 h 10000"/>
                <a:gd name="connsiteX98-1779" fmla="*/ 1962 w 10000"/>
                <a:gd name="connsiteY98-1780" fmla="*/ 635 h 10000"/>
                <a:gd name="connsiteX99-1781" fmla="*/ 1810 w 10000"/>
                <a:gd name="connsiteY99-1782" fmla="*/ 847 h 10000"/>
                <a:gd name="connsiteX100-1783" fmla="*/ 1810 w 10000"/>
                <a:gd name="connsiteY100-1784" fmla="*/ 952 h 10000"/>
                <a:gd name="connsiteX101-1785" fmla="*/ 1810 w 10000"/>
                <a:gd name="connsiteY101-1786" fmla="*/ 1164 h 10000"/>
                <a:gd name="connsiteX102-1787" fmla="*/ 1657 w 10000"/>
                <a:gd name="connsiteY102-1788" fmla="*/ 1362 h 10000"/>
                <a:gd name="connsiteX103-1789" fmla="*/ 1657 w 10000"/>
                <a:gd name="connsiteY103-1790" fmla="*/ 1574 h 10000"/>
                <a:gd name="connsiteX104-1791" fmla="*/ 1657 w 10000"/>
                <a:gd name="connsiteY104-1792" fmla="*/ 1892 h 10000"/>
                <a:gd name="connsiteX105-1793" fmla="*/ 1657 w 10000"/>
                <a:gd name="connsiteY105-1794" fmla="*/ 2315 h 10000"/>
                <a:gd name="connsiteX106-1795" fmla="*/ 1505 w 10000"/>
                <a:gd name="connsiteY106-1796" fmla="*/ 2844 h 10000"/>
                <a:gd name="connsiteX107-1797" fmla="*/ 1505 w 10000"/>
                <a:gd name="connsiteY107-1798" fmla="*/ 3373 h 10000"/>
                <a:gd name="connsiteX108-1799" fmla="*/ 1505 w 10000"/>
                <a:gd name="connsiteY108-1800" fmla="*/ 3373 h 10000"/>
                <a:gd name="connsiteX0-1801" fmla="*/ 1505 w 10000"/>
                <a:gd name="connsiteY0-1802" fmla="*/ 3373 h 10000"/>
                <a:gd name="connsiteX1-1803" fmla="*/ 1505 w 10000"/>
                <a:gd name="connsiteY1-1804" fmla="*/ 3889 h 10000"/>
                <a:gd name="connsiteX2-1805" fmla="*/ 1505 w 10000"/>
                <a:gd name="connsiteY2-1806" fmla="*/ 4312 h 10000"/>
                <a:gd name="connsiteX3-1807" fmla="*/ 1505 w 10000"/>
                <a:gd name="connsiteY3-1808" fmla="*/ 4735 h 10000"/>
                <a:gd name="connsiteX4-1809" fmla="*/ 1505 w 10000"/>
                <a:gd name="connsiteY4-1810" fmla="*/ 5159 h 10000"/>
                <a:gd name="connsiteX5-1811" fmla="*/ 1505 w 10000"/>
                <a:gd name="connsiteY5-1812" fmla="*/ 5582 h 10000"/>
                <a:gd name="connsiteX6-1813" fmla="*/ 1505 w 10000"/>
                <a:gd name="connsiteY6-1814" fmla="*/ 5899 h 10000"/>
                <a:gd name="connsiteX7-1815" fmla="*/ 1505 w 10000"/>
                <a:gd name="connsiteY7-1816" fmla="*/ 6217 h 10000"/>
                <a:gd name="connsiteX8-1817" fmla="*/ 1505 w 10000"/>
                <a:gd name="connsiteY8-1818" fmla="*/ 6415 h 10000"/>
                <a:gd name="connsiteX9-1819" fmla="*/ 1352 w 10000"/>
                <a:gd name="connsiteY9-1820" fmla="*/ 6944 h 10000"/>
                <a:gd name="connsiteX10-1821" fmla="*/ 1352 w 10000"/>
                <a:gd name="connsiteY10-1822" fmla="*/ 7368 h 10000"/>
                <a:gd name="connsiteX11-1823" fmla="*/ 1505 w 10000"/>
                <a:gd name="connsiteY11-1824" fmla="*/ 7685 h 10000"/>
                <a:gd name="connsiteX12-1825" fmla="*/ 1505 w 10000"/>
                <a:gd name="connsiteY12-1826" fmla="*/ 8003 h 10000"/>
                <a:gd name="connsiteX13-1827" fmla="*/ 1657 w 10000"/>
                <a:gd name="connsiteY13-1828" fmla="*/ 8320 h 10000"/>
                <a:gd name="connsiteX14-1829" fmla="*/ 1810 w 10000"/>
                <a:gd name="connsiteY14-1830" fmla="*/ 8638 h 10000"/>
                <a:gd name="connsiteX15-1831" fmla="*/ 1962 w 10000"/>
                <a:gd name="connsiteY15-1832" fmla="*/ 8836 h 10000"/>
                <a:gd name="connsiteX16-1833" fmla="*/ 2267 w 10000"/>
                <a:gd name="connsiteY16-1834" fmla="*/ 8942 h 10000"/>
                <a:gd name="connsiteX17-1835" fmla="*/ 2571 w 10000"/>
                <a:gd name="connsiteY17-1836" fmla="*/ 9048 h 10000"/>
                <a:gd name="connsiteX18-1837" fmla="*/ 3029 w 10000"/>
                <a:gd name="connsiteY18-1838" fmla="*/ 9153 h 10000"/>
                <a:gd name="connsiteX19-1839" fmla="*/ 3638 w 10000"/>
                <a:gd name="connsiteY19-1840" fmla="*/ 9259 h 10000"/>
                <a:gd name="connsiteX20-1841" fmla="*/ 4248 w 10000"/>
                <a:gd name="connsiteY20-1842" fmla="*/ 9259 h 10000"/>
                <a:gd name="connsiteX21-1843" fmla="*/ 4838 w 10000"/>
                <a:gd name="connsiteY21-1844" fmla="*/ 9259 h 10000"/>
                <a:gd name="connsiteX22-1845" fmla="*/ 5448 w 10000"/>
                <a:gd name="connsiteY22-1846" fmla="*/ 9259 h 10000"/>
                <a:gd name="connsiteX23-1847" fmla="*/ 5905 w 10000"/>
                <a:gd name="connsiteY23-1848" fmla="*/ 9259 h 10000"/>
                <a:gd name="connsiteX24-1849" fmla="*/ 6362 w 10000"/>
                <a:gd name="connsiteY24-1850" fmla="*/ 9153 h 10000"/>
                <a:gd name="connsiteX25-1851" fmla="*/ 7124 w 10000"/>
                <a:gd name="connsiteY25-1852" fmla="*/ 9048 h 10000"/>
                <a:gd name="connsiteX26-1853" fmla="*/ 7733 w 10000"/>
                <a:gd name="connsiteY26-1854" fmla="*/ 8942 h 10000"/>
                <a:gd name="connsiteX27-1855" fmla="*/ 7886 w 10000"/>
                <a:gd name="connsiteY27-1856" fmla="*/ 8836 h 10000"/>
                <a:gd name="connsiteX28-1857" fmla="*/ 8038 w 10000"/>
                <a:gd name="connsiteY28-1858" fmla="*/ 8743 h 10000"/>
                <a:gd name="connsiteX29-1859" fmla="*/ 8190 w 10000"/>
                <a:gd name="connsiteY29-1860" fmla="*/ 8638 h 10000"/>
                <a:gd name="connsiteX30-1861" fmla="*/ 8343 w 10000"/>
                <a:gd name="connsiteY30-1862" fmla="*/ 8532 h 10000"/>
                <a:gd name="connsiteX31-1863" fmla="*/ 8476 w 10000"/>
                <a:gd name="connsiteY31-1864" fmla="*/ 8108 h 10000"/>
                <a:gd name="connsiteX32-1865" fmla="*/ 8629 w 10000"/>
                <a:gd name="connsiteY32-1866" fmla="*/ 7685 h 10000"/>
                <a:gd name="connsiteX33-1867" fmla="*/ 8781 w 10000"/>
                <a:gd name="connsiteY33-1868" fmla="*/ 7474 h 10000"/>
                <a:gd name="connsiteX34-1869" fmla="*/ 9390 w 10000"/>
                <a:gd name="connsiteY34-1870" fmla="*/ 6944 h 10000"/>
                <a:gd name="connsiteX35-1871" fmla="*/ 9390 w 10000"/>
                <a:gd name="connsiteY35-1872" fmla="*/ 7262 h 10000"/>
                <a:gd name="connsiteX36-1873" fmla="*/ 9390 w 10000"/>
                <a:gd name="connsiteY36-1874" fmla="*/ 7474 h 10000"/>
                <a:gd name="connsiteX37-1875" fmla="*/ 9543 w 10000"/>
                <a:gd name="connsiteY37-1876" fmla="*/ 7897 h 10000"/>
                <a:gd name="connsiteX38-1877" fmla="*/ 9543 w 10000"/>
                <a:gd name="connsiteY38-1878" fmla="*/ 8214 h 10000"/>
                <a:gd name="connsiteX39-1879" fmla="*/ 9695 w 10000"/>
                <a:gd name="connsiteY39-1880" fmla="*/ 8532 h 10000"/>
                <a:gd name="connsiteX40-1881" fmla="*/ 9848 w 10000"/>
                <a:gd name="connsiteY40-1882" fmla="*/ 8743 h 10000"/>
                <a:gd name="connsiteX41-1883" fmla="*/ 10000 w 10000"/>
                <a:gd name="connsiteY41-1884" fmla="*/ 8942 h 10000"/>
                <a:gd name="connsiteX42-1885" fmla="*/ 10000 w 10000"/>
                <a:gd name="connsiteY42-1886" fmla="*/ 9153 h 10000"/>
                <a:gd name="connsiteX43-1887" fmla="*/ 9848 w 10000"/>
                <a:gd name="connsiteY43-1888" fmla="*/ 9365 h 10000"/>
                <a:gd name="connsiteX44-1889" fmla="*/ 9543 w 10000"/>
                <a:gd name="connsiteY44-1890" fmla="*/ 9471 h 10000"/>
                <a:gd name="connsiteX45-1891" fmla="*/ 9238 w 10000"/>
                <a:gd name="connsiteY45-1892" fmla="*/ 9577 h 10000"/>
                <a:gd name="connsiteX46-1893" fmla="*/ 8781 w 10000"/>
                <a:gd name="connsiteY46-1894" fmla="*/ 9683 h 10000"/>
                <a:gd name="connsiteX47-1895" fmla="*/ 8343 w 10000"/>
                <a:gd name="connsiteY47-1896" fmla="*/ 9788 h 10000"/>
                <a:gd name="connsiteX48-1897" fmla="*/ 7886 w 10000"/>
                <a:gd name="connsiteY48-1898" fmla="*/ 9894 h 10000"/>
                <a:gd name="connsiteX49-1899" fmla="*/ 7276 w 10000"/>
                <a:gd name="connsiteY49-1900" fmla="*/ 9894 h 10000"/>
                <a:gd name="connsiteX50-1901" fmla="*/ 6514 w 10000"/>
                <a:gd name="connsiteY50-1902" fmla="*/ 10000 h 10000"/>
                <a:gd name="connsiteX51-1903" fmla="*/ 5752 w 10000"/>
                <a:gd name="connsiteY51-1904" fmla="*/ 10000 h 10000"/>
                <a:gd name="connsiteX52-1905" fmla="*/ 4838 w 10000"/>
                <a:gd name="connsiteY52-1906" fmla="*/ 10000 h 10000"/>
                <a:gd name="connsiteX53-1907" fmla="*/ 4095 w 10000"/>
                <a:gd name="connsiteY53-1908" fmla="*/ 10000 h 10000"/>
                <a:gd name="connsiteX54-1909" fmla="*/ 3333 w 10000"/>
                <a:gd name="connsiteY54-1910" fmla="*/ 9894 h 10000"/>
                <a:gd name="connsiteX55-1911" fmla="*/ 2724 w 10000"/>
                <a:gd name="connsiteY55-1912" fmla="*/ 9894 h 10000"/>
                <a:gd name="connsiteX56-1913" fmla="*/ 2267 w 10000"/>
                <a:gd name="connsiteY56-1914" fmla="*/ 9788 h 10000"/>
                <a:gd name="connsiteX57-1915" fmla="*/ 1810 w 10000"/>
                <a:gd name="connsiteY57-1916" fmla="*/ 9577 h 10000"/>
                <a:gd name="connsiteX58-1917" fmla="*/ 1352 w 10000"/>
                <a:gd name="connsiteY58-1918" fmla="*/ 9471 h 10000"/>
                <a:gd name="connsiteX59-1919" fmla="*/ 1067 w 10000"/>
                <a:gd name="connsiteY59-1920" fmla="*/ 9259 h 10000"/>
                <a:gd name="connsiteX60-1921" fmla="*/ 914 w 10000"/>
                <a:gd name="connsiteY60-1922" fmla="*/ 8942 h 10000"/>
                <a:gd name="connsiteX61-1923" fmla="*/ 762 w 10000"/>
                <a:gd name="connsiteY61-1924" fmla="*/ 8638 h 10000"/>
                <a:gd name="connsiteX62-1925" fmla="*/ 610 w 10000"/>
                <a:gd name="connsiteY62-1926" fmla="*/ 8214 h 10000"/>
                <a:gd name="connsiteX63-1927" fmla="*/ 610 w 10000"/>
                <a:gd name="connsiteY63-1928" fmla="*/ 7791 h 10000"/>
                <a:gd name="connsiteX64-1929" fmla="*/ 610 w 10000"/>
                <a:gd name="connsiteY64-1930" fmla="*/ 7262 h 10000"/>
                <a:gd name="connsiteX65-1931" fmla="*/ 610 w 10000"/>
                <a:gd name="connsiteY65-1932" fmla="*/ 6627 h 10000"/>
                <a:gd name="connsiteX66-1933" fmla="*/ 610 w 10000"/>
                <a:gd name="connsiteY66-1934" fmla="*/ 5899 h 10000"/>
                <a:gd name="connsiteX67-1935" fmla="*/ 610 w 10000"/>
                <a:gd name="connsiteY67-1936" fmla="*/ 5476 h 10000"/>
                <a:gd name="connsiteX68-1937" fmla="*/ 610 w 10000"/>
                <a:gd name="connsiteY68-1938" fmla="*/ 5053 h 10000"/>
                <a:gd name="connsiteX69-1939" fmla="*/ 610 w 10000"/>
                <a:gd name="connsiteY69-1940" fmla="*/ 4630 h 10000"/>
                <a:gd name="connsiteX70-1941" fmla="*/ 610 w 10000"/>
                <a:gd name="connsiteY70-1942" fmla="*/ 4206 h 10000"/>
                <a:gd name="connsiteX71-1943" fmla="*/ 610 w 10000"/>
                <a:gd name="connsiteY71-1944" fmla="*/ 3690 h 10000"/>
                <a:gd name="connsiteX72-1945" fmla="*/ 610 w 10000"/>
                <a:gd name="connsiteY72-1946" fmla="*/ 3267 h 10000"/>
                <a:gd name="connsiteX73-1947" fmla="*/ 610 w 10000"/>
                <a:gd name="connsiteY73-1948" fmla="*/ 2950 h 10000"/>
                <a:gd name="connsiteX74-1949" fmla="*/ 610 w 10000"/>
                <a:gd name="connsiteY74-1950" fmla="*/ 2526 h 10000"/>
                <a:gd name="connsiteX75-1951" fmla="*/ 610 w 10000"/>
                <a:gd name="connsiteY75-1952" fmla="*/ 2209 h 10000"/>
                <a:gd name="connsiteX76-1953" fmla="*/ 457 w 10000"/>
                <a:gd name="connsiteY76-1954" fmla="*/ 1892 h 10000"/>
                <a:gd name="connsiteX77-1955" fmla="*/ 457 w 10000"/>
                <a:gd name="connsiteY77-1956" fmla="*/ 1680 h 10000"/>
                <a:gd name="connsiteX78-1957" fmla="*/ 457 w 10000"/>
                <a:gd name="connsiteY78-1958" fmla="*/ 1362 h 10000"/>
                <a:gd name="connsiteX79-1959" fmla="*/ 457 w 10000"/>
                <a:gd name="connsiteY79-1960" fmla="*/ 1164 h 10000"/>
                <a:gd name="connsiteX80-1961" fmla="*/ 457 w 10000"/>
                <a:gd name="connsiteY80-1962" fmla="*/ 1058 h 10000"/>
                <a:gd name="connsiteX81-1963" fmla="*/ 457 w 10000"/>
                <a:gd name="connsiteY81-1964" fmla="*/ 847 h 10000"/>
                <a:gd name="connsiteX82-1965" fmla="*/ 305 w 10000"/>
                <a:gd name="connsiteY82-1966" fmla="*/ 741 h 10000"/>
                <a:gd name="connsiteX83-1967" fmla="*/ 305 w 10000"/>
                <a:gd name="connsiteY83-1968" fmla="*/ 529 h 10000"/>
                <a:gd name="connsiteX84-1969" fmla="*/ 152 w 10000"/>
                <a:gd name="connsiteY84-1970" fmla="*/ 423 h 10000"/>
                <a:gd name="connsiteX85-1971" fmla="*/ 0 w 10000"/>
                <a:gd name="connsiteY85-1972" fmla="*/ 317 h 10000"/>
                <a:gd name="connsiteX86-1973" fmla="*/ 0 w 10000"/>
                <a:gd name="connsiteY86-1974" fmla="*/ 212 h 10000"/>
                <a:gd name="connsiteX87-1975" fmla="*/ 0 w 10000"/>
                <a:gd name="connsiteY87-1976" fmla="*/ 106 h 10000"/>
                <a:gd name="connsiteX88-1977" fmla="*/ 152 w 10000"/>
                <a:gd name="connsiteY88-1978" fmla="*/ 0 h 10000"/>
                <a:gd name="connsiteX89-1979" fmla="*/ 152 w 10000"/>
                <a:gd name="connsiteY89-1980" fmla="*/ 0 h 10000"/>
                <a:gd name="connsiteX90-1981" fmla="*/ 457 w 10000"/>
                <a:gd name="connsiteY90-1982" fmla="*/ 0 h 10000"/>
                <a:gd name="connsiteX91-1983" fmla="*/ 762 w 10000"/>
                <a:gd name="connsiteY91-1984" fmla="*/ 0 h 10000"/>
                <a:gd name="connsiteX92-1985" fmla="*/ 1067 w 10000"/>
                <a:gd name="connsiteY92-1986" fmla="*/ 106 h 10000"/>
                <a:gd name="connsiteX93-1987" fmla="*/ 1352 w 10000"/>
                <a:gd name="connsiteY93-1988" fmla="*/ 212 h 10000"/>
                <a:gd name="connsiteX94-1989" fmla="*/ 1657 w 10000"/>
                <a:gd name="connsiteY94-1990" fmla="*/ 317 h 10000"/>
                <a:gd name="connsiteX95-1991" fmla="*/ 1810 w 10000"/>
                <a:gd name="connsiteY95-1992" fmla="*/ 423 h 10000"/>
                <a:gd name="connsiteX96-1993" fmla="*/ 1962 w 10000"/>
                <a:gd name="connsiteY96-1994" fmla="*/ 423 h 10000"/>
                <a:gd name="connsiteX97-1995" fmla="*/ 1962 w 10000"/>
                <a:gd name="connsiteY97-1996" fmla="*/ 635 h 10000"/>
                <a:gd name="connsiteX98-1997" fmla="*/ 1810 w 10000"/>
                <a:gd name="connsiteY98-1998" fmla="*/ 847 h 10000"/>
                <a:gd name="connsiteX99-1999" fmla="*/ 1810 w 10000"/>
                <a:gd name="connsiteY99-2000" fmla="*/ 952 h 10000"/>
                <a:gd name="connsiteX100-2001" fmla="*/ 1810 w 10000"/>
                <a:gd name="connsiteY100-2002" fmla="*/ 1164 h 10000"/>
                <a:gd name="connsiteX101-2003" fmla="*/ 1657 w 10000"/>
                <a:gd name="connsiteY101-2004" fmla="*/ 1362 h 10000"/>
                <a:gd name="connsiteX102-2005" fmla="*/ 1657 w 10000"/>
                <a:gd name="connsiteY102-2006" fmla="*/ 1574 h 10000"/>
                <a:gd name="connsiteX103-2007" fmla="*/ 1657 w 10000"/>
                <a:gd name="connsiteY103-2008" fmla="*/ 1892 h 10000"/>
                <a:gd name="connsiteX104-2009" fmla="*/ 1657 w 10000"/>
                <a:gd name="connsiteY104-2010" fmla="*/ 2315 h 10000"/>
                <a:gd name="connsiteX105-2011" fmla="*/ 1505 w 10000"/>
                <a:gd name="connsiteY105-2012" fmla="*/ 2844 h 10000"/>
                <a:gd name="connsiteX106-2013" fmla="*/ 1505 w 10000"/>
                <a:gd name="connsiteY106-2014" fmla="*/ 3373 h 10000"/>
                <a:gd name="connsiteX107-2015" fmla="*/ 1505 w 10000"/>
                <a:gd name="connsiteY107-2016" fmla="*/ 3373 h 10000"/>
                <a:gd name="connsiteX0-2017" fmla="*/ 1505 w 10000"/>
                <a:gd name="connsiteY0-2018" fmla="*/ 3373 h 10000"/>
                <a:gd name="connsiteX1-2019" fmla="*/ 1505 w 10000"/>
                <a:gd name="connsiteY1-2020" fmla="*/ 3889 h 10000"/>
                <a:gd name="connsiteX2-2021" fmla="*/ 1505 w 10000"/>
                <a:gd name="connsiteY2-2022" fmla="*/ 4312 h 10000"/>
                <a:gd name="connsiteX3-2023" fmla="*/ 1505 w 10000"/>
                <a:gd name="connsiteY3-2024" fmla="*/ 4735 h 10000"/>
                <a:gd name="connsiteX4-2025" fmla="*/ 1505 w 10000"/>
                <a:gd name="connsiteY4-2026" fmla="*/ 5159 h 10000"/>
                <a:gd name="connsiteX5-2027" fmla="*/ 1505 w 10000"/>
                <a:gd name="connsiteY5-2028" fmla="*/ 5582 h 10000"/>
                <a:gd name="connsiteX6-2029" fmla="*/ 1505 w 10000"/>
                <a:gd name="connsiteY6-2030" fmla="*/ 5899 h 10000"/>
                <a:gd name="connsiteX7-2031" fmla="*/ 1505 w 10000"/>
                <a:gd name="connsiteY7-2032" fmla="*/ 6217 h 10000"/>
                <a:gd name="connsiteX8-2033" fmla="*/ 1505 w 10000"/>
                <a:gd name="connsiteY8-2034" fmla="*/ 6415 h 10000"/>
                <a:gd name="connsiteX9-2035" fmla="*/ 1352 w 10000"/>
                <a:gd name="connsiteY9-2036" fmla="*/ 6944 h 10000"/>
                <a:gd name="connsiteX10-2037" fmla="*/ 1352 w 10000"/>
                <a:gd name="connsiteY10-2038" fmla="*/ 7368 h 10000"/>
                <a:gd name="connsiteX11-2039" fmla="*/ 1505 w 10000"/>
                <a:gd name="connsiteY11-2040" fmla="*/ 7685 h 10000"/>
                <a:gd name="connsiteX12-2041" fmla="*/ 1505 w 10000"/>
                <a:gd name="connsiteY12-2042" fmla="*/ 8003 h 10000"/>
                <a:gd name="connsiteX13-2043" fmla="*/ 1657 w 10000"/>
                <a:gd name="connsiteY13-2044" fmla="*/ 8320 h 10000"/>
                <a:gd name="connsiteX14-2045" fmla="*/ 1810 w 10000"/>
                <a:gd name="connsiteY14-2046" fmla="*/ 8638 h 10000"/>
                <a:gd name="connsiteX15-2047" fmla="*/ 1962 w 10000"/>
                <a:gd name="connsiteY15-2048" fmla="*/ 8836 h 10000"/>
                <a:gd name="connsiteX16-2049" fmla="*/ 2267 w 10000"/>
                <a:gd name="connsiteY16-2050" fmla="*/ 8942 h 10000"/>
                <a:gd name="connsiteX17-2051" fmla="*/ 2571 w 10000"/>
                <a:gd name="connsiteY17-2052" fmla="*/ 9048 h 10000"/>
                <a:gd name="connsiteX18-2053" fmla="*/ 3029 w 10000"/>
                <a:gd name="connsiteY18-2054" fmla="*/ 9153 h 10000"/>
                <a:gd name="connsiteX19-2055" fmla="*/ 3638 w 10000"/>
                <a:gd name="connsiteY19-2056" fmla="*/ 9259 h 10000"/>
                <a:gd name="connsiteX20-2057" fmla="*/ 4248 w 10000"/>
                <a:gd name="connsiteY20-2058" fmla="*/ 9259 h 10000"/>
                <a:gd name="connsiteX21-2059" fmla="*/ 4838 w 10000"/>
                <a:gd name="connsiteY21-2060" fmla="*/ 9259 h 10000"/>
                <a:gd name="connsiteX22-2061" fmla="*/ 5448 w 10000"/>
                <a:gd name="connsiteY22-2062" fmla="*/ 9259 h 10000"/>
                <a:gd name="connsiteX23-2063" fmla="*/ 5905 w 10000"/>
                <a:gd name="connsiteY23-2064" fmla="*/ 9259 h 10000"/>
                <a:gd name="connsiteX24-2065" fmla="*/ 6362 w 10000"/>
                <a:gd name="connsiteY24-2066" fmla="*/ 9153 h 10000"/>
                <a:gd name="connsiteX25-2067" fmla="*/ 7124 w 10000"/>
                <a:gd name="connsiteY25-2068" fmla="*/ 9048 h 10000"/>
                <a:gd name="connsiteX26-2069" fmla="*/ 7733 w 10000"/>
                <a:gd name="connsiteY26-2070" fmla="*/ 8942 h 10000"/>
                <a:gd name="connsiteX27-2071" fmla="*/ 7886 w 10000"/>
                <a:gd name="connsiteY27-2072" fmla="*/ 8836 h 10000"/>
                <a:gd name="connsiteX28-2073" fmla="*/ 8038 w 10000"/>
                <a:gd name="connsiteY28-2074" fmla="*/ 8743 h 10000"/>
                <a:gd name="connsiteX29-2075" fmla="*/ 8190 w 10000"/>
                <a:gd name="connsiteY29-2076" fmla="*/ 8638 h 10000"/>
                <a:gd name="connsiteX30-2077" fmla="*/ 8343 w 10000"/>
                <a:gd name="connsiteY30-2078" fmla="*/ 8532 h 10000"/>
                <a:gd name="connsiteX31-2079" fmla="*/ 8476 w 10000"/>
                <a:gd name="connsiteY31-2080" fmla="*/ 8108 h 10000"/>
                <a:gd name="connsiteX32-2081" fmla="*/ 8629 w 10000"/>
                <a:gd name="connsiteY32-2082" fmla="*/ 7685 h 10000"/>
                <a:gd name="connsiteX33-2083" fmla="*/ 8781 w 10000"/>
                <a:gd name="connsiteY33-2084" fmla="*/ 7474 h 10000"/>
                <a:gd name="connsiteX34-2085" fmla="*/ 9390 w 10000"/>
                <a:gd name="connsiteY34-2086" fmla="*/ 7262 h 10000"/>
                <a:gd name="connsiteX35-2087" fmla="*/ 9390 w 10000"/>
                <a:gd name="connsiteY35-2088" fmla="*/ 7474 h 10000"/>
                <a:gd name="connsiteX36-2089" fmla="*/ 9543 w 10000"/>
                <a:gd name="connsiteY36-2090" fmla="*/ 7897 h 10000"/>
                <a:gd name="connsiteX37-2091" fmla="*/ 9543 w 10000"/>
                <a:gd name="connsiteY37-2092" fmla="*/ 8214 h 10000"/>
                <a:gd name="connsiteX38-2093" fmla="*/ 9695 w 10000"/>
                <a:gd name="connsiteY38-2094" fmla="*/ 8532 h 10000"/>
                <a:gd name="connsiteX39-2095" fmla="*/ 9848 w 10000"/>
                <a:gd name="connsiteY39-2096" fmla="*/ 8743 h 10000"/>
                <a:gd name="connsiteX40-2097" fmla="*/ 10000 w 10000"/>
                <a:gd name="connsiteY40-2098" fmla="*/ 8942 h 10000"/>
                <a:gd name="connsiteX41-2099" fmla="*/ 10000 w 10000"/>
                <a:gd name="connsiteY41-2100" fmla="*/ 9153 h 10000"/>
                <a:gd name="connsiteX42-2101" fmla="*/ 9848 w 10000"/>
                <a:gd name="connsiteY42-2102" fmla="*/ 9365 h 10000"/>
                <a:gd name="connsiteX43-2103" fmla="*/ 9543 w 10000"/>
                <a:gd name="connsiteY43-2104" fmla="*/ 9471 h 10000"/>
                <a:gd name="connsiteX44-2105" fmla="*/ 9238 w 10000"/>
                <a:gd name="connsiteY44-2106" fmla="*/ 9577 h 10000"/>
                <a:gd name="connsiteX45-2107" fmla="*/ 8781 w 10000"/>
                <a:gd name="connsiteY45-2108" fmla="*/ 9683 h 10000"/>
                <a:gd name="connsiteX46-2109" fmla="*/ 8343 w 10000"/>
                <a:gd name="connsiteY46-2110" fmla="*/ 9788 h 10000"/>
                <a:gd name="connsiteX47-2111" fmla="*/ 7886 w 10000"/>
                <a:gd name="connsiteY47-2112" fmla="*/ 9894 h 10000"/>
                <a:gd name="connsiteX48-2113" fmla="*/ 7276 w 10000"/>
                <a:gd name="connsiteY48-2114" fmla="*/ 9894 h 10000"/>
                <a:gd name="connsiteX49-2115" fmla="*/ 6514 w 10000"/>
                <a:gd name="connsiteY49-2116" fmla="*/ 10000 h 10000"/>
                <a:gd name="connsiteX50-2117" fmla="*/ 5752 w 10000"/>
                <a:gd name="connsiteY50-2118" fmla="*/ 10000 h 10000"/>
                <a:gd name="connsiteX51-2119" fmla="*/ 4838 w 10000"/>
                <a:gd name="connsiteY51-2120" fmla="*/ 10000 h 10000"/>
                <a:gd name="connsiteX52-2121" fmla="*/ 4095 w 10000"/>
                <a:gd name="connsiteY52-2122" fmla="*/ 10000 h 10000"/>
                <a:gd name="connsiteX53-2123" fmla="*/ 3333 w 10000"/>
                <a:gd name="connsiteY53-2124" fmla="*/ 9894 h 10000"/>
                <a:gd name="connsiteX54-2125" fmla="*/ 2724 w 10000"/>
                <a:gd name="connsiteY54-2126" fmla="*/ 9894 h 10000"/>
                <a:gd name="connsiteX55-2127" fmla="*/ 2267 w 10000"/>
                <a:gd name="connsiteY55-2128" fmla="*/ 9788 h 10000"/>
                <a:gd name="connsiteX56-2129" fmla="*/ 1810 w 10000"/>
                <a:gd name="connsiteY56-2130" fmla="*/ 9577 h 10000"/>
                <a:gd name="connsiteX57-2131" fmla="*/ 1352 w 10000"/>
                <a:gd name="connsiteY57-2132" fmla="*/ 9471 h 10000"/>
                <a:gd name="connsiteX58-2133" fmla="*/ 1067 w 10000"/>
                <a:gd name="connsiteY58-2134" fmla="*/ 9259 h 10000"/>
                <a:gd name="connsiteX59-2135" fmla="*/ 914 w 10000"/>
                <a:gd name="connsiteY59-2136" fmla="*/ 8942 h 10000"/>
                <a:gd name="connsiteX60-2137" fmla="*/ 762 w 10000"/>
                <a:gd name="connsiteY60-2138" fmla="*/ 8638 h 10000"/>
                <a:gd name="connsiteX61-2139" fmla="*/ 610 w 10000"/>
                <a:gd name="connsiteY61-2140" fmla="*/ 8214 h 10000"/>
                <a:gd name="connsiteX62-2141" fmla="*/ 610 w 10000"/>
                <a:gd name="connsiteY62-2142" fmla="*/ 7791 h 10000"/>
                <a:gd name="connsiteX63-2143" fmla="*/ 610 w 10000"/>
                <a:gd name="connsiteY63-2144" fmla="*/ 7262 h 10000"/>
                <a:gd name="connsiteX64-2145" fmla="*/ 610 w 10000"/>
                <a:gd name="connsiteY64-2146" fmla="*/ 6627 h 10000"/>
                <a:gd name="connsiteX65-2147" fmla="*/ 610 w 10000"/>
                <a:gd name="connsiteY65-2148" fmla="*/ 5899 h 10000"/>
                <a:gd name="connsiteX66-2149" fmla="*/ 610 w 10000"/>
                <a:gd name="connsiteY66-2150" fmla="*/ 5476 h 10000"/>
                <a:gd name="connsiteX67-2151" fmla="*/ 610 w 10000"/>
                <a:gd name="connsiteY67-2152" fmla="*/ 5053 h 10000"/>
                <a:gd name="connsiteX68-2153" fmla="*/ 610 w 10000"/>
                <a:gd name="connsiteY68-2154" fmla="*/ 4630 h 10000"/>
                <a:gd name="connsiteX69-2155" fmla="*/ 610 w 10000"/>
                <a:gd name="connsiteY69-2156" fmla="*/ 4206 h 10000"/>
                <a:gd name="connsiteX70-2157" fmla="*/ 610 w 10000"/>
                <a:gd name="connsiteY70-2158" fmla="*/ 3690 h 10000"/>
                <a:gd name="connsiteX71-2159" fmla="*/ 610 w 10000"/>
                <a:gd name="connsiteY71-2160" fmla="*/ 3267 h 10000"/>
                <a:gd name="connsiteX72-2161" fmla="*/ 610 w 10000"/>
                <a:gd name="connsiteY72-2162" fmla="*/ 2950 h 10000"/>
                <a:gd name="connsiteX73-2163" fmla="*/ 610 w 10000"/>
                <a:gd name="connsiteY73-2164" fmla="*/ 2526 h 10000"/>
                <a:gd name="connsiteX74-2165" fmla="*/ 610 w 10000"/>
                <a:gd name="connsiteY74-2166" fmla="*/ 2209 h 10000"/>
                <a:gd name="connsiteX75-2167" fmla="*/ 457 w 10000"/>
                <a:gd name="connsiteY75-2168" fmla="*/ 1892 h 10000"/>
                <a:gd name="connsiteX76-2169" fmla="*/ 457 w 10000"/>
                <a:gd name="connsiteY76-2170" fmla="*/ 1680 h 10000"/>
                <a:gd name="connsiteX77-2171" fmla="*/ 457 w 10000"/>
                <a:gd name="connsiteY77-2172" fmla="*/ 1362 h 10000"/>
                <a:gd name="connsiteX78-2173" fmla="*/ 457 w 10000"/>
                <a:gd name="connsiteY78-2174" fmla="*/ 1164 h 10000"/>
                <a:gd name="connsiteX79-2175" fmla="*/ 457 w 10000"/>
                <a:gd name="connsiteY79-2176" fmla="*/ 1058 h 10000"/>
                <a:gd name="connsiteX80-2177" fmla="*/ 457 w 10000"/>
                <a:gd name="connsiteY80-2178" fmla="*/ 847 h 10000"/>
                <a:gd name="connsiteX81-2179" fmla="*/ 305 w 10000"/>
                <a:gd name="connsiteY81-2180" fmla="*/ 741 h 10000"/>
                <a:gd name="connsiteX82-2181" fmla="*/ 305 w 10000"/>
                <a:gd name="connsiteY82-2182" fmla="*/ 529 h 10000"/>
                <a:gd name="connsiteX83-2183" fmla="*/ 152 w 10000"/>
                <a:gd name="connsiteY83-2184" fmla="*/ 423 h 10000"/>
                <a:gd name="connsiteX84-2185" fmla="*/ 0 w 10000"/>
                <a:gd name="connsiteY84-2186" fmla="*/ 317 h 10000"/>
                <a:gd name="connsiteX85-2187" fmla="*/ 0 w 10000"/>
                <a:gd name="connsiteY85-2188" fmla="*/ 212 h 10000"/>
                <a:gd name="connsiteX86-2189" fmla="*/ 0 w 10000"/>
                <a:gd name="connsiteY86-2190" fmla="*/ 106 h 10000"/>
                <a:gd name="connsiteX87-2191" fmla="*/ 152 w 10000"/>
                <a:gd name="connsiteY87-2192" fmla="*/ 0 h 10000"/>
                <a:gd name="connsiteX88-2193" fmla="*/ 152 w 10000"/>
                <a:gd name="connsiteY88-2194" fmla="*/ 0 h 10000"/>
                <a:gd name="connsiteX89-2195" fmla="*/ 457 w 10000"/>
                <a:gd name="connsiteY89-2196" fmla="*/ 0 h 10000"/>
                <a:gd name="connsiteX90-2197" fmla="*/ 762 w 10000"/>
                <a:gd name="connsiteY90-2198" fmla="*/ 0 h 10000"/>
                <a:gd name="connsiteX91-2199" fmla="*/ 1067 w 10000"/>
                <a:gd name="connsiteY91-2200" fmla="*/ 106 h 10000"/>
                <a:gd name="connsiteX92-2201" fmla="*/ 1352 w 10000"/>
                <a:gd name="connsiteY92-2202" fmla="*/ 212 h 10000"/>
                <a:gd name="connsiteX93-2203" fmla="*/ 1657 w 10000"/>
                <a:gd name="connsiteY93-2204" fmla="*/ 317 h 10000"/>
                <a:gd name="connsiteX94-2205" fmla="*/ 1810 w 10000"/>
                <a:gd name="connsiteY94-2206" fmla="*/ 423 h 10000"/>
                <a:gd name="connsiteX95-2207" fmla="*/ 1962 w 10000"/>
                <a:gd name="connsiteY95-2208" fmla="*/ 423 h 10000"/>
                <a:gd name="connsiteX96-2209" fmla="*/ 1962 w 10000"/>
                <a:gd name="connsiteY96-2210" fmla="*/ 635 h 10000"/>
                <a:gd name="connsiteX97-2211" fmla="*/ 1810 w 10000"/>
                <a:gd name="connsiteY97-2212" fmla="*/ 847 h 10000"/>
                <a:gd name="connsiteX98-2213" fmla="*/ 1810 w 10000"/>
                <a:gd name="connsiteY98-2214" fmla="*/ 952 h 10000"/>
                <a:gd name="connsiteX99-2215" fmla="*/ 1810 w 10000"/>
                <a:gd name="connsiteY99-2216" fmla="*/ 1164 h 10000"/>
                <a:gd name="connsiteX100-2217" fmla="*/ 1657 w 10000"/>
                <a:gd name="connsiteY100-2218" fmla="*/ 1362 h 10000"/>
                <a:gd name="connsiteX101-2219" fmla="*/ 1657 w 10000"/>
                <a:gd name="connsiteY101-2220" fmla="*/ 1574 h 10000"/>
                <a:gd name="connsiteX102-2221" fmla="*/ 1657 w 10000"/>
                <a:gd name="connsiteY102-2222" fmla="*/ 1892 h 10000"/>
                <a:gd name="connsiteX103-2223" fmla="*/ 1657 w 10000"/>
                <a:gd name="connsiteY103-2224" fmla="*/ 2315 h 10000"/>
                <a:gd name="connsiteX104-2225" fmla="*/ 1505 w 10000"/>
                <a:gd name="connsiteY104-2226" fmla="*/ 2844 h 10000"/>
                <a:gd name="connsiteX105-2227" fmla="*/ 1505 w 10000"/>
                <a:gd name="connsiteY105-2228" fmla="*/ 3373 h 10000"/>
                <a:gd name="connsiteX106-2229" fmla="*/ 1505 w 10000"/>
                <a:gd name="connsiteY106-2230" fmla="*/ 3373 h 10000"/>
                <a:gd name="connsiteX0-2231" fmla="*/ 1505 w 10000"/>
                <a:gd name="connsiteY0-2232" fmla="*/ 3373 h 10000"/>
                <a:gd name="connsiteX1-2233" fmla="*/ 1505 w 10000"/>
                <a:gd name="connsiteY1-2234" fmla="*/ 3889 h 10000"/>
                <a:gd name="connsiteX2-2235" fmla="*/ 1505 w 10000"/>
                <a:gd name="connsiteY2-2236" fmla="*/ 4312 h 10000"/>
                <a:gd name="connsiteX3-2237" fmla="*/ 1505 w 10000"/>
                <a:gd name="connsiteY3-2238" fmla="*/ 4735 h 10000"/>
                <a:gd name="connsiteX4-2239" fmla="*/ 1505 w 10000"/>
                <a:gd name="connsiteY4-2240" fmla="*/ 5159 h 10000"/>
                <a:gd name="connsiteX5-2241" fmla="*/ 1505 w 10000"/>
                <a:gd name="connsiteY5-2242" fmla="*/ 5582 h 10000"/>
                <a:gd name="connsiteX6-2243" fmla="*/ 1505 w 10000"/>
                <a:gd name="connsiteY6-2244" fmla="*/ 5899 h 10000"/>
                <a:gd name="connsiteX7-2245" fmla="*/ 1505 w 10000"/>
                <a:gd name="connsiteY7-2246" fmla="*/ 6217 h 10000"/>
                <a:gd name="connsiteX8-2247" fmla="*/ 1505 w 10000"/>
                <a:gd name="connsiteY8-2248" fmla="*/ 6415 h 10000"/>
                <a:gd name="connsiteX9-2249" fmla="*/ 1352 w 10000"/>
                <a:gd name="connsiteY9-2250" fmla="*/ 6944 h 10000"/>
                <a:gd name="connsiteX10-2251" fmla="*/ 1352 w 10000"/>
                <a:gd name="connsiteY10-2252" fmla="*/ 7368 h 10000"/>
                <a:gd name="connsiteX11-2253" fmla="*/ 1505 w 10000"/>
                <a:gd name="connsiteY11-2254" fmla="*/ 7685 h 10000"/>
                <a:gd name="connsiteX12-2255" fmla="*/ 1505 w 10000"/>
                <a:gd name="connsiteY12-2256" fmla="*/ 8003 h 10000"/>
                <a:gd name="connsiteX13-2257" fmla="*/ 1657 w 10000"/>
                <a:gd name="connsiteY13-2258" fmla="*/ 8320 h 10000"/>
                <a:gd name="connsiteX14-2259" fmla="*/ 1810 w 10000"/>
                <a:gd name="connsiteY14-2260" fmla="*/ 8638 h 10000"/>
                <a:gd name="connsiteX15-2261" fmla="*/ 1962 w 10000"/>
                <a:gd name="connsiteY15-2262" fmla="*/ 8836 h 10000"/>
                <a:gd name="connsiteX16-2263" fmla="*/ 2267 w 10000"/>
                <a:gd name="connsiteY16-2264" fmla="*/ 8942 h 10000"/>
                <a:gd name="connsiteX17-2265" fmla="*/ 2571 w 10000"/>
                <a:gd name="connsiteY17-2266" fmla="*/ 9048 h 10000"/>
                <a:gd name="connsiteX18-2267" fmla="*/ 3029 w 10000"/>
                <a:gd name="connsiteY18-2268" fmla="*/ 9153 h 10000"/>
                <a:gd name="connsiteX19-2269" fmla="*/ 3638 w 10000"/>
                <a:gd name="connsiteY19-2270" fmla="*/ 9259 h 10000"/>
                <a:gd name="connsiteX20-2271" fmla="*/ 4248 w 10000"/>
                <a:gd name="connsiteY20-2272" fmla="*/ 9259 h 10000"/>
                <a:gd name="connsiteX21-2273" fmla="*/ 4838 w 10000"/>
                <a:gd name="connsiteY21-2274" fmla="*/ 9259 h 10000"/>
                <a:gd name="connsiteX22-2275" fmla="*/ 5448 w 10000"/>
                <a:gd name="connsiteY22-2276" fmla="*/ 9259 h 10000"/>
                <a:gd name="connsiteX23-2277" fmla="*/ 5905 w 10000"/>
                <a:gd name="connsiteY23-2278" fmla="*/ 9259 h 10000"/>
                <a:gd name="connsiteX24-2279" fmla="*/ 6362 w 10000"/>
                <a:gd name="connsiteY24-2280" fmla="*/ 9153 h 10000"/>
                <a:gd name="connsiteX25-2281" fmla="*/ 7124 w 10000"/>
                <a:gd name="connsiteY25-2282" fmla="*/ 9048 h 10000"/>
                <a:gd name="connsiteX26-2283" fmla="*/ 7733 w 10000"/>
                <a:gd name="connsiteY26-2284" fmla="*/ 8942 h 10000"/>
                <a:gd name="connsiteX27-2285" fmla="*/ 7886 w 10000"/>
                <a:gd name="connsiteY27-2286" fmla="*/ 8836 h 10000"/>
                <a:gd name="connsiteX28-2287" fmla="*/ 8038 w 10000"/>
                <a:gd name="connsiteY28-2288" fmla="*/ 8743 h 10000"/>
                <a:gd name="connsiteX29-2289" fmla="*/ 8190 w 10000"/>
                <a:gd name="connsiteY29-2290" fmla="*/ 8638 h 10000"/>
                <a:gd name="connsiteX30-2291" fmla="*/ 8343 w 10000"/>
                <a:gd name="connsiteY30-2292" fmla="*/ 8532 h 10000"/>
                <a:gd name="connsiteX31-2293" fmla="*/ 8476 w 10000"/>
                <a:gd name="connsiteY31-2294" fmla="*/ 8108 h 10000"/>
                <a:gd name="connsiteX32-2295" fmla="*/ 8629 w 10000"/>
                <a:gd name="connsiteY32-2296" fmla="*/ 7685 h 10000"/>
                <a:gd name="connsiteX33-2297" fmla="*/ 8781 w 10000"/>
                <a:gd name="connsiteY33-2298" fmla="*/ 7474 h 10000"/>
                <a:gd name="connsiteX34-2299" fmla="*/ 9390 w 10000"/>
                <a:gd name="connsiteY34-2300" fmla="*/ 7474 h 10000"/>
                <a:gd name="connsiteX35-2301" fmla="*/ 9543 w 10000"/>
                <a:gd name="connsiteY35-2302" fmla="*/ 7897 h 10000"/>
                <a:gd name="connsiteX36-2303" fmla="*/ 9543 w 10000"/>
                <a:gd name="connsiteY36-2304" fmla="*/ 8214 h 10000"/>
                <a:gd name="connsiteX37-2305" fmla="*/ 9695 w 10000"/>
                <a:gd name="connsiteY37-2306" fmla="*/ 8532 h 10000"/>
                <a:gd name="connsiteX38-2307" fmla="*/ 9848 w 10000"/>
                <a:gd name="connsiteY38-2308" fmla="*/ 8743 h 10000"/>
                <a:gd name="connsiteX39-2309" fmla="*/ 10000 w 10000"/>
                <a:gd name="connsiteY39-2310" fmla="*/ 8942 h 10000"/>
                <a:gd name="connsiteX40-2311" fmla="*/ 10000 w 10000"/>
                <a:gd name="connsiteY40-2312" fmla="*/ 9153 h 10000"/>
                <a:gd name="connsiteX41-2313" fmla="*/ 9848 w 10000"/>
                <a:gd name="connsiteY41-2314" fmla="*/ 9365 h 10000"/>
                <a:gd name="connsiteX42-2315" fmla="*/ 9543 w 10000"/>
                <a:gd name="connsiteY42-2316" fmla="*/ 9471 h 10000"/>
                <a:gd name="connsiteX43-2317" fmla="*/ 9238 w 10000"/>
                <a:gd name="connsiteY43-2318" fmla="*/ 9577 h 10000"/>
                <a:gd name="connsiteX44-2319" fmla="*/ 8781 w 10000"/>
                <a:gd name="connsiteY44-2320" fmla="*/ 9683 h 10000"/>
                <a:gd name="connsiteX45-2321" fmla="*/ 8343 w 10000"/>
                <a:gd name="connsiteY45-2322" fmla="*/ 9788 h 10000"/>
                <a:gd name="connsiteX46-2323" fmla="*/ 7886 w 10000"/>
                <a:gd name="connsiteY46-2324" fmla="*/ 9894 h 10000"/>
                <a:gd name="connsiteX47-2325" fmla="*/ 7276 w 10000"/>
                <a:gd name="connsiteY47-2326" fmla="*/ 9894 h 10000"/>
                <a:gd name="connsiteX48-2327" fmla="*/ 6514 w 10000"/>
                <a:gd name="connsiteY48-2328" fmla="*/ 10000 h 10000"/>
                <a:gd name="connsiteX49-2329" fmla="*/ 5752 w 10000"/>
                <a:gd name="connsiteY49-2330" fmla="*/ 10000 h 10000"/>
                <a:gd name="connsiteX50-2331" fmla="*/ 4838 w 10000"/>
                <a:gd name="connsiteY50-2332" fmla="*/ 10000 h 10000"/>
                <a:gd name="connsiteX51-2333" fmla="*/ 4095 w 10000"/>
                <a:gd name="connsiteY51-2334" fmla="*/ 10000 h 10000"/>
                <a:gd name="connsiteX52-2335" fmla="*/ 3333 w 10000"/>
                <a:gd name="connsiteY52-2336" fmla="*/ 9894 h 10000"/>
                <a:gd name="connsiteX53-2337" fmla="*/ 2724 w 10000"/>
                <a:gd name="connsiteY53-2338" fmla="*/ 9894 h 10000"/>
                <a:gd name="connsiteX54-2339" fmla="*/ 2267 w 10000"/>
                <a:gd name="connsiteY54-2340" fmla="*/ 9788 h 10000"/>
                <a:gd name="connsiteX55-2341" fmla="*/ 1810 w 10000"/>
                <a:gd name="connsiteY55-2342" fmla="*/ 9577 h 10000"/>
                <a:gd name="connsiteX56-2343" fmla="*/ 1352 w 10000"/>
                <a:gd name="connsiteY56-2344" fmla="*/ 9471 h 10000"/>
                <a:gd name="connsiteX57-2345" fmla="*/ 1067 w 10000"/>
                <a:gd name="connsiteY57-2346" fmla="*/ 9259 h 10000"/>
                <a:gd name="connsiteX58-2347" fmla="*/ 914 w 10000"/>
                <a:gd name="connsiteY58-2348" fmla="*/ 8942 h 10000"/>
                <a:gd name="connsiteX59-2349" fmla="*/ 762 w 10000"/>
                <a:gd name="connsiteY59-2350" fmla="*/ 8638 h 10000"/>
                <a:gd name="connsiteX60-2351" fmla="*/ 610 w 10000"/>
                <a:gd name="connsiteY60-2352" fmla="*/ 8214 h 10000"/>
                <a:gd name="connsiteX61-2353" fmla="*/ 610 w 10000"/>
                <a:gd name="connsiteY61-2354" fmla="*/ 7791 h 10000"/>
                <a:gd name="connsiteX62-2355" fmla="*/ 610 w 10000"/>
                <a:gd name="connsiteY62-2356" fmla="*/ 7262 h 10000"/>
                <a:gd name="connsiteX63-2357" fmla="*/ 610 w 10000"/>
                <a:gd name="connsiteY63-2358" fmla="*/ 6627 h 10000"/>
                <a:gd name="connsiteX64-2359" fmla="*/ 610 w 10000"/>
                <a:gd name="connsiteY64-2360" fmla="*/ 5899 h 10000"/>
                <a:gd name="connsiteX65-2361" fmla="*/ 610 w 10000"/>
                <a:gd name="connsiteY65-2362" fmla="*/ 5476 h 10000"/>
                <a:gd name="connsiteX66-2363" fmla="*/ 610 w 10000"/>
                <a:gd name="connsiteY66-2364" fmla="*/ 5053 h 10000"/>
                <a:gd name="connsiteX67-2365" fmla="*/ 610 w 10000"/>
                <a:gd name="connsiteY67-2366" fmla="*/ 4630 h 10000"/>
                <a:gd name="connsiteX68-2367" fmla="*/ 610 w 10000"/>
                <a:gd name="connsiteY68-2368" fmla="*/ 4206 h 10000"/>
                <a:gd name="connsiteX69-2369" fmla="*/ 610 w 10000"/>
                <a:gd name="connsiteY69-2370" fmla="*/ 3690 h 10000"/>
                <a:gd name="connsiteX70-2371" fmla="*/ 610 w 10000"/>
                <a:gd name="connsiteY70-2372" fmla="*/ 3267 h 10000"/>
                <a:gd name="connsiteX71-2373" fmla="*/ 610 w 10000"/>
                <a:gd name="connsiteY71-2374" fmla="*/ 2950 h 10000"/>
                <a:gd name="connsiteX72-2375" fmla="*/ 610 w 10000"/>
                <a:gd name="connsiteY72-2376" fmla="*/ 2526 h 10000"/>
                <a:gd name="connsiteX73-2377" fmla="*/ 610 w 10000"/>
                <a:gd name="connsiteY73-2378" fmla="*/ 2209 h 10000"/>
                <a:gd name="connsiteX74-2379" fmla="*/ 457 w 10000"/>
                <a:gd name="connsiteY74-2380" fmla="*/ 1892 h 10000"/>
                <a:gd name="connsiteX75-2381" fmla="*/ 457 w 10000"/>
                <a:gd name="connsiteY75-2382" fmla="*/ 1680 h 10000"/>
                <a:gd name="connsiteX76-2383" fmla="*/ 457 w 10000"/>
                <a:gd name="connsiteY76-2384" fmla="*/ 1362 h 10000"/>
                <a:gd name="connsiteX77-2385" fmla="*/ 457 w 10000"/>
                <a:gd name="connsiteY77-2386" fmla="*/ 1164 h 10000"/>
                <a:gd name="connsiteX78-2387" fmla="*/ 457 w 10000"/>
                <a:gd name="connsiteY78-2388" fmla="*/ 1058 h 10000"/>
                <a:gd name="connsiteX79-2389" fmla="*/ 457 w 10000"/>
                <a:gd name="connsiteY79-2390" fmla="*/ 847 h 10000"/>
                <a:gd name="connsiteX80-2391" fmla="*/ 305 w 10000"/>
                <a:gd name="connsiteY80-2392" fmla="*/ 741 h 10000"/>
                <a:gd name="connsiteX81-2393" fmla="*/ 305 w 10000"/>
                <a:gd name="connsiteY81-2394" fmla="*/ 529 h 10000"/>
                <a:gd name="connsiteX82-2395" fmla="*/ 152 w 10000"/>
                <a:gd name="connsiteY82-2396" fmla="*/ 423 h 10000"/>
                <a:gd name="connsiteX83-2397" fmla="*/ 0 w 10000"/>
                <a:gd name="connsiteY83-2398" fmla="*/ 317 h 10000"/>
                <a:gd name="connsiteX84-2399" fmla="*/ 0 w 10000"/>
                <a:gd name="connsiteY84-2400" fmla="*/ 212 h 10000"/>
                <a:gd name="connsiteX85-2401" fmla="*/ 0 w 10000"/>
                <a:gd name="connsiteY85-2402" fmla="*/ 106 h 10000"/>
                <a:gd name="connsiteX86-2403" fmla="*/ 152 w 10000"/>
                <a:gd name="connsiteY86-2404" fmla="*/ 0 h 10000"/>
                <a:gd name="connsiteX87-2405" fmla="*/ 152 w 10000"/>
                <a:gd name="connsiteY87-2406" fmla="*/ 0 h 10000"/>
                <a:gd name="connsiteX88-2407" fmla="*/ 457 w 10000"/>
                <a:gd name="connsiteY88-2408" fmla="*/ 0 h 10000"/>
                <a:gd name="connsiteX89-2409" fmla="*/ 762 w 10000"/>
                <a:gd name="connsiteY89-2410" fmla="*/ 0 h 10000"/>
                <a:gd name="connsiteX90-2411" fmla="*/ 1067 w 10000"/>
                <a:gd name="connsiteY90-2412" fmla="*/ 106 h 10000"/>
                <a:gd name="connsiteX91-2413" fmla="*/ 1352 w 10000"/>
                <a:gd name="connsiteY91-2414" fmla="*/ 212 h 10000"/>
                <a:gd name="connsiteX92-2415" fmla="*/ 1657 w 10000"/>
                <a:gd name="connsiteY92-2416" fmla="*/ 317 h 10000"/>
                <a:gd name="connsiteX93-2417" fmla="*/ 1810 w 10000"/>
                <a:gd name="connsiteY93-2418" fmla="*/ 423 h 10000"/>
                <a:gd name="connsiteX94-2419" fmla="*/ 1962 w 10000"/>
                <a:gd name="connsiteY94-2420" fmla="*/ 423 h 10000"/>
                <a:gd name="connsiteX95-2421" fmla="*/ 1962 w 10000"/>
                <a:gd name="connsiteY95-2422" fmla="*/ 635 h 10000"/>
                <a:gd name="connsiteX96-2423" fmla="*/ 1810 w 10000"/>
                <a:gd name="connsiteY96-2424" fmla="*/ 847 h 10000"/>
                <a:gd name="connsiteX97-2425" fmla="*/ 1810 w 10000"/>
                <a:gd name="connsiteY97-2426" fmla="*/ 952 h 10000"/>
                <a:gd name="connsiteX98-2427" fmla="*/ 1810 w 10000"/>
                <a:gd name="connsiteY98-2428" fmla="*/ 1164 h 10000"/>
                <a:gd name="connsiteX99-2429" fmla="*/ 1657 w 10000"/>
                <a:gd name="connsiteY99-2430" fmla="*/ 1362 h 10000"/>
                <a:gd name="connsiteX100-2431" fmla="*/ 1657 w 10000"/>
                <a:gd name="connsiteY100-2432" fmla="*/ 1574 h 10000"/>
                <a:gd name="connsiteX101-2433" fmla="*/ 1657 w 10000"/>
                <a:gd name="connsiteY101-2434" fmla="*/ 1892 h 10000"/>
                <a:gd name="connsiteX102-2435" fmla="*/ 1657 w 10000"/>
                <a:gd name="connsiteY102-2436" fmla="*/ 2315 h 10000"/>
                <a:gd name="connsiteX103-2437" fmla="*/ 1505 w 10000"/>
                <a:gd name="connsiteY103-2438" fmla="*/ 2844 h 10000"/>
                <a:gd name="connsiteX104-2439" fmla="*/ 1505 w 10000"/>
                <a:gd name="connsiteY104-2440" fmla="*/ 3373 h 10000"/>
                <a:gd name="connsiteX105-2441" fmla="*/ 1505 w 10000"/>
                <a:gd name="connsiteY105-2442" fmla="*/ 3373 h 10000"/>
                <a:gd name="connsiteX0-2443" fmla="*/ 1505 w 10000"/>
                <a:gd name="connsiteY0-2444" fmla="*/ 3373 h 10000"/>
                <a:gd name="connsiteX1-2445" fmla="*/ 1505 w 10000"/>
                <a:gd name="connsiteY1-2446" fmla="*/ 3889 h 10000"/>
                <a:gd name="connsiteX2-2447" fmla="*/ 1505 w 10000"/>
                <a:gd name="connsiteY2-2448" fmla="*/ 4312 h 10000"/>
                <a:gd name="connsiteX3-2449" fmla="*/ 1505 w 10000"/>
                <a:gd name="connsiteY3-2450" fmla="*/ 4735 h 10000"/>
                <a:gd name="connsiteX4-2451" fmla="*/ 1505 w 10000"/>
                <a:gd name="connsiteY4-2452" fmla="*/ 5159 h 10000"/>
                <a:gd name="connsiteX5-2453" fmla="*/ 1505 w 10000"/>
                <a:gd name="connsiteY5-2454" fmla="*/ 5582 h 10000"/>
                <a:gd name="connsiteX6-2455" fmla="*/ 1505 w 10000"/>
                <a:gd name="connsiteY6-2456" fmla="*/ 5899 h 10000"/>
                <a:gd name="connsiteX7-2457" fmla="*/ 1505 w 10000"/>
                <a:gd name="connsiteY7-2458" fmla="*/ 6217 h 10000"/>
                <a:gd name="connsiteX8-2459" fmla="*/ 1505 w 10000"/>
                <a:gd name="connsiteY8-2460" fmla="*/ 6415 h 10000"/>
                <a:gd name="connsiteX9-2461" fmla="*/ 1352 w 10000"/>
                <a:gd name="connsiteY9-2462" fmla="*/ 6944 h 10000"/>
                <a:gd name="connsiteX10-2463" fmla="*/ 1352 w 10000"/>
                <a:gd name="connsiteY10-2464" fmla="*/ 7368 h 10000"/>
                <a:gd name="connsiteX11-2465" fmla="*/ 1505 w 10000"/>
                <a:gd name="connsiteY11-2466" fmla="*/ 7685 h 10000"/>
                <a:gd name="connsiteX12-2467" fmla="*/ 1505 w 10000"/>
                <a:gd name="connsiteY12-2468" fmla="*/ 8003 h 10000"/>
                <a:gd name="connsiteX13-2469" fmla="*/ 1657 w 10000"/>
                <a:gd name="connsiteY13-2470" fmla="*/ 8320 h 10000"/>
                <a:gd name="connsiteX14-2471" fmla="*/ 1810 w 10000"/>
                <a:gd name="connsiteY14-2472" fmla="*/ 8638 h 10000"/>
                <a:gd name="connsiteX15-2473" fmla="*/ 1962 w 10000"/>
                <a:gd name="connsiteY15-2474" fmla="*/ 8836 h 10000"/>
                <a:gd name="connsiteX16-2475" fmla="*/ 2267 w 10000"/>
                <a:gd name="connsiteY16-2476" fmla="*/ 8942 h 10000"/>
                <a:gd name="connsiteX17-2477" fmla="*/ 2571 w 10000"/>
                <a:gd name="connsiteY17-2478" fmla="*/ 9048 h 10000"/>
                <a:gd name="connsiteX18-2479" fmla="*/ 3029 w 10000"/>
                <a:gd name="connsiteY18-2480" fmla="*/ 9153 h 10000"/>
                <a:gd name="connsiteX19-2481" fmla="*/ 3638 w 10000"/>
                <a:gd name="connsiteY19-2482" fmla="*/ 9259 h 10000"/>
                <a:gd name="connsiteX20-2483" fmla="*/ 4248 w 10000"/>
                <a:gd name="connsiteY20-2484" fmla="*/ 9259 h 10000"/>
                <a:gd name="connsiteX21-2485" fmla="*/ 4838 w 10000"/>
                <a:gd name="connsiteY21-2486" fmla="*/ 9259 h 10000"/>
                <a:gd name="connsiteX22-2487" fmla="*/ 5448 w 10000"/>
                <a:gd name="connsiteY22-2488" fmla="*/ 9259 h 10000"/>
                <a:gd name="connsiteX23-2489" fmla="*/ 5905 w 10000"/>
                <a:gd name="connsiteY23-2490" fmla="*/ 9259 h 10000"/>
                <a:gd name="connsiteX24-2491" fmla="*/ 6362 w 10000"/>
                <a:gd name="connsiteY24-2492" fmla="*/ 9153 h 10000"/>
                <a:gd name="connsiteX25-2493" fmla="*/ 7124 w 10000"/>
                <a:gd name="connsiteY25-2494" fmla="*/ 9048 h 10000"/>
                <a:gd name="connsiteX26-2495" fmla="*/ 7733 w 10000"/>
                <a:gd name="connsiteY26-2496" fmla="*/ 8942 h 10000"/>
                <a:gd name="connsiteX27-2497" fmla="*/ 7886 w 10000"/>
                <a:gd name="connsiteY27-2498" fmla="*/ 8836 h 10000"/>
                <a:gd name="connsiteX28-2499" fmla="*/ 8038 w 10000"/>
                <a:gd name="connsiteY28-2500" fmla="*/ 8743 h 10000"/>
                <a:gd name="connsiteX29-2501" fmla="*/ 8190 w 10000"/>
                <a:gd name="connsiteY29-2502" fmla="*/ 8638 h 10000"/>
                <a:gd name="connsiteX30-2503" fmla="*/ 8343 w 10000"/>
                <a:gd name="connsiteY30-2504" fmla="*/ 8532 h 10000"/>
                <a:gd name="connsiteX31-2505" fmla="*/ 8476 w 10000"/>
                <a:gd name="connsiteY31-2506" fmla="*/ 8108 h 10000"/>
                <a:gd name="connsiteX32-2507" fmla="*/ 8629 w 10000"/>
                <a:gd name="connsiteY32-2508" fmla="*/ 7685 h 10000"/>
                <a:gd name="connsiteX33-2509" fmla="*/ 8781 w 10000"/>
                <a:gd name="connsiteY33-2510" fmla="*/ 7474 h 10000"/>
                <a:gd name="connsiteX34-2511" fmla="*/ 9543 w 10000"/>
                <a:gd name="connsiteY34-2512" fmla="*/ 7897 h 10000"/>
                <a:gd name="connsiteX35-2513" fmla="*/ 9543 w 10000"/>
                <a:gd name="connsiteY35-2514" fmla="*/ 8214 h 10000"/>
                <a:gd name="connsiteX36-2515" fmla="*/ 9695 w 10000"/>
                <a:gd name="connsiteY36-2516" fmla="*/ 8532 h 10000"/>
                <a:gd name="connsiteX37-2517" fmla="*/ 9848 w 10000"/>
                <a:gd name="connsiteY37-2518" fmla="*/ 8743 h 10000"/>
                <a:gd name="connsiteX38-2519" fmla="*/ 10000 w 10000"/>
                <a:gd name="connsiteY38-2520" fmla="*/ 8942 h 10000"/>
                <a:gd name="connsiteX39-2521" fmla="*/ 10000 w 10000"/>
                <a:gd name="connsiteY39-2522" fmla="*/ 9153 h 10000"/>
                <a:gd name="connsiteX40-2523" fmla="*/ 9848 w 10000"/>
                <a:gd name="connsiteY40-2524" fmla="*/ 9365 h 10000"/>
                <a:gd name="connsiteX41-2525" fmla="*/ 9543 w 10000"/>
                <a:gd name="connsiteY41-2526" fmla="*/ 9471 h 10000"/>
                <a:gd name="connsiteX42-2527" fmla="*/ 9238 w 10000"/>
                <a:gd name="connsiteY42-2528" fmla="*/ 9577 h 10000"/>
                <a:gd name="connsiteX43-2529" fmla="*/ 8781 w 10000"/>
                <a:gd name="connsiteY43-2530" fmla="*/ 9683 h 10000"/>
                <a:gd name="connsiteX44-2531" fmla="*/ 8343 w 10000"/>
                <a:gd name="connsiteY44-2532" fmla="*/ 9788 h 10000"/>
                <a:gd name="connsiteX45-2533" fmla="*/ 7886 w 10000"/>
                <a:gd name="connsiteY45-2534" fmla="*/ 9894 h 10000"/>
                <a:gd name="connsiteX46-2535" fmla="*/ 7276 w 10000"/>
                <a:gd name="connsiteY46-2536" fmla="*/ 9894 h 10000"/>
                <a:gd name="connsiteX47-2537" fmla="*/ 6514 w 10000"/>
                <a:gd name="connsiteY47-2538" fmla="*/ 10000 h 10000"/>
                <a:gd name="connsiteX48-2539" fmla="*/ 5752 w 10000"/>
                <a:gd name="connsiteY48-2540" fmla="*/ 10000 h 10000"/>
                <a:gd name="connsiteX49-2541" fmla="*/ 4838 w 10000"/>
                <a:gd name="connsiteY49-2542" fmla="*/ 10000 h 10000"/>
                <a:gd name="connsiteX50-2543" fmla="*/ 4095 w 10000"/>
                <a:gd name="connsiteY50-2544" fmla="*/ 10000 h 10000"/>
                <a:gd name="connsiteX51-2545" fmla="*/ 3333 w 10000"/>
                <a:gd name="connsiteY51-2546" fmla="*/ 9894 h 10000"/>
                <a:gd name="connsiteX52-2547" fmla="*/ 2724 w 10000"/>
                <a:gd name="connsiteY52-2548" fmla="*/ 9894 h 10000"/>
                <a:gd name="connsiteX53-2549" fmla="*/ 2267 w 10000"/>
                <a:gd name="connsiteY53-2550" fmla="*/ 9788 h 10000"/>
                <a:gd name="connsiteX54-2551" fmla="*/ 1810 w 10000"/>
                <a:gd name="connsiteY54-2552" fmla="*/ 9577 h 10000"/>
                <a:gd name="connsiteX55-2553" fmla="*/ 1352 w 10000"/>
                <a:gd name="connsiteY55-2554" fmla="*/ 9471 h 10000"/>
                <a:gd name="connsiteX56-2555" fmla="*/ 1067 w 10000"/>
                <a:gd name="connsiteY56-2556" fmla="*/ 9259 h 10000"/>
                <a:gd name="connsiteX57-2557" fmla="*/ 914 w 10000"/>
                <a:gd name="connsiteY57-2558" fmla="*/ 8942 h 10000"/>
                <a:gd name="connsiteX58-2559" fmla="*/ 762 w 10000"/>
                <a:gd name="connsiteY58-2560" fmla="*/ 8638 h 10000"/>
                <a:gd name="connsiteX59-2561" fmla="*/ 610 w 10000"/>
                <a:gd name="connsiteY59-2562" fmla="*/ 8214 h 10000"/>
                <a:gd name="connsiteX60-2563" fmla="*/ 610 w 10000"/>
                <a:gd name="connsiteY60-2564" fmla="*/ 7791 h 10000"/>
                <a:gd name="connsiteX61-2565" fmla="*/ 610 w 10000"/>
                <a:gd name="connsiteY61-2566" fmla="*/ 7262 h 10000"/>
                <a:gd name="connsiteX62-2567" fmla="*/ 610 w 10000"/>
                <a:gd name="connsiteY62-2568" fmla="*/ 6627 h 10000"/>
                <a:gd name="connsiteX63-2569" fmla="*/ 610 w 10000"/>
                <a:gd name="connsiteY63-2570" fmla="*/ 5899 h 10000"/>
                <a:gd name="connsiteX64-2571" fmla="*/ 610 w 10000"/>
                <a:gd name="connsiteY64-2572" fmla="*/ 5476 h 10000"/>
                <a:gd name="connsiteX65-2573" fmla="*/ 610 w 10000"/>
                <a:gd name="connsiteY65-2574" fmla="*/ 5053 h 10000"/>
                <a:gd name="connsiteX66-2575" fmla="*/ 610 w 10000"/>
                <a:gd name="connsiteY66-2576" fmla="*/ 4630 h 10000"/>
                <a:gd name="connsiteX67-2577" fmla="*/ 610 w 10000"/>
                <a:gd name="connsiteY67-2578" fmla="*/ 4206 h 10000"/>
                <a:gd name="connsiteX68-2579" fmla="*/ 610 w 10000"/>
                <a:gd name="connsiteY68-2580" fmla="*/ 3690 h 10000"/>
                <a:gd name="connsiteX69-2581" fmla="*/ 610 w 10000"/>
                <a:gd name="connsiteY69-2582" fmla="*/ 3267 h 10000"/>
                <a:gd name="connsiteX70-2583" fmla="*/ 610 w 10000"/>
                <a:gd name="connsiteY70-2584" fmla="*/ 2950 h 10000"/>
                <a:gd name="connsiteX71-2585" fmla="*/ 610 w 10000"/>
                <a:gd name="connsiteY71-2586" fmla="*/ 2526 h 10000"/>
                <a:gd name="connsiteX72-2587" fmla="*/ 610 w 10000"/>
                <a:gd name="connsiteY72-2588" fmla="*/ 2209 h 10000"/>
                <a:gd name="connsiteX73-2589" fmla="*/ 457 w 10000"/>
                <a:gd name="connsiteY73-2590" fmla="*/ 1892 h 10000"/>
                <a:gd name="connsiteX74-2591" fmla="*/ 457 w 10000"/>
                <a:gd name="connsiteY74-2592" fmla="*/ 1680 h 10000"/>
                <a:gd name="connsiteX75-2593" fmla="*/ 457 w 10000"/>
                <a:gd name="connsiteY75-2594" fmla="*/ 1362 h 10000"/>
                <a:gd name="connsiteX76-2595" fmla="*/ 457 w 10000"/>
                <a:gd name="connsiteY76-2596" fmla="*/ 1164 h 10000"/>
                <a:gd name="connsiteX77-2597" fmla="*/ 457 w 10000"/>
                <a:gd name="connsiteY77-2598" fmla="*/ 1058 h 10000"/>
                <a:gd name="connsiteX78-2599" fmla="*/ 457 w 10000"/>
                <a:gd name="connsiteY78-2600" fmla="*/ 847 h 10000"/>
                <a:gd name="connsiteX79-2601" fmla="*/ 305 w 10000"/>
                <a:gd name="connsiteY79-2602" fmla="*/ 741 h 10000"/>
                <a:gd name="connsiteX80-2603" fmla="*/ 305 w 10000"/>
                <a:gd name="connsiteY80-2604" fmla="*/ 529 h 10000"/>
                <a:gd name="connsiteX81-2605" fmla="*/ 152 w 10000"/>
                <a:gd name="connsiteY81-2606" fmla="*/ 423 h 10000"/>
                <a:gd name="connsiteX82-2607" fmla="*/ 0 w 10000"/>
                <a:gd name="connsiteY82-2608" fmla="*/ 317 h 10000"/>
                <a:gd name="connsiteX83-2609" fmla="*/ 0 w 10000"/>
                <a:gd name="connsiteY83-2610" fmla="*/ 212 h 10000"/>
                <a:gd name="connsiteX84-2611" fmla="*/ 0 w 10000"/>
                <a:gd name="connsiteY84-2612" fmla="*/ 106 h 10000"/>
                <a:gd name="connsiteX85-2613" fmla="*/ 152 w 10000"/>
                <a:gd name="connsiteY85-2614" fmla="*/ 0 h 10000"/>
                <a:gd name="connsiteX86-2615" fmla="*/ 152 w 10000"/>
                <a:gd name="connsiteY86-2616" fmla="*/ 0 h 10000"/>
                <a:gd name="connsiteX87-2617" fmla="*/ 457 w 10000"/>
                <a:gd name="connsiteY87-2618" fmla="*/ 0 h 10000"/>
                <a:gd name="connsiteX88-2619" fmla="*/ 762 w 10000"/>
                <a:gd name="connsiteY88-2620" fmla="*/ 0 h 10000"/>
                <a:gd name="connsiteX89-2621" fmla="*/ 1067 w 10000"/>
                <a:gd name="connsiteY89-2622" fmla="*/ 106 h 10000"/>
                <a:gd name="connsiteX90-2623" fmla="*/ 1352 w 10000"/>
                <a:gd name="connsiteY90-2624" fmla="*/ 212 h 10000"/>
                <a:gd name="connsiteX91-2625" fmla="*/ 1657 w 10000"/>
                <a:gd name="connsiteY91-2626" fmla="*/ 317 h 10000"/>
                <a:gd name="connsiteX92-2627" fmla="*/ 1810 w 10000"/>
                <a:gd name="connsiteY92-2628" fmla="*/ 423 h 10000"/>
                <a:gd name="connsiteX93-2629" fmla="*/ 1962 w 10000"/>
                <a:gd name="connsiteY93-2630" fmla="*/ 423 h 10000"/>
                <a:gd name="connsiteX94-2631" fmla="*/ 1962 w 10000"/>
                <a:gd name="connsiteY94-2632" fmla="*/ 635 h 10000"/>
                <a:gd name="connsiteX95-2633" fmla="*/ 1810 w 10000"/>
                <a:gd name="connsiteY95-2634" fmla="*/ 847 h 10000"/>
                <a:gd name="connsiteX96-2635" fmla="*/ 1810 w 10000"/>
                <a:gd name="connsiteY96-2636" fmla="*/ 952 h 10000"/>
                <a:gd name="connsiteX97-2637" fmla="*/ 1810 w 10000"/>
                <a:gd name="connsiteY97-2638" fmla="*/ 1164 h 10000"/>
                <a:gd name="connsiteX98-2639" fmla="*/ 1657 w 10000"/>
                <a:gd name="connsiteY98-2640" fmla="*/ 1362 h 10000"/>
                <a:gd name="connsiteX99-2641" fmla="*/ 1657 w 10000"/>
                <a:gd name="connsiteY99-2642" fmla="*/ 1574 h 10000"/>
                <a:gd name="connsiteX100-2643" fmla="*/ 1657 w 10000"/>
                <a:gd name="connsiteY100-2644" fmla="*/ 1892 h 10000"/>
                <a:gd name="connsiteX101-2645" fmla="*/ 1657 w 10000"/>
                <a:gd name="connsiteY101-2646" fmla="*/ 2315 h 10000"/>
                <a:gd name="connsiteX102-2647" fmla="*/ 1505 w 10000"/>
                <a:gd name="connsiteY102-2648" fmla="*/ 2844 h 10000"/>
                <a:gd name="connsiteX103-2649" fmla="*/ 1505 w 10000"/>
                <a:gd name="connsiteY103-2650" fmla="*/ 3373 h 10000"/>
                <a:gd name="connsiteX104-2651" fmla="*/ 1505 w 10000"/>
                <a:gd name="connsiteY104-2652" fmla="*/ 3373 h 10000"/>
                <a:gd name="connsiteX0-2653" fmla="*/ 1505 w 10000"/>
                <a:gd name="connsiteY0-2654" fmla="*/ 3373 h 10000"/>
                <a:gd name="connsiteX1-2655" fmla="*/ 1505 w 10000"/>
                <a:gd name="connsiteY1-2656" fmla="*/ 3889 h 10000"/>
                <a:gd name="connsiteX2-2657" fmla="*/ 1505 w 10000"/>
                <a:gd name="connsiteY2-2658" fmla="*/ 4312 h 10000"/>
                <a:gd name="connsiteX3-2659" fmla="*/ 1505 w 10000"/>
                <a:gd name="connsiteY3-2660" fmla="*/ 4735 h 10000"/>
                <a:gd name="connsiteX4-2661" fmla="*/ 1505 w 10000"/>
                <a:gd name="connsiteY4-2662" fmla="*/ 5159 h 10000"/>
                <a:gd name="connsiteX5-2663" fmla="*/ 1505 w 10000"/>
                <a:gd name="connsiteY5-2664" fmla="*/ 5582 h 10000"/>
                <a:gd name="connsiteX6-2665" fmla="*/ 1505 w 10000"/>
                <a:gd name="connsiteY6-2666" fmla="*/ 5899 h 10000"/>
                <a:gd name="connsiteX7-2667" fmla="*/ 1505 w 10000"/>
                <a:gd name="connsiteY7-2668" fmla="*/ 6217 h 10000"/>
                <a:gd name="connsiteX8-2669" fmla="*/ 1505 w 10000"/>
                <a:gd name="connsiteY8-2670" fmla="*/ 6415 h 10000"/>
                <a:gd name="connsiteX9-2671" fmla="*/ 1352 w 10000"/>
                <a:gd name="connsiteY9-2672" fmla="*/ 6944 h 10000"/>
                <a:gd name="connsiteX10-2673" fmla="*/ 1352 w 10000"/>
                <a:gd name="connsiteY10-2674" fmla="*/ 7368 h 10000"/>
                <a:gd name="connsiteX11-2675" fmla="*/ 1505 w 10000"/>
                <a:gd name="connsiteY11-2676" fmla="*/ 7685 h 10000"/>
                <a:gd name="connsiteX12-2677" fmla="*/ 1505 w 10000"/>
                <a:gd name="connsiteY12-2678" fmla="*/ 8003 h 10000"/>
                <a:gd name="connsiteX13-2679" fmla="*/ 1657 w 10000"/>
                <a:gd name="connsiteY13-2680" fmla="*/ 8320 h 10000"/>
                <a:gd name="connsiteX14-2681" fmla="*/ 1810 w 10000"/>
                <a:gd name="connsiteY14-2682" fmla="*/ 8638 h 10000"/>
                <a:gd name="connsiteX15-2683" fmla="*/ 1962 w 10000"/>
                <a:gd name="connsiteY15-2684" fmla="*/ 8836 h 10000"/>
                <a:gd name="connsiteX16-2685" fmla="*/ 2267 w 10000"/>
                <a:gd name="connsiteY16-2686" fmla="*/ 8942 h 10000"/>
                <a:gd name="connsiteX17-2687" fmla="*/ 2571 w 10000"/>
                <a:gd name="connsiteY17-2688" fmla="*/ 9048 h 10000"/>
                <a:gd name="connsiteX18-2689" fmla="*/ 3029 w 10000"/>
                <a:gd name="connsiteY18-2690" fmla="*/ 9153 h 10000"/>
                <a:gd name="connsiteX19-2691" fmla="*/ 3638 w 10000"/>
                <a:gd name="connsiteY19-2692" fmla="*/ 9259 h 10000"/>
                <a:gd name="connsiteX20-2693" fmla="*/ 4248 w 10000"/>
                <a:gd name="connsiteY20-2694" fmla="*/ 9259 h 10000"/>
                <a:gd name="connsiteX21-2695" fmla="*/ 4838 w 10000"/>
                <a:gd name="connsiteY21-2696" fmla="*/ 9259 h 10000"/>
                <a:gd name="connsiteX22-2697" fmla="*/ 5448 w 10000"/>
                <a:gd name="connsiteY22-2698" fmla="*/ 9259 h 10000"/>
                <a:gd name="connsiteX23-2699" fmla="*/ 5905 w 10000"/>
                <a:gd name="connsiteY23-2700" fmla="*/ 9259 h 10000"/>
                <a:gd name="connsiteX24-2701" fmla="*/ 6362 w 10000"/>
                <a:gd name="connsiteY24-2702" fmla="*/ 9153 h 10000"/>
                <a:gd name="connsiteX25-2703" fmla="*/ 7124 w 10000"/>
                <a:gd name="connsiteY25-2704" fmla="*/ 9048 h 10000"/>
                <a:gd name="connsiteX26-2705" fmla="*/ 7733 w 10000"/>
                <a:gd name="connsiteY26-2706" fmla="*/ 8942 h 10000"/>
                <a:gd name="connsiteX27-2707" fmla="*/ 7886 w 10000"/>
                <a:gd name="connsiteY27-2708" fmla="*/ 8836 h 10000"/>
                <a:gd name="connsiteX28-2709" fmla="*/ 8038 w 10000"/>
                <a:gd name="connsiteY28-2710" fmla="*/ 8743 h 10000"/>
                <a:gd name="connsiteX29-2711" fmla="*/ 8190 w 10000"/>
                <a:gd name="connsiteY29-2712" fmla="*/ 8638 h 10000"/>
                <a:gd name="connsiteX30-2713" fmla="*/ 8343 w 10000"/>
                <a:gd name="connsiteY30-2714" fmla="*/ 8532 h 10000"/>
                <a:gd name="connsiteX31-2715" fmla="*/ 8476 w 10000"/>
                <a:gd name="connsiteY31-2716" fmla="*/ 8108 h 10000"/>
                <a:gd name="connsiteX32-2717" fmla="*/ 8629 w 10000"/>
                <a:gd name="connsiteY32-2718" fmla="*/ 7685 h 10000"/>
                <a:gd name="connsiteX33-2719" fmla="*/ 9543 w 10000"/>
                <a:gd name="connsiteY33-2720" fmla="*/ 7897 h 10000"/>
                <a:gd name="connsiteX34-2721" fmla="*/ 9543 w 10000"/>
                <a:gd name="connsiteY34-2722" fmla="*/ 8214 h 10000"/>
                <a:gd name="connsiteX35-2723" fmla="*/ 9695 w 10000"/>
                <a:gd name="connsiteY35-2724" fmla="*/ 8532 h 10000"/>
                <a:gd name="connsiteX36-2725" fmla="*/ 9848 w 10000"/>
                <a:gd name="connsiteY36-2726" fmla="*/ 8743 h 10000"/>
                <a:gd name="connsiteX37-2727" fmla="*/ 10000 w 10000"/>
                <a:gd name="connsiteY37-2728" fmla="*/ 8942 h 10000"/>
                <a:gd name="connsiteX38-2729" fmla="*/ 10000 w 10000"/>
                <a:gd name="connsiteY38-2730" fmla="*/ 9153 h 10000"/>
                <a:gd name="connsiteX39-2731" fmla="*/ 9848 w 10000"/>
                <a:gd name="connsiteY39-2732" fmla="*/ 9365 h 10000"/>
                <a:gd name="connsiteX40-2733" fmla="*/ 9543 w 10000"/>
                <a:gd name="connsiteY40-2734" fmla="*/ 9471 h 10000"/>
                <a:gd name="connsiteX41-2735" fmla="*/ 9238 w 10000"/>
                <a:gd name="connsiteY41-2736" fmla="*/ 9577 h 10000"/>
                <a:gd name="connsiteX42-2737" fmla="*/ 8781 w 10000"/>
                <a:gd name="connsiteY42-2738" fmla="*/ 9683 h 10000"/>
                <a:gd name="connsiteX43-2739" fmla="*/ 8343 w 10000"/>
                <a:gd name="connsiteY43-2740" fmla="*/ 9788 h 10000"/>
                <a:gd name="connsiteX44-2741" fmla="*/ 7886 w 10000"/>
                <a:gd name="connsiteY44-2742" fmla="*/ 9894 h 10000"/>
                <a:gd name="connsiteX45-2743" fmla="*/ 7276 w 10000"/>
                <a:gd name="connsiteY45-2744" fmla="*/ 9894 h 10000"/>
                <a:gd name="connsiteX46-2745" fmla="*/ 6514 w 10000"/>
                <a:gd name="connsiteY46-2746" fmla="*/ 10000 h 10000"/>
                <a:gd name="connsiteX47-2747" fmla="*/ 5752 w 10000"/>
                <a:gd name="connsiteY47-2748" fmla="*/ 10000 h 10000"/>
                <a:gd name="connsiteX48-2749" fmla="*/ 4838 w 10000"/>
                <a:gd name="connsiteY48-2750" fmla="*/ 10000 h 10000"/>
                <a:gd name="connsiteX49-2751" fmla="*/ 4095 w 10000"/>
                <a:gd name="connsiteY49-2752" fmla="*/ 10000 h 10000"/>
                <a:gd name="connsiteX50-2753" fmla="*/ 3333 w 10000"/>
                <a:gd name="connsiteY50-2754" fmla="*/ 9894 h 10000"/>
                <a:gd name="connsiteX51-2755" fmla="*/ 2724 w 10000"/>
                <a:gd name="connsiteY51-2756" fmla="*/ 9894 h 10000"/>
                <a:gd name="connsiteX52-2757" fmla="*/ 2267 w 10000"/>
                <a:gd name="connsiteY52-2758" fmla="*/ 9788 h 10000"/>
                <a:gd name="connsiteX53-2759" fmla="*/ 1810 w 10000"/>
                <a:gd name="connsiteY53-2760" fmla="*/ 9577 h 10000"/>
                <a:gd name="connsiteX54-2761" fmla="*/ 1352 w 10000"/>
                <a:gd name="connsiteY54-2762" fmla="*/ 9471 h 10000"/>
                <a:gd name="connsiteX55-2763" fmla="*/ 1067 w 10000"/>
                <a:gd name="connsiteY55-2764" fmla="*/ 9259 h 10000"/>
                <a:gd name="connsiteX56-2765" fmla="*/ 914 w 10000"/>
                <a:gd name="connsiteY56-2766" fmla="*/ 8942 h 10000"/>
                <a:gd name="connsiteX57-2767" fmla="*/ 762 w 10000"/>
                <a:gd name="connsiteY57-2768" fmla="*/ 8638 h 10000"/>
                <a:gd name="connsiteX58-2769" fmla="*/ 610 w 10000"/>
                <a:gd name="connsiteY58-2770" fmla="*/ 8214 h 10000"/>
                <a:gd name="connsiteX59-2771" fmla="*/ 610 w 10000"/>
                <a:gd name="connsiteY59-2772" fmla="*/ 7791 h 10000"/>
                <a:gd name="connsiteX60-2773" fmla="*/ 610 w 10000"/>
                <a:gd name="connsiteY60-2774" fmla="*/ 7262 h 10000"/>
                <a:gd name="connsiteX61-2775" fmla="*/ 610 w 10000"/>
                <a:gd name="connsiteY61-2776" fmla="*/ 6627 h 10000"/>
                <a:gd name="connsiteX62-2777" fmla="*/ 610 w 10000"/>
                <a:gd name="connsiteY62-2778" fmla="*/ 5899 h 10000"/>
                <a:gd name="connsiteX63-2779" fmla="*/ 610 w 10000"/>
                <a:gd name="connsiteY63-2780" fmla="*/ 5476 h 10000"/>
                <a:gd name="connsiteX64-2781" fmla="*/ 610 w 10000"/>
                <a:gd name="connsiteY64-2782" fmla="*/ 5053 h 10000"/>
                <a:gd name="connsiteX65-2783" fmla="*/ 610 w 10000"/>
                <a:gd name="connsiteY65-2784" fmla="*/ 4630 h 10000"/>
                <a:gd name="connsiteX66-2785" fmla="*/ 610 w 10000"/>
                <a:gd name="connsiteY66-2786" fmla="*/ 4206 h 10000"/>
                <a:gd name="connsiteX67-2787" fmla="*/ 610 w 10000"/>
                <a:gd name="connsiteY67-2788" fmla="*/ 3690 h 10000"/>
                <a:gd name="connsiteX68-2789" fmla="*/ 610 w 10000"/>
                <a:gd name="connsiteY68-2790" fmla="*/ 3267 h 10000"/>
                <a:gd name="connsiteX69-2791" fmla="*/ 610 w 10000"/>
                <a:gd name="connsiteY69-2792" fmla="*/ 2950 h 10000"/>
                <a:gd name="connsiteX70-2793" fmla="*/ 610 w 10000"/>
                <a:gd name="connsiteY70-2794" fmla="*/ 2526 h 10000"/>
                <a:gd name="connsiteX71-2795" fmla="*/ 610 w 10000"/>
                <a:gd name="connsiteY71-2796" fmla="*/ 2209 h 10000"/>
                <a:gd name="connsiteX72-2797" fmla="*/ 457 w 10000"/>
                <a:gd name="connsiteY72-2798" fmla="*/ 1892 h 10000"/>
                <a:gd name="connsiteX73-2799" fmla="*/ 457 w 10000"/>
                <a:gd name="connsiteY73-2800" fmla="*/ 1680 h 10000"/>
                <a:gd name="connsiteX74-2801" fmla="*/ 457 w 10000"/>
                <a:gd name="connsiteY74-2802" fmla="*/ 1362 h 10000"/>
                <a:gd name="connsiteX75-2803" fmla="*/ 457 w 10000"/>
                <a:gd name="connsiteY75-2804" fmla="*/ 1164 h 10000"/>
                <a:gd name="connsiteX76-2805" fmla="*/ 457 w 10000"/>
                <a:gd name="connsiteY76-2806" fmla="*/ 1058 h 10000"/>
                <a:gd name="connsiteX77-2807" fmla="*/ 457 w 10000"/>
                <a:gd name="connsiteY77-2808" fmla="*/ 847 h 10000"/>
                <a:gd name="connsiteX78-2809" fmla="*/ 305 w 10000"/>
                <a:gd name="connsiteY78-2810" fmla="*/ 741 h 10000"/>
                <a:gd name="connsiteX79-2811" fmla="*/ 305 w 10000"/>
                <a:gd name="connsiteY79-2812" fmla="*/ 529 h 10000"/>
                <a:gd name="connsiteX80-2813" fmla="*/ 152 w 10000"/>
                <a:gd name="connsiteY80-2814" fmla="*/ 423 h 10000"/>
                <a:gd name="connsiteX81-2815" fmla="*/ 0 w 10000"/>
                <a:gd name="connsiteY81-2816" fmla="*/ 317 h 10000"/>
                <a:gd name="connsiteX82-2817" fmla="*/ 0 w 10000"/>
                <a:gd name="connsiteY82-2818" fmla="*/ 212 h 10000"/>
                <a:gd name="connsiteX83-2819" fmla="*/ 0 w 10000"/>
                <a:gd name="connsiteY83-2820" fmla="*/ 106 h 10000"/>
                <a:gd name="connsiteX84-2821" fmla="*/ 152 w 10000"/>
                <a:gd name="connsiteY84-2822" fmla="*/ 0 h 10000"/>
                <a:gd name="connsiteX85-2823" fmla="*/ 152 w 10000"/>
                <a:gd name="connsiteY85-2824" fmla="*/ 0 h 10000"/>
                <a:gd name="connsiteX86-2825" fmla="*/ 457 w 10000"/>
                <a:gd name="connsiteY86-2826" fmla="*/ 0 h 10000"/>
                <a:gd name="connsiteX87-2827" fmla="*/ 762 w 10000"/>
                <a:gd name="connsiteY87-2828" fmla="*/ 0 h 10000"/>
                <a:gd name="connsiteX88-2829" fmla="*/ 1067 w 10000"/>
                <a:gd name="connsiteY88-2830" fmla="*/ 106 h 10000"/>
                <a:gd name="connsiteX89-2831" fmla="*/ 1352 w 10000"/>
                <a:gd name="connsiteY89-2832" fmla="*/ 212 h 10000"/>
                <a:gd name="connsiteX90-2833" fmla="*/ 1657 w 10000"/>
                <a:gd name="connsiteY90-2834" fmla="*/ 317 h 10000"/>
                <a:gd name="connsiteX91-2835" fmla="*/ 1810 w 10000"/>
                <a:gd name="connsiteY91-2836" fmla="*/ 423 h 10000"/>
                <a:gd name="connsiteX92-2837" fmla="*/ 1962 w 10000"/>
                <a:gd name="connsiteY92-2838" fmla="*/ 423 h 10000"/>
                <a:gd name="connsiteX93-2839" fmla="*/ 1962 w 10000"/>
                <a:gd name="connsiteY93-2840" fmla="*/ 635 h 10000"/>
                <a:gd name="connsiteX94-2841" fmla="*/ 1810 w 10000"/>
                <a:gd name="connsiteY94-2842" fmla="*/ 847 h 10000"/>
                <a:gd name="connsiteX95-2843" fmla="*/ 1810 w 10000"/>
                <a:gd name="connsiteY95-2844" fmla="*/ 952 h 10000"/>
                <a:gd name="connsiteX96-2845" fmla="*/ 1810 w 10000"/>
                <a:gd name="connsiteY96-2846" fmla="*/ 1164 h 10000"/>
                <a:gd name="connsiteX97-2847" fmla="*/ 1657 w 10000"/>
                <a:gd name="connsiteY97-2848" fmla="*/ 1362 h 10000"/>
                <a:gd name="connsiteX98-2849" fmla="*/ 1657 w 10000"/>
                <a:gd name="connsiteY98-2850" fmla="*/ 1574 h 10000"/>
                <a:gd name="connsiteX99-2851" fmla="*/ 1657 w 10000"/>
                <a:gd name="connsiteY99-2852" fmla="*/ 1892 h 10000"/>
                <a:gd name="connsiteX100-2853" fmla="*/ 1657 w 10000"/>
                <a:gd name="connsiteY100-2854" fmla="*/ 2315 h 10000"/>
                <a:gd name="connsiteX101-2855" fmla="*/ 1505 w 10000"/>
                <a:gd name="connsiteY101-2856" fmla="*/ 2844 h 10000"/>
                <a:gd name="connsiteX102-2857" fmla="*/ 1505 w 10000"/>
                <a:gd name="connsiteY102-2858" fmla="*/ 3373 h 10000"/>
                <a:gd name="connsiteX103-2859" fmla="*/ 1505 w 10000"/>
                <a:gd name="connsiteY103-2860" fmla="*/ 3373 h 10000"/>
                <a:gd name="connsiteX0-2861" fmla="*/ 1505 w 10000"/>
                <a:gd name="connsiteY0-2862" fmla="*/ 3373 h 10000"/>
                <a:gd name="connsiteX1-2863" fmla="*/ 1505 w 10000"/>
                <a:gd name="connsiteY1-2864" fmla="*/ 3889 h 10000"/>
                <a:gd name="connsiteX2-2865" fmla="*/ 1505 w 10000"/>
                <a:gd name="connsiteY2-2866" fmla="*/ 4312 h 10000"/>
                <a:gd name="connsiteX3-2867" fmla="*/ 1505 w 10000"/>
                <a:gd name="connsiteY3-2868" fmla="*/ 4735 h 10000"/>
                <a:gd name="connsiteX4-2869" fmla="*/ 1505 w 10000"/>
                <a:gd name="connsiteY4-2870" fmla="*/ 5159 h 10000"/>
                <a:gd name="connsiteX5-2871" fmla="*/ 1505 w 10000"/>
                <a:gd name="connsiteY5-2872" fmla="*/ 5582 h 10000"/>
                <a:gd name="connsiteX6-2873" fmla="*/ 1505 w 10000"/>
                <a:gd name="connsiteY6-2874" fmla="*/ 5899 h 10000"/>
                <a:gd name="connsiteX7-2875" fmla="*/ 1505 w 10000"/>
                <a:gd name="connsiteY7-2876" fmla="*/ 6217 h 10000"/>
                <a:gd name="connsiteX8-2877" fmla="*/ 1505 w 10000"/>
                <a:gd name="connsiteY8-2878" fmla="*/ 6415 h 10000"/>
                <a:gd name="connsiteX9-2879" fmla="*/ 1352 w 10000"/>
                <a:gd name="connsiteY9-2880" fmla="*/ 6944 h 10000"/>
                <a:gd name="connsiteX10-2881" fmla="*/ 1352 w 10000"/>
                <a:gd name="connsiteY10-2882" fmla="*/ 7368 h 10000"/>
                <a:gd name="connsiteX11-2883" fmla="*/ 1505 w 10000"/>
                <a:gd name="connsiteY11-2884" fmla="*/ 7685 h 10000"/>
                <a:gd name="connsiteX12-2885" fmla="*/ 1505 w 10000"/>
                <a:gd name="connsiteY12-2886" fmla="*/ 8003 h 10000"/>
                <a:gd name="connsiteX13-2887" fmla="*/ 1657 w 10000"/>
                <a:gd name="connsiteY13-2888" fmla="*/ 8320 h 10000"/>
                <a:gd name="connsiteX14-2889" fmla="*/ 1810 w 10000"/>
                <a:gd name="connsiteY14-2890" fmla="*/ 8638 h 10000"/>
                <a:gd name="connsiteX15-2891" fmla="*/ 1962 w 10000"/>
                <a:gd name="connsiteY15-2892" fmla="*/ 8836 h 10000"/>
                <a:gd name="connsiteX16-2893" fmla="*/ 2267 w 10000"/>
                <a:gd name="connsiteY16-2894" fmla="*/ 8942 h 10000"/>
                <a:gd name="connsiteX17-2895" fmla="*/ 2571 w 10000"/>
                <a:gd name="connsiteY17-2896" fmla="*/ 9048 h 10000"/>
                <a:gd name="connsiteX18-2897" fmla="*/ 3029 w 10000"/>
                <a:gd name="connsiteY18-2898" fmla="*/ 9153 h 10000"/>
                <a:gd name="connsiteX19-2899" fmla="*/ 3638 w 10000"/>
                <a:gd name="connsiteY19-2900" fmla="*/ 9259 h 10000"/>
                <a:gd name="connsiteX20-2901" fmla="*/ 4248 w 10000"/>
                <a:gd name="connsiteY20-2902" fmla="*/ 9259 h 10000"/>
                <a:gd name="connsiteX21-2903" fmla="*/ 4838 w 10000"/>
                <a:gd name="connsiteY21-2904" fmla="*/ 9259 h 10000"/>
                <a:gd name="connsiteX22-2905" fmla="*/ 5448 w 10000"/>
                <a:gd name="connsiteY22-2906" fmla="*/ 9259 h 10000"/>
                <a:gd name="connsiteX23-2907" fmla="*/ 5905 w 10000"/>
                <a:gd name="connsiteY23-2908" fmla="*/ 9259 h 10000"/>
                <a:gd name="connsiteX24-2909" fmla="*/ 6362 w 10000"/>
                <a:gd name="connsiteY24-2910" fmla="*/ 9153 h 10000"/>
                <a:gd name="connsiteX25-2911" fmla="*/ 7124 w 10000"/>
                <a:gd name="connsiteY25-2912" fmla="*/ 9048 h 10000"/>
                <a:gd name="connsiteX26-2913" fmla="*/ 7733 w 10000"/>
                <a:gd name="connsiteY26-2914" fmla="*/ 8942 h 10000"/>
                <a:gd name="connsiteX27-2915" fmla="*/ 7886 w 10000"/>
                <a:gd name="connsiteY27-2916" fmla="*/ 8836 h 10000"/>
                <a:gd name="connsiteX28-2917" fmla="*/ 8038 w 10000"/>
                <a:gd name="connsiteY28-2918" fmla="*/ 8743 h 10000"/>
                <a:gd name="connsiteX29-2919" fmla="*/ 8190 w 10000"/>
                <a:gd name="connsiteY29-2920" fmla="*/ 8638 h 10000"/>
                <a:gd name="connsiteX30-2921" fmla="*/ 8343 w 10000"/>
                <a:gd name="connsiteY30-2922" fmla="*/ 8532 h 10000"/>
                <a:gd name="connsiteX31-2923" fmla="*/ 8476 w 10000"/>
                <a:gd name="connsiteY31-2924" fmla="*/ 8108 h 10000"/>
                <a:gd name="connsiteX32-2925" fmla="*/ 9543 w 10000"/>
                <a:gd name="connsiteY32-2926" fmla="*/ 7897 h 10000"/>
                <a:gd name="connsiteX33-2927" fmla="*/ 9543 w 10000"/>
                <a:gd name="connsiteY33-2928" fmla="*/ 8214 h 10000"/>
                <a:gd name="connsiteX34-2929" fmla="*/ 9695 w 10000"/>
                <a:gd name="connsiteY34-2930" fmla="*/ 8532 h 10000"/>
                <a:gd name="connsiteX35-2931" fmla="*/ 9848 w 10000"/>
                <a:gd name="connsiteY35-2932" fmla="*/ 8743 h 10000"/>
                <a:gd name="connsiteX36-2933" fmla="*/ 10000 w 10000"/>
                <a:gd name="connsiteY36-2934" fmla="*/ 8942 h 10000"/>
                <a:gd name="connsiteX37-2935" fmla="*/ 10000 w 10000"/>
                <a:gd name="connsiteY37-2936" fmla="*/ 9153 h 10000"/>
                <a:gd name="connsiteX38-2937" fmla="*/ 9848 w 10000"/>
                <a:gd name="connsiteY38-2938" fmla="*/ 9365 h 10000"/>
                <a:gd name="connsiteX39-2939" fmla="*/ 9543 w 10000"/>
                <a:gd name="connsiteY39-2940" fmla="*/ 9471 h 10000"/>
                <a:gd name="connsiteX40-2941" fmla="*/ 9238 w 10000"/>
                <a:gd name="connsiteY40-2942" fmla="*/ 9577 h 10000"/>
                <a:gd name="connsiteX41-2943" fmla="*/ 8781 w 10000"/>
                <a:gd name="connsiteY41-2944" fmla="*/ 9683 h 10000"/>
                <a:gd name="connsiteX42-2945" fmla="*/ 8343 w 10000"/>
                <a:gd name="connsiteY42-2946" fmla="*/ 9788 h 10000"/>
                <a:gd name="connsiteX43-2947" fmla="*/ 7886 w 10000"/>
                <a:gd name="connsiteY43-2948" fmla="*/ 9894 h 10000"/>
                <a:gd name="connsiteX44-2949" fmla="*/ 7276 w 10000"/>
                <a:gd name="connsiteY44-2950" fmla="*/ 9894 h 10000"/>
                <a:gd name="connsiteX45-2951" fmla="*/ 6514 w 10000"/>
                <a:gd name="connsiteY45-2952" fmla="*/ 10000 h 10000"/>
                <a:gd name="connsiteX46-2953" fmla="*/ 5752 w 10000"/>
                <a:gd name="connsiteY46-2954" fmla="*/ 10000 h 10000"/>
                <a:gd name="connsiteX47-2955" fmla="*/ 4838 w 10000"/>
                <a:gd name="connsiteY47-2956" fmla="*/ 10000 h 10000"/>
                <a:gd name="connsiteX48-2957" fmla="*/ 4095 w 10000"/>
                <a:gd name="connsiteY48-2958" fmla="*/ 10000 h 10000"/>
                <a:gd name="connsiteX49-2959" fmla="*/ 3333 w 10000"/>
                <a:gd name="connsiteY49-2960" fmla="*/ 9894 h 10000"/>
                <a:gd name="connsiteX50-2961" fmla="*/ 2724 w 10000"/>
                <a:gd name="connsiteY50-2962" fmla="*/ 9894 h 10000"/>
                <a:gd name="connsiteX51-2963" fmla="*/ 2267 w 10000"/>
                <a:gd name="connsiteY51-2964" fmla="*/ 9788 h 10000"/>
                <a:gd name="connsiteX52-2965" fmla="*/ 1810 w 10000"/>
                <a:gd name="connsiteY52-2966" fmla="*/ 9577 h 10000"/>
                <a:gd name="connsiteX53-2967" fmla="*/ 1352 w 10000"/>
                <a:gd name="connsiteY53-2968" fmla="*/ 9471 h 10000"/>
                <a:gd name="connsiteX54-2969" fmla="*/ 1067 w 10000"/>
                <a:gd name="connsiteY54-2970" fmla="*/ 9259 h 10000"/>
                <a:gd name="connsiteX55-2971" fmla="*/ 914 w 10000"/>
                <a:gd name="connsiteY55-2972" fmla="*/ 8942 h 10000"/>
                <a:gd name="connsiteX56-2973" fmla="*/ 762 w 10000"/>
                <a:gd name="connsiteY56-2974" fmla="*/ 8638 h 10000"/>
                <a:gd name="connsiteX57-2975" fmla="*/ 610 w 10000"/>
                <a:gd name="connsiteY57-2976" fmla="*/ 8214 h 10000"/>
                <a:gd name="connsiteX58-2977" fmla="*/ 610 w 10000"/>
                <a:gd name="connsiteY58-2978" fmla="*/ 7791 h 10000"/>
                <a:gd name="connsiteX59-2979" fmla="*/ 610 w 10000"/>
                <a:gd name="connsiteY59-2980" fmla="*/ 7262 h 10000"/>
                <a:gd name="connsiteX60-2981" fmla="*/ 610 w 10000"/>
                <a:gd name="connsiteY60-2982" fmla="*/ 6627 h 10000"/>
                <a:gd name="connsiteX61-2983" fmla="*/ 610 w 10000"/>
                <a:gd name="connsiteY61-2984" fmla="*/ 5899 h 10000"/>
                <a:gd name="connsiteX62-2985" fmla="*/ 610 w 10000"/>
                <a:gd name="connsiteY62-2986" fmla="*/ 5476 h 10000"/>
                <a:gd name="connsiteX63-2987" fmla="*/ 610 w 10000"/>
                <a:gd name="connsiteY63-2988" fmla="*/ 5053 h 10000"/>
                <a:gd name="connsiteX64-2989" fmla="*/ 610 w 10000"/>
                <a:gd name="connsiteY64-2990" fmla="*/ 4630 h 10000"/>
                <a:gd name="connsiteX65-2991" fmla="*/ 610 w 10000"/>
                <a:gd name="connsiteY65-2992" fmla="*/ 4206 h 10000"/>
                <a:gd name="connsiteX66-2993" fmla="*/ 610 w 10000"/>
                <a:gd name="connsiteY66-2994" fmla="*/ 3690 h 10000"/>
                <a:gd name="connsiteX67-2995" fmla="*/ 610 w 10000"/>
                <a:gd name="connsiteY67-2996" fmla="*/ 3267 h 10000"/>
                <a:gd name="connsiteX68-2997" fmla="*/ 610 w 10000"/>
                <a:gd name="connsiteY68-2998" fmla="*/ 2950 h 10000"/>
                <a:gd name="connsiteX69-2999" fmla="*/ 610 w 10000"/>
                <a:gd name="connsiteY69-3000" fmla="*/ 2526 h 10000"/>
                <a:gd name="connsiteX70-3001" fmla="*/ 610 w 10000"/>
                <a:gd name="connsiteY70-3002" fmla="*/ 2209 h 10000"/>
                <a:gd name="connsiteX71-3003" fmla="*/ 457 w 10000"/>
                <a:gd name="connsiteY71-3004" fmla="*/ 1892 h 10000"/>
                <a:gd name="connsiteX72-3005" fmla="*/ 457 w 10000"/>
                <a:gd name="connsiteY72-3006" fmla="*/ 1680 h 10000"/>
                <a:gd name="connsiteX73-3007" fmla="*/ 457 w 10000"/>
                <a:gd name="connsiteY73-3008" fmla="*/ 1362 h 10000"/>
                <a:gd name="connsiteX74-3009" fmla="*/ 457 w 10000"/>
                <a:gd name="connsiteY74-3010" fmla="*/ 1164 h 10000"/>
                <a:gd name="connsiteX75-3011" fmla="*/ 457 w 10000"/>
                <a:gd name="connsiteY75-3012" fmla="*/ 1058 h 10000"/>
                <a:gd name="connsiteX76-3013" fmla="*/ 457 w 10000"/>
                <a:gd name="connsiteY76-3014" fmla="*/ 847 h 10000"/>
                <a:gd name="connsiteX77-3015" fmla="*/ 305 w 10000"/>
                <a:gd name="connsiteY77-3016" fmla="*/ 741 h 10000"/>
                <a:gd name="connsiteX78-3017" fmla="*/ 305 w 10000"/>
                <a:gd name="connsiteY78-3018" fmla="*/ 529 h 10000"/>
                <a:gd name="connsiteX79-3019" fmla="*/ 152 w 10000"/>
                <a:gd name="connsiteY79-3020" fmla="*/ 423 h 10000"/>
                <a:gd name="connsiteX80-3021" fmla="*/ 0 w 10000"/>
                <a:gd name="connsiteY80-3022" fmla="*/ 317 h 10000"/>
                <a:gd name="connsiteX81-3023" fmla="*/ 0 w 10000"/>
                <a:gd name="connsiteY81-3024" fmla="*/ 212 h 10000"/>
                <a:gd name="connsiteX82-3025" fmla="*/ 0 w 10000"/>
                <a:gd name="connsiteY82-3026" fmla="*/ 106 h 10000"/>
                <a:gd name="connsiteX83-3027" fmla="*/ 152 w 10000"/>
                <a:gd name="connsiteY83-3028" fmla="*/ 0 h 10000"/>
                <a:gd name="connsiteX84-3029" fmla="*/ 152 w 10000"/>
                <a:gd name="connsiteY84-3030" fmla="*/ 0 h 10000"/>
                <a:gd name="connsiteX85-3031" fmla="*/ 457 w 10000"/>
                <a:gd name="connsiteY85-3032" fmla="*/ 0 h 10000"/>
                <a:gd name="connsiteX86-3033" fmla="*/ 762 w 10000"/>
                <a:gd name="connsiteY86-3034" fmla="*/ 0 h 10000"/>
                <a:gd name="connsiteX87-3035" fmla="*/ 1067 w 10000"/>
                <a:gd name="connsiteY87-3036" fmla="*/ 106 h 10000"/>
                <a:gd name="connsiteX88-3037" fmla="*/ 1352 w 10000"/>
                <a:gd name="connsiteY88-3038" fmla="*/ 212 h 10000"/>
                <a:gd name="connsiteX89-3039" fmla="*/ 1657 w 10000"/>
                <a:gd name="connsiteY89-3040" fmla="*/ 317 h 10000"/>
                <a:gd name="connsiteX90-3041" fmla="*/ 1810 w 10000"/>
                <a:gd name="connsiteY90-3042" fmla="*/ 423 h 10000"/>
                <a:gd name="connsiteX91-3043" fmla="*/ 1962 w 10000"/>
                <a:gd name="connsiteY91-3044" fmla="*/ 423 h 10000"/>
                <a:gd name="connsiteX92-3045" fmla="*/ 1962 w 10000"/>
                <a:gd name="connsiteY92-3046" fmla="*/ 635 h 10000"/>
                <a:gd name="connsiteX93-3047" fmla="*/ 1810 w 10000"/>
                <a:gd name="connsiteY93-3048" fmla="*/ 847 h 10000"/>
                <a:gd name="connsiteX94-3049" fmla="*/ 1810 w 10000"/>
                <a:gd name="connsiteY94-3050" fmla="*/ 952 h 10000"/>
                <a:gd name="connsiteX95-3051" fmla="*/ 1810 w 10000"/>
                <a:gd name="connsiteY95-3052" fmla="*/ 1164 h 10000"/>
                <a:gd name="connsiteX96-3053" fmla="*/ 1657 w 10000"/>
                <a:gd name="connsiteY96-3054" fmla="*/ 1362 h 10000"/>
                <a:gd name="connsiteX97-3055" fmla="*/ 1657 w 10000"/>
                <a:gd name="connsiteY97-3056" fmla="*/ 1574 h 10000"/>
                <a:gd name="connsiteX98-3057" fmla="*/ 1657 w 10000"/>
                <a:gd name="connsiteY98-3058" fmla="*/ 1892 h 10000"/>
                <a:gd name="connsiteX99-3059" fmla="*/ 1657 w 10000"/>
                <a:gd name="connsiteY99-3060" fmla="*/ 2315 h 10000"/>
                <a:gd name="connsiteX100-3061" fmla="*/ 1505 w 10000"/>
                <a:gd name="connsiteY100-3062" fmla="*/ 2844 h 10000"/>
                <a:gd name="connsiteX101-3063" fmla="*/ 1505 w 10000"/>
                <a:gd name="connsiteY101-3064" fmla="*/ 3373 h 10000"/>
                <a:gd name="connsiteX102-3065" fmla="*/ 1505 w 10000"/>
                <a:gd name="connsiteY102-3066" fmla="*/ 3373 h 10000"/>
                <a:gd name="connsiteX0-3067" fmla="*/ 1505 w 10000"/>
                <a:gd name="connsiteY0-3068" fmla="*/ 3373 h 10000"/>
                <a:gd name="connsiteX1-3069" fmla="*/ 1505 w 10000"/>
                <a:gd name="connsiteY1-3070" fmla="*/ 3889 h 10000"/>
                <a:gd name="connsiteX2-3071" fmla="*/ 1505 w 10000"/>
                <a:gd name="connsiteY2-3072" fmla="*/ 4312 h 10000"/>
                <a:gd name="connsiteX3-3073" fmla="*/ 1505 w 10000"/>
                <a:gd name="connsiteY3-3074" fmla="*/ 4735 h 10000"/>
                <a:gd name="connsiteX4-3075" fmla="*/ 1505 w 10000"/>
                <a:gd name="connsiteY4-3076" fmla="*/ 5159 h 10000"/>
                <a:gd name="connsiteX5-3077" fmla="*/ 1505 w 10000"/>
                <a:gd name="connsiteY5-3078" fmla="*/ 5582 h 10000"/>
                <a:gd name="connsiteX6-3079" fmla="*/ 1505 w 10000"/>
                <a:gd name="connsiteY6-3080" fmla="*/ 5899 h 10000"/>
                <a:gd name="connsiteX7-3081" fmla="*/ 1505 w 10000"/>
                <a:gd name="connsiteY7-3082" fmla="*/ 6217 h 10000"/>
                <a:gd name="connsiteX8-3083" fmla="*/ 1505 w 10000"/>
                <a:gd name="connsiteY8-3084" fmla="*/ 6415 h 10000"/>
                <a:gd name="connsiteX9-3085" fmla="*/ 1352 w 10000"/>
                <a:gd name="connsiteY9-3086" fmla="*/ 6944 h 10000"/>
                <a:gd name="connsiteX10-3087" fmla="*/ 1352 w 10000"/>
                <a:gd name="connsiteY10-3088" fmla="*/ 7368 h 10000"/>
                <a:gd name="connsiteX11-3089" fmla="*/ 1505 w 10000"/>
                <a:gd name="connsiteY11-3090" fmla="*/ 7685 h 10000"/>
                <a:gd name="connsiteX12-3091" fmla="*/ 1505 w 10000"/>
                <a:gd name="connsiteY12-3092" fmla="*/ 8003 h 10000"/>
                <a:gd name="connsiteX13-3093" fmla="*/ 1657 w 10000"/>
                <a:gd name="connsiteY13-3094" fmla="*/ 8320 h 10000"/>
                <a:gd name="connsiteX14-3095" fmla="*/ 1810 w 10000"/>
                <a:gd name="connsiteY14-3096" fmla="*/ 8638 h 10000"/>
                <a:gd name="connsiteX15-3097" fmla="*/ 1962 w 10000"/>
                <a:gd name="connsiteY15-3098" fmla="*/ 8836 h 10000"/>
                <a:gd name="connsiteX16-3099" fmla="*/ 2267 w 10000"/>
                <a:gd name="connsiteY16-3100" fmla="*/ 8942 h 10000"/>
                <a:gd name="connsiteX17-3101" fmla="*/ 2571 w 10000"/>
                <a:gd name="connsiteY17-3102" fmla="*/ 9048 h 10000"/>
                <a:gd name="connsiteX18-3103" fmla="*/ 3029 w 10000"/>
                <a:gd name="connsiteY18-3104" fmla="*/ 9153 h 10000"/>
                <a:gd name="connsiteX19-3105" fmla="*/ 3638 w 10000"/>
                <a:gd name="connsiteY19-3106" fmla="*/ 9259 h 10000"/>
                <a:gd name="connsiteX20-3107" fmla="*/ 4248 w 10000"/>
                <a:gd name="connsiteY20-3108" fmla="*/ 9259 h 10000"/>
                <a:gd name="connsiteX21-3109" fmla="*/ 4838 w 10000"/>
                <a:gd name="connsiteY21-3110" fmla="*/ 9259 h 10000"/>
                <a:gd name="connsiteX22-3111" fmla="*/ 5448 w 10000"/>
                <a:gd name="connsiteY22-3112" fmla="*/ 9259 h 10000"/>
                <a:gd name="connsiteX23-3113" fmla="*/ 5905 w 10000"/>
                <a:gd name="connsiteY23-3114" fmla="*/ 9259 h 10000"/>
                <a:gd name="connsiteX24-3115" fmla="*/ 6362 w 10000"/>
                <a:gd name="connsiteY24-3116" fmla="*/ 9153 h 10000"/>
                <a:gd name="connsiteX25-3117" fmla="*/ 7124 w 10000"/>
                <a:gd name="connsiteY25-3118" fmla="*/ 9048 h 10000"/>
                <a:gd name="connsiteX26-3119" fmla="*/ 7733 w 10000"/>
                <a:gd name="connsiteY26-3120" fmla="*/ 8942 h 10000"/>
                <a:gd name="connsiteX27-3121" fmla="*/ 7886 w 10000"/>
                <a:gd name="connsiteY27-3122" fmla="*/ 8836 h 10000"/>
                <a:gd name="connsiteX28-3123" fmla="*/ 8038 w 10000"/>
                <a:gd name="connsiteY28-3124" fmla="*/ 8743 h 10000"/>
                <a:gd name="connsiteX29-3125" fmla="*/ 8190 w 10000"/>
                <a:gd name="connsiteY29-3126" fmla="*/ 8638 h 10000"/>
                <a:gd name="connsiteX30-3127" fmla="*/ 8343 w 10000"/>
                <a:gd name="connsiteY30-3128" fmla="*/ 8532 h 10000"/>
                <a:gd name="connsiteX31-3129" fmla="*/ 9543 w 10000"/>
                <a:gd name="connsiteY31-3130" fmla="*/ 7897 h 10000"/>
                <a:gd name="connsiteX32-3131" fmla="*/ 9543 w 10000"/>
                <a:gd name="connsiteY32-3132" fmla="*/ 8214 h 10000"/>
                <a:gd name="connsiteX33-3133" fmla="*/ 9695 w 10000"/>
                <a:gd name="connsiteY33-3134" fmla="*/ 8532 h 10000"/>
                <a:gd name="connsiteX34-3135" fmla="*/ 9848 w 10000"/>
                <a:gd name="connsiteY34-3136" fmla="*/ 8743 h 10000"/>
                <a:gd name="connsiteX35-3137" fmla="*/ 10000 w 10000"/>
                <a:gd name="connsiteY35-3138" fmla="*/ 8942 h 10000"/>
                <a:gd name="connsiteX36-3139" fmla="*/ 10000 w 10000"/>
                <a:gd name="connsiteY36-3140" fmla="*/ 9153 h 10000"/>
                <a:gd name="connsiteX37-3141" fmla="*/ 9848 w 10000"/>
                <a:gd name="connsiteY37-3142" fmla="*/ 9365 h 10000"/>
                <a:gd name="connsiteX38-3143" fmla="*/ 9543 w 10000"/>
                <a:gd name="connsiteY38-3144" fmla="*/ 9471 h 10000"/>
                <a:gd name="connsiteX39-3145" fmla="*/ 9238 w 10000"/>
                <a:gd name="connsiteY39-3146" fmla="*/ 9577 h 10000"/>
                <a:gd name="connsiteX40-3147" fmla="*/ 8781 w 10000"/>
                <a:gd name="connsiteY40-3148" fmla="*/ 9683 h 10000"/>
                <a:gd name="connsiteX41-3149" fmla="*/ 8343 w 10000"/>
                <a:gd name="connsiteY41-3150" fmla="*/ 9788 h 10000"/>
                <a:gd name="connsiteX42-3151" fmla="*/ 7886 w 10000"/>
                <a:gd name="connsiteY42-3152" fmla="*/ 9894 h 10000"/>
                <a:gd name="connsiteX43-3153" fmla="*/ 7276 w 10000"/>
                <a:gd name="connsiteY43-3154" fmla="*/ 9894 h 10000"/>
                <a:gd name="connsiteX44-3155" fmla="*/ 6514 w 10000"/>
                <a:gd name="connsiteY44-3156" fmla="*/ 10000 h 10000"/>
                <a:gd name="connsiteX45-3157" fmla="*/ 5752 w 10000"/>
                <a:gd name="connsiteY45-3158" fmla="*/ 10000 h 10000"/>
                <a:gd name="connsiteX46-3159" fmla="*/ 4838 w 10000"/>
                <a:gd name="connsiteY46-3160" fmla="*/ 10000 h 10000"/>
                <a:gd name="connsiteX47-3161" fmla="*/ 4095 w 10000"/>
                <a:gd name="connsiteY47-3162" fmla="*/ 10000 h 10000"/>
                <a:gd name="connsiteX48-3163" fmla="*/ 3333 w 10000"/>
                <a:gd name="connsiteY48-3164" fmla="*/ 9894 h 10000"/>
                <a:gd name="connsiteX49-3165" fmla="*/ 2724 w 10000"/>
                <a:gd name="connsiteY49-3166" fmla="*/ 9894 h 10000"/>
                <a:gd name="connsiteX50-3167" fmla="*/ 2267 w 10000"/>
                <a:gd name="connsiteY50-3168" fmla="*/ 9788 h 10000"/>
                <a:gd name="connsiteX51-3169" fmla="*/ 1810 w 10000"/>
                <a:gd name="connsiteY51-3170" fmla="*/ 9577 h 10000"/>
                <a:gd name="connsiteX52-3171" fmla="*/ 1352 w 10000"/>
                <a:gd name="connsiteY52-3172" fmla="*/ 9471 h 10000"/>
                <a:gd name="connsiteX53-3173" fmla="*/ 1067 w 10000"/>
                <a:gd name="connsiteY53-3174" fmla="*/ 9259 h 10000"/>
                <a:gd name="connsiteX54-3175" fmla="*/ 914 w 10000"/>
                <a:gd name="connsiteY54-3176" fmla="*/ 8942 h 10000"/>
                <a:gd name="connsiteX55-3177" fmla="*/ 762 w 10000"/>
                <a:gd name="connsiteY55-3178" fmla="*/ 8638 h 10000"/>
                <a:gd name="connsiteX56-3179" fmla="*/ 610 w 10000"/>
                <a:gd name="connsiteY56-3180" fmla="*/ 8214 h 10000"/>
                <a:gd name="connsiteX57-3181" fmla="*/ 610 w 10000"/>
                <a:gd name="connsiteY57-3182" fmla="*/ 7791 h 10000"/>
                <a:gd name="connsiteX58-3183" fmla="*/ 610 w 10000"/>
                <a:gd name="connsiteY58-3184" fmla="*/ 7262 h 10000"/>
                <a:gd name="connsiteX59-3185" fmla="*/ 610 w 10000"/>
                <a:gd name="connsiteY59-3186" fmla="*/ 6627 h 10000"/>
                <a:gd name="connsiteX60-3187" fmla="*/ 610 w 10000"/>
                <a:gd name="connsiteY60-3188" fmla="*/ 5899 h 10000"/>
                <a:gd name="connsiteX61-3189" fmla="*/ 610 w 10000"/>
                <a:gd name="connsiteY61-3190" fmla="*/ 5476 h 10000"/>
                <a:gd name="connsiteX62-3191" fmla="*/ 610 w 10000"/>
                <a:gd name="connsiteY62-3192" fmla="*/ 5053 h 10000"/>
                <a:gd name="connsiteX63-3193" fmla="*/ 610 w 10000"/>
                <a:gd name="connsiteY63-3194" fmla="*/ 4630 h 10000"/>
                <a:gd name="connsiteX64-3195" fmla="*/ 610 w 10000"/>
                <a:gd name="connsiteY64-3196" fmla="*/ 4206 h 10000"/>
                <a:gd name="connsiteX65-3197" fmla="*/ 610 w 10000"/>
                <a:gd name="connsiteY65-3198" fmla="*/ 3690 h 10000"/>
                <a:gd name="connsiteX66-3199" fmla="*/ 610 w 10000"/>
                <a:gd name="connsiteY66-3200" fmla="*/ 3267 h 10000"/>
                <a:gd name="connsiteX67-3201" fmla="*/ 610 w 10000"/>
                <a:gd name="connsiteY67-3202" fmla="*/ 2950 h 10000"/>
                <a:gd name="connsiteX68-3203" fmla="*/ 610 w 10000"/>
                <a:gd name="connsiteY68-3204" fmla="*/ 2526 h 10000"/>
                <a:gd name="connsiteX69-3205" fmla="*/ 610 w 10000"/>
                <a:gd name="connsiteY69-3206" fmla="*/ 2209 h 10000"/>
                <a:gd name="connsiteX70-3207" fmla="*/ 457 w 10000"/>
                <a:gd name="connsiteY70-3208" fmla="*/ 1892 h 10000"/>
                <a:gd name="connsiteX71-3209" fmla="*/ 457 w 10000"/>
                <a:gd name="connsiteY71-3210" fmla="*/ 1680 h 10000"/>
                <a:gd name="connsiteX72-3211" fmla="*/ 457 w 10000"/>
                <a:gd name="connsiteY72-3212" fmla="*/ 1362 h 10000"/>
                <a:gd name="connsiteX73-3213" fmla="*/ 457 w 10000"/>
                <a:gd name="connsiteY73-3214" fmla="*/ 1164 h 10000"/>
                <a:gd name="connsiteX74-3215" fmla="*/ 457 w 10000"/>
                <a:gd name="connsiteY74-3216" fmla="*/ 1058 h 10000"/>
                <a:gd name="connsiteX75-3217" fmla="*/ 457 w 10000"/>
                <a:gd name="connsiteY75-3218" fmla="*/ 847 h 10000"/>
                <a:gd name="connsiteX76-3219" fmla="*/ 305 w 10000"/>
                <a:gd name="connsiteY76-3220" fmla="*/ 741 h 10000"/>
                <a:gd name="connsiteX77-3221" fmla="*/ 305 w 10000"/>
                <a:gd name="connsiteY77-3222" fmla="*/ 529 h 10000"/>
                <a:gd name="connsiteX78-3223" fmla="*/ 152 w 10000"/>
                <a:gd name="connsiteY78-3224" fmla="*/ 423 h 10000"/>
                <a:gd name="connsiteX79-3225" fmla="*/ 0 w 10000"/>
                <a:gd name="connsiteY79-3226" fmla="*/ 317 h 10000"/>
                <a:gd name="connsiteX80-3227" fmla="*/ 0 w 10000"/>
                <a:gd name="connsiteY80-3228" fmla="*/ 212 h 10000"/>
                <a:gd name="connsiteX81-3229" fmla="*/ 0 w 10000"/>
                <a:gd name="connsiteY81-3230" fmla="*/ 106 h 10000"/>
                <a:gd name="connsiteX82-3231" fmla="*/ 152 w 10000"/>
                <a:gd name="connsiteY82-3232" fmla="*/ 0 h 10000"/>
                <a:gd name="connsiteX83-3233" fmla="*/ 152 w 10000"/>
                <a:gd name="connsiteY83-3234" fmla="*/ 0 h 10000"/>
                <a:gd name="connsiteX84-3235" fmla="*/ 457 w 10000"/>
                <a:gd name="connsiteY84-3236" fmla="*/ 0 h 10000"/>
                <a:gd name="connsiteX85-3237" fmla="*/ 762 w 10000"/>
                <a:gd name="connsiteY85-3238" fmla="*/ 0 h 10000"/>
                <a:gd name="connsiteX86-3239" fmla="*/ 1067 w 10000"/>
                <a:gd name="connsiteY86-3240" fmla="*/ 106 h 10000"/>
                <a:gd name="connsiteX87-3241" fmla="*/ 1352 w 10000"/>
                <a:gd name="connsiteY87-3242" fmla="*/ 212 h 10000"/>
                <a:gd name="connsiteX88-3243" fmla="*/ 1657 w 10000"/>
                <a:gd name="connsiteY88-3244" fmla="*/ 317 h 10000"/>
                <a:gd name="connsiteX89-3245" fmla="*/ 1810 w 10000"/>
                <a:gd name="connsiteY89-3246" fmla="*/ 423 h 10000"/>
                <a:gd name="connsiteX90-3247" fmla="*/ 1962 w 10000"/>
                <a:gd name="connsiteY90-3248" fmla="*/ 423 h 10000"/>
                <a:gd name="connsiteX91-3249" fmla="*/ 1962 w 10000"/>
                <a:gd name="connsiteY91-3250" fmla="*/ 635 h 10000"/>
                <a:gd name="connsiteX92-3251" fmla="*/ 1810 w 10000"/>
                <a:gd name="connsiteY92-3252" fmla="*/ 847 h 10000"/>
                <a:gd name="connsiteX93-3253" fmla="*/ 1810 w 10000"/>
                <a:gd name="connsiteY93-3254" fmla="*/ 952 h 10000"/>
                <a:gd name="connsiteX94-3255" fmla="*/ 1810 w 10000"/>
                <a:gd name="connsiteY94-3256" fmla="*/ 1164 h 10000"/>
                <a:gd name="connsiteX95-3257" fmla="*/ 1657 w 10000"/>
                <a:gd name="connsiteY95-3258" fmla="*/ 1362 h 10000"/>
                <a:gd name="connsiteX96-3259" fmla="*/ 1657 w 10000"/>
                <a:gd name="connsiteY96-3260" fmla="*/ 1574 h 10000"/>
                <a:gd name="connsiteX97-3261" fmla="*/ 1657 w 10000"/>
                <a:gd name="connsiteY97-3262" fmla="*/ 1892 h 10000"/>
                <a:gd name="connsiteX98-3263" fmla="*/ 1657 w 10000"/>
                <a:gd name="connsiteY98-3264" fmla="*/ 2315 h 10000"/>
                <a:gd name="connsiteX99-3265" fmla="*/ 1505 w 10000"/>
                <a:gd name="connsiteY99-3266" fmla="*/ 2844 h 10000"/>
                <a:gd name="connsiteX100-3267" fmla="*/ 1505 w 10000"/>
                <a:gd name="connsiteY100-3268" fmla="*/ 3373 h 10000"/>
                <a:gd name="connsiteX101-3269" fmla="*/ 1505 w 10000"/>
                <a:gd name="connsiteY101-3270" fmla="*/ 3373 h 10000"/>
                <a:gd name="connsiteX0-3271" fmla="*/ 1505 w 10000"/>
                <a:gd name="connsiteY0-3272" fmla="*/ 3373 h 10000"/>
                <a:gd name="connsiteX1-3273" fmla="*/ 1505 w 10000"/>
                <a:gd name="connsiteY1-3274" fmla="*/ 3889 h 10000"/>
                <a:gd name="connsiteX2-3275" fmla="*/ 1505 w 10000"/>
                <a:gd name="connsiteY2-3276" fmla="*/ 4312 h 10000"/>
                <a:gd name="connsiteX3-3277" fmla="*/ 1505 w 10000"/>
                <a:gd name="connsiteY3-3278" fmla="*/ 4735 h 10000"/>
                <a:gd name="connsiteX4-3279" fmla="*/ 1505 w 10000"/>
                <a:gd name="connsiteY4-3280" fmla="*/ 5159 h 10000"/>
                <a:gd name="connsiteX5-3281" fmla="*/ 1505 w 10000"/>
                <a:gd name="connsiteY5-3282" fmla="*/ 5582 h 10000"/>
                <a:gd name="connsiteX6-3283" fmla="*/ 1505 w 10000"/>
                <a:gd name="connsiteY6-3284" fmla="*/ 5899 h 10000"/>
                <a:gd name="connsiteX7-3285" fmla="*/ 1505 w 10000"/>
                <a:gd name="connsiteY7-3286" fmla="*/ 6217 h 10000"/>
                <a:gd name="connsiteX8-3287" fmla="*/ 1505 w 10000"/>
                <a:gd name="connsiteY8-3288" fmla="*/ 6415 h 10000"/>
                <a:gd name="connsiteX9-3289" fmla="*/ 1352 w 10000"/>
                <a:gd name="connsiteY9-3290" fmla="*/ 6944 h 10000"/>
                <a:gd name="connsiteX10-3291" fmla="*/ 1352 w 10000"/>
                <a:gd name="connsiteY10-3292" fmla="*/ 7368 h 10000"/>
                <a:gd name="connsiteX11-3293" fmla="*/ 1505 w 10000"/>
                <a:gd name="connsiteY11-3294" fmla="*/ 7685 h 10000"/>
                <a:gd name="connsiteX12-3295" fmla="*/ 1505 w 10000"/>
                <a:gd name="connsiteY12-3296" fmla="*/ 8003 h 10000"/>
                <a:gd name="connsiteX13-3297" fmla="*/ 1657 w 10000"/>
                <a:gd name="connsiteY13-3298" fmla="*/ 8320 h 10000"/>
                <a:gd name="connsiteX14-3299" fmla="*/ 1810 w 10000"/>
                <a:gd name="connsiteY14-3300" fmla="*/ 8638 h 10000"/>
                <a:gd name="connsiteX15-3301" fmla="*/ 1962 w 10000"/>
                <a:gd name="connsiteY15-3302" fmla="*/ 8836 h 10000"/>
                <a:gd name="connsiteX16-3303" fmla="*/ 2267 w 10000"/>
                <a:gd name="connsiteY16-3304" fmla="*/ 8942 h 10000"/>
                <a:gd name="connsiteX17-3305" fmla="*/ 2571 w 10000"/>
                <a:gd name="connsiteY17-3306" fmla="*/ 9048 h 10000"/>
                <a:gd name="connsiteX18-3307" fmla="*/ 3029 w 10000"/>
                <a:gd name="connsiteY18-3308" fmla="*/ 9153 h 10000"/>
                <a:gd name="connsiteX19-3309" fmla="*/ 3638 w 10000"/>
                <a:gd name="connsiteY19-3310" fmla="*/ 9259 h 10000"/>
                <a:gd name="connsiteX20-3311" fmla="*/ 4248 w 10000"/>
                <a:gd name="connsiteY20-3312" fmla="*/ 9259 h 10000"/>
                <a:gd name="connsiteX21-3313" fmla="*/ 4838 w 10000"/>
                <a:gd name="connsiteY21-3314" fmla="*/ 9259 h 10000"/>
                <a:gd name="connsiteX22-3315" fmla="*/ 5448 w 10000"/>
                <a:gd name="connsiteY22-3316" fmla="*/ 9259 h 10000"/>
                <a:gd name="connsiteX23-3317" fmla="*/ 5905 w 10000"/>
                <a:gd name="connsiteY23-3318" fmla="*/ 9259 h 10000"/>
                <a:gd name="connsiteX24-3319" fmla="*/ 6362 w 10000"/>
                <a:gd name="connsiteY24-3320" fmla="*/ 9153 h 10000"/>
                <a:gd name="connsiteX25-3321" fmla="*/ 7124 w 10000"/>
                <a:gd name="connsiteY25-3322" fmla="*/ 9048 h 10000"/>
                <a:gd name="connsiteX26-3323" fmla="*/ 7733 w 10000"/>
                <a:gd name="connsiteY26-3324" fmla="*/ 8942 h 10000"/>
                <a:gd name="connsiteX27-3325" fmla="*/ 7886 w 10000"/>
                <a:gd name="connsiteY27-3326" fmla="*/ 8836 h 10000"/>
                <a:gd name="connsiteX28-3327" fmla="*/ 8038 w 10000"/>
                <a:gd name="connsiteY28-3328" fmla="*/ 8743 h 10000"/>
                <a:gd name="connsiteX29-3329" fmla="*/ 8190 w 10000"/>
                <a:gd name="connsiteY29-3330" fmla="*/ 8638 h 10000"/>
                <a:gd name="connsiteX30-3331" fmla="*/ 9543 w 10000"/>
                <a:gd name="connsiteY30-3332" fmla="*/ 7897 h 10000"/>
                <a:gd name="connsiteX31-3333" fmla="*/ 9543 w 10000"/>
                <a:gd name="connsiteY31-3334" fmla="*/ 8214 h 10000"/>
                <a:gd name="connsiteX32-3335" fmla="*/ 9695 w 10000"/>
                <a:gd name="connsiteY32-3336" fmla="*/ 8532 h 10000"/>
                <a:gd name="connsiteX33-3337" fmla="*/ 9848 w 10000"/>
                <a:gd name="connsiteY33-3338" fmla="*/ 8743 h 10000"/>
                <a:gd name="connsiteX34-3339" fmla="*/ 10000 w 10000"/>
                <a:gd name="connsiteY34-3340" fmla="*/ 8942 h 10000"/>
                <a:gd name="connsiteX35-3341" fmla="*/ 10000 w 10000"/>
                <a:gd name="connsiteY35-3342" fmla="*/ 9153 h 10000"/>
                <a:gd name="connsiteX36-3343" fmla="*/ 9848 w 10000"/>
                <a:gd name="connsiteY36-3344" fmla="*/ 9365 h 10000"/>
                <a:gd name="connsiteX37-3345" fmla="*/ 9543 w 10000"/>
                <a:gd name="connsiteY37-3346" fmla="*/ 9471 h 10000"/>
                <a:gd name="connsiteX38-3347" fmla="*/ 9238 w 10000"/>
                <a:gd name="connsiteY38-3348" fmla="*/ 9577 h 10000"/>
                <a:gd name="connsiteX39-3349" fmla="*/ 8781 w 10000"/>
                <a:gd name="connsiteY39-3350" fmla="*/ 9683 h 10000"/>
                <a:gd name="connsiteX40-3351" fmla="*/ 8343 w 10000"/>
                <a:gd name="connsiteY40-3352" fmla="*/ 9788 h 10000"/>
                <a:gd name="connsiteX41-3353" fmla="*/ 7886 w 10000"/>
                <a:gd name="connsiteY41-3354" fmla="*/ 9894 h 10000"/>
                <a:gd name="connsiteX42-3355" fmla="*/ 7276 w 10000"/>
                <a:gd name="connsiteY42-3356" fmla="*/ 9894 h 10000"/>
                <a:gd name="connsiteX43-3357" fmla="*/ 6514 w 10000"/>
                <a:gd name="connsiteY43-3358" fmla="*/ 10000 h 10000"/>
                <a:gd name="connsiteX44-3359" fmla="*/ 5752 w 10000"/>
                <a:gd name="connsiteY44-3360" fmla="*/ 10000 h 10000"/>
                <a:gd name="connsiteX45-3361" fmla="*/ 4838 w 10000"/>
                <a:gd name="connsiteY45-3362" fmla="*/ 10000 h 10000"/>
                <a:gd name="connsiteX46-3363" fmla="*/ 4095 w 10000"/>
                <a:gd name="connsiteY46-3364" fmla="*/ 10000 h 10000"/>
                <a:gd name="connsiteX47-3365" fmla="*/ 3333 w 10000"/>
                <a:gd name="connsiteY47-3366" fmla="*/ 9894 h 10000"/>
                <a:gd name="connsiteX48-3367" fmla="*/ 2724 w 10000"/>
                <a:gd name="connsiteY48-3368" fmla="*/ 9894 h 10000"/>
                <a:gd name="connsiteX49-3369" fmla="*/ 2267 w 10000"/>
                <a:gd name="connsiteY49-3370" fmla="*/ 9788 h 10000"/>
                <a:gd name="connsiteX50-3371" fmla="*/ 1810 w 10000"/>
                <a:gd name="connsiteY50-3372" fmla="*/ 9577 h 10000"/>
                <a:gd name="connsiteX51-3373" fmla="*/ 1352 w 10000"/>
                <a:gd name="connsiteY51-3374" fmla="*/ 9471 h 10000"/>
                <a:gd name="connsiteX52-3375" fmla="*/ 1067 w 10000"/>
                <a:gd name="connsiteY52-3376" fmla="*/ 9259 h 10000"/>
                <a:gd name="connsiteX53-3377" fmla="*/ 914 w 10000"/>
                <a:gd name="connsiteY53-3378" fmla="*/ 8942 h 10000"/>
                <a:gd name="connsiteX54-3379" fmla="*/ 762 w 10000"/>
                <a:gd name="connsiteY54-3380" fmla="*/ 8638 h 10000"/>
                <a:gd name="connsiteX55-3381" fmla="*/ 610 w 10000"/>
                <a:gd name="connsiteY55-3382" fmla="*/ 8214 h 10000"/>
                <a:gd name="connsiteX56-3383" fmla="*/ 610 w 10000"/>
                <a:gd name="connsiteY56-3384" fmla="*/ 7791 h 10000"/>
                <a:gd name="connsiteX57-3385" fmla="*/ 610 w 10000"/>
                <a:gd name="connsiteY57-3386" fmla="*/ 7262 h 10000"/>
                <a:gd name="connsiteX58-3387" fmla="*/ 610 w 10000"/>
                <a:gd name="connsiteY58-3388" fmla="*/ 6627 h 10000"/>
                <a:gd name="connsiteX59-3389" fmla="*/ 610 w 10000"/>
                <a:gd name="connsiteY59-3390" fmla="*/ 5899 h 10000"/>
                <a:gd name="connsiteX60-3391" fmla="*/ 610 w 10000"/>
                <a:gd name="connsiteY60-3392" fmla="*/ 5476 h 10000"/>
                <a:gd name="connsiteX61-3393" fmla="*/ 610 w 10000"/>
                <a:gd name="connsiteY61-3394" fmla="*/ 5053 h 10000"/>
                <a:gd name="connsiteX62-3395" fmla="*/ 610 w 10000"/>
                <a:gd name="connsiteY62-3396" fmla="*/ 4630 h 10000"/>
                <a:gd name="connsiteX63-3397" fmla="*/ 610 w 10000"/>
                <a:gd name="connsiteY63-3398" fmla="*/ 4206 h 10000"/>
                <a:gd name="connsiteX64-3399" fmla="*/ 610 w 10000"/>
                <a:gd name="connsiteY64-3400" fmla="*/ 3690 h 10000"/>
                <a:gd name="connsiteX65-3401" fmla="*/ 610 w 10000"/>
                <a:gd name="connsiteY65-3402" fmla="*/ 3267 h 10000"/>
                <a:gd name="connsiteX66-3403" fmla="*/ 610 w 10000"/>
                <a:gd name="connsiteY66-3404" fmla="*/ 2950 h 10000"/>
                <a:gd name="connsiteX67-3405" fmla="*/ 610 w 10000"/>
                <a:gd name="connsiteY67-3406" fmla="*/ 2526 h 10000"/>
                <a:gd name="connsiteX68-3407" fmla="*/ 610 w 10000"/>
                <a:gd name="connsiteY68-3408" fmla="*/ 2209 h 10000"/>
                <a:gd name="connsiteX69-3409" fmla="*/ 457 w 10000"/>
                <a:gd name="connsiteY69-3410" fmla="*/ 1892 h 10000"/>
                <a:gd name="connsiteX70-3411" fmla="*/ 457 w 10000"/>
                <a:gd name="connsiteY70-3412" fmla="*/ 1680 h 10000"/>
                <a:gd name="connsiteX71-3413" fmla="*/ 457 w 10000"/>
                <a:gd name="connsiteY71-3414" fmla="*/ 1362 h 10000"/>
                <a:gd name="connsiteX72-3415" fmla="*/ 457 w 10000"/>
                <a:gd name="connsiteY72-3416" fmla="*/ 1164 h 10000"/>
                <a:gd name="connsiteX73-3417" fmla="*/ 457 w 10000"/>
                <a:gd name="connsiteY73-3418" fmla="*/ 1058 h 10000"/>
                <a:gd name="connsiteX74-3419" fmla="*/ 457 w 10000"/>
                <a:gd name="connsiteY74-3420" fmla="*/ 847 h 10000"/>
                <a:gd name="connsiteX75-3421" fmla="*/ 305 w 10000"/>
                <a:gd name="connsiteY75-3422" fmla="*/ 741 h 10000"/>
                <a:gd name="connsiteX76-3423" fmla="*/ 305 w 10000"/>
                <a:gd name="connsiteY76-3424" fmla="*/ 529 h 10000"/>
                <a:gd name="connsiteX77-3425" fmla="*/ 152 w 10000"/>
                <a:gd name="connsiteY77-3426" fmla="*/ 423 h 10000"/>
                <a:gd name="connsiteX78-3427" fmla="*/ 0 w 10000"/>
                <a:gd name="connsiteY78-3428" fmla="*/ 317 h 10000"/>
                <a:gd name="connsiteX79-3429" fmla="*/ 0 w 10000"/>
                <a:gd name="connsiteY79-3430" fmla="*/ 212 h 10000"/>
                <a:gd name="connsiteX80-3431" fmla="*/ 0 w 10000"/>
                <a:gd name="connsiteY80-3432" fmla="*/ 106 h 10000"/>
                <a:gd name="connsiteX81-3433" fmla="*/ 152 w 10000"/>
                <a:gd name="connsiteY81-3434" fmla="*/ 0 h 10000"/>
                <a:gd name="connsiteX82-3435" fmla="*/ 152 w 10000"/>
                <a:gd name="connsiteY82-3436" fmla="*/ 0 h 10000"/>
                <a:gd name="connsiteX83-3437" fmla="*/ 457 w 10000"/>
                <a:gd name="connsiteY83-3438" fmla="*/ 0 h 10000"/>
                <a:gd name="connsiteX84-3439" fmla="*/ 762 w 10000"/>
                <a:gd name="connsiteY84-3440" fmla="*/ 0 h 10000"/>
                <a:gd name="connsiteX85-3441" fmla="*/ 1067 w 10000"/>
                <a:gd name="connsiteY85-3442" fmla="*/ 106 h 10000"/>
                <a:gd name="connsiteX86-3443" fmla="*/ 1352 w 10000"/>
                <a:gd name="connsiteY86-3444" fmla="*/ 212 h 10000"/>
                <a:gd name="connsiteX87-3445" fmla="*/ 1657 w 10000"/>
                <a:gd name="connsiteY87-3446" fmla="*/ 317 h 10000"/>
                <a:gd name="connsiteX88-3447" fmla="*/ 1810 w 10000"/>
                <a:gd name="connsiteY88-3448" fmla="*/ 423 h 10000"/>
                <a:gd name="connsiteX89-3449" fmla="*/ 1962 w 10000"/>
                <a:gd name="connsiteY89-3450" fmla="*/ 423 h 10000"/>
                <a:gd name="connsiteX90-3451" fmla="*/ 1962 w 10000"/>
                <a:gd name="connsiteY90-3452" fmla="*/ 635 h 10000"/>
                <a:gd name="connsiteX91-3453" fmla="*/ 1810 w 10000"/>
                <a:gd name="connsiteY91-3454" fmla="*/ 847 h 10000"/>
                <a:gd name="connsiteX92-3455" fmla="*/ 1810 w 10000"/>
                <a:gd name="connsiteY92-3456" fmla="*/ 952 h 10000"/>
                <a:gd name="connsiteX93-3457" fmla="*/ 1810 w 10000"/>
                <a:gd name="connsiteY93-3458" fmla="*/ 1164 h 10000"/>
                <a:gd name="connsiteX94-3459" fmla="*/ 1657 w 10000"/>
                <a:gd name="connsiteY94-3460" fmla="*/ 1362 h 10000"/>
                <a:gd name="connsiteX95-3461" fmla="*/ 1657 w 10000"/>
                <a:gd name="connsiteY95-3462" fmla="*/ 1574 h 10000"/>
                <a:gd name="connsiteX96-3463" fmla="*/ 1657 w 10000"/>
                <a:gd name="connsiteY96-3464" fmla="*/ 1892 h 10000"/>
                <a:gd name="connsiteX97-3465" fmla="*/ 1657 w 10000"/>
                <a:gd name="connsiteY97-3466" fmla="*/ 2315 h 10000"/>
                <a:gd name="connsiteX98-3467" fmla="*/ 1505 w 10000"/>
                <a:gd name="connsiteY98-3468" fmla="*/ 2844 h 10000"/>
                <a:gd name="connsiteX99-3469" fmla="*/ 1505 w 10000"/>
                <a:gd name="connsiteY99-3470" fmla="*/ 3373 h 10000"/>
                <a:gd name="connsiteX100-3471" fmla="*/ 1505 w 10000"/>
                <a:gd name="connsiteY100-3472" fmla="*/ 3373 h 10000"/>
                <a:gd name="connsiteX0-3473" fmla="*/ 1505 w 10000"/>
                <a:gd name="connsiteY0-3474" fmla="*/ 3373 h 10000"/>
                <a:gd name="connsiteX1-3475" fmla="*/ 1505 w 10000"/>
                <a:gd name="connsiteY1-3476" fmla="*/ 3889 h 10000"/>
                <a:gd name="connsiteX2-3477" fmla="*/ 1505 w 10000"/>
                <a:gd name="connsiteY2-3478" fmla="*/ 4312 h 10000"/>
                <a:gd name="connsiteX3-3479" fmla="*/ 1505 w 10000"/>
                <a:gd name="connsiteY3-3480" fmla="*/ 4735 h 10000"/>
                <a:gd name="connsiteX4-3481" fmla="*/ 1505 w 10000"/>
                <a:gd name="connsiteY4-3482" fmla="*/ 5159 h 10000"/>
                <a:gd name="connsiteX5-3483" fmla="*/ 1505 w 10000"/>
                <a:gd name="connsiteY5-3484" fmla="*/ 5582 h 10000"/>
                <a:gd name="connsiteX6-3485" fmla="*/ 1505 w 10000"/>
                <a:gd name="connsiteY6-3486" fmla="*/ 5899 h 10000"/>
                <a:gd name="connsiteX7-3487" fmla="*/ 1505 w 10000"/>
                <a:gd name="connsiteY7-3488" fmla="*/ 6217 h 10000"/>
                <a:gd name="connsiteX8-3489" fmla="*/ 1505 w 10000"/>
                <a:gd name="connsiteY8-3490" fmla="*/ 6415 h 10000"/>
                <a:gd name="connsiteX9-3491" fmla="*/ 1352 w 10000"/>
                <a:gd name="connsiteY9-3492" fmla="*/ 6944 h 10000"/>
                <a:gd name="connsiteX10-3493" fmla="*/ 1352 w 10000"/>
                <a:gd name="connsiteY10-3494" fmla="*/ 7368 h 10000"/>
                <a:gd name="connsiteX11-3495" fmla="*/ 1505 w 10000"/>
                <a:gd name="connsiteY11-3496" fmla="*/ 7685 h 10000"/>
                <a:gd name="connsiteX12-3497" fmla="*/ 1505 w 10000"/>
                <a:gd name="connsiteY12-3498" fmla="*/ 8003 h 10000"/>
                <a:gd name="connsiteX13-3499" fmla="*/ 1657 w 10000"/>
                <a:gd name="connsiteY13-3500" fmla="*/ 8320 h 10000"/>
                <a:gd name="connsiteX14-3501" fmla="*/ 1810 w 10000"/>
                <a:gd name="connsiteY14-3502" fmla="*/ 8638 h 10000"/>
                <a:gd name="connsiteX15-3503" fmla="*/ 1962 w 10000"/>
                <a:gd name="connsiteY15-3504" fmla="*/ 8836 h 10000"/>
                <a:gd name="connsiteX16-3505" fmla="*/ 2267 w 10000"/>
                <a:gd name="connsiteY16-3506" fmla="*/ 8942 h 10000"/>
                <a:gd name="connsiteX17-3507" fmla="*/ 2571 w 10000"/>
                <a:gd name="connsiteY17-3508" fmla="*/ 9048 h 10000"/>
                <a:gd name="connsiteX18-3509" fmla="*/ 3029 w 10000"/>
                <a:gd name="connsiteY18-3510" fmla="*/ 9153 h 10000"/>
                <a:gd name="connsiteX19-3511" fmla="*/ 3638 w 10000"/>
                <a:gd name="connsiteY19-3512" fmla="*/ 9259 h 10000"/>
                <a:gd name="connsiteX20-3513" fmla="*/ 4248 w 10000"/>
                <a:gd name="connsiteY20-3514" fmla="*/ 9259 h 10000"/>
                <a:gd name="connsiteX21-3515" fmla="*/ 4838 w 10000"/>
                <a:gd name="connsiteY21-3516" fmla="*/ 9259 h 10000"/>
                <a:gd name="connsiteX22-3517" fmla="*/ 5448 w 10000"/>
                <a:gd name="connsiteY22-3518" fmla="*/ 9259 h 10000"/>
                <a:gd name="connsiteX23-3519" fmla="*/ 5905 w 10000"/>
                <a:gd name="connsiteY23-3520" fmla="*/ 9259 h 10000"/>
                <a:gd name="connsiteX24-3521" fmla="*/ 6362 w 10000"/>
                <a:gd name="connsiteY24-3522" fmla="*/ 9153 h 10000"/>
                <a:gd name="connsiteX25-3523" fmla="*/ 7124 w 10000"/>
                <a:gd name="connsiteY25-3524" fmla="*/ 9048 h 10000"/>
                <a:gd name="connsiteX26-3525" fmla="*/ 7733 w 10000"/>
                <a:gd name="connsiteY26-3526" fmla="*/ 8942 h 10000"/>
                <a:gd name="connsiteX27-3527" fmla="*/ 7886 w 10000"/>
                <a:gd name="connsiteY27-3528" fmla="*/ 8836 h 10000"/>
                <a:gd name="connsiteX28-3529" fmla="*/ 8038 w 10000"/>
                <a:gd name="connsiteY28-3530" fmla="*/ 8743 h 10000"/>
                <a:gd name="connsiteX29-3531" fmla="*/ 8190 w 10000"/>
                <a:gd name="connsiteY29-3532" fmla="*/ 8638 h 10000"/>
                <a:gd name="connsiteX30-3533" fmla="*/ 9543 w 10000"/>
                <a:gd name="connsiteY30-3534" fmla="*/ 8214 h 10000"/>
                <a:gd name="connsiteX31-3535" fmla="*/ 9695 w 10000"/>
                <a:gd name="connsiteY31-3536" fmla="*/ 8532 h 10000"/>
                <a:gd name="connsiteX32-3537" fmla="*/ 9848 w 10000"/>
                <a:gd name="connsiteY32-3538" fmla="*/ 8743 h 10000"/>
                <a:gd name="connsiteX33-3539" fmla="*/ 10000 w 10000"/>
                <a:gd name="connsiteY33-3540" fmla="*/ 8942 h 10000"/>
                <a:gd name="connsiteX34-3541" fmla="*/ 10000 w 10000"/>
                <a:gd name="connsiteY34-3542" fmla="*/ 9153 h 10000"/>
                <a:gd name="connsiteX35-3543" fmla="*/ 9848 w 10000"/>
                <a:gd name="connsiteY35-3544" fmla="*/ 9365 h 10000"/>
                <a:gd name="connsiteX36-3545" fmla="*/ 9543 w 10000"/>
                <a:gd name="connsiteY36-3546" fmla="*/ 9471 h 10000"/>
                <a:gd name="connsiteX37-3547" fmla="*/ 9238 w 10000"/>
                <a:gd name="connsiteY37-3548" fmla="*/ 9577 h 10000"/>
                <a:gd name="connsiteX38-3549" fmla="*/ 8781 w 10000"/>
                <a:gd name="connsiteY38-3550" fmla="*/ 9683 h 10000"/>
                <a:gd name="connsiteX39-3551" fmla="*/ 8343 w 10000"/>
                <a:gd name="connsiteY39-3552" fmla="*/ 9788 h 10000"/>
                <a:gd name="connsiteX40-3553" fmla="*/ 7886 w 10000"/>
                <a:gd name="connsiteY40-3554" fmla="*/ 9894 h 10000"/>
                <a:gd name="connsiteX41-3555" fmla="*/ 7276 w 10000"/>
                <a:gd name="connsiteY41-3556" fmla="*/ 9894 h 10000"/>
                <a:gd name="connsiteX42-3557" fmla="*/ 6514 w 10000"/>
                <a:gd name="connsiteY42-3558" fmla="*/ 10000 h 10000"/>
                <a:gd name="connsiteX43-3559" fmla="*/ 5752 w 10000"/>
                <a:gd name="connsiteY43-3560" fmla="*/ 10000 h 10000"/>
                <a:gd name="connsiteX44-3561" fmla="*/ 4838 w 10000"/>
                <a:gd name="connsiteY44-3562" fmla="*/ 10000 h 10000"/>
                <a:gd name="connsiteX45-3563" fmla="*/ 4095 w 10000"/>
                <a:gd name="connsiteY45-3564" fmla="*/ 10000 h 10000"/>
                <a:gd name="connsiteX46-3565" fmla="*/ 3333 w 10000"/>
                <a:gd name="connsiteY46-3566" fmla="*/ 9894 h 10000"/>
                <a:gd name="connsiteX47-3567" fmla="*/ 2724 w 10000"/>
                <a:gd name="connsiteY47-3568" fmla="*/ 9894 h 10000"/>
                <a:gd name="connsiteX48-3569" fmla="*/ 2267 w 10000"/>
                <a:gd name="connsiteY48-3570" fmla="*/ 9788 h 10000"/>
                <a:gd name="connsiteX49-3571" fmla="*/ 1810 w 10000"/>
                <a:gd name="connsiteY49-3572" fmla="*/ 9577 h 10000"/>
                <a:gd name="connsiteX50-3573" fmla="*/ 1352 w 10000"/>
                <a:gd name="connsiteY50-3574" fmla="*/ 9471 h 10000"/>
                <a:gd name="connsiteX51-3575" fmla="*/ 1067 w 10000"/>
                <a:gd name="connsiteY51-3576" fmla="*/ 9259 h 10000"/>
                <a:gd name="connsiteX52-3577" fmla="*/ 914 w 10000"/>
                <a:gd name="connsiteY52-3578" fmla="*/ 8942 h 10000"/>
                <a:gd name="connsiteX53-3579" fmla="*/ 762 w 10000"/>
                <a:gd name="connsiteY53-3580" fmla="*/ 8638 h 10000"/>
                <a:gd name="connsiteX54-3581" fmla="*/ 610 w 10000"/>
                <a:gd name="connsiteY54-3582" fmla="*/ 8214 h 10000"/>
                <a:gd name="connsiteX55-3583" fmla="*/ 610 w 10000"/>
                <a:gd name="connsiteY55-3584" fmla="*/ 7791 h 10000"/>
                <a:gd name="connsiteX56-3585" fmla="*/ 610 w 10000"/>
                <a:gd name="connsiteY56-3586" fmla="*/ 7262 h 10000"/>
                <a:gd name="connsiteX57-3587" fmla="*/ 610 w 10000"/>
                <a:gd name="connsiteY57-3588" fmla="*/ 6627 h 10000"/>
                <a:gd name="connsiteX58-3589" fmla="*/ 610 w 10000"/>
                <a:gd name="connsiteY58-3590" fmla="*/ 5899 h 10000"/>
                <a:gd name="connsiteX59-3591" fmla="*/ 610 w 10000"/>
                <a:gd name="connsiteY59-3592" fmla="*/ 5476 h 10000"/>
                <a:gd name="connsiteX60-3593" fmla="*/ 610 w 10000"/>
                <a:gd name="connsiteY60-3594" fmla="*/ 5053 h 10000"/>
                <a:gd name="connsiteX61-3595" fmla="*/ 610 w 10000"/>
                <a:gd name="connsiteY61-3596" fmla="*/ 4630 h 10000"/>
                <a:gd name="connsiteX62-3597" fmla="*/ 610 w 10000"/>
                <a:gd name="connsiteY62-3598" fmla="*/ 4206 h 10000"/>
                <a:gd name="connsiteX63-3599" fmla="*/ 610 w 10000"/>
                <a:gd name="connsiteY63-3600" fmla="*/ 3690 h 10000"/>
                <a:gd name="connsiteX64-3601" fmla="*/ 610 w 10000"/>
                <a:gd name="connsiteY64-3602" fmla="*/ 3267 h 10000"/>
                <a:gd name="connsiteX65-3603" fmla="*/ 610 w 10000"/>
                <a:gd name="connsiteY65-3604" fmla="*/ 2950 h 10000"/>
                <a:gd name="connsiteX66-3605" fmla="*/ 610 w 10000"/>
                <a:gd name="connsiteY66-3606" fmla="*/ 2526 h 10000"/>
                <a:gd name="connsiteX67-3607" fmla="*/ 610 w 10000"/>
                <a:gd name="connsiteY67-3608" fmla="*/ 2209 h 10000"/>
                <a:gd name="connsiteX68-3609" fmla="*/ 457 w 10000"/>
                <a:gd name="connsiteY68-3610" fmla="*/ 1892 h 10000"/>
                <a:gd name="connsiteX69-3611" fmla="*/ 457 w 10000"/>
                <a:gd name="connsiteY69-3612" fmla="*/ 1680 h 10000"/>
                <a:gd name="connsiteX70-3613" fmla="*/ 457 w 10000"/>
                <a:gd name="connsiteY70-3614" fmla="*/ 1362 h 10000"/>
                <a:gd name="connsiteX71-3615" fmla="*/ 457 w 10000"/>
                <a:gd name="connsiteY71-3616" fmla="*/ 1164 h 10000"/>
                <a:gd name="connsiteX72-3617" fmla="*/ 457 w 10000"/>
                <a:gd name="connsiteY72-3618" fmla="*/ 1058 h 10000"/>
                <a:gd name="connsiteX73-3619" fmla="*/ 457 w 10000"/>
                <a:gd name="connsiteY73-3620" fmla="*/ 847 h 10000"/>
                <a:gd name="connsiteX74-3621" fmla="*/ 305 w 10000"/>
                <a:gd name="connsiteY74-3622" fmla="*/ 741 h 10000"/>
                <a:gd name="connsiteX75-3623" fmla="*/ 305 w 10000"/>
                <a:gd name="connsiteY75-3624" fmla="*/ 529 h 10000"/>
                <a:gd name="connsiteX76-3625" fmla="*/ 152 w 10000"/>
                <a:gd name="connsiteY76-3626" fmla="*/ 423 h 10000"/>
                <a:gd name="connsiteX77-3627" fmla="*/ 0 w 10000"/>
                <a:gd name="connsiteY77-3628" fmla="*/ 317 h 10000"/>
                <a:gd name="connsiteX78-3629" fmla="*/ 0 w 10000"/>
                <a:gd name="connsiteY78-3630" fmla="*/ 212 h 10000"/>
                <a:gd name="connsiteX79-3631" fmla="*/ 0 w 10000"/>
                <a:gd name="connsiteY79-3632" fmla="*/ 106 h 10000"/>
                <a:gd name="connsiteX80-3633" fmla="*/ 152 w 10000"/>
                <a:gd name="connsiteY80-3634" fmla="*/ 0 h 10000"/>
                <a:gd name="connsiteX81-3635" fmla="*/ 152 w 10000"/>
                <a:gd name="connsiteY81-3636" fmla="*/ 0 h 10000"/>
                <a:gd name="connsiteX82-3637" fmla="*/ 457 w 10000"/>
                <a:gd name="connsiteY82-3638" fmla="*/ 0 h 10000"/>
                <a:gd name="connsiteX83-3639" fmla="*/ 762 w 10000"/>
                <a:gd name="connsiteY83-3640" fmla="*/ 0 h 10000"/>
                <a:gd name="connsiteX84-3641" fmla="*/ 1067 w 10000"/>
                <a:gd name="connsiteY84-3642" fmla="*/ 106 h 10000"/>
                <a:gd name="connsiteX85-3643" fmla="*/ 1352 w 10000"/>
                <a:gd name="connsiteY85-3644" fmla="*/ 212 h 10000"/>
                <a:gd name="connsiteX86-3645" fmla="*/ 1657 w 10000"/>
                <a:gd name="connsiteY86-3646" fmla="*/ 317 h 10000"/>
                <a:gd name="connsiteX87-3647" fmla="*/ 1810 w 10000"/>
                <a:gd name="connsiteY87-3648" fmla="*/ 423 h 10000"/>
                <a:gd name="connsiteX88-3649" fmla="*/ 1962 w 10000"/>
                <a:gd name="connsiteY88-3650" fmla="*/ 423 h 10000"/>
                <a:gd name="connsiteX89-3651" fmla="*/ 1962 w 10000"/>
                <a:gd name="connsiteY89-3652" fmla="*/ 635 h 10000"/>
                <a:gd name="connsiteX90-3653" fmla="*/ 1810 w 10000"/>
                <a:gd name="connsiteY90-3654" fmla="*/ 847 h 10000"/>
                <a:gd name="connsiteX91-3655" fmla="*/ 1810 w 10000"/>
                <a:gd name="connsiteY91-3656" fmla="*/ 952 h 10000"/>
                <a:gd name="connsiteX92-3657" fmla="*/ 1810 w 10000"/>
                <a:gd name="connsiteY92-3658" fmla="*/ 1164 h 10000"/>
                <a:gd name="connsiteX93-3659" fmla="*/ 1657 w 10000"/>
                <a:gd name="connsiteY93-3660" fmla="*/ 1362 h 10000"/>
                <a:gd name="connsiteX94-3661" fmla="*/ 1657 w 10000"/>
                <a:gd name="connsiteY94-3662" fmla="*/ 1574 h 10000"/>
                <a:gd name="connsiteX95-3663" fmla="*/ 1657 w 10000"/>
                <a:gd name="connsiteY95-3664" fmla="*/ 1892 h 10000"/>
                <a:gd name="connsiteX96-3665" fmla="*/ 1657 w 10000"/>
                <a:gd name="connsiteY96-3666" fmla="*/ 2315 h 10000"/>
                <a:gd name="connsiteX97-3667" fmla="*/ 1505 w 10000"/>
                <a:gd name="connsiteY97-3668" fmla="*/ 2844 h 10000"/>
                <a:gd name="connsiteX98-3669" fmla="*/ 1505 w 10000"/>
                <a:gd name="connsiteY98-3670" fmla="*/ 3373 h 10000"/>
                <a:gd name="connsiteX99-3671" fmla="*/ 1505 w 10000"/>
                <a:gd name="connsiteY99-3672" fmla="*/ 3373 h 10000"/>
                <a:gd name="connsiteX0-3673" fmla="*/ 1505 w 10000"/>
                <a:gd name="connsiteY0-3674" fmla="*/ 3373 h 10000"/>
                <a:gd name="connsiteX1-3675" fmla="*/ 1505 w 10000"/>
                <a:gd name="connsiteY1-3676" fmla="*/ 3889 h 10000"/>
                <a:gd name="connsiteX2-3677" fmla="*/ 1505 w 10000"/>
                <a:gd name="connsiteY2-3678" fmla="*/ 4312 h 10000"/>
                <a:gd name="connsiteX3-3679" fmla="*/ 1505 w 10000"/>
                <a:gd name="connsiteY3-3680" fmla="*/ 4735 h 10000"/>
                <a:gd name="connsiteX4-3681" fmla="*/ 1505 w 10000"/>
                <a:gd name="connsiteY4-3682" fmla="*/ 5159 h 10000"/>
                <a:gd name="connsiteX5-3683" fmla="*/ 1505 w 10000"/>
                <a:gd name="connsiteY5-3684" fmla="*/ 5582 h 10000"/>
                <a:gd name="connsiteX6-3685" fmla="*/ 1505 w 10000"/>
                <a:gd name="connsiteY6-3686" fmla="*/ 5899 h 10000"/>
                <a:gd name="connsiteX7-3687" fmla="*/ 1505 w 10000"/>
                <a:gd name="connsiteY7-3688" fmla="*/ 6217 h 10000"/>
                <a:gd name="connsiteX8-3689" fmla="*/ 1505 w 10000"/>
                <a:gd name="connsiteY8-3690" fmla="*/ 6415 h 10000"/>
                <a:gd name="connsiteX9-3691" fmla="*/ 1352 w 10000"/>
                <a:gd name="connsiteY9-3692" fmla="*/ 6944 h 10000"/>
                <a:gd name="connsiteX10-3693" fmla="*/ 1352 w 10000"/>
                <a:gd name="connsiteY10-3694" fmla="*/ 7368 h 10000"/>
                <a:gd name="connsiteX11-3695" fmla="*/ 1505 w 10000"/>
                <a:gd name="connsiteY11-3696" fmla="*/ 7685 h 10000"/>
                <a:gd name="connsiteX12-3697" fmla="*/ 1505 w 10000"/>
                <a:gd name="connsiteY12-3698" fmla="*/ 8003 h 10000"/>
                <a:gd name="connsiteX13-3699" fmla="*/ 1657 w 10000"/>
                <a:gd name="connsiteY13-3700" fmla="*/ 8320 h 10000"/>
                <a:gd name="connsiteX14-3701" fmla="*/ 1810 w 10000"/>
                <a:gd name="connsiteY14-3702" fmla="*/ 8638 h 10000"/>
                <a:gd name="connsiteX15-3703" fmla="*/ 1962 w 10000"/>
                <a:gd name="connsiteY15-3704" fmla="*/ 8836 h 10000"/>
                <a:gd name="connsiteX16-3705" fmla="*/ 2267 w 10000"/>
                <a:gd name="connsiteY16-3706" fmla="*/ 8942 h 10000"/>
                <a:gd name="connsiteX17-3707" fmla="*/ 2571 w 10000"/>
                <a:gd name="connsiteY17-3708" fmla="*/ 9048 h 10000"/>
                <a:gd name="connsiteX18-3709" fmla="*/ 3029 w 10000"/>
                <a:gd name="connsiteY18-3710" fmla="*/ 9153 h 10000"/>
                <a:gd name="connsiteX19-3711" fmla="*/ 3638 w 10000"/>
                <a:gd name="connsiteY19-3712" fmla="*/ 9259 h 10000"/>
                <a:gd name="connsiteX20-3713" fmla="*/ 4248 w 10000"/>
                <a:gd name="connsiteY20-3714" fmla="*/ 9259 h 10000"/>
                <a:gd name="connsiteX21-3715" fmla="*/ 4838 w 10000"/>
                <a:gd name="connsiteY21-3716" fmla="*/ 9259 h 10000"/>
                <a:gd name="connsiteX22-3717" fmla="*/ 5448 w 10000"/>
                <a:gd name="connsiteY22-3718" fmla="*/ 9259 h 10000"/>
                <a:gd name="connsiteX23-3719" fmla="*/ 5905 w 10000"/>
                <a:gd name="connsiteY23-3720" fmla="*/ 9259 h 10000"/>
                <a:gd name="connsiteX24-3721" fmla="*/ 6362 w 10000"/>
                <a:gd name="connsiteY24-3722" fmla="*/ 9153 h 10000"/>
                <a:gd name="connsiteX25-3723" fmla="*/ 7124 w 10000"/>
                <a:gd name="connsiteY25-3724" fmla="*/ 9048 h 10000"/>
                <a:gd name="connsiteX26-3725" fmla="*/ 7733 w 10000"/>
                <a:gd name="connsiteY26-3726" fmla="*/ 8942 h 10000"/>
                <a:gd name="connsiteX27-3727" fmla="*/ 7886 w 10000"/>
                <a:gd name="connsiteY27-3728" fmla="*/ 8836 h 10000"/>
                <a:gd name="connsiteX28-3729" fmla="*/ 8038 w 10000"/>
                <a:gd name="connsiteY28-3730" fmla="*/ 8743 h 10000"/>
                <a:gd name="connsiteX29-3731" fmla="*/ 8190 w 10000"/>
                <a:gd name="connsiteY29-3732" fmla="*/ 8638 h 10000"/>
                <a:gd name="connsiteX30-3733" fmla="*/ 9695 w 10000"/>
                <a:gd name="connsiteY30-3734" fmla="*/ 8532 h 10000"/>
                <a:gd name="connsiteX31-3735" fmla="*/ 9848 w 10000"/>
                <a:gd name="connsiteY31-3736" fmla="*/ 8743 h 10000"/>
                <a:gd name="connsiteX32-3737" fmla="*/ 10000 w 10000"/>
                <a:gd name="connsiteY32-3738" fmla="*/ 8942 h 10000"/>
                <a:gd name="connsiteX33-3739" fmla="*/ 10000 w 10000"/>
                <a:gd name="connsiteY33-3740" fmla="*/ 9153 h 10000"/>
                <a:gd name="connsiteX34-3741" fmla="*/ 9848 w 10000"/>
                <a:gd name="connsiteY34-3742" fmla="*/ 9365 h 10000"/>
                <a:gd name="connsiteX35-3743" fmla="*/ 9543 w 10000"/>
                <a:gd name="connsiteY35-3744" fmla="*/ 9471 h 10000"/>
                <a:gd name="connsiteX36-3745" fmla="*/ 9238 w 10000"/>
                <a:gd name="connsiteY36-3746" fmla="*/ 9577 h 10000"/>
                <a:gd name="connsiteX37-3747" fmla="*/ 8781 w 10000"/>
                <a:gd name="connsiteY37-3748" fmla="*/ 9683 h 10000"/>
                <a:gd name="connsiteX38-3749" fmla="*/ 8343 w 10000"/>
                <a:gd name="connsiteY38-3750" fmla="*/ 9788 h 10000"/>
                <a:gd name="connsiteX39-3751" fmla="*/ 7886 w 10000"/>
                <a:gd name="connsiteY39-3752" fmla="*/ 9894 h 10000"/>
                <a:gd name="connsiteX40-3753" fmla="*/ 7276 w 10000"/>
                <a:gd name="connsiteY40-3754" fmla="*/ 9894 h 10000"/>
                <a:gd name="connsiteX41-3755" fmla="*/ 6514 w 10000"/>
                <a:gd name="connsiteY41-3756" fmla="*/ 10000 h 10000"/>
                <a:gd name="connsiteX42-3757" fmla="*/ 5752 w 10000"/>
                <a:gd name="connsiteY42-3758" fmla="*/ 10000 h 10000"/>
                <a:gd name="connsiteX43-3759" fmla="*/ 4838 w 10000"/>
                <a:gd name="connsiteY43-3760" fmla="*/ 10000 h 10000"/>
                <a:gd name="connsiteX44-3761" fmla="*/ 4095 w 10000"/>
                <a:gd name="connsiteY44-3762" fmla="*/ 10000 h 10000"/>
                <a:gd name="connsiteX45-3763" fmla="*/ 3333 w 10000"/>
                <a:gd name="connsiteY45-3764" fmla="*/ 9894 h 10000"/>
                <a:gd name="connsiteX46-3765" fmla="*/ 2724 w 10000"/>
                <a:gd name="connsiteY46-3766" fmla="*/ 9894 h 10000"/>
                <a:gd name="connsiteX47-3767" fmla="*/ 2267 w 10000"/>
                <a:gd name="connsiteY47-3768" fmla="*/ 9788 h 10000"/>
                <a:gd name="connsiteX48-3769" fmla="*/ 1810 w 10000"/>
                <a:gd name="connsiteY48-3770" fmla="*/ 9577 h 10000"/>
                <a:gd name="connsiteX49-3771" fmla="*/ 1352 w 10000"/>
                <a:gd name="connsiteY49-3772" fmla="*/ 9471 h 10000"/>
                <a:gd name="connsiteX50-3773" fmla="*/ 1067 w 10000"/>
                <a:gd name="connsiteY50-3774" fmla="*/ 9259 h 10000"/>
                <a:gd name="connsiteX51-3775" fmla="*/ 914 w 10000"/>
                <a:gd name="connsiteY51-3776" fmla="*/ 8942 h 10000"/>
                <a:gd name="connsiteX52-3777" fmla="*/ 762 w 10000"/>
                <a:gd name="connsiteY52-3778" fmla="*/ 8638 h 10000"/>
                <a:gd name="connsiteX53-3779" fmla="*/ 610 w 10000"/>
                <a:gd name="connsiteY53-3780" fmla="*/ 8214 h 10000"/>
                <a:gd name="connsiteX54-3781" fmla="*/ 610 w 10000"/>
                <a:gd name="connsiteY54-3782" fmla="*/ 7791 h 10000"/>
                <a:gd name="connsiteX55-3783" fmla="*/ 610 w 10000"/>
                <a:gd name="connsiteY55-3784" fmla="*/ 7262 h 10000"/>
                <a:gd name="connsiteX56-3785" fmla="*/ 610 w 10000"/>
                <a:gd name="connsiteY56-3786" fmla="*/ 6627 h 10000"/>
                <a:gd name="connsiteX57-3787" fmla="*/ 610 w 10000"/>
                <a:gd name="connsiteY57-3788" fmla="*/ 5899 h 10000"/>
                <a:gd name="connsiteX58-3789" fmla="*/ 610 w 10000"/>
                <a:gd name="connsiteY58-3790" fmla="*/ 5476 h 10000"/>
                <a:gd name="connsiteX59-3791" fmla="*/ 610 w 10000"/>
                <a:gd name="connsiteY59-3792" fmla="*/ 5053 h 10000"/>
                <a:gd name="connsiteX60-3793" fmla="*/ 610 w 10000"/>
                <a:gd name="connsiteY60-3794" fmla="*/ 4630 h 10000"/>
                <a:gd name="connsiteX61-3795" fmla="*/ 610 w 10000"/>
                <a:gd name="connsiteY61-3796" fmla="*/ 4206 h 10000"/>
                <a:gd name="connsiteX62-3797" fmla="*/ 610 w 10000"/>
                <a:gd name="connsiteY62-3798" fmla="*/ 3690 h 10000"/>
                <a:gd name="connsiteX63-3799" fmla="*/ 610 w 10000"/>
                <a:gd name="connsiteY63-3800" fmla="*/ 3267 h 10000"/>
                <a:gd name="connsiteX64-3801" fmla="*/ 610 w 10000"/>
                <a:gd name="connsiteY64-3802" fmla="*/ 2950 h 10000"/>
                <a:gd name="connsiteX65-3803" fmla="*/ 610 w 10000"/>
                <a:gd name="connsiteY65-3804" fmla="*/ 2526 h 10000"/>
                <a:gd name="connsiteX66-3805" fmla="*/ 610 w 10000"/>
                <a:gd name="connsiteY66-3806" fmla="*/ 2209 h 10000"/>
                <a:gd name="connsiteX67-3807" fmla="*/ 457 w 10000"/>
                <a:gd name="connsiteY67-3808" fmla="*/ 1892 h 10000"/>
                <a:gd name="connsiteX68-3809" fmla="*/ 457 w 10000"/>
                <a:gd name="connsiteY68-3810" fmla="*/ 1680 h 10000"/>
                <a:gd name="connsiteX69-3811" fmla="*/ 457 w 10000"/>
                <a:gd name="connsiteY69-3812" fmla="*/ 1362 h 10000"/>
                <a:gd name="connsiteX70-3813" fmla="*/ 457 w 10000"/>
                <a:gd name="connsiteY70-3814" fmla="*/ 1164 h 10000"/>
                <a:gd name="connsiteX71-3815" fmla="*/ 457 w 10000"/>
                <a:gd name="connsiteY71-3816" fmla="*/ 1058 h 10000"/>
                <a:gd name="connsiteX72-3817" fmla="*/ 457 w 10000"/>
                <a:gd name="connsiteY72-3818" fmla="*/ 847 h 10000"/>
                <a:gd name="connsiteX73-3819" fmla="*/ 305 w 10000"/>
                <a:gd name="connsiteY73-3820" fmla="*/ 741 h 10000"/>
                <a:gd name="connsiteX74-3821" fmla="*/ 305 w 10000"/>
                <a:gd name="connsiteY74-3822" fmla="*/ 529 h 10000"/>
                <a:gd name="connsiteX75-3823" fmla="*/ 152 w 10000"/>
                <a:gd name="connsiteY75-3824" fmla="*/ 423 h 10000"/>
                <a:gd name="connsiteX76-3825" fmla="*/ 0 w 10000"/>
                <a:gd name="connsiteY76-3826" fmla="*/ 317 h 10000"/>
                <a:gd name="connsiteX77-3827" fmla="*/ 0 w 10000"/>
                <a:gd name="connsiteY77-3828" fmla="*/ 212 h 10000"/>
                <a:gd name="connsiteX78-3829" fmla="*/ 0 w 10000"/>
                <a:gd name="connsiteY78-3830" fmla="*/ 106 h 10000"/>
                <a:gd name="connsiteX79-3831" fmla="*/ 152 w 10000"/>
                <a:gd name="connsiteY79-3832" fmla="*/ 0 h 10000"/>
                <a:gd name="connsiteX80-3833" fmla="*/ 152 w 10000"/>
                <a:gd name="connsiteY80-3834" fmla="*/ 0 h 10000"/>
                <a:gd name="connsiteX81-3835" fmla="*/ 457 w 10000"/>
                <a:gd name="connsiteY81-3836" fmla="*/ 0 h 10000"/>
                <a:gd name="connsiteX82-3837" fmla="*/ 762 w 10000"/>
                <a:gd name="connsiteY82-3838" fmla="*/ 0 h 10000"/>
                <a:gd name="connsiteX83-3839" fmla="*/ 1067 w 10000"/>
                <a:gd name="connsiteY83-3840" fmla="*/ 106 h 10000"/>
                <a:gd name="connsiteX84-3841" fmla="*/ 1352 w 10000"/>
                <a:gd name="connsiteY84-3842" fmla="*/ 212 h 10000"/>
                <a:gd name="connsiteX85-3843" fmla="*/ 1657 w 10000"/>
                <a:gd name="connsiteY85-3844" fmla="*/ 317 h 10000"/>
                <a:gd name="connsiteX86-3845" fmla="*/ 1810 w 10000"/>
                <a:gd name="connsiteY86-3846" fmla="*/ 423 h 10000"/>
                <a:gd name="connsiteX87-3847" fmla="*/ 1962 w 10000"/>
                <a:gd name="connsiteY87-3848" fmla="*/ 423 h 10000"/>
                <a:gd name="connsiteX88-3849" fmla="*/ 1962 w 10000"/>
                <a:gd name="connsiteY88-3850" fmla="*/ 635 h 10000"/>
                <a:gd name="connsiteX89-3851" fmla="*/ 1810 w 10000"/>
                <a:gd name="connsiteY89-3852" fmla="*/ 847 h 10000"/>
                <a:gd name="connsiteX90-3853" fmla="*/ 1810 w 10000"/>
                <a:gd name="connsiteY90-3854" fmla="*/ 952 h 10000"/>
                <a:gd name="connsiteX91-3855" fmla="*/ 1810 w 10000"/>
                <a:gd name="connsiteY91-3856" fmla="*/ 1164 h 10000"/>
                <a:gd name="connsiteX92-3857" fmla="*/ 1657 w 10000"/>
                <a:gd name="connsiteY92-3858" fmla="*/ 1362 h 10000"/>
                <a:gd name="connsiteX93-3859" fmla="*/ 1657 w 10000"/>
                <a:gd name="connsiteY93-3860" fmla="*/ 1574 h 10000"/>
                <a:gd name="connsiteX94-3861" fmla="*/ 1657 w 10000"/>
                <a:gd name="connsiteY94-3862" fmla="*/ 1892 h 10000"/>
                <a:gd name="connsiteX95-3863" fmla="*/ 1657 w 10000"/>
                <a:gd name="connsiteY95-3864" fmla="*/ 2315 h 10000"/>
                <a:gd name="connsiteX96-3865" fmla="*/ 1505 w 10000"/>
                <a:gd name="connsiteY96-3866" fmla="*/ 2844 h 10000"/>
                <a:gd name="connsiteX97-3867" fmla="*/ 1505 w 10000"/>
                <a:gd name="connsiteY97-3868" fmla="*/ 3373 h 10000"/>
                <a:gd name="connsiteX98-3869" fmla="*/ 1505 w 10000"/>
                <a:gd name="connsiteY98-3870" fmla="*/ 3373 h 10000"/>
                <a:gd name="connsiteX0-3871" fmla="*/ 1505 w 10000"/>
                <a:gd name="connsiteY0-3872" fmla="*/ 3373 h 10000"/>
                <a:gd name="connsiteX1-3873" fmla="*/ 1505 w 10000"/>
                <a:gd name="connsiteY1-3874" fmla="*/ 3889 h 10000"/>
                <a:gd name="connsiteX2-3875" fmla="*/ 1505 w 10000"/>
                <a:gd name="connsiteY2-3876" fmla="*/ 4312 h 10000"/>
                <a:gd name="connsiteX3-3877" fmla="*/ 1505 w 10000"/>
                <a:gd name="connsiteY3-3878" fmla="*/ 4735 h 10000"/>
                <a:gd name="connsiteX4-3879" fmla="*/ 1505 w 10000"/>
                <a:gd name="connsiteY4-3880" fmla="*/ 5159 h 10000"/>
                <a:gd name="connsiteX5-3881" fmla="*/ 1505 w 10000"/>
                <a:gd name="connsiteY5-3882" fmla="*/ 5582 h 10000"/>
                <a:gd name="connsiteX6-3883" fmla="*/ 1505 w 10000"/>
                <a:gd name="connsiteY6-3884" fmla="*/ 5899 h 10000"/>
                <a:gd name="connsiteX7-3885" fmla="*/ 1505 w 10000"/>
                <a:gd name="connsiteY7-3886" fmla="*/ 6217 h 10000"/>
                <a:gd name="connsiteX8-3887" fmla="*/ 1505 w 10000"/>
                <a:gd name="connsiteY8-3888" fmla="*/ 6415 h 10000"/>
                <a:gd name="connsiteX9-3889" fmla="*/ 1352 w 10000"/>
                <a:gd name="connsiteY9-3890" fmla="*/ 6944 h 10000"/>
                <a:gd name="connsiteX10-3891" fmla="*/ 1352 w 10000"/>
                <a:gd name="connsiteY10-3892" fmla="*/ 7368 h 10000"/>
                <a:gd name="connsiteX11-3893" fmla="*/ 1505 w 10000"/>
                <a:gd name="connsiteY11-3894" fmla="*/ 7685 h 10000"/>
                <a:gd name="connsiteX12-3895" fmla="*/ 1505 w 10000"/>
                <a:gd name="connsiteY12-3896" fmla="*/ 8003 h 10000"/>
                <a:gd name="connsiteX13-3897" fmla="*/ 1657 w 10000"/>
                <a:gd name="connsiteY13-3898" fmla="*/ 8320 h 10000"/>
                <a:gd name="connsiteX14-3899" fmla="*/ 1810 w 10000"/>
                <a:gd name="connsiteY14-3900" fmla="*/ 8638 h 10000"/>
                <a:gd name="connsiteX15-3901" fmla="*/ 1962 w 10000"/>
                <a:gd name="connsiteY15-3902" fmla="*/ 8836 h 10000"/>
                <a:gd name="connsiteX16-3903" fmla="*/ 2267 w 10000"/>
                <a:gd name="connsiteY16-3904" fmla="*/ 8942 h 10000"/>
                <a:gd name="connsiteX17-3905" fmla="*/ 2571 w 10000"/>
                <a:gd name="connsiteY17-3906" fmla="*/ 9048 h 10000"/>
                <a:gd name="connsiteX18-3907" fmla="*/ 3029 w 10000"/>
                <a:gd name="connsiteY18-3908" fmla="*/ 9153 h 10000"/>
                <a:gd name="connsiteX19-3909" fmla="*/ 3638 w 10000"/>
                <a:gd name="connsiteY19-3910" fmla="*/ 9259 h 10000"/>
                <a:gd name="connsiteX20-3911" fmla="*/ 4248 w 10000"/>
                <a:gd name="connsiteY20-3912" fmla="*/ 9259 h 10000"/>
                <a:gd name="connsiteX21-3913" fmla="*/ 4838 w 10000"/>
                <a:gd name="connsiteY21-3914" fmla="*/ 9259 h 10000"/>
                <a:gd name="connsiteX22-3915" fmla="*/ 5448 w 10000"/>
                <a:gd name="connsiteY22-3916" fmla="*/ 9259 h 10000"/>
                <a:gd name="connsiteX23-3917" fmla="*/ 5905 w 10000"/>
                <a:gd name="connsiteY23-3918" fmla="*/ 9259 h 10000"/>
                <a:gd name="connsiteX24-3919" fmla="*/ 6362 w 10000"/>
                <a:gd name="connsiteY24-3920" fmla="*/ 9153 h 10000"/>
                <a:gd name="connsiteX25-3921" fmla="*/ 7124 w 10000"/>
                <a:gd name="connsiteY25-3922" fmla="*/ 9048 h 10000"/>
                <a:gd name="connsiteX26-3923" fmla="*/ 7733 w 10000"/>
                <a:gd name="connsiteY26-3924" fmla="*/ 8942 h 10000"/>
                <a:gd name="connsiteX27-3925" fmla="*/ 7886 w 10000"/>
                <a:gd name="connsiteY27-3926" fmla="*/ 8836 h 10000"/>
                <a:gd name="connsiteX28-3927" fmla="*/ 8038 w 10000"/>
                <a:gd name="connsiteY28-3928" fmla="*/ 8743 h 10000"/>
                <a:gd name="connsiteX29-3929" fmla="*/ 8190 w 10000"/>
                <a:gd name="connsiteY29-3930" fmla="*/ 8638 h 10000"/>
                <a:gd name="connsiteX30-3931" fmla="*/ 9848 w 10000"/>
                <a:gd name="connsiteY30-3932" fmla="*/ 8743 h 10000"/>
                <a:gd name="connsiteX31-3933" fmla="*/ 10000 w 10000"/>
                <a:gd name="connsiteY31-3934" fmla="*/ 8942 h 10000"/>
                <a:gd name="connsiteX32-3935" fmla="*/ 10000 w 10000"/>
                <a:gd name="connsiteY32-3936" fmla="*/ 9153 h 10000"/>
                <a:gd name="connsiteX33-3937" fmla="*/ 9848 w 10000"/>
                <a:gd name="connsiteY33-3938" fmla="*/ 9365 h 10000"/>
                <a:gd name="connsiteX34-3939" fmla="*/ 9543 w 10000"/>
                <a:gd name="connsiteY34-3940" fmla="*/ 9471 h 10000"/>
                <a:gd name="connsiteX35-3941" fmla="*/ 9238 w 10000"/>
                <a:gd name="connsiteY35-3942" fmla="*/ 9577 h 10000"/>
                <a:gd name="connsiteX36-3943" fmla="*/ 8781 w 10000"/>
                <a:gd name="connsiteY36-3944" fmla="*/ 9683 h 10000"/>
                <a:gd name="connsiteX37-3945" fmla="*/ 8343 w 10000"/>
                <a:gd name="connsiteY37-3946" fmla="*/ 9788 h 10000"/>
                <a:gd name="connsiteX38-3947" fmla="*/ 7886 w 10000"/>
                <a:gd name="connsiteY38-3948" fmla="*/ 9894 h 10000"/>
                <a:gd name="connsiteX39-3949" fmla="*/ 7276 w 10000"/>
                <a:gd name="connsiteY39-3950" fmla="*/ 9894 h 10000"/>
                <a:gd name="connsiteX40-3951" fmla="*/ 6514 w 10000"/>
                <a:gd name="connsiteY40-3952" fmla="*/ 10000 h 10000"/>
                <a:gd name="connsiteX41-3953" fmla="*/ 5752 w 10000"/>
                <a:gd name="connsiteY41-3954" fmla="*/ 10000 h 10000"/>
                <a:gd name="connsiteX42-3955" fmla="*/ 4838 w 10000"/>
                <a:gd name="connsiteY42-3956" fmla="*/ 10000 h 10000"/>
                <a:gd name="connsiteX43-3957" fmla="*/ 4095 w 10000"/>
                <a:gd name="connsiteY43-3958" fmla="*/ 10000 h 10000"/>
                <a:gd name="connsiteX44-3959" fmla="*/ 3333 w 10000"/>
                <a:gd name="connsiteY44-3960" fmla="*/ 9894 h 10000"/>
                <a:gd name="connsiteX45-3961" fmla="*/ 2724 w 10000"/>
                <a:gd name="connsiteY45-3962" fmla="*/ 9894 h 10000"/>
                <a:gd name="connsiteX46-3963" fmla="*/ 2267 w 10000"/>
                <a:gd name="connsiteY46-3964" fmla="*/ 9788 h 10000"/>
                <a:gd name="connsiteX47-3965" fmla="*/ 1810 w 10000"/>
                <a:gd name="connsiteY47-3966" fmla="*/ 9577 h 10000"/>
                <a:gd name="connsiteX48-3967" fmla="*/ 1352 w 10000"/>
                <a:gd name="connsiteY48-3968" fmla="*/ 9471 h 10000"/>
                <a:gd name="connsiteX49-3969" fmla="*/ 1067 w 10000"/>
                <a:gd name="connsiteY49-3970" fmla="*/ 9259 h 10000"/>
                <a:gd name="connsiteX50-3971" fmla="*/ 914 w 10000"/>
                <a:gd name="connsiteY50-3972" fmla="*/ 8942 h 10000"/>
                <a:gd name="connsiteX51-3973" fmla="*/ 762 w 10000"/>
                <a:gd name="connsiteY51-3974" fmla="*/ 8638 h 10000"/>
                <a:gd name="connsiteX52-3975" fmla="*/ 610 w 10000"/>
                <a:gd name="connsiteY52-3976" fmla="*/ 8214 h 10000"/>
                <a:gd name="connsiteX53-3977" fmla="*/ 610 w 10000"/>
                <a:gd name="connsiteY53-3978" fmla="*/ 7791 h 10000"/>
                <a:gd name="connsiteX54-3979" fmla="*/ 610 w 10000"/>
                <a:gd name="connsiteY54-3980" fmla="*/ 7262 h 10000"/>
                <a:gd name="connsiteX55-3981" fmla="*/ 610 w 10000"/>
                <a:gd name="connsiteY55-3982" fmla="*/ 6627 h 10000"/>
                <a:gd name="connsiteX56-3983" fmla="*/ 610 w 10000"/>
                <a:gd name="connsiteY56-3984" fmla="*/ 5899 h 10000"/>
                <a:gd name="connsiteX57-3985" fmla="*/ 610 w 10000"/>
                <a:gd name="connsiteY57-3986" fmla="*/ 5476 h 10000"/>
                <a:gd name="connsiteX58-3987" fmla="*/ 610 w 10000"/>
                <a:gd name="connsiteY58-3988" fmla="*/ 5053 h 10000"/>
                <a:gd name="connsiteX59-3989" fmla="*/ 610 w 10000"/>
                <a:gd name="connsiteY59-3990" fmla="*/ 4630 h 10000"/>
                <a:gd name="connsiteX60-3991" fmla="*/ 610 w 10000"/>
                <a:gd name="connsiteY60-3992" fmla="*/ 4206 h 10000"/>
                <a:gd name="connsiteX61-3993" fmla="*/ 610 w 10000"/>
                <a:gd name="connsiteY61-3994" fmla="*/ 3690 h 10000"/>
                <a:gd name="connsiteX62-3995" fmla="*/ 610 w 10000"/>
                <a:gd name="connsiteY62-3996" fmla="*/ 3267 h 10000"/>
                <a:gd name="connsiteX63-3997" fmla="*/ 610 w 10000"/>
                <a:gd name="connsiteY63-3998" fmla="*/ 2950 h 10000"/>
                <a:gd name="connsiteX64-3999" fmla="*/ 610 w 10000"/>
                <a:gd name="connsiteY64-4000" fmla="*/ 2526 h 10000"/>
                <a:gd name="connsiteX65-4001" fmla="*/ 610 w 10000"/>
                <a:gd name="connsiteY65-4002" fmla="*/ 2209 h 10000"/>
                <a:gd name="connsiteX66-4003" fmla="*/ 457 w 10000"/>
                <a:gd name="connsiteY66-4004" fmla="*/ 1892 h 10000"/>
                <a:gd name="connsiteX67-4005" fmla="*/ 457 w 10000"/>
                <a:gd name="connsiteY67-4006" fmla="*/ 1680 h 10000"/>
                <a:gd name="connsiteX68-4007" fmla="*/ 457 w 10000"/>
                <a:gd name="connsiteY68-4008" fmla="*/ 1362 h 10000"/>
                <a:gd name="connsiteX69-4009" fmla="*/ 457 w 10000"/>
                <a:gd name="connsiteY69-4010" fmla="*/ 1164 h 10000"/>
                <a:gd name="connsiteX70-4011" fmla="*/ 457 w 10000"/>
                <a:gd name="connsiteY70-4012" fmla="*/ 1058 h 10000"/>
                <a:gd name="connsiteX71-4013" fmla="*/ 457 w 10000"/>
                <a:gd name="connsiteY71-4014" fmla="*/ 847 h 10000"/>
                <a:gd name="connsiteX72-4015" fmla="*/ 305 w 10000"/>
                <a:gd name="connsiteY72-4016" fmla="*/ 741 h 10000"/>
                <a:gd name="connsiteX73-4017" fmla="*/ 305 w 10000"/>
                <a:gd name="connsiteY73-4018" fmla="*/ 529 h 10000"/>
                <a:gd name="connsiteX74-4019" fmla="*/ 152 w 10000"/>
                <a:gd name="connsiteY74-4020" fmla="*/ 423 h 10000"/>
                <a:gd name="connsiteX75-4021" fmla="*/ 0 w 10000"/>
                <a:gd name="connsiteY75-4022" fmla="*/ 317 h 10000"/>
                <a:gd name="connsiteX76-4023" fmla="*/ 0 w 10000"/>
                <a:gd name="connsiteY76-4024" fmla="*/ 212 h 10000"/>
                <a:gd name="connsiteX77-4025" fmla="*/ 0 w 10000"/>
                <a:gd name="connsiteY77-4026" fmla="*/ 106 h 10000"/>
                <a:gd name="connsiteX78-4027" fmla="*/ 152 w 10000"/>
                <a:gd name="connsiteY78-4028" fmla="*/ 0 h 10000"/>
                <a:gd name="connsiteX79-4029" fmla="*/ 152 w 10000"/>
                <a:gd name="connsiteY79-4030" fmla="*/ 0 h 10000"/>
                <a:gd name="connsiteX80-4031" fmla="*/ 457 w 10000"/>
                <a:gd name="connsiteY80-4032" fmla="*/ 0 h 10000"/>
                <a:gd name="connsiteX81-4033" fmla="*/ 762 w 10000"/>
                <a:gd name="connsiteY81-4034" fmla="*/ 0 h 10000"/>
                <a:gd name="connsiteX82-4035" fmla="*/ 1067 w 10000"/>
                <a:gd name="connsiteY82-4036" fmla="*/ 106 h 10000"/>
                <a:gd name="connsiteX83-4037" fmla="*/ 1352 w 10000"/>
                <a:gd name="connsiteY83-4038" fmla="*/ 212 h 10000"/>
                <a:gd name="connsiteX84-4039" fmla="*/ 1657 w 10000"/>
                <a:gd name="connsiteY84-4040" fmla="*/ 317 h 10000"/>
                <a:gd name="connsiteX85-4041" fmla="*/ 1810 w 10000"/>
                <a:gd name="connsiteY85-4042" fmla="*/ 423 h 10000"/>
                <a:gd name="connsiteX86-4043" fmla="*/ 1962 w 10000"/>
                <a:gd name="connsiteY86-4044" fmla="*/ 423 h 10000"/>
                <a:gd name="connsiteX87-4045" fmla="*/ 1962 w 10000"/>
                <a:gd name="connsiteY87-4046" fmla="*/ 635 h 10000"/>
                <a:gd name="connsiteX88-4047" fmla="*/ 1810 w 10000"/>
                <a:gd name="connsiteY88-4048" fmla="*/ 847 h 10000"/>
                <a:gd name="connsiteX89-4049" fmla="*/ 1810 w 10000"/>
                <a:gd name="connsiteY89-4050" fmla="*/ 952 h 10000"/>
                <a:gd name="connsiteX90-4051" fmla="*/ 1810 w 10000"/>
                <a:gd name="connsiteY90-4052" fmla="*/ 1164 h 10000"/>
                <a:gd name="connsiteX91-4053" fmla="*/ 1657 w 10000"/>
                <a:gd name="connsiteY91-4054" fmla="*/ 1362 h 10000"/>
                <a:gd name="connsiteX92-4055" fmla="*/ 1657 w 10000"/>
                <a:gd name="connsiteY92-4056" fmla="*/ 1574 h 10000"/>
                <a:gd name="connsiteX93-4057" fmla="*/ 1657 w 10000"/>
                <a:gd name="connsiteY93-4058" fmla="*/ 1892 h 10000"/>
                <a:gd name="connsiteX94-4059" fmla="*/ 1657 w 10000"/>
                <a:gd name="connsiteY94-4060" fmla="*/ 2315 h 10000"/>
                <a:gd name="connsiteX95-4061" fmla="*/ 1505 w 10000"/>
                <a:gd name="connsiteY95-4062" fmla="*/ 2844 h 10000"/>
                <a:gd name="connsiteX96-4063" fmla="*/ 1505 w 10000"/>
                <a:gd name="connsiteY96-4064" fmla="*/ 3373 h 10000"/>
                <a:gd name="connsiteX97-4065" fmla="*/ 1505 w 10000"/>
                <a:gd name="connsiteY97-4066" fmla="*/ 3373 h 10000"/>
                <a:gd name="connsiteX0-4067" fmla="*/ 1505 w 10000"/>
                <a:gd name="connsiteY0-4068" fmla="*/ 3373 h 10000"/>
                <a:gd name="connsiteX1-4069" fmla="*/ 1505 w 10000"/>
                <a:gd name="connsiteY1-4070" fmla="*/ 3889 h 10000"/>
                <a:gd name="connsiteX2-4071" fmla="*/ 1505 w 10000"/>
                <a:gd name="connsiteY2-4072" fmla="*/ 4312 h 10000"/>
                <a:gd name="connsiteX3-4073" fmla="*/ 1505 w 10000"/>
                <a:gd name="connsiteY3-4074" fmla="*/ 4735 h 10000"/>
                <a:gd name="connsiteX4-4075" fmla="*/ 1505 w 10000"/>
                <a:gd name="connsiteY4-4076" fmla="*/ 5159 h 10000"/>
                <a:gd name="connsiteX5-4077" fmla="*/ 1505 w 10000"/>
                <a:gd name="connsiteY5-4078" fmla="*/ 5582 h 10000"/>
                <a:gd name="connsiteX6-4079" fmla="*/ 1505 w 10000"/>
                <a:gd name="connsiteY6-4080" fmla="*/ 5899 h 10000"/>
                <a:gd name="connsiteX7-4081" fmla="*/ 1505 w 10000"/>
                <a:gd name="connsiteY7-4082" fmla="*/ 6217 h 10000"/>
                <a:gd name="connsiteX8-4083" fmla="*/ 1505 w 10000"/>
                <a:gd name="connsiteY8-4084" fmla="*/ 6415 h 10000"/>
                <a:gd name="connsiteX9-4085" fmla="*/ 1352 w 10000"/>
                <a:gd name="connsiteY9-4086" fmla="*/ 6944 h 10000"/>
                <a:gd name="connsiteX10-4087" fmla="*/ 1352 w 10000"/>
                <a:gd name="connsiteY10-4088" fmla="*/ 7368 h 10000"/>
                <a:gd name="connsiteX11-4089" fmla="*/ 1505 w 10000"/>
                <a:gd name="connsiteY11-4090" fmla="*/ 7685 h 10000"/>
                <a:gd name="connsiteX12-4091" fmla="*/ 1505 w 10000"/>
                <a:gd name="connsiteY12-4092" fmla="*/ 8003 h 10000"/>
                <a:gd name="connsiteX13-4093" fmla="*/ 1657 w 10000"/>
                <a:gd name="connsiteY13-4094" fmla="*/ 8320 h 10000"/>
                <a:gd name="connsiteX14-4095" fmla="*/ 1810 w 10000"/>
                <a:gd name="connsiteY14-4096" fmla="*/ 8638 h 10000"/>
                <a:gd name="connsiteX15-4097" fmla="*/ 1962 w 10000"/>
                <a:gd name="connsiteY15-4098" fmla="*/ 8836 h 10000"/>
                <a:gd name="connsiteX16-4099" fmla="*/ 2267 w 10000"/>
                <a:gd name="connsiteY16-4100" fmla="*/ 8942 h 10000"/>
                <a:gd name="connsiteX17-4101" fmla="*/ 2571 w 10000"/>
                <a:gd name="connsiteY17-4102" fmla="*/ 9048 h 10000"/>
                <a:gd name="connsiteX18-4103" fmla="*/ 3029 w 10000"/>
                <a:gd name="connsiteY18-4104" fmla="*/ 9153 h 10000"/>
                <a:gd name="connsiteX19-4105" fmla="*/ 3638 w 10000"/>
                <a:gd name="connsiteY19-4106" fmla="*/ 9259 h 10000"/>
                <a:gd name="connsiteX20-4107" fmla="*/ 4248 w 10000"/>
                <a:gd name="connsiteY20-4108" fmla="*/ 9259 h 10000"/>
                <a:gd name="connsiteX21-4109" fmla="*/ 4838 w 10000"/>
                <a:gd name="connsiteY21-4110" fmla="*/ 9259 h 10000"/>
                <a:gd name="connsiteX22-4111" fmla="*/ 5448 w 10000"/>
                <a:gd name="connsiteY22-4112" fmla="*/ 9259 h 10000"/>
                <a:gd name="connsiteX23-4113" fmla="*/ 5905 w 10000"/>
                <a:gd name="connsiteY23-4114" fmla="*/ 9259 h 10000"/>
                <a:gd name="connsiteX24-4115" fmla="*/ 6362 w 10000"/>
                <a:gd name="connsiteY24-4116" fmla="*/ 9153 h 10000"/>
                <a:gd name="connsiteX25-4117" fmla="*/ 7124 w 10000"/>
                <a:gd name="connsiteY25-4118" fmla="*/ 9048 h 10000"/>
                <a:gd name="connsiteX26-4119" fmla="*/ 7733 w 10000"/>
                <a:gd name="connsiteY26-4120" fmla="*/ 8942 h 10000"/>
                <a:gd name="connsiteX27-4121" fmla="*/ 7886 w 10000"/>
                <a:gd name="connsiteY27-4122" fmla="*/ 8836 h 10000"/>
                <a:gd name="connsiteX28-4123" fmla="*/ 8038 w 10000"/>
                <a:gd name="connsiteY28-4124" fmla="*/ 8743 h 10000"/>
                <a:gd name="connsiteX29-4125" fmla="*/ 8190 w 10000"/>
                <a:gd name="connsiteY29-4126" fmla="*/ 8638 h 10000"/>
                <a:gd name="connsiteX30-4127" fmla="*/ 10000 w 10000"/>
                <a:gd name="connsiteY30-4128" fmla="*/ 8942 h 10000"/>
                <a:gd name="connsiteX31-4129" fmla="*/ 10000 w 10000"/>
                <a:gd name="connsiteY31-4130" fmla="*/ 9153 h 10000"/>
                <a:gd name="connsiteX32-4131" fmla="*/ 9848 w 10000"/>
                <a:gd name="connsiteY32-4132" fmla="*/ 9365 h 10000"/>
                <a:gd name="connsiteX33-4133" fmla="*/ 9543 w 10000"/>
                <a:gd name="connsiteY33-4134" fmla="*/ 9471 h 10000"/>
                <a:gd name="connsiteX34-4135" fmla="*/ 9238 w 10000"/>
                <a:gd name="connsiteY34-4136" fmla="*/ 9577 h 10000"/>
                <a:gd name="connsiteX35-4137" fmla="*/ 8781 w 10000"/>
                <a:gd name="connsiteY35-4138" fmla="*/ 9683 h 10000"/>
                <a:gd name="connsiteX36-4139" fmla="*/ 8343 w 10000"/>
                <a:gd name="connsiteY36-4140" fmla="*/ 9788 h 10000"/>
                <a:gd name="connsiteX37-4141" fmla="*/ 7886 w 10000"/>
                <a:gd name="connsiteY37-4142" fmla="*/ 9894 h 10000"/>
                <a:gd name="connsiteX38-4143" fmla="*/ 7276 w 10000"/>
                <a:gd name="connsiteY38-4144" fmla="*/ 9894 h 10000"/>
                <a:gd name="connsiteX39-4145" fmla="*/ 6514 w 10000"/>
                <a:gd name="connsiteY39-4146" fmla="*/ 10000 h 10000"/>
                <a:gd name="connsiteX40-4147" fmla="*/ 5752 w 10000"/>
                <a:gd name="connsiteY40-4148" fmla="*/ 10000 h 10000"/>
                <a:gd name="connsiteX41-4149" fmla="*/ 4838 w 10000"/>
                <a:gd name="connsiteY41-4150" fmla="*/ 10000 h 10000"/>
                <a:gd name="connsiteX42-4151" fmla="*/ 4095 w 10000"/>
                <a:gd name="connsiteY42-4152" fmla="*/ 10000 h 10000"/>
                <a:gd name="connsiteX43-4153" fmla="*/ 3333 w 10000"/>
                <a:gd name="connsiteY43-4154" fmla="*/ 9894 h 10000"/>
                <a:gd name="connsiteX44-4155" fmla="*/ 2724 w 10000"/>
                <a:gd name="connsiteY44-4156" fmla="*/ 9894 h 10000"/>
                <a:gd name="connsiteX45-4157" fmla="*/ 2267 w 10000"/>
                <a:gd name="connsiteY45-4158" fmla="*/ 9788 h 10000"/>
                <a:gd name="connsiteX46-4159" fmla="*/ 1810 w 10000"/>
                <a:gd name="connsiteY46-4160" fmla="*/ 9577 h 10000"/>
                <a:gd name="connsiteX47-4161" fmla="*/ 1352 w 10000"/>
                <a:gd name="connsiteY47-4162" fmla="*/ 9471 h 10000"/>
                <a:gd name="connsiteX48-4163" fmla="*/ 1067 w 10000"/>
                <a:gd name="connsiteY48-4164" fmla="*/ 9259 h 10000"/>
                <a:gd name="connsiteX49-4165" fmla="*/ 914 w 10000"/>
                <a:gd name="connsiteY49-4166" fmla="*/ 8942 h 10000"/>
                <a:gd name="connsiteX50-4167" fmla="*/ 762 w 10000"/>
                <a:gd name="connsiteY50-4168" fmla="*/ 8638 h 10000"/>
                <a:gd name="connsiteX51-4169" fmla="*/ 610 w 10000"/>
                <a:gd name="connsiteY51-4170" fmla="*/ 8214 h 10000"/>
                <a:gd name="connsiteX52-4171" fmla="*/ 610 w 10000"/>
                <a:gd name="connsiteY52-4172" fmla="*/ 7791 h 10000"/>
                <a:gd name="connsiteX53-4173" fmla="*/ 610 w 10000"/>
                <a:gd name="connsiteY53-4174" fmla="*/ 7262 h 10000"/>
                <a:gd name="connsiteX54-4175" fmla="*/ 610 w 10000"/>
                <a:gd name="connsiteY54-4176" fmla="*/ 6627 h 10000"/>
                <a:gd name="connsiteX55-4177" fmla="*/ 610 w 10000"/>
                <a:gd name="connsiteY55-4178" fmla="*/ 5899 h 10000"/>
                <a:gd name="connsiteX56-4179" fmla="*/ 610 w 10000"/>
                <a:gd name="connsiteY56-4180" fmla="*/ 5476 h 10000"/>
                <a:gd name="connsiteX57-4181" fmla="*/ 610 w 10000"/>
                <a:gd name="connsiteY57-4182" fmla="*/ 5053 h 10000"/>
                <a:gd name="connsiteX58-4183" fmla="*/ 610 w 10000"/>
                <a:gd name="connsiteY58-4184" fmla="*/ 4630 h 10000"/>
                <a:gd name="connsiteX59-4185" fmla="*/ 610 w 10000"/>
                <a:gd name="connsiteY59-4186" fmla="*/ 4206 h 10000"/>
                <a:gd name="connsiteX60-4187" fmla="*/ 610 w 10000"/>
                <a:gd name="connsiteY60-4188" fmla="*/ 3690 h 10000"/>
                <a:gd name="connsiteX61-4189" fmla="*/ 610 w 10000"/>
                <a:gd name="connsiteY61-4190" fmla="*/ 3267 h 10000"/>
                <a:gd name="connsiteX62-4191" fmla="*/ 610 w 10000"/>
                <a:gd name="connsiteY62-4192" fmla="*/ 2950 h 10000"/>
                <a:gd name="connsiteX63-4193" fmla="*/ 610 w 10000"/>
                <a:gd name="connsiteY63-4194" fmla="*/ 2526 h 10000"/>
                <a:gd name="connsiteX64-4195" fmla="*/ 610 w 10000"/>
                <a:gd name="connsiteY64-4196" fmla="*/ 2209 h 10000"/>
                <a:gd name="connsiteX65-4197" fmla="*/ 457 w 10000"/>
                <a:gd name="connsiteY65-4198" fmla="*/ 1892 h 10000"/>
                <a:gd name="connsiteX66-4199" fmla="*/ 457 w 10000"/>
                <a:gd name="connsiteY66-4200" fmla="*/ 1680 h 10000"/>
                <a:gd name="connsiteX67-4201" fmla="*/ 457 w 10000"/>
                <a:gd name="connsiteY67-4202" fmla="*/ 1362 h 10000"/>
                <a:gd name="connsiteX68-4203" fmla="*/ 457 w 10000"/>
                <a:gd name="connsiteY68-4204" fmla="*/ 1164 h 10000"/>
                <a:gd name="connsiteX69-4205" fmla="*/ 457 w 10000"/>
                <a:gd name="connsiteY69-4206" fmla="*/ 1058 h 10000"/>
                <a:gd name="connsiteX70-4207" fmla="*/ 457 w 10000"/>
                <a:gd name="connsiteY70-4208" fmla="*/ 847 h 10000"/>
                <a:gd name="connsiteX71-4209" fmla="*/ 305 w 10000"/>
                <a:gd name="connsiteY71-4210" fmla="*/ 741 h 10000"/>
                <a:gd name="connsiteX72-4211" fmla="*/ 305 w 10000"/>
                <a:gd name="connsiteY72-4212" fmla="*/ 529 h 10000"/>
                <a:gd name="connsiteX73-4213" fmla="*/ 152 w 10000"/>
                <a:gd name="connsiteY73-4214" fmla="*/ 423 h 10000"/>
                <a:gd name="connsiteX74-4215" fmla="*/ 0 w 10000"/>
                <a:gd name="connsiteY74-4216" fmla="*/ 317 h 10000"/>
                <a:gd name="connsiteX75-4217" fmla="*/ 0 w 10000"/>
                <a:gd name="connsiteY75-4218" fmla="*/ 212 h 10000"/>
                <a:gd name="connsiteX76-4219" fmla="*/ 0 w 10000"/>
                <a:gd name="connsiteY76-4220" fmla="*/ 106 h 10000"/>
                <a:gd name="connsiteX77-4221" fmla="*/ 152 w 10000"/>
                <a:gd name="connsiteY77-4222" fmla="*/ 0 h 10000"/>
                <a:gd name="connsiteX78-4223" fmla="*/ 152 w 10000"/>
                <a:gd name="connsiteY78-4224" fmla="*/ 0 h 10000"/>
                <a:gd name="connsiteX79-4225" fmla="*/ 457 w 10000"/>
                <a:gd name="connsiteY79-4226" fmla="*/ 0 h 10000"/>
                <a:gd name="connsiteX80-4227" fmla="*/ 762 w 10000"/>
                <a:gd name="connsiteY80-4228" fmla="*/ 0 h 10000"/>
                <a:gd name="connsiteX81-4229" fmla="*/ 1067 w 10000"/>
                <a:gd name="connsiteY81-4230" fmla="*/ 106 h 10000"/>
                <a:gd name="connsiteX82-4231" fmla="*/ 1352 w 10000"/>
                <a:gd name="connsiteY82-4232" fmla="*/ 212 h 10000"/>
                <a:gd name="connsiteX83-4233" fmla="*/ 1657 w 10000"/>
                <a:gd name="connsiteY83-4234" fmla="*/ 317 h 10000"/>
                <a:gd name="connsiteX84-4235" fmla="*/ 1810 w 10000"/>
                <a:gd name="connsiteY84-4236" fmla="*/ 423 h 10000"/>
                <a:gd name="connsiteX85-4237" fmla="*/ 1962 w 10000"/>
                <a:gd name="connsiteY85-4238" fmla="*/ 423 h 10000"/>
                <a:gd name="connsiteX86-4239" fmla="*/ 1962 w 10000"/>
                <a:gd name="connsiteY86-4240" fmla="*/ 635 h 10000"/>
                <a:gd name="connsiteX87-4241" fmla="*/ 1810 w 10000"/>
                <a:gd name="connsiteY87-4242" fmla="*/ 847 h 10000"/>
                <a:gd name="connsiteX88-4243" fmla="*/ 1810 w 10000"/>
                <a:gd name="connsiteY88-4244" fmla="*/ 952 h 10000"/>
                <a:gd name="connsiteX89-4245" fmla="*/ 1810 w 10000"/>
                <a:gd name="connsiteY89-4246" fmla="*/ 1164 h 10000"/>
                <a:gd name="connsiteX90-4247" fmla="*/ 1657 w 10000"/>
                <a:gd name="connsiteY90-4248" fmla="*/ 1362 h 10000"/>
                <a:gd name="connsiteX91-4249" fmla="*/ 1657 w 10000"/>
                <a:gd name="connsiteY91-4250" fmla="*/ 1574 h 10000"/>
                <a:gd name="connsiteX92-4251" fmla="*/ 1657 w 10000"/>
                <a:gd name="connsiteY92-4252" fmla="*/ 1892 h 10000"/>
                <a:gd name="connsiteX93-4253" fmla="*/ 1657 w 10000"/>
                <a:gd name="connsiteY93-4254" fmla="*/ 2315 h 10000"/>
                <a:gd name="connsiteX94-4255" fmla="*/ 1505 w 10000"/>
                <a:gd name="connsiteY94-4256" fmla="*/ 2844 h 10000"/>
                <a:gd name="connsiteX95-4257" fmla="*/ 1505 w 10000"/>
                <a:gd name="connsiteY95-4258" fmla="*/ 3373 h 10000"/>
                <a:gd name="connsiteX96-4259" fmla="*/ 1505 w 10000"/>
                <a:gd name="connsiteY96-4260" fmla="*/ 3373 h 10000"/>
                <a:gd name="connsiteX0-4261" fmla="*/ 1505 w 10000"/>
                <a:gd name="connsiteY0-4262" fmla="*/ 3373 h 10000"/>
                <a:gd name="connsiteX1-4263" fmla="*/ 1505 w 10000"/>
                <a:gd name="connsiteY1-4264" fmla="*/ 3889 h 10000"/>
                <a:gd name="connsiteX2-4265" fmla="*/ 1505 w 10000"/>
                <a:gd name="connsiteY2-4266" fmla="*/ 4312 h 10000"/>
                <a:gd name="connsiteX3-4267" fmla="*/ 1505 w 10000"/>
                <a:gd name="connsiteY3-4268" fmla="*/ 4735 h 10000"/>
                <a:gd name="connsiteX4-4269" fmla="*/ 1505 w 10000"/>
                <a:gd name="connsiteY4-4270" fmla="*/ 5159 h 10000"/>
                <a:gd name="connsiteX5-4271" fmla="*/ 1505 w 10000"/>
                <a:gd name="connsiteY5-4272" fmla="*/ 5582 h 10000"/>
                <a:gd name="connsiteX6-4273" fmla="*/ 1505 w 10000"/>
                <a:gd name="connsiteY6-4274" fmla="*/ 5899 h 10000"/>
                <a:gd name="connsiteX7-4275" fmla="*/ 1505 w 10000"/>
                <a:gd name="connsiteY7-4276" fmla="*/ 6217 h 10000"/>
                <a:gd name="connsiteX8-4277" fmla="*/ 1505 w 10000"/>
                <a:gd name="connsiteY8-4278" fmla="*/ 6415 h 10000"/>
                <a:gd name="connsiteX9-4279" fmla="*/ 1352 w 10000"/>
                <a:gd name="connsiteY9-4280" fmla="*/ 6944 h 10000"/>
                <a:gd name="connsiteX10-4281" fmla="*/ 1352 w 10000"/>
                <a:gd name="connsiteY10-4282" fmla="*/ 7368 h 10000"/>
                <a:gd name="connsiteX11-4283" fmla="*/ 1505 w 10000"/>
                <a:gd name="connsiteY11-4284" fmla="*/ 7685 h 10000"/>
                <a:gd name="connsiteX12-4285" fmla="*/ 1505 w 10000"/>
                <a:gd name="connsiteY12-4286" fmla="*/ 8003 h 10000"/>
                <a:gd name="connsiteX13-4287" fmla="*/ 1657 w 10000"/>
                <a:gd name="connsiteY13-4288" fmla="*/ 8320 h 10000"/>
                <a:gd name="connsiteX14-4289" fmla="*/ 1810 w 10000"/>
                <a:gd name="connsiteY14-4290" fmla="*/ 8638 h 10000"/>
                <a:gd name="connsiteX15-4291" fmla="*/ 1962 w 10000"/>
                <a:gd name="connsiteY15-4292" fmla="*/ 8836 h 10000"/>
                <a:gd name="connsiteX16-4293" fmla="*/ 2267 w 10000"/>
                <a:gd name="connsiteY16-4294" fmla="*/ 8942 h 10000"/>
                <a:gd name="connsiteX17-4295" fmla="*/ 2571 w 10000"/>
                <a:gd name="connsiteY17-4296" fmla="*/ 9048 h 10000"/>
                <a:gd name="connsiteX18-4297" fmla="*/ 3029 w 10000"/>
                <a:gd name="connsiteY18-4298" fmla="*/ 9153 h 10000"/>
                <a:gd name="connsiteX19-4299" fmla="*/ 3638 w 10000"/>
                <a:gd name="connsiteY19-4300" fmla="*/ 9259 h 10000"/>
                <a:gd name="connsiteX20-4301" fmla="*/ 4248 w 10000"/>
                <a:gd name="connsiteY20-4302" fmla="*/ 9259 h 10000"/>
                <a:gd name="connsiteX21-4303" fmla="*/ 4838 w 10000"/>
                <a:gd name="connsiteY21-4304" fmla="*/ 9259 h 10000"/>
                <a:gd name="connsiteX22-4305" fmla="*/ 5448 w 10000"/>
                <a:gd name="connsiteY22-4306" fmla="*/ 9259 h 10000"/>
                <a:gd name="connsiteX23-4307" fmla="*/ 5905 w 10000"/>
                <a:gd name="connsiteY23-4308" fmla="*/ 9259 h 10000"/>
                <a:gd name="connsiteX24-4309" fmla="*/ 6362 w 10000"/>
                <a:gd name="connsiteY24-4310" fmla="*/ 9153 h 10000"/>
                <a:gd name="connsiteX25-4311" fmla="*/ 7124 w 10000"/>
                <a:gd name="connsiteY25-4312" fmla="*/ 9048 h 10000"/>
                <a:gd name="connsiteX26-4313" fmla="*/ 7733 w 10000"/>
                <a:gd name="connsiteY26-4314" fmla="*/ 8942 h 10000"/>
                <a:gd name="connsiteX27-4315" fmla="*/ 7886 w 10000"/>
                <a:gd name="connsiteY27-4316" fmla="*/ 8836 h 10000"/>
                <a:gd name="connsiteX28-4317" fmla="*/ 8038 w 10000"/>
                <a:gd name="connsiteY28-4318" fmla="*/ 8743 h 10000"/>
                <a:gd name="connsiteX29-4319" fmla="*/ 8190 w 10000"/>
                <a:gd name="connsiteY29-4320" fmla="*/ 8638 h 10000"/>
                <a:gd name="connsiteX30-4321" fmla="*/ 10000 w 10000"/>
                <a:gd name="connsiteY30-4322" fmla="*/ 9153 h 10000"/>
                <a:gd name="connsiteX31-4323" fmla="*/ 9848 w 10000"/>
                <a:gd name="connsiteY31-4324" fmla="*/ 9365 h 10000"/>
                <a:gd name="connsiteX32-4325" fmla="*/ 9543 w 10000"/>
                <a:gd name="connsiteY32-4326" fmla="*/ 9471 h 10000"/>
                <a:gd name="connsiteX33-4327" fmla="*/ 9238 w 10000"/>
                <a:gd name="connsiteY33-4328" fmla="*/ 9577 h 10000"/>
                <a:gd name="connsiteX34-4329" fmla="*/ 8781 w 10000"/>
                <a:gd name="connsiteY34-4330" fmla="*/ 9683 h 10000"/>
                <a:gd name="connsiteX35-4331" fmla="*/ 8343 w 10000"/>
                <a:gd name="connsiteY35-4332" fmla="*/ 9788 h 10000"/>
                <a:gd name="connsiteX36-4333" fmla="*/ 7886 w 10000"/>
                <a:gd name="connsiteY36-4334" fmla="*/ 9894 h 10000"/>
                <a:gd name="connsiteX37-4335" fmla="*/ 7276 w 10000"/>
                <a:gd name="connsiteY37-4336" fmla="*/ 9894 h 10000"/>
                <a:gd name="connsiteX38-4337" fmla="*/ 6514 w 10000"/>
                <a:gd name="connsiteY38-4338" fmla="*/ 10000 h 10000"/>
                <a:gd name="connsiteX39-4339" fmla="*/ 5752 w 10000"/>
                <a:gd name="connsiteY39-4340" fmla="*/ 10000 h 10000"/>
                <a:gd name="connsiteX40-4341" fmla="*/ 4838 w 10000"/>
                <a:gd name="connsiteY40-4342" fmla="*/ 10000 h 10000"/>
                <a:gd name="connsiteX41-4343" fmla="*/ 4095 w 10000"/>
                <a:gd name="connsiteY41-4344" fmla="*/ 10000 h 10000"/>
                <a:gd name="connsiteX42-4345" fmla="*/ 3333 w 10000"/>
                <a:gd name="connsiteY42-4346" fmla="*/ 9894 h 10000"/>
                <a:gd name="connsiteX43-4347" fmla="*/ 2724 w 10000"/>
                <a:gd name="connsiteY43-4348" fmla="*/ 9894 h 10000"/>
                <a:gd name="connsiteX44-4349" fmla="*/ 2267 w 10000"/>
                <a:gd name="connsiteY44-4350" fmla="*/ 9788 h 10000"/>
                <a:gd name="connsiteX45-4351" fmla="*/ 1810 w 10000"/>
                <a:gd name="connsiteY45-4352" fmla="*/ 9577 h 10000"/>
                <a:gd name="connsiteX46-4353" fmla="*/ 1352 w 10000"/>
                <a:gd name="connsiteY46-4354" fmla="*/ 9471 h 10000"/>
                <a:gd name="connsiteX47-4355" fmla="*/ 1067 w 10000"/>
                <a:gd name="connsiteY47-4356" fmla="*/ 9259 h 10000"/>
                <a:gd name="connsiteX48-4357" fmla="*/ 914 w 10000"/>
                <a:gd name="connsiteY48-4358" fmla="*/ 8942 h 10000"/>
                <a:gd name="connsiteX49-4359" fmla="*/ 762 w 10000"/>
                <a:gd name="connsiteY49-4360" fmla="*/ 8638 h 10000"/>
                <a:gd name="connsiteX50-4361" fmla="*/ 610 w 10000"/>
                <a:gd name="connsiteY50-4362" fmla="*/ 8214 h 10000"/>
                <a:gd name="connsiteX51-4363" fmla="*/ 610 w 10000"/>
                <a:gd name="connsiteY51-4364" fmla="*/ 7791 h 10000"/>
                <a:gd name="connsiteX52-4365" fmla="*/ 610 w 10000"/>
                <a:gd name="connsiteY52-4366" fmla="*/ 7262 h 10000"/>
                <a:gd name="connsiteX53-4367" fmla="*/ 610 w 10000"/>
                <a:gd name="connsiteY53-4368" fmla="*/ 6627 h 10000"/>
                <a:gd name="connsiteX54-4369" fmla="*/ 610 w 10000"/>
                <a:gd name="connsiteY54-4370" fmla="*/ 5899 h 10000"/>
                <a:gd name="connsiteX55-4371" fmla="*/ 610 w 10000"/>
                <a:gd name="connsiteY55-4372" fmla="*/ 5476 h 10000"/>
                <a:gd name="connsiteX56-4373" fmla="*/ 610 w 10000"/>
                <a:gd name="connsiteY56-4374" fmla="*/ 5053 h 10000"/>
                <a:gd name="connsiteX57-4375" fmla="*/ 610 w 10000"/>
                <a:gd name="connsiteY57-4376" fmla="*/ 4630 h 10000"/>
                <a:gd name="connsiteX58-4377" fmla="*/ 610 w 10000"/>
                <a:gd name="connsiteY58-4378" fmla="*/ 4206 h 10000"/>
                <a:gd name="connsiteX59-4379" fmla="*/ 610 w 10000"/>
                <a:gd name="connsiteY59-4380" fmla="*/ 3690 h 10000"/>
                <a:gd name="connsiteX60-4381" fmla="*/ 610 w 10000"/>
                <a:gd name="connsiteY60-4382" fmla="*/ 3267 h 10000"/>
                <a:gd name="connsiteX61-4383" fmla="*/ 610 w 10000"/>
                <a:gd name="connsiteY61-4384" fmla="*/ 2950 h 10000"/>
                <a:gd name="connsiteX62-4385" fmla="*/ 610 w 10000"/>
                <a:gd name="connsiteY62-4386" fmla="*/ 2526 h 10000"/>
                <a:gd name="connsiteX63-4387" fmla="*/ 610 w 10000"/>
                <a:gd name="connsiteY63-4388" fmla="*/ 2209 h 10000"/>
                <a:gd name="connsiteX64-4389" fmla="*/ 457 w 10000"/>
                <a:gd name="connsiteY64-4390" fmla="*/ 1892 h 10000"/>
                <a:gd name="connsiteX65-4391" fmla="*/ 457 w 10000"/>
                <a:gd name="connsiteY65-4392" fmla="*/ 1680 h 10000"/>
                <a:gd name="connsiteX66-4393" fmla="*/ 457 w 10000"/>
                <a:gd name="connsiteY66-4394" fmla="*/ 1362 h 10000"/>
                <a:gd name="connsiteX67-4395" fmla="*/ 457 w 10000"/>
                <a:gd name="connsiteY67-4396" fmla="*/ 1164 h 10000"/>
                <a:gd name="connsiteX68-4397" fmla="*/ 457 w 10000"/>
                <a:gd name="connsiteY68-4398" fmla="*/ 1058 h 10000"/>
                <a:gd name="connsiteX69-4399" fmla="*/ 457 w 10000"/>
                <a:gd name="connsiteY69-4400" fmla="*/ 847 h 10000"/>
                <a:gd name="connsiteX70-4401" fmla="*/ 305 w 10000"/>
                <a:gd name="connsiteY70-4402" fmla="*/ 741 h 10000"/>
                <a:gd name="connsiteX71-4403" fmla="*/ 305 w 10000"/>
                <a:gd name="connsiteY71-4404" fmla="*/ 529 h 10000"/>
                <a:gd name="connsiteX72-4405" fmla="*/ 152 w 10000"/>
                <a:gd name="connsiteY72-4406" fmla="*/ 423 h 10000"/>
                <a:gd name="connsiteX73-4407" fmla="*/ 0 w 10000"/>
                <a:gd name="connsiteY73-4408" fmla="*/ 317 h 10000"/>
                <a:gd name="connsiteX74-4409" fmla="*/ 0 w 10000"/>
                <a:gd name="connsiteY74-4410" fmla="*/ 212 h 10000"/>
                <a:gd name="connsiteX75-4411" fmla="*/ 0 w 10000"/>
                <a:gd name="connsiteY75-4412" fmla="*/ 106 h 10000"/>
                <a:gd name="connsiteX76-4413" fmla="*/ 152 w 10000"/>
                <a:gd name="connsiteY76-4414" fmla="*/ 0 h 10000"/>
                <a:gd name="connsiteX77-4415" fmla="*/ 152 w 10000"/>
                <a:gd name="connsiteY77-4416" fmla="*/ 0 h 10000"/>
                <a:gd name="connsiteX78-4417" fmla="*/ 457 w 10000"/>
                <a:gd name="connsiteY78-4418" fmla="*/ 0 h 10000"/>
                <a:gd name="connsiteX79-4419" fmla="*/ 762 w 10000"/>
                <a:gd name="connsiteY79-4420" fmla="*/ 0 h 10000"/>
                <a:gd name="connsiteX80-4421" fmla="*/ 1067 w 10000"/>
                <a:gd name="connsiteY80-4422" fmla="*/ 106 h 10000"/>
                <a:gd name="connsiteX81-4423" fmla="*/ 1352 w 10000"/>
                <a:gd name="connsiteY81-4424" fmla="*/ 212 h 10000"/>
                <a:gd name="connsiteX82-4425" fmla="*/ 1657 w 10000"/>
                <a:gd name="connsiteY82-4426" fmla="*/ 317 h 10000"/>
                <a:gd name="connsiteX83-4427" fmla="*/ 1810 w 10000"/>
                <a:gd name="connsiteY83-4428" fmla="*/ 423 h 10000"/>
                <a:gd name="connsiteX84-4429" fmla="*/ 1962 w 10000"/>
                <a:gd name="connsiteY84-4430" fmla="*/ 423 h 10000"/>
                <a:gd name="connsiteX85-4431" fmla="*/ 1962 w 10000"/>
                <a:gd name="connsiteY85-4432" fmla="*/ 635 h 10000"/>
                <a:gd name="connsiteX86-4433" fmla="*/ 1810 w 10000"/>
                <a:gd name="connsiteY86-4434" fmla="*/ 847 h 10000"/>
                <a:gd name="connsiteX87-4435" fmla="*/ 1810 w 10000"/>
                <a:gd name="connsiteY87-4436" fmla="*/ 952 h 10000"/>
                <a:gd name="connsiteX88-4437" fmla="*/ 1810 w 10000"/>
                <a:gd name="connsiteY88-4438" fmla="*/ 1164 h 10000"/>
                <a:gd name="connsiteX89-4439" fmla="*/ 1657 w 10000"/>
                <a:gd name="connsiteY89-4440" fmla="*/ 1362 h 10000"/>
                <a:gd name="connsiteX90-4441" fmla="*/ 1657 w 10000"/>
                <a:gd name="connsiteY90-4442" fmla="*/ 1574 h 10000"/>
                <a:gd name="connsiteX91-4443" fmla="*/ 1657 w 10000"/>
                <a:gd name="connsiteY91-4444" fmla="*/ 1892 h 10000"/>
                <a:gd name="connsiteX92-4445" fmla="*/ 1657 w 10000"/>
                <a:gd name="connsiteY92-4446" fmla="*/ 2315 h 10000"/>
                <a:gd name="connsiteX93-4447" fmla="*/ 1505 w 10000"/>
                <a:gd name="connsiteY93-4448" fmla="*/ 2844 h 10000"/>
                <a:gd name="connsiteX94-4449" fmla="*/ 1505 w 10000"/>
                <a:gd name="connsiteY94-4450" fmla="*/ 3373 h 10000"/>
                <a:gd name="connsiteX95-4451" fmla="*/ 1505 w 10000"/>
                <a:gd name="connsiteY95-4452" fmla="*/ 3373 h 10000"/>
                <a:gd name="connsiteX0-4453" fmla="*/ 1505 w 9848"/>
                <a:gd name="connsiteY0-4454" fmla="*/ 3373 h 10000"/>
                <a:gd name="connsiteX1-4455" fmla="*/ 1505 w 9848"/>
                <a:gd name="connsiteY1-4456" fmla="*/ 3889 h 10000"/>
                <a:gd name="connsiteX2-4457" fmla="*/ 1505 w 9848"/>
                <a:gd name="connsiteY2-4458" fmla="*/ 4312 h 10000"/>
                <a:gd name="connsiteX3-4459" fmla="*/ 1505 w 9848"/>
                <a:gd name="connsiteY3-4460" fmla="*/ 4735 h 10000"/>
                <a:gd name="connsiteX4-4461" fmla="*/ 1505 w 9848"/>
                <a:gd name="connsiteY4-4462" fmla="*/ 5159 h 10000"/>
                <a:gd name="connsiteX5-4463" fmla="*/ 1505 w 9848"/>
                <a:gd name="connsiteY5-4464" fmla="*/ 5582 h 10000"/>
                <a:gd name="connsiteX6-4465" fmla="*/ 1505 w 9848"/>
                <a:gd name="connsiteY6-4466" fmla="*/ 5899 h 10000"/>
                <a:gd name="connsiteX7-4467" fmla="*/ 1505 w 9848"/>
                <a:gd name="connsiteY7-4468" fmla="*/ 6217 h 10000"/>
                <a:gd name="connsiteX8-4469" fmla="*/ 1505 w 9848"/>
                <a:gd name="connsiteY8-4470" fmla="*/ 6415 h 10000"/>
                <a:gd name="connsiteX9-4471" fmla="*/ 1352 w 9848"/>
                <a:gd name="connsiteY9-4472" fmla="*/ 6944 h 10000"/>
                <a:gd name="connsiteX10-4473" fmla="*/ 1352 w 9848"/>
                <a:gd name="connsiteY10-4474" fmla="*/ 7368 h 10000"/>
                <a:gd name="connsiteX11-4475" fmla="*/ 1505 w 9848"/>
                <a:gd name="connsiteY11-4476" fmla="*/ 7685 h 10000"/>
                <a:gd name="connsiteX12-4477" fmla="*/ 1505 w 9848"/>
                <a:gd name="connsiteY12-4478" fmla="*/ 8003 h 10000"/>
                <a:gd name="connsiteX13-4479" fmla="*/ 1657 w 9848"/>
                <a:gd name="connsiteY13-4480" fmla="*/ 8320 h 10000"/>
                <a:gd name="connsiteX14-4481" fmla="*/ 1810 w 9848"/>
                <a:gd name="connsiteY14-4482" fmla="*/ 8638 h 10000"/>
                <a:gd name="connsiteX15-4483" fmla="*/ 1962 w 9848"/>
                <a:gd name="connsiteY15-4484" fmla="*/ 8836 h 10000"/>
                <a:gd name="connsiteX16-4485" fmla="*/ 2267 w 9848"/>
                <a:gd name="connsiteY16-4486" fmla="*/ 8942 h 10000"/>
                <a:gd name="connsiteX17-4487" fmla="*/ 2571 w 9848"/>
                <a:gd name="connsiteY17-4488" fmla="*/ 9048 h 10000"/>
                <a:gd name="connsiteX18-4489" fmla="*/ 3029 w 9848"/>
                <a:gd name="connsiteY18-4490" fmla="*/ 9153 h 10000"/>
                <a:gd name="connsiteX19-4491" fmla="*/ 3638 w 9848"/>
                <a:gd name="connsiteY19-4492" fmla="*/ 9259 h 10000"/>
                <a:gd name="connsiteX20-4493" fmla="*/ 4248 w 9848"/>
                <a:gd name="connsiteY20-4494" fmla="*/ 9259 h 10000"/>
                <a:gd name="connsiteX21-4495" fmla="*/ 4838 w 9848"/>
                <a:gd name="connsiteY21-4496" fmla="*/ 9259 h 10000"/>
                <a:gd name="connsiteX22-4497" fmla="*/ 5448 w 9848"/>
                <a:gd name="connsiteY22-4498" fmla="*/ 9259 h 10000"/>
                <a:gd name="connsiteX23-4499" fmla="*/ 5905 w 9848"/>
                <a:gd name="connsiteY23-4500" fmla="*/ 9259 h 10000"/>
                <a:gd name="connsiteX24-4501" fmla="*/ 6362 w 9848"/>
                <a:gd name="connsiteY24-4502" fmla="*/ 9153 h 10000"/>
                <a:gd name="connsiteX25-4503" fmla="*/ 7124 w 9848"/>
                <a:gd name="connsiteY25-4504" fmla="*/ 9048 h 10000"/>
                <a:gd name="connsiteX26-4505" fmla="*/ 7733 w 9848"/>
                <a:gd name="connsiteY26-4506" fmla="*/ 8942 h 10000"/>
                <a:gd name="connsiteX27-4507" fmla="*/ 7886 w 9848"/>
                <a:gd name="connsiteY27-4508" fmla="*/ 8836 h 10000"/>
                <a:gd name="connsiteX28-4509" fmla="*/ 8038 w 9848"/>
                <a:gd name="connsiteY28-4510" fmla="*/ 8743 h 10000"/>
                <a:gd name="connsiteX29-4511" fmla="*/ 8190 w 9848"/>
                <a:gd name="connsiteY29-4512" fmla="*/ 8638 h 10000"/>
                <a:gd name="connsiteX30-4513" fmla="*/ 9848 w 9848"/>
                <a:gd name="connsiteY30-4514" fmla="*/ 9365 h 10000"/>
                <a:gd name="connsiteX31-4515" fmla="*/ 9543 w 9848"/>
                <a:gd name="connsiteY31-4516" fmla="*/ 9471 h 10000"/>
                <a:gd name="connsiteX32-4517" fmla="*/ 9238 w 9848"/>
                <a:gd name="connsiteY32-4518" fmla="*/ 9577 h 10000"/>
                <a:gd name="connsiteX33-4519" fmla="*/ 8781 w 9848"/>
                <a:gd name="connsiteY33-4520" fmla="*/ 9683 h 10000"/>
                <a:gd name="connsiteX34-4521" fmla="*/ 8343 w 9848"/>
                <a:gd name="connsiteY34-4522" fmla="*/ 9788 h 10000"/>
                <a:gd name="connsiteX35-4523" fmla="*/ 7886 w 9848"/>
                <a:gd name="connsiteY35-4524" fmla="*/ 9894 h 10000"/>
                <a:gd name="connsiteX36-4525" fmla="*/ 7276 w 9848"/>
                <a:gd name="connsiteY36-4526" fmla="*/ 9894 h 10000"/>
                <a:gd name="connsiteX37-4527" fmla="*/ 6514 w 9848"/>
                <a:gd name="connsiteY37-4528" fmla="*/ 10000 h 10000"/>
                <a:gd name="connsiteX38-4529" fmla="*/ 5752 w 9848"/>
                <a:gd name="connsiteY38-4530" fmla="*/ 10000 h 10000"/>
                <a:gd name="connsiteX39-4531" fmla="*/ 4838 w 9848"/>
                <a:gd name="connsiteY39-4532" fmla="*/ 10000 h 10000"/>
                <a:gd name="connsiteX40-4533" fmla="*/ 4095 w 9848"/>
                <a:gd name="connsiteY40-4534" fmla="*/ 10000 h 10000"/>
                <a:gd name="connsiteX41-4535" fmla="*/ 3333 w 9848"/>
                <a:gd name="connsiteY41-4536" fmla="*/ 9894 h 10000"/>
                <a:gd name="connsiteX42-4537" fmla="*/ 2724 w 9848"/>
                <a:gd name="connsiteY42-4538" fmla="*/ 9894 h 10000"/>
                <a:gd name="connsiteX43-4539" fmla="*/ 2267 w 9848"/>
                <a:gd name="connsiteY43-4540" fmla="*/ 9788 h 10000"/>
                <a:gd name="connsiteX44-4541" fmla="*/ 1810 w 9848"/>
                <a:gd name="connsiteY44-4542" fmla="*/ 9577 h 10000"/>
                <a:gd name="connsiteX45-4543" fmla="*/ 1352 w 9848"/>
                <a:gd name="connsiteY45-4544" fmla="*/ 9471 h 10000"/>
                <a:gd name="connsiteX46-4545" fmla="*/ 1067 w 9848"/>
                <a:gd name="connsiteY46-4546" fmla="*/ 9259 h 10000"/>
                <a:gd name="connsiteX47-4547" fmla="*/ 914 w 9848"/>
                <a:gd name="connsiteY47-4548" fmla="*/ 8942 h 10000"/>
                <a:gd name="connsiteX48-4549" fmla="*/ 762 w 9848"/>
                <a:gd name="connsiteY48-4550" fmla="*/ 8638 h 10000"/>
                <a:gd name="connsiteX49-4551" fmla="*/ 610 w 9848"/>
                <a:gd name="connsiteY49-4552" fmla="*/ 8214 h 10000"/>
                <a:gd name="connsiteX50-4553" fmla="*/ 610 w 9848"/>
                <a:gd name="connsiteY50-4554" fmla="*/ 7791 h 10000"/>
                <a:gd name="connsiteX51-4555" fmla="*/ 610 w 9848"/>
                <a:gd name="connsiteY51-4556" fmla="*/ 7262 h 10000"/>
                <a:gd name="connsiteX52-4557" fmla="*/ 610 w 9848"/>
                <a:gd name="connsiteY52-4558" fmla="*/ 6627 h 10000"/>
                <a:gd name="connsiteX53-4559" fmla="*/ 610 w 9848"/>
                <a:gd name="connsiteY53-4560" fmla="*/ 5899 h 10000"/>
                <a:gd name="connsiteX54-4561" fmla="*/ 610 w 9848"/>
                <a:gd name="connsiteY54-4562" fmla="*/ 5476 h 10000"/>
                <a:gd name="connsiteX55-4563" fmla="*/ 610 w 9848"/>
                <a:gd name="connsiteY55-4564" fmla="*/ 5053 h 10000"/>
                <a:gd name="connsiteX56-4565" fmla="*/ 610 w 9848"/>
                <a:gd name="connsiteY56-4566" fmla="*/ 4630 h 10000"/>
                <a:gd name="connsiteX57-4567" fmla="*/ 610 w 9848"/>
                <a:gd name="connsiteY57-4568" fmla="*/ 4206 h 10000"/>
                <a:gd name="connsiteX58-4569" fmla="*/ 610 w 9848"/>
                <a:gd name="connsiteY58-4570" fmla="*/ 3690 h 10000"/>
                <a:gd name="connsiteX59-4571" fmla="*/ 610 w 9848"/>
                <a:gd name="connsiteY59-4572" fmla="*/ 3267 h 10000"/>
                <a:gd name="connsiteX60-4573" fmla="*/ 610 w 9848"/>
                <a:gd name="connsiteY60-4574" fmla="*/ 2950 h 10000"/>
                <a:gd name="connsiteX61-4575" fmla="*/ 610 w 9848"/>
                <a:gd name="connsiteY61-4576" fmla="*/ 2526 h 10000"/>
                <a:gd name="connsiteX62-4577" fmla="*/ 610 w 9848"/>
                <a:gd name="connsiteY62-4578" fmla="*/ 2209 h 10000"/>
                <a:gd name="connsiteX63-4579" fmla="*/ 457 w 9848"/>
                <a:gd name="connsiteY63-4580" fmla="*/ 1892 h 10000"/>
                <a:gd name="connsiteX64-4581" fmla="*/ 457 w 9848"/>
                <a:gd name="connsiteY64-4582" fmla="*/ 1680 h 10000"/>
                <a:gd name="connsiteX65-4583" fmla="*/ 457 w 9848"/>
                <a:gd name="connsiteY65-4584" fmla="*/ 1362 h 10000"/>
                <a:gd name="connsiteX66-4585" fmla="*/ 457 w 9848"/>
                <a:gd name="connsiteY66-4586" fmla="*/ 1164 h 10000"/>
                <a:gd name="connsiteX67-4587" fmla="*/ 457 w 9848"/>
                <a:gd name="connsiteY67-4588" fmla="*/ 1058 h 10000"/>
                <a:gd name="connsiteX68-4589" fmla="*/ 457 w 9848"/>
                <a:gd name="connsiteY68-4590" fmla="*/ 847 h 10000"/>
                <a:gd name="connsiteX69-4591" fmla="*/ 305 w 9848"/>
                <a:gd name="connsiteY69-4592" fmla="*/ 741 h 10000"/>
                <a:gd name="connsiteX70-4593" fmla="*/ 305 w 9848"/>
                <a:gd name="connsiteY70-4594" fmla="*/ 529 h 10000"/>
                <a:gd name="connsiteX71-4595" fmla="*/ 152 w 9848"/>
                <a:gd name="connsiteY71-4596" fmla="*/ 423 h 10000"/>
                <a:gd name="connsiteX72-4597" fmla="*/ 0 w 9848"/>
                <a:gd name="connsiteY72-4598" fmla="*/ 317 h 10000"/>
                <a:gd name="connsiteX73-4599" fmla="*/ 0 w 9848"/>
                <a:gd name="connsiteY73-4600" fmla="*/ 212 h 10000"/>
                <a:gd name="connsiteX74-4601" fmla="*/ 0 w 9848"/>
                <a:gd name="connsiteY74-4602" fmla="*/ 106 h 10000"/>
                <a:gd name="connsiteX75-4603" fmla="*/ 152 w 9848"/>
                <a:gd name="connsiteY75-4604" fmla="*/ 0 h 10000"/>
                <a:gd name="connsiteX76-4605" fmla="*/ 152 w 9848"/>
                <a:gd name="connsiteY76-4606" fmla="*/ 0 h 10000"/>
                <a:gd name="connsiteX77-4607" fmla="*/ 457 w 9848"/>
                <a:gd name="connsiteY77-4608" fmla="*/ 0 h 10000"/>
                <a:gd name="connsiteX78-4609" fmla="*/ 762 w 9848"/>
                <a:gd name="connsiteY78-4610" fmla="*/ 0 h 10000"/>
                <a:gd name="connsiteX79-4611" fmla="*/ 1067 w 9848"/>
                <a:gd name="connsiteY79-4612" fmla="*/ 106 h 10000"/>
                <a:gd name="connsiteX80-4613" fmla="*/ 1352 w 9848"/>
                <a:gd name="connsiteY80-4614" fmla="*/ 212 h 10000"/>
                <a:gd name="connsiteX81-4615" fmla="*/ 1657 w 9848"/>
                <a:gd name="connsiteY81-4616" fmla="*/ 317 h 10000"/>
                <a:gd name="connsiteX82-4617" fmla="*/ 1810 w 9848"/>
                <a:gd name="connsiteY82-4618" fmla="*/ 423 h 10000"/>
                <a:gd name="connsiteX83-4619" fmla="*/ 1962 w 9848"/>
                <a:gd name="connsiteY83-4620" fmla="*/ 423 h 10000"/>
                <a:gd name="connsiteX84-4621" fmla="*/ 1962 w 9848"/>
                <a:gd name="connsiteY84-4622" fmla="*/ 635 h 10000"/>
                <a:gd name="connsiteX85-4623" fmla="*/ 1810 w 9848"/>
                <a:gd name="connsiteY85-4624" fmla="*/ 847 h 10000"/>
                <a:gd name="connsiteX86-4625" fmla="*/ 1810 w 9848"/>
                <a:gd name="connsiteY86-4626" fmla="*/ 952 h 10000"/>
                <a:gd name="connsiteX87-4627" fmla="*/ 1810 w 9848"/>
                <a:gd name="connsiteY87-4628" fmla="*/ 1164 h 10000"/>
                <a:gd name="connsiteX88-4629" fmla="*/ 1657 w 9848"/>
                <a:gd name="connsiteY88-4630" fmla="*/ 1362 h 10000"/>
                <a:gd name="connsiteX89-4631" fmla="*/ 1657 w 9848"/>
                <a:gd name="connsiteY89-4632" fmla="*/ 1574 h 10000"/>
                <a:gd name="connsiteX90-4633" fmla="*/ 1657 w 9848"/>
                <a:gd name="connsiteY90-4634" fmla="*/ 1892 h 10000"/>
                <a:gd name="connsiteX91-4635" fmla="*/ 1657 w 9848"/>
                <a:gd name="connsiteY91-4636" fmla="*/ 2315 h 10000"/>
                <a:gd name="connsiteX92-4637" fmla="*/ 1505 w 9848"/>
                <a:gd name="connsiteY92-4638" fmla="*/ 2844 h 10000"/>
                <a:gd name="connsiteX93-4639" fmla="*/ 1505 w 9848"/>
                <a:gd name="connsiteY93-4640" fmla="*/ 3373 h 10000"/>
                <a:gd name="connsiteX94-4641" fmla="*/ 1505 w 9848"/>
                <a:gd name="connsiteY94-4642" fmla="*/ 3373 h 10000"/>
                <a:gd name="connsiteX0-4643" fmla="*/ 1528 w 9690"/>
                <a:gd name="connsiteY0-4644" fmla="*/ 3373 h 10000"/>
                <a:gd name="connsiteX1-4645" fmla="*/ 1528 w 9690"/>
                <a:gd name="connsiteY1-4646" fmla="*/ 3889 h 10000"/>
                <a:gd name="connsiteX2-4647" fmla="*/ 1528 w 9690"/>
                <a:gd name="connsiteY2-4648" fmla="*/ 4312 h 10000"/>
                <a:gd name="connsiteX3-4649" fmla="*/ 1528 w 9690"/>
                <a:gd name="connsiteY3-4650" fmla="*/ 4735 h 10000"/>
                <a:gd name="connsiteX4-4651" fmla="*/ 1528 w 9690"/>
                <a:gd name="connsiteY4-4652" fmla="*/ 5159 h 10000"/>
                <a:gd name="connsiteX5-4653" fmla="*/ 1528 w 9690"/>
                <a:gd name="connsiteY5-4654" fmla="*/ 5582 h 10000"/>
                <a:gd name="connsiteX6-4655" fmla="*/ 1528 w 9690"/>
                <a:gd name="connsiteY6-4656" fmla="*/ 5899 h 10000"/>
                <a:gd name="connsiteX7-4657" fmla="*/ 1528 w 9690"/>
                <a:gd name="connsiteY7-4658" fmla="*/ 6217 h 10000"/>
                <a:gd name="connsiteX8-4659" fmla="*/ 1528 w 9690"/>
                <a:gd name="connsiteY8-4660" fmla="*/ 6415 h 10000"/>
                <a:gd name="connsiteX9-4661" fmla="*/ 1373 w 9690"/>
                <a:gd name="connsiteY9-4662" fmla="*/ 6944 h 10000"/>
                <a:gd name="connsiteX10-4663" fmla="*/ 1373 w 9690"/>
                <a:gd name="connsiteY10-4664" fmla="*/ 7368 h 10000"/>
                <a:gd name="connsiteX11-4665" fmla="*/ 1528 w 9690"/>
                <a:gd name="connsiteY11-4666" fmla="*/ 7685 h 10000"/>
                <a:gd name="connsiteX12-4667" fmla="*/ 1528 w 9690"/>
                <a:gd name="connsiteY12-4668" fmla="*/ 8003 h 10000"/>
                <a:gd name="connsiteX13-4669" fmla="*/ 1683 w 9690"/>
                <a:gd name="connsiteY13-4670" fmla="*/ 8320 h 10000"/>
                <a:gd name="connsiteX14-4671" fmla="*/ 1838 w 9690"/>
                <a:gd name="connsiteY14-4672" fmla="*/ 8638 h 10000"/>
                <a:gd name="connsiteX15-4673" fmla="*/ 1992 w 9690"/>
                <a:gd name="connsiteY15-4674" fmla="*/ 8836 h 10000"/>
                <a:gd name="connsiteX16-4675" fmla="*/ 2302 w 9690"/>
                <a:gd name="connsiteY16-4676" fmla="*/ 8942 h 10000"/>
                <a:gd name="connsiteX17-4677" fmla="*/ 2611 w 9690"/>
                <a:gd name="connsiteY17-4678" fmla="*/ 9048 h 10000"/>
                <a:gd name="connsiteX18-4679" fmla="*/ 3076 w 9690"/>
                <a:gd name="connsiteY18-4680" fmla="*/ 9153 h 10000"/>
                <a:gd name="connsiteX19-4681" fmla="*/ 3694 w 9690"/>
                <a:gd name="connsiteY19-4682" fmla="*/ 9259 h 10000"/>
                <a:gd name="connsiteX20-4683" fmla="*/ 4314 w 9690"/>
                <a:gd name="connsiteY20-4684" fmla="*/ 9259 h 10000"/>
                <a:gd name="connsiteX21-4685" fmla="*/ 4913 w 9690"/>
                <a:gd name="connsiteY21-4686" fmla="*/ 9259 h 10000"/>
                <a:gd name="connsiteX22-4687" fmla="*/ 5532 w 9690"/>
                <a:gd name="connsiteY22-4688" fmla="*/ 9259 h 10000"/>
                <a:gd name="connsiteX23-4689" fmla="*/ 5996 w 9690"/>
                <a:gd name="connsiteY23-4690" fmla="*/ 9259 h 10000"/>
                <a:gd name="connsiteX24-4691" fmla="*/ 6460 w 9690"/>
                <a:gd name="connsiteY24-4692" fmla="*/ 9153 h 10000"/>
                <a:gd name="connsiteX25-4693" fmla="*/ 7234 w 9690"/>
                <a:gd name="connsiteY25-4694" fmla="*/ 9048 h 10000"/>
                <a:gd name="connsiteX26-4695" fmla="*/ 7852 w 9690"/>
                <a:gd name="connsiteY26-4696" fmla="*/ 8942 h 10000"/>
                <a:gd name="connsiteX27-4697" fmla="*/ 8008 w 9690"/>
                <a:gd name="connsiteY27-4698" fmla="*/ 8836 h 10000"/>
                <a:gd name="connsiteX28-4699" fmla="*/ 8162 w 9690"/>
                <a:gd name="connsiteY28-4700" fmla="*/ 8743 h 10000"/>
                <a:gd name="connsiteX29-4701" fmla="*/ 8316 w 9690"/>
                <a:gd name="connsiteY29-4702" fmla="*/ 8638 h 10000"/>
                <a:gd name="connsiteX30-4703" fmla="*/ 9690 w 9690"/>
                <a:gd name="connsiteY30-4704" fmla="*/ 9471 h 10000"/>
                <a:gd name="connsiteX31-4705" fmla="*/ 9381 w 9690"/>
                <a:gd name="connsiteY31-4706" fmla="*/ 9577 h 10000"/>
                <a:gd name="connsiteX32-4707" fmla="*/ 8917 w 9690"/>
                <a:gd name="connsiteY32-4708" fmla="*/ 9683 h 10000"/>
                <a:gd name="connsiteX33-4709" fmla="*/ 8472 w 9690"/>
                <a:gd name="connsiteY33-4710" fmla="*/ 9788 h 10000"/>
                <a:gd name="connsiteX34-4711" fmla="*/ 8008 w 9690"/>
                <a:gd name="connsiteY34-4712" fmla="*/ 9894 h 10000"/>
                <a:gd name="connsiteX35-4713" fmla="*/ 7388 w 9690"/>
                <a:gd name="connsiteY35-4714" fmla="*/ 9894 h 10000"/>
                <a:gd name="connsiteX36-4715" fmla="*/ 6615 w 9690"/>
                <a:gd name="connsiteY36-4716" fmla="*/ 10000 h 10000"/>
                <a:gd name="connsiteX37-4717" fmla="*/ 5841 w 9690"/>
                <a:gd name="connsiteY37-4718" fmla="*/ 10000 h 10000"/>
                <a:gd name="connsiteX38-4719" fmla="*/ 4913 w 9690"/>
                <a:gd name="connsiteY38-4720" fmla="*/ 10000 h 10000"/>
                <a:gd name="connsiteX39-4721" fmla="*/ 4158 w 9690"/>
                <a:gd name="connsiteY39-4722" fmla="*/ 10000 h 10000"/>
                <a:gd name="connsiteX40-4723" fmla="*/ 3384 w 9690"/>
                <a:gd name="connsiteY40-4724" fmla="*/ 9894 h 10000"/>
                <a:gd name="connsiteX41-4725" fmla="*/ 2766 w 9690"/>
                <a:gd name="connsiteY41-4726" fmla="*/ 9894 h 10000"/>
                <a:gd name="connsiteX42-4727" fmla="*/ 2302 w 9690"/>
                <a:gd name="connsiteY42-4728" fmla="*/ 9788 h 10000"/>
                <a:gd name="connsiteX43-4729" fmla="*/ 1838 w 9690"/>
                <a:gd name="connsiteY43-4730" fmla="*/ 9577 h 10000"/>
                <a:gd name="connsiteX44-4731" fmla="*/ 1373 w 9690"/>
                <a:gd name="connsiteY44-4732" fmla="*/ 9471 h 10000"/>
                <a:gd name="connsiteX45-4733" fmla="*/ 1083 w 9690"/>
                <a:gd name="connsiteY45-4734" fmla="*/ 9259 h 10000"/>
                <a:gd name="connsiteX46-4735" fmla="*/ 928 w 9690"/>
                <a:gd name="connsiteY46-4736" fmla="*/ 8942 h 10000"/>
                <a:gd name="connsiteX47-4737" fmla="*/ 774 w 9690"/>
                <a:gd name="connsiteY47-4738" fmla="*/ 8638 h 10000"/>
                <a:gd name="connsiteX48-4739" fmla="*/ 619 w 9690"/>
                <a:gd name="connsiteY48-4740" fmla="*/ 8214 h 10000"/>
                <a:gd name="connsiteX49-4741" fmla="*/ 619 w 9690"/>
                <a:gd name="connsiteY49-4742" fmla="*/ 7791 h 10000"/>
                <a:gd name="connsiteX50-4743" fmla="*/ 619 w 9690"/>
                <a:gd name="connsiteY50-4744" fmla="*/ 7262 h 10000"/>
                <a:gd name="connsiteX51-4745" fmla="*/ 619 w 9690"/>
                <a:gd name="connsiteY51-4746" fmla="*/ 6627 h 10000"/>
                <a:gd name="connsiteX52-4747" fmla="*/ 619 w 9690"/>
                <a:gd name="connsiteY52-4748" fmla="*/ 5899 h 10000"/>
                <a:gd name="connsiteX53-4749" fmla="*/ 619 w 9690"/>
                <a:gd name="connsiteY53-4750" fmla="*/ 5476 h 10000"/>
                <a:gd name="connsiteX54-4751" fmla="*/ 619 w 9690"/>
                <a:gd name="connsiteY54-4752" fmla="*/ 5053 h 10000"/>
                <a:gd name="connsiteX55-4753" fmla="*/ 619 w 9690"/>
                <a:gd name="connsiteY55-4754" fmla="*/ 4630 h 10000"/>
                <a:gd name="connsiteX56-4755" fmla="*/ 619 w 9690"/>
                <a:gd name="connsiteY56-4756" fmla="*/ 4206 h 10000"/>
                <a:gd name="connsiteX57-4757" fmla="*/ 619 w 9690"/>
                <a:gd name="connsiteY57-4758" fmla="*/ 3690 h 10000"/>
                <a:gd name="connsiteX58-4759" fmla="*/ 619 w 9690"/>
                <a:gd name="connsiteY58-4760" fmla="*/ 3267 h 10000"/>
                <a:gd name="connsiteX59-4761" fmla="*/ 619 w 9690"/>
                <a:gd name="connsiteY59-4762" fmla="*/ 2950 h 10000"/>
                <a:gd name="connsiteX60-4763" fmla="*/ 619 w 9690"/>
                <a:gd name="connsiteY60-4764" fmla="*/ 2526 h 10000"/>
                <a:gd name="connsiteX61-4765" fmla="*/ 619 w 9690"/>
                <a:gd name="connsiteY61-4766" fmla="*/ 2209 h 10000"/>
                <a:gd name="connsiteX62-4767" fmla="*/ 464 w 9690"/>
                <a:gd name="connsiteY62-4768" fmla="*/ 1892 h 10000"/>
                <a:gd name="connsiteX63-4769" fmla="*/ 464 w 9690"/>
                <a:gd name="connsiteY63-4770" fmla="*/ 1680 h 10000"/>
                <a:gd name="connsiteX64-4771" fmla="*/ 464 w 9690"/>
                <a:gd name="connsiteY64-4772" fmla="*/ 1362 h 10000"/>
                <a:gd name="connsiteX65-4773" fmla="*/ 464 w 9690"/>
                <a:gd name="connsiteY65-4774" fmla="*/ 1164 h 10000"/>
                <a:gd name="connsiteX66-4775" fmla="*/ 464 w 9690"/>
                <a:gd name="connsiteY66-4776" fmla="*/ 1058 h 10000"/>
                <a:gd name="connsiteX67-4777" fmla="*/ 464 w 9690"/>
                <a:gd name="connsiteY67-4778" fmla="*/ 847 h 10000"/>
                <a:gd name="connsiteX68-4779" fmla="*/ 310 w 9690"/>
                <a:gd name="connsiteY68-4780" fmla="*/ 741 h 10000"/>
                <a:gd name="connsiteX69-4781" fmla="*/ 310 w 9690"/>
                <a:gd name="connsiteY69-4782" fmla="*/ 529 h 10000"/>
                <a:gd name="connsiteX70-4783" fmla="*/ 154 w 9690"/>
                <a:gd name="connsiteY70-4784" fmla="*/ 423 h 10000"/>
                <a:gd name="connsiteX71-4785" fmla="*/ 0 w 9690"/>
                <a:gd name="connsiteY71-4786" fmla="*/ 317 h 10000"/>
                <a:gd name="connsiteX72-4787" fmla="*/ 0 w 9690"/>
                <a:gd name="connsiteY72-4788" fmla="*/ 212 h 10000"/>
                <a:gd name="connsiteX73-4789" fmla="*/ 0 w 9690"/>
                <a:gd name="connsiteY73-4790" fmla="*/ 106 h 10000"/>
                <a:gd name="connsiteX74-4791" fmla="*/ 154 w 9690"/>
                <a:gd name="connsiteY74-4792" fmla="*/ 0 h 10000"/>
                <a:gd name="connsiteX75-4793" fmla="*/ 154 w 9690"/>
                <a:gd name="connsiteY75-4794" fmla="*/ 0 h 10000"/>
                <a:gd name="connsiteX76-4795" fmla="*/ 464 w 9690"/>
                <a:gd name="connsiteY76-4796" fmla="*/ 0 h 10000"/>
                <a:gd name="connsiteX77-4797" fmla="*/ 774 w 9690"/>
                <a:gd name="connsiteY77-4798" fmla="*/ 0 h 10000"/>
                <a:gd name="connsiteX78-4799" fmla="*/ 1083 w 9690"/>
                <a:gd name="connsiteY78-4800" fmla="*/ 106 h 10000"/>
                <a:gd name="connsiteX79-4801" fmla="*/ 1373 w 9690"/>
                <a:gd name="connsiteY79-4802" fmla="*/ 212 h 10000"/>
                <a:gd name="connsiteX80-4803" fmla="*/ 1683 w 9690"/>
                <a:gd name="connsiteY80-4804" fmla="*/ 317 h 10000"/>
                <a:gd name="connsiteX81-4805" fmla="*/ 1838 w 9690"/>
                <a:gd name="connsiteY81-4806" fmla="*/ 423 h 10000"/>
                <a:gd name="connsiteX82-4807" fmla="*/ 1992 w 9690"/>
                <a:gd name="connsiteY82-4808" fmla="*/ 423 h 10000"/>
                <a:gd name="connsiteX83-4809" fmla="*/ 1992 w 9690"/>
                <a:gd name="connsiteY83-4810" fmla="*/ 635 h 10000"/>
                <a:gd name="connsiteX84-4811" fmla="*/ 1838 w 9690"/>
                <a:gd name="connsiteY84-4812" fmla="*/ 847 h 10000"/>
                <a:gd name="connsiteX85-4813" fmla="*/ 1838 w 9690"/>
                <a:gd name="connsiteY85-4814" fmla="*/ 952 h 10000"/>
                <a:gd name="connsiteX86-4815" fmla="*/ 1838 w 9690"/>
                <a:gd name="connsiteY86-4816" fmla="*/ 1164 h 10000"/>
                <a:gd name="connsiteX87-4817" fmla="*/ 1683 w 9690"/>
                <a:gd name="connsiteY87-4818" fmla="*/ 1362 h 10000"/>
                <a:gd name="connsiteX88-4819" fmla="*/ 1683 w 9690"/>
                <a:gd name="connsiteY88-4820" fmla="*/ 1574 h 10000"/>
                <a:gd name="connsiteX89-4821" fmla="*/ 1683 w 9690"/>
                <a:gd name="connsiteY89-4822" fmla="*/ 1892 h 10000"/>
                <a:gd name="connsiteX90-4823" fmla="*/ 1683 w 9690"/>
                <a:gd name="connsiteY90-4824" fmla="*/ 2315 h 10000"/>
                <a:gd name="connsiteX91-4825" fmla="*/ 1528 w 9690"/>
                <a:gd name="connsiteY91-4826" fmla="*/ 2844 h 10000"/>
                <a:gd name="connsiteX92-4827" fmla="*/ 1528 w 9690"/>
                <a:gd name="connsiteY92-4828" fmla="*/ 3373 h 10000"/>
                <a:gd name="connsiteX93-4829" fmla="*/ 1528 w 9690"/>
                <a:gd name="connsiteY93-4830" fmla="*/ 3373 h 10000"/>
                <a:gd name="connsiteX0-4831" fmla="*/ 1577 w 9681"/>
                <a:gd name="connsiteY0-4832" fmla="*/ 3373 h 10000"/>
                <a:gd name="connsiteX1-4833" fmla="*/ 1577 w 9681"/>
                <a:gd name="connsiteY1-4834" fmla="*/ 3889 h 10000"/>
                <a:gd name="connsiteX2-4835" fmla="*/ 1577 w 9681"/>
                <a:gd name="connsiteY2-4836" fmla="*/ 4312 h 10000"/>
                <a:gd name="connsiteX3-4837" fmla="*/ 1577 w 9681"/>
                <a:gd name="connsiteY3-4838" fmla="*/ 4735 h 10000"/>
                <a:gd name="connsiteX4-4839" fmla="*/ 1577 w 9681"/>
                <a:gd name="connsiteY4-4840" fmla="*/ 5159 h 10000"/>
                <a:gd name="connsiteX5-4841" fmla="*/ 1577 w 9681"/>
                <a:gd name="connsiteY5-4842" fmla="*/ 5582 h 10000"/>
                <a:gd name="connsiteX6-4843" fmla="*/ 1577 w 9681"/>
                <a:gd name="connsiteY6-4844" fmla="*/ 5899 h 10000"/>
                <a:gd name="connsiteX7-4845" fmla="*/ 1577 w 9681"/>
                <a:gd name="connsiteY7-4846" fmla="*/ 6217 h 10000"/>
                <a:gd name="connsiteX8-4847" fmla="*/ 1577 w 9681"/>
                <a:gd name="connsiteY8-4848" fmla="*/ 6415 h 10000"/>
                <a:gd name="connsiteX9-4849" fmla="*/ 1417 w 9681"/>
                <a:gd name="connsiteY9-4850" fmla="*/ 6944 h 10000"/>
                <a:gd name="connsiteX10-4851" fmla="*/ 1417 w 9681"/>
                <a:gd name="connsiteY10-4852" fmla="*/ 7368 h 10000"/>
                <a:gd name="connsiteX11-4853" fmla="*/ 1577 w 9681"/>
                <a:gd name="connsiteY11-4854" fmla="*/ 7685 h 10000"/>
                <a:gd name="connsiteX12-4855" fmla="*/ 1577 w 9681"/>
                <a:gd name="connsiteY12-4856" fmla="*/ 8003 h 10000"/>
                <a:gd name="connsiteX13-4857" fmla="*/ 1737 w 9681"/>
                <a:gd name="connsiteY13-4858" fmla="*/ 8320 h 10000"/>
                <a:gd name="connsiteX14-4859" fmla="*/ 1897 w 9681"/>
                <a:gd name="connsiteY14-4860" fmla="*/ 8638 h 10000"/>
                <a:gd name="connsiteX15-4861" fmla="*/ 2056 w 9681"/>
                <a:gd name="connsiteY15-4862" fmla="*/ 8836 h 10000"/>
                <a:gd name="connsiteX16-4863" fmla="*/ 2376 w 9681"/>
                <a:gd name="connsiteY16-4864" fmla="*/ 8942 h 10000"/>
                <a:gd name="connsiteX17-4865" fmla="*/ 2695 w 9681"/>
                <a:gd name="connsiteY17-4866" fmla="*/ 9048 h 10000"/>
                <a:gd name="connsiteX18-4867" fmla="*/ 3174 w 9681"/>
                <a:gd name="connsiteY18-4868" fmla="*/ 9153 h 10000"/>
                <a:gd name="connsiteX19-4869" fmla="*/ 3812 w 9681"/>
                <a:gd name="connsiteY19-4870" fmla="*/ 9259 h 10000"/>
                <a:gd name="connsiteX20-4871" fmla="*/ 4452 w 9681"/>
                <a:gd name="connsiteY20-4872" fmla="*/ 9259 h 10000"/>
                <a:gd name="connsiteX21-4873" fmla="*/ 5070 w 9681"/>
                <a:gd name="connsiteY21-4874" fmla="*/ 9259 h 10000"/>
                <a:gd name="connsiteX22-4875" fmla="*/ 5709 w 9681"/>
                <a:gd name="connsiteY22-4876" fmla="*/ 9259 h 10000"/>
                <a:gd name="connsiteX23-4877" fmla="*/ 6188 w 9681"/>
                <a:gd name="connsiteY23-4878" fmla="*/ 9259 h 10000"/>
                <a:gd name="connsiteX24-4879" fmla="*/ 6667 w 9681"/>
                <a:gd name="connsiteY24-4880" fmla="*/ 9153 h 10000"/>
                <a:gd name="connsiteX25-4881" fmla="*/ 7465 w 9681"/>
                <a:gd name="connsiteY25-4882" fmla="*/ 9048 h 10000"/>
                <a:gd name="connsiteX26-4883" fmla="*/ 8103 w 9681"/>
                <a:gd name="connsiteY26-4884" fmla="*/ 8942 h 10000"/>
                <a:gd name="connsiteX27-4885" fmla="*/ 8264 w 9681"/>
                <a:gd name="connsiteY27-4886" fmla="*/ 8836 h 10000"/>
                <a:gd name="connsiteX28-4887" fmla="*/ 8423 w 9681"/>
                <a:gd name="connsiteY28-4888" fmla="*/ 8743 h 10000"/>
                <a:gd name="connsiteX29-4889" fmla="*/ 8582 w 9681"/>
                <a:gd name="connsiteY29-4890" fmla="*/ 8638 h 10000"/>
                <a:gd name="connsiteX30-4891" fmla="*/ 9681 w 9681"/>
                <a:gd name="connsiteY30-4892" fmla="*/ 9577 h 10000"/>
                <a:gd name="connsiteX31-4893" fmla="*/ 9202 w 9681"/>
                <a:gd name="connsiteY31-4894" fmla="*/ 9683 h 10000"/>
                <a:gd name="connsiteX32-4895" fmla="*/ 8743 w 9681"/>
                <a:gd name="connsiteY32-4896" fmla="*/ 9788 h 10000"/>
                <a:gd name="connsiteX33-4897" fmla="*/ 8264 w 9681"/>
                <a:gd name="connsiteY33-4898" fmla="*/ 9894 h 10000"/>
                <a:gd name="connsiteX34-4899" fmla="*/ 7624 w 9681"/>
                <a:gd name="connsiteY34-4900" fmla="*/ 9894 h 10000"/>
                <a:gd name="connsiteX35-4901" fmla="*/ 6827 w 9681"/>
                <a:gd name="connsiteY35-4902" fmla="*/ 10000 h 10000"/>
                <a:gd name="connsiteX36-4903" fmla="*/ 6028 w 9681"/>
                <a:gd name="connsiteY36-4904" fmla="*/ 10000 h 10000"/>
                <a:gd name="connsiteX37-4905" fmla="*/ 5070 w 9681"/>
                <a:gd name="connsiteY37-4906" fmla="*/ 10000 h 10000"/>
                <a:gd name="connsiteX38-4907" fmla="*/ 4291 w 9681"/>
                <a:gd name="connsiteY38-4908" fmla="*/ 10000 h 10000"/>
                <a:gd name="connsiteX39-4909" fmla="*/ 3492 w 9681"/>
                <a:gd name="connsiteY39-4910" fmla="*/ 9894 h 10000"/>
                <a:gd name="connsiteX40-4911" fmla="*/ 2854 w 9681"/>
                <a:gd name="connsiteY40-4912" fmla="*/ 9894 h 10000"/>
                <a:gd name="connsiteX41-4913" fmla="*/ 2376 w 9681"/>
                <a:gd name="connsiteY41-4914" fmla="*/ 9788 h 10000"/>
                <a:gd name="connsiteX42-4915" fmla="*/ 1897 w 9681"/>
                <a:gd name="connsiteY42-4916" fmla="*/ 9577 h 10000"/>
                <a:gd name="connsiteX43-4917" fmla="*/ 1417 w 9681"/>
                <a:gd name="connsiteY43-4918" fmla="*/ 9471 h 10000"/>
                <a:gd name="connsiteX44-4919" fmla="*/ 1118 w 9681"/>
                <a:gd name="connsiteY44-4920" fmla="*/ 9259 h 10000"/>
                <a:gd name="connsiteX45-4921" fmla="*/ 958 w 9681"/>
                <a:gd name="connsiteY45-4922" fmla="*/ 8942 h 10000"/>
                <a:gd name="connsiteX46-4923" fmla="*/ 799 w 9681"/>
                <a:gd name="connsiteY46-4924" fmla="*/ 8638 h 10000"/>
                <a:gd name="connsiteX47-4925" fmla="*/ 639 w 9681"/>
                <a:gd name="connsiteY47-4926" fmla="*/ 8214 h 10000"/>
                <a:gd name="connsiteX48-4927" fmla="*/ 639 w 9681"/>
                <a:gd name="connsiteY48-4928" fmla="*/ 7791 h 10000"/>
                <a:gd name="connsiteX49-4929" fmla="*/ 639 w 9681"/>
                <a:gd name="connsiteY49-4930" fmla="*/ 7262 h 10000"/>
                <a:gd name="connsiteX50-4931" fmla="*/ 639 w 9681"/>
                <a:gd name="connsiteY50-4932" fmla="*/ 6627 h 10000"/>
                <a:gd name="connsiteX51-4933" fmla="*/ 639 w 9681"/>
                <a:gd name="connsiteY51-4934" fmla="*/ 5899 h 10000"/>
                <a:gd name="connsiteX52-4935" fmla="*/ 639 w 9681"/>
                <a:gd name="connsiteY52-4936" fmla="*/ 5476 h 10000"/>
                <a:gd name="connsiteX53-4937" fmla="*/ 639 w 9681"/>
                <a:gd name="connsiteY53-4938" fmla="*/ 5053 h 10000"/>
                <a:gd name="connsiteX54-4939" fmla="*/ 639 w 9681"/>
                <a:gd name="connsiteY54-4940" fmla="*/ 4630 h 10000"/>
                <a:gd name="connsiteX55-4941" fmla="*/ 639 w 9681"/>
                <a:gd name="connsiteY55-4942" fmla="*/ 4206 h 10000"/>
                <a:gd name="connsiteX56-4943" fmla="*/ 639 w 9681"/>
                <a:gd name="connsiteY56-4944" fmla="*/ 3690 h 10000"/>
                <a:gd name="connsiteX57-4945" fmla="*/ 639 w 9681"/>
                <a:gd name="connsiteY57-4946" fmla="*/ 3267 h 10000"/>
                <a:gd name="connsiteX58-4947" fmla="*/ 639 w 9681"/>
                <a:gd name="connsiteY58-4948" fmla="*/ 2950 h 10000"/>
                <a:gd name="connsiteX59-4949" fmla="*/ 639 w 9681"/>
                <a:gd name="connsiteY59-4950" fmla="*/ 2526 h 10000"/>
                <a:gd name="connsiteX60-4951" fmla="*/ 639 w 9681"/>
                <a:gd name="connsiteY60-4952" fmla="*/ 2209 h 10000"/>
                <a:gd name="connsiteX61-4953" fmla="*/ 479 w 9681"/>
                <a:gd name="connsiteY61-4954" fmla="*/ 1892 h 10000"/>
                <a:gd name="connsiteX62-4955" fmla="*/ 479 w 9681"/>
                <a:gd name="connsiteY62-4956" fmla="*/ 1680 h 10000"/>
                <a:gd name="connsiteX63-4957" fmla="*/ 479 w 9681"/>
                <a:gd name="connsiteY63-4958" fmla="*/ 1362 h 10000"/>
                <a:gd name="connsiteX64-4959" fmla="*/ 479 w 9681"/>
                <a:gd name="connsiteY64-4960" fmla="*/ 1164 h 10000"/>
                <a:gd name="connsiteX65-4961" fmla="*/ 479 w 9681"/>
                <a:gd name="connsiteY65-4962" fmla="*/ 1058 h 10000"/>
                <a:gd name="connsiteX66-4963" fmla="*/ 479 w 9681"/>
                <a:gd name="connsiteY66-4964" fmla="*/ 847 h 10000"/>
                <a:gd name="connsiteX67-4965" fmla="*/ 320 w 9681"/>
                <a:gd name="connsiteY67-4966" fmla="*/ 741 h 10000"/>
                <a:gd name="connsiteX68-4967" fmla="*/ 320 w 9681"/>
                <a:gd name="connsiteY68-4968" fmla="*/ 529 h 10000"/>
                <a:gd name="connsiteX69-4969" fmla="*/ 159 w 9681"/>
                <a:gd name="connsiteY69-4970" fmla="*/ 423 h 10000"/>
                <a:gd name="connsiteX70-4971" fmla="*/ 0 w 9681"/>
                <a:gd name="connsiteY70-4972" fmla="*/ 317 h 10000"/>
                <a:gd name="connsiteX71-4973" fmla="*/ 0 w 9681"/>
                <a:gd name="connsiteY71-4974" fmla="*/ 212 h 10000"/>
                <a:gd name="connsiteX72-4975" fmla="*/ 0 w 9681"/>
                <a:gd name="connsiteY72-4976" fmla="*/ 106 h 10000"/>
                <a:gd name="connsiteX73-4977" fmla="*/ 159 w 9681"/>
                <a:gd name="connsiteY73-4978" fmla="*/ 0 h 10000"/>
                <a:gd name="connsiteX74-4979" fmla="*/ 159 w 9681"/>
                <a:gd name="connsiteY74-4980" fmla="*/ 0 h 10000"/>
                <a:gd name="connsiteX75-4981" fmla="*/ 479 w 9681"/>
                <a:gd name="connsiteY75-4982" fmla="*/ 0 h 10000"/>
                <a:gd name="connsiteX76-4983" fmla="*/ 799 w 9681"/>
                <a:gd name="connsiteY76-4984" fmla="*/ 0 h 10000"/>
                <a:gd name="connsiteX77-4985" fmla="*/ 1118 w 9681"/>
                <a:gd name="connsiteY77-4986" fmla="*/ 106 h 10000"/>
                <a:gd name="connsiteX78-4987" fmla="*/ 1417 w 9681"/>
                <a:gd name="connsiteY78-4988" fmla="*/ 212 h 10000"/>
                <a:gd name="connsiteX79-4989" fmla="*/ 1737 w 9681"/>
                <a:gd name="connsiteY79-4990" fmla="*/ 317 h 10000"/>
                <a:gd name="connsiteX80-4991" fmla="*/ 1897 w 9681"/>
                <a:gd name="connsiteY80-4992" fmla="*/ 423 h 10000"/>
                <a:gd name="connsiteX81-4993" fmla="*/ 2056 w 9681"/>
                <a:gd name="connsiteY81-4994" fmla="*/ 423 h 10000"/>
                <a:gd name="connsiteX82-4995" fmla="*/ 2056 w 9681"/>
                <a:gd name="connsiteY82-4996" fmla="*/ 635 h 10000"/>
                <a:gd name="connsiteX83-4997" fmla="*/ 1897 w 9681"/>
                <a:gd name="connsiteY83-4998" fmla="*/ 847 h 10000"/>
                <a:gd name="connsiteX84-4999" fmla="*/ 1897 w 9681"/>
                <a:gd name="connsiteY84-5000" fmla="*/ 952 h 10000"/>
                <a:gd name="connsiteX85-5001" fmla="*/ 1897 w 9681"/>
                <a:gd name="connsiteY85-5002" fmla="*/ 1164 h 10000"/>
                <a:gd name="connsiteX86-5003" fmla="*/ 1737 w 9681"/>
                <a:gd name="connsiteY86-5004" fmla="*/ 1362 h 10000"/>
                <a:gd name="connsiteX87-5005" fmla="*/ 1737 w 9681"/>
                <a:gd name="connsiteY87-5006" fmla="*/ 1574 h 10000"/>
                <a:gd name="connsiteX88-5007" fmla="*/ 1737 w 9681"/>
                <a:gd name="connsiteY88-5008" fmla="*/ 1892 h 10000"/>
                <a:gd name="connsiteX89-5009" fmla="*/ 1737 w 9681"/>
                <a:gd name="connsiteY89-5010" fmla="*/ 2315 h 10000"/>
                <a:gd name="connsiteX90-5011" fmla="*/ 1577 w 9681"/>
                <a:gd name="connsiteY90-5012" fmla="*/ 2844 h 10000"/>
                <a:gd name="connsiteX91-5013" fmla="*/ 1577 w 9681"/>
                <a:gd name="connsiteY91-5014" fmla="*/ 3373 h 10000"/>
                <a:gd name="connsiteX92-5015" fmla="*/ 1577 w 9681"/>
                <a:gd name="connsiteY92-5016" fmla="*/ 3373 h 10000"/>
                <a:gd name="connsiteX0-5017" fmla="*/ 1629 w 9505"/>
                <a:gd name="connsiteY0-5018" fmla="*/ 3373 h 10000"/>
                <a:gd name="connsiteX1-5019" fmla="*/ 1629 w 9505"/>
                <a:gd name="connsiteY1-5020" fmla="*/ 3889 h 10000"/>
                <a:gd name="connsiteX2-5021" fmla="*/ 1629 w 9505"/>
                <a:gd name="connsiteY2-5022" fmla="*/ 4312 h 10000"/>
                <a:gd name="connsiteX3-5023" fmla="*/ 1629 w 9505"/>
                <a:gd name="connsiteY3-5024" fmla="*/ 4735 h 10000"/>
                <a:gd name="connsiteX4-5025" fmla="*/ 1629 w 9505"/>
                <a:gd name="connsiteY4-5026" fmla="*/ 5159 h 10000"/>
                <a:gd name="connsiteX5-5027" fmla="*/ 1629 w 9505"/>
                <a:gd name="connsiteY5-5028" fmla="*/ 5582 h 10000"/>
                <a:gd name="connsiteX6-5029" fmla="*/ 1629 w 9505"/>
                <a:gd name="connsiteY6-5030" fmla="*/ 5899 h 10000"/>
                <a:gd name="connsiteX7-5031" fmla="*/ 1629 w 9505"/>
                <a:gd name="connsiteY7-5032" fmla="*/ 6217 h 10000"/>
                <a:gd name="connsiteX8-5033" fmla="*/ 1629 w 9505"/>
                <a:gd name="connsiteY8-5034" fmla="*/ 6415 h 10000"/>
                <a:gd name="connsiteX9-5035" fmla="*/ 1464 w 9505"/>
                <a:gd name="connsiteY9-5036" fmla="*/ 6944 h 10000"/>
                <a:gd name="connsiteX10-5037" fmla="*/ 1464 w 9505"/>
                <a:gd name="connsiteY10-5038" fmla="*/ 7368 h 10000"/>
                <a:gd name="connsiteX11-5039" fmla="*/ 1629 w 9505"/>
                <a:gd name="connsiteY11-5040" fmla="*/ 7685 h 10000"/>
                <a:gd name="connsiteX12-5041" fmla="*/ 1629 w 9505"/>
                <a:gd name="connsiteY12-5042" fmla="*/ 8003 h 10000"/>
                <a:gd name="connsiteX13-5043" fmla="*/ 1794 w 9505"/>
                <a:gd name="connsiteY13-5044" fmla="*/ 8320 h 10000"/>
                <a:gd name="connsiteX14-5045" fmla="*/ 1960 w 9505"/>
                <a:gd name="connsiteY14-5046" fmla="*/ 8638 h 10000"/>
                <a:gd name="connsiteX15-5047" fmla="*/ 2124 w 9505"/>
                <a:gd name="connsiteY15-5048" fmla="*/ 8836 h 10000"/>
                <a:gd name="connsiteX16-5049" fmla="*/ 2454 w 9505"/>
                <a:gd name="connsiteY16-5050" fmla="*/ 8942 h 10000"/>
                <a:gd name="connsiteX17-5051" fmla="*/ 2784 w 9505"/>
                <a:gd name="connsiteY17-5052" fmla="*/ 9048 h 10000"/>
                <a:gd name="connsiteX18-5053" fmla="*/ 3279 w 9505"/>
                <a:gd name="connsiteY18-5054" fmla="*/ 9153 h 10000"/>
                <a:gd name="connsiteX19-5055" fmla="*/ 3938 w 9505"/>
                <a:gd name="connsiteY19-5056" fmla="*/ 9259 h 10000"/>
                <a:gd name="connsiteX20-5057" fmla="*/ 4599 w 9505"/>
                <a:gd name="connsiteY20-5058" fmla="*/ 9259 h 10000"/>
                <a:gd name="connsiteX21-5059" fmla="*/ 5237 w 9505"/>
                <a:gd name="connsiteY21-5060" fmla="*/ 9259 h 10000"/>
                <a:gd name="connsiteX22-5061" fmla="*/ 5897 w 9505"/>
                <a:gd name="connsiteY22-5062" fmla="*/ 9259 h 10000"/>
                <a:gd name="connsiteX23-5063" fmla="*/ 6392 w 9505"/>
                <a:gd name="connsiteY23-5064" fmla="*/ 9259 h 10000"/>
                <a:gd name="connsiteX24-5065" fmla="*/ 6887 w 9505"/>
                <a:gd name="connsiteY24-5066" fmla="*/ 9153 h 10000"/>
                <a:gd name="connsiteX25-5067" fmla="*/ 7711 w 9505"/>
                <a:gd name="connsiteY25-5068" fmla="*/ 9048 h 10000"/>
                <a:gd name="connsiteX26-5069" fmla="*/ 8370 w 9505"/>
                <a:gd name="connsiteY26-5070" fmla="*/ 8942 h 10000"/>
                <a:gd name="connsiteX27-5071" fmla="*/ 8536 w 9505"/>
                <a:gd name="connsiteY27-5072" fmla="*/ 8836 h 10000"/>
                <a:gd name="connsiteX28-5073" fmla="*/ 8701 w 9505"/>
                <a:gd name="connsiteY28-5074" fmla="*/ 8743 h 10000"/>
                <a:gd name="connsiteX29-5075" fmla="*/ 8865 w 9505"/>
                <a:gd name="connsiteY29-5076" fmla="*/ 8638 h 10000"/>
                <a:gd name="connsiteX30-5077" fmla="*/ 9505 w 9505"/>
                <a:gd name="connsiteY30-5078" fmla="*/ 9683 h 10000"/>
                <a:gd name="connsiteX31-5079" fmla="*/ 9031 w 9505"/>
                <a:gd name="connsiteY31-5080" fmla="*/ 9788 h 10000"/>
                <a:gd name="connsiteX32-5081" fmla="*/ 8536 w 9505"/>
                <a:gd name="connsiteY32-5082" fmla="*/ 9894 h 10000"/>
                <a:gd name="connsiteX33-5083" fmla="*/ 7875 w 9505"/>
                <a:gd name="connsiteY33-5084" fmla="*/ 9894 h 10000"/>
                <a:gd name="connsiteX34-5085" fmla="*/ 7052 w 9505"/>
                <a:gd name="connsiteY34-5086" fmla="*/ 10000 h 10000"/>
                <a:gd name="connsiteX35-5087" fmla="*/ 6227 w 9505"/>
                <a:gd name="connsiteY35-5088" fmla="*/ 10000 h 10000"/>
                <a:gd name="connsiteX36-5089" fmla="*/ 5237 w 9505"/>
                <a:gd name="connsiteY36-5090" fmla="*/ 10000 h 10000"/>
                <a:gd name="connsiteX37-5091" fmla="*/ 4432 w 9505"/>
                <a:gd name="connsiteY37-5092" fmla="*/ 10000 h 10000"/>
                <a:gd name="connsiteX38-5093" fmla="*/ 3607 w 9505"/>
                <a:gd name="connsiteY38-5094" fmla="*/ 9894 h 10000"/>
                <a:gd name="connsiteX39-5095" fmla="*/ 2948 w 9505"/>
                <a:gd name="connsiteY39-5096" fmla="*/ 9894 h 10000"/>
                <a:gd name="connsiteX40-5097" fmla="*/ 2454 w 9505"/>
                <a:gd name="connsiteY40-5098" fmla="*/ 9788 h 10000"/>
                <a:gd name="connsiteX41-5099" fmla="*/ 1960 w 9505"/>
                <a:gd name="connsiteY41-5100" fmla="*/ 9577 h 10000"/>
                <a:gd name="connsiteX42-5101" fmla="*/ 1464 w 9505"/>
                <a:gd name="connsiteY42-5102" fmla="*/ 9471 h 10000"/>
                <a:gd name="connsiteX43-5103" fmla="*/ 1155 w 9505"/>
                <a:gd name="connsiteY43-5104" fmla="*/ 9259 h 10000"/>
                <a:gd name="connsiteX44-5105" fmla="*/ 990 w 9505"/>
                <a:gd name="connsiteY44-5106" fmla="*/ 8942 h 10000"/>
                <a:gd name="connsiteX45-5107" fmla="*/ 825 w 9505"/>
                <a:gd name="connsiteY45-5108" fmla="*/ 8638 h 10000"/>
                <a:gd name="connsiteX46-5109" fmla="*/ 660 w 9505"/>
                <a:gd name="connsiteY46-5110" fmla="*/ 8214 h 10000"/>
                <a:gd name="connsiteX47-5111" fmla="*/ 660 w 9505"/>
                <a:gd name="connsiteY47-5112" fmla="*/ 7791 h 10000"/>
                <a:gd name="connsiteX48-5113" fmla="*/ 660 w 9505"/>
                <a:gd name="connsiteY48-5114" fmla="*/ 7262 h 10000"/>
                <a:gd name="connsiteX49-5115" fmla="*/ 660 w 9505"/>
                <a:gd name="connsiteY49-5116" fmla="*/ 6627 h 10000"/>
                <a:gd name="connsiteX50-5117" fmla="*/ 660 w 9505"/>
                <a:gd name="connsiteY50-5118" fmla="*/ 5899 h 10000"/>
                <a:gd name="connsiteX51-5119" fmla="*/ 660 w 9505"/>
                <a:gd name="connsiteY51-5120" fmla="*/ 5476 h 10000"/>
                <a:gd name="connsiteX52-5121" fmla="*/ 660 w 9505"/>
                <a:gd name="connsiteY52-5122" fmla="*/ 5053 h 10000"/>
                <a:gd name="connsiteX53-5123" fmla="*/ 660 w 9505"/>
                <a:gd name="connsiteY53-5124" fmla="*/ 4630 h 10000"/>
                <a:gd name="connsiteX54-5125" fmla="*/ 660 w 9505"/>
                <a:gd name="connsiteY54-5126" fmla="*/ 4206 h 10000"/>
                <a:gd name="connsiteX55-5127" fmla="*/ 660 w 9505"/>
                <a:gd name="connsiteY55-5128" fmla="*/ 3690 h 10000"/>
                <a:gd name="connsiteX56-5129" fmla="*/ 660 w 9505"/>
                <a:gd name="connsiteY56-5130" fmla="*/ 3267 h 10000"/>
                <a:gd name="connsiteX57-5131" fmla="*/ 660 w 9505"/>
                <a:gd name="connsiteY57-5132" fmla="*/ 2950 h 10000"/>
                <a:gd name="connsiteX58-5133" fmla="*/ 660 w 9505"/>
                <a:gd name="connsiteY58-5134" fmla="*/ 2526 h 10000"/>
                <a:gd name="connsiteX59-5135" fmla="*/ 660 w 9505"/>
                <a:gd name="connsiteY59-5136" fmla="*/ 2209 h 10000"/>
                <a:gd name="connsiteX60-5137" fmla="*/ 495 w 9505"/>
                <a:gd name="connsiteY60-5138" fmla="*/ 1892 h 10000"/>
                <a:gd name="connsiteX61-5139" fmla="*/ 495 w 9505"/>
                <a:gd name="connsiteY61-5140" fmla="*/ 1680 h 10000"/>
                <a:gd name="connsiteX62-5141" fmla="*/ 495 w 9505"/>
                <a:gd name="connsiteY62-5142" fmla="*/ 1362 h 10000"/>
                <a:gd name="connsiteX63-5143" fmla="*/ 495 w 9505"/>
                <a:gd name="connsiteY63-5144" fmla="*/ 1164 h 10000"/>
                <a:gd name="connsiteX64-5145" fmla="*/ 495 w 9505"/>
                <a:gd name="connsiteY64-5146" fmla="*/ 1058 h 10000"/>
                <a:gd name="connsiteX65-5147" fmla="*/ 495 w 9505"/>
                <a:gd name="connsiteY65-5148" fmla="*/ 847 h 10000"/>
                <a:gd name="connsiteX66-5149" fmla="*/ 331 w 9505"/>
                <a:gd name="connsiteY66-5150" fmla="*/ 741 h 10000"/>
                <a:gd name="connsiteX67-5151" fmla="*/ 331 w 9505"/>
                <a:gd name="connsiteY67-5152" fmla="*/ 529 h 10000"/>
                <a:gd name="connsiteX68-5153" fmla="*/ 164 w 9505"/>
                <a:gd name="connsiteY68-5154" fmla="*/ 423 h 10000"/>
                <a:gd name="connsiteX69-5155" fmla="*/ 0 w 9505"/>
                <a:gd name="connsiteY69-5156" fmla="*/ 317 h 10000"/>
                <a:gd name="connsiteX70-5157" fmla="*/ 0 w 9505"/>
                <a:gd name="connsiteY70-5158" fmla="*/ 212 h 10000"/>
                <a:gd name="connsiteX71-5159" fmla="*/ 0 w 9505"/>
                <a:gd name="connsiteY71-5160" fmla="*/ 106 h 10000"/>
                <a:gd name="connsiteX72-5161" fmla="*/ 164 w 9505"/>
                <a:gd name="connsiteY72-5162" fmla="*/ 0 h 10000"/>
                <a:gd name="connsiteX73-5163" fmla="*/ 164 w 9505"/>
                <a:gd name="connsiteY73-5164" fmla="*/ 0 h 10000"/>
                <a:gd name="connsiteX74-5165" fmla="*/ 495 w 9505"/>
                <a:gd name="connsiteY74-5166" fmla="*/ 0 h 10000"/>
                <a:gd name="connsiteX75-5167" fmla="*/ 825 w 9505"/>
                <a:gd name="connsiteY75-5168" fmla="*/ 0 h 10000"/>
                <a:gd name="connsiteX76-5169" fmla="*/ 1155 w 9505"/>
                <a:gd name="connsiteY76-5170" fmla="*/ 106 h 10000"/>
                <a:gd name="connsiteX77-5171" fmla="*/ 1464 w 9505"/>
                <a:gd name="connsiteY77-5172" fmla="*/ 212 h 10000"/>
                <a:gd name="connsiteX78-5173" fmla="*/ 1794 w 9505"/>
                <a:gd name="connsiteY78-5174" fmla="*/ 317 h 10000"/>
                <a:gd name="connsiteX79-5175" fmla="*/ 1960 w 9505"/>
                <a:gd name="connsiteY79-5176" fmla="*/ 423 h 10000"/>
                <a:gd name="connsiteX80-5177" fmla="*/ 2124 w 9505"/>
                <a:gd name="connsiteY80-5178" fmla="*/ 423 h 10000"/>
                <a:gd name="connsiteX81-5179" fmla="*/ 2124 w 9505"/>
                <a:gd name="connsiteY81-5180" fmla="*/ 635 h 10000"/>
                <a:gd name="connsiteX82-5181" fmla="*/ 1960 w 9505"/>
                <a:gd name="connsiteY82-5182" fmla="*/ 847 h 10000"/>
                <a:gd name="connsiteX83-5183" fmla="*/ 1960 w 9505"/>
                <a:gd name="connsiteY83-5184" fmla="*/ 952 h 10000"/>
                <a:gd name="connsiteX84-5185" fmla="*/ 1960 w 9505"/>
                <a:gd name="connsiteY84-5186" fmla="*/ 1164 h 10000"/>
                <a:gd name="connsiteX85-5187" fmla="*/ 1794 w 9505"/>
                <a:gd name="connsiteY85-5188" fmla="*/ 1362 h 10000"/>
                <a:gd name="connsiteX86-5189" fmla="*/ 1794 w 9505"/>
                <a:gd name="connsiteY86-5190" fmla="*/ 1574 h 10000"/>
                <a:gd name="connsiteX87-5191" fmla="*/ 1794 w 9505"/>
                <a:gd name="connsiteY87-5192" fmla="*/ 1892 h 10000"/>
                <a:gd name="connsiteX88-5193" fmla="*/ 1794 w 9505"/>
                <a:gd name="connsiteY88-5194" fmla="*/ 2315 h 10000"/>
                <a:gd name="connsiteX89-5195" fmla="*/ 1629 w 9505"/>
                <a:gd name="connsiteY89-5196" fmla="*/ 2844 h 10000"/>
                <a:gd name="connsiteX90-5197" fmla="*/ 1629 w 9505"/>
                <a:gd name="connsiteY90-5198" fmla="*/ 3373 h 10000"/>
                <a:gd name="connsiteX91-5199" fmla="*/ 1629 w 9505"/>
                <a:gd name="connsiteY91-5200" fmla="*/ 3373 h 10000"/>
                <a:gd name="connsiteX0-5201" fmla="*/ 1714 w 9501"/>
                <a:gd name="connsiteY0-5202" fmla="*/ 3373 h 10000"/>
                <a:gd name="connsiteX1-5203" fmla="*/ 1714 w 9501"/>
                <a:gd name="connsiteY1-5204" fmla="*/ 3889 h 10000"/>
                <a:gd name="connsiteX2-5205" fmla="*/ 1714 w 9501"/>
                <a:gd name="connsiteY2-5206" fmla="*/ 4312 h 10000"/>
                <a:gd name="connsiteX3-5207" fmla="*/ 1714 w 9501"/>
                <a:gd name="connsiteY3-5208" fmla="*/ 4735 h 10000"/>
                <a:gd name="connsiteX4-5209" fmla="*/ 1714 w 9501"/>
                <a:gd name="connsiteY4-5210" fmla="*/ 5159 h 10000"/>
                <a:gd name="connsiteX5-5211" fmla="*/ 1714 w 9501"/>
                <a:gd name="connsiteY5-5212" fmla="*/ 5582 h 10000"/>
                <a:gd name="connsiteX6-5213" fmla="*/ 1714 w 9501"/>
                <a:gd name="connsiteY6-5214" fmla="*/ 5899 h 10000"/>
                <a:gd name="connsiteX7-5215" fmla="*/ 1714 w 9501"/>
                <a:gd name="connsiteY7-5216" fmla="*/ 6217 h 10000"/>
                <a:gd name="connsiteX8-5217" fmla="*/ 1714 w 9501"/>
                <a:gd name="connsiteY8-5218" fmla="*/ 6415 h 10000"/>
                <a:gd name="connsiteX9-5219" fmla="*/ 1540 w 9501"/>
                <a:gd name="connsiteY9-5220" fmla="*/ 6944 h 10000"/>
                <a:gd name="connsiteX10-5221" fmla="*/ 1540 w 9501"/>
                <a:gd name="connsiteY10-5222" fmla="*/ 7368 h 10000"/>
                <a:gd name="connsiteX11-5223" fmla="*/ 1714 w 9501"/>
                <a:gd name="connsiteY11-5224" fmla="*/ 7685 h 10000"/>
                <a:gd name="connsiteX12-5225" fmla="*/ 1714 w 9501"/>
                <a:gd name="connsiteY12-5226" fmla="*/ 8003 h 10000"/>
                <a:gd name="connsiteX13-5227" fmla="*/ 1887 w 9501"/>
                <a:gd name="connsiteY13-5228" fmla="*/ 8320 h 10000"/>
                <a:gd name="connsiteX14-5229" fmla="*/ 2062 w 9501"/>
                <a:gd name="connsiteY14-5230" fmla="*/ 8638 h 10000"/>
                <a:gd name="connsiteX15-5231" fmla="*/ 2235 w 9501"/>
                <a:gd name="connsiteY15-5232" fmla="*/ 8836 h 10000"/>
                <a:gd name="connsiteX16-5233" fmla="*/ 2582 w 9501"/>
                <a:gd name="connsiteY16-5234" fmla="*/ 8942 h 10000"/>
                <a:gd name="connsiteX17-5235" fmla="*/ 2929 w 9501"/>
                <a:gd name="connsiteY17-5236" fmla="*/ 9048 h 10000"/>
                <a:gd name="connsiteX18-5237" fmla="*/ 3450 w 9501"/>
                <a:gd name="connsiteY18-5238" fmla="*/ 9153 h 10000"/>
                <a:gd name="connsiteX19-5239" fmla="*/ 4143 w 9501"/>
                <a:gd name="connsiteY19-5240" fmla="*/ 9259 h 10000"/>
                <a:gd name="connsiteX20-5241" fmla="*/ 4839 w 9501"/>
                <a:gd name="connsiteY20-5242" fmla="*/ 9259 h 10000"/>
                <a:gd name="connsiteX21-5243" fmla="*/ 5510 w 9501"/>
                <a:gd name="connsiteY21-5244" fmla="*/ 9259 h 10000"/>
                <a:gd name="connsiteX22-5245" fmla="*/ 6204 w 9501"/>
                <a:gd name="connsiteY22-5246" fmla="*/ 9259 h 10000"/>
                <a:gd name="connsiteX23-5247" fmla="*/ 6725 w 9501"/>
                <a:gd name="connsiteY23-5248" fmla="*/ 9259 h 10000"/>
                <a:gd name="connsiteX24-5249" fmla="*/ 7246 w 9501"/>
                <a:gd name="connsiteY24-5250" fmla="*/ 9153 h 10000"/>
                <a:gd name="connsiteX25-5251" fmla="*/ 8113 w 9501"/>
                <a:gd name="connsiteY25-5252" fmla="*/ 9048 h 10000"/>
                <a:gd name="connsiteX26-5253" fmla="*/ 8806 w 9501"/>
                <a:gd name="connsiteY26-5254" fmla="*/ 8942 h 10000"/>
                <a:gd name="connsiteX27-5255" fmla="*/ 8981 w 9501"/>
                <a:gd name="connsiteY27-5256" fmla="*/ 8836 h 10000"/>
                <a:gd name="connsiteX28-5257" fmla="*/ 9154 w 9501"/>
                <a:gd name="connsiteY28-5258" fmla="*/ 8743 h 10000"/>
                <a:gd name="connsiteX29-5259" fmla="*/ 9327 w 9501"/>
                <a:gd name="connsiteY29-5260" fmla="*/ 8638 h 10000"/>
                <a:gd name="connsiteX30-5261" fmla="*/ 9501 w 9501"/>
                <a:gd name="connsiteY30-5262" fmla="*/ 9788 h 10000"/>
                <a:gd name="connsiteX31-5263" fmla="*/ 8981 w 9501"/>
                <a:gd name="connsiteY31-5264" fmla="*/ 9894 h 10000"/>
                <a:gd name="connsiteX32-5265" fmla="*/ 8285 w 9501"/>
                <a:gd name="connsiteY32-5266" fmla="*/ 9894 h 10000"/>
                <a:gd name="connsiteX33-5267" fmla="*/ 7419 w 9501"/>
                <a:gd name="connsiteY33-5268" fmla="*/ 10000 h 10000"/>
                <a:gd name="connsiteX34-5269" fmla="*/ 6551 w 9501"/>
                <a:gd name="connsiteY34-5270" fmla="*/ 10000 h 10000"/>
                <a:gd name="connsiteX35-5271" fmla="*/ 5510 w 9501"/>
                <a:gd name="connsiteY35-5272" fmla="*/ 10000 h 10000"/>
                <a:gd name="connsiteX36-5273" fmla="*/ 4663 w 9501"/>
                <a:gd name="connsiteY36-5274" fmla="*/ 10000 h 10000"/>
                <a:gd name="connsiteX37-5275" fmla="*/ 3795 w 9501"/>
                <a:gd name="connsiteY37-5276" fmla="*/ 9894 h 10000"/>
                <a:gd name="connsiteX38-5277" fmla="*/ 3102 w 9501"/>
                <a:gd name="connsiteY38-5278" fmla="*/ 9894 h 10000"/>
                <a:gd name="connsiteX39-5279" fmla="*/ 2582 w 9501"/>
                <a:gd name="connsiteY39-5280" fmla="*/ 9788 h 10000"/>
                <a:gd name="connsiteX40-5281" fmla="*/ 2062 w 9501"/>
                <a:gd name="connsiteY40-5282" fmla="*/ 9577 h 10000"/>
                <a:gd name="connsiteX41-5283" fmla="*/ 1540 w 9501"/>
                <a:gd name="connsiteY41-5284" fmla="*/ 9471 h 10000"/>
                <a:gd name="connsiteX42-5285" fmla="*/ 1215 w 9501"/>
                <a:gd name="connsiteY42-5286" fmla="*/ 9259 h 10000"/>
                <a:gd name="connsiteX43-5287" fmla="*/ 1042 w 9501"/>
                <a:gd name="connsiteY43-5288" fmla="*/ 8942 h 10000"/>
                <a:gd name="connsiteX44-5289" fmla="*/ 868 w 9501"/>
                <a:gd name="connsiteY44-5290" fmla="*/ 8638 h 10000"/>
                <a:gd name="connsiteX45-5291" fmla="*/ 694 w 9501"/>
                <a:gd name="connsiteY45-5292" fmla="*/ 8214 h 10000"/>
                <a:gd name="connsiteX46-5293" fmla="*/ 694 w 9501"/>
                <a:gd name="connsiteY46-5294" fmla="*/ 7791 h 10000"/>
                <a:gd name="connsiteX47-5295" fmla="*/ 694 w 9501"/>
                <a:gd name="connsiteY47-5296" fmla="*/ 7262 h 10000"/>
                <a:gd name="connsiteX48-5297" fmla="*/ 694 w 9501"/>
                <a:gd name="connsiteY48-5298" fmla="*/ 6627 h 10000"/>
                <a:gd name="connsiteX49-5299" fmla="*/ 694 w 9501"/>
                <a:gd name="connsiteY49-5300" fmla="*/ 5899 h 10000"/>
                <a:gd name="connsiteX50-5301" fmla="*/ 694 w 9501"/>
                <a:gd name="connsiteY50-5302" fmla="*/ 5476 h 10000"/>
                <a:gd name="connsiteX51-5303" fmla="*/ 694 w 9501"/>
                <a:gd name="connsiteY51-5304" fmla="*/ 5053 h 10000"/>
                <a:gd name="connsiteX52-5305" fmla="*/ 694 w 9501"/>
                <a:gd name="connsiteY52-5306" fmla="*/ 4630 h 10000"/>
                <a:gd name="connsiteX53-5307" fmla="*/ 694 w 9501"/>
                <a:gd name="connsiteY53-5308" fmla="*/ 4206 h 10000"/>
                <a:gd name="connsiteX54-5309" fmla="*/ 694 w 9501"/>
                <a:gd name="connsiteY54-5310" fmla="*/ 3690 h 10000"/>
                <a:gd name="connsiteX55-5311" fmla="*/ 694 w 9501"/>
                <a:gd name="connsiteY55-5312" fmla="*/ 3267 h 10000"/>
                <a:gd name="connsiteX56-5313" fmla="*/ 694 w 9501"/>
                <a:gd name="connsiteY56-5314" fmla="*/ 2950 h 10000"/>
                <a:gd name="connsiteX57-5315" fmla="*/ 694 w 9501"/>
                <a:gd name="connsiteY57-5316" fmla="*/ 2526 h 10000"/>
                <a:gd name="connsiteX58-5317" fmla="*/ 694 w 9501"/>
                <a:gd name="connsiteY58-5318" fmla="*/ 2209 h 10000"/>
                <a:gd name="connsiteX59-5319" fmla="*/ 521 w 9501"/>
                <a:gd name="connsiteY59-5320" fmla="*/ 1892 h 10000"/>
                <a:gd name="connsiteX60-5321" fmla="*/ 521 w 9501"/>
                <a:gd name="connsiteY60-5322" fmla="*/ 1680 h 10000"/>
                <a:gd name="connsiteX61-5323" fmla="*/ 521 w 9501"/>
                <a:gd name="connsiteY61-5324" fmla="*/ 1362 h 10000"/>
                <a:gd name="connsiteX62-5325" fmla="*/ 521 w 9501"/>
                <a:gd name="connsiteY62-5326" fmla="*/ 1164 h 10000"/>
                <a:gd name="connsiteX63-5327" fmla="*/ 521 w 9501"/>
                <a:gd name="connsiteY63-5328" fmla="*/ 1058 h 10000"/>
                <a:gd name="connsiteX64-5329" fmla="*/ 521 w 9501"/>
                <a:gd name="connsiteY64-5330" fmla="*/ 847 h 10000"/>
                <a:gd name="connsiteX65-5331" fmla="*/ 348 w 9501"/>
                <a:gd name="connsiteY65-5332" fmla="*/ 741 h 10000"/>
                <a:gd name="connsiteX66-5333" fmla="*/ 348 w 9501"/>
                <a:gd name="connsiteY66-5334" fmla="*/ 529 h 10000"/>
                <a:gd name="connsiteX67-5335" fmla="*/ 173 w 9501"/>
                <a:gd name="connsiteY67-5336" fmla="*/ 423 h 10000"/>
                <a:gd name="connsiteX68-5337" fmla="*/ 0 w 9501"/>
                <a:gd name="connsiteY68-5338" fmla="*/ 317 h 10000"/>
                <a:gd name="connsiteX69-5339" fmla="*/ 0 w 9501"/>
                <a:gd name="connsiteY69-5340" fmla="*/ 212 h 10000"/>
                <a:gd name="connsiteX70-5341" fmla="*/ 0 w 9501"/>
                <a:gd name="connsiteY70-5342" fmla="*/ 106 h 10000"/>
                <a:gd name="connsiteX71-5343" fmla="*/ 173 w 9501"/>
                <a:gd name="connsiteY71-5344" fmla="*/ 0 h 10000"/>
                <a:gd name="connsiteX72-5345" fmla="*/ 173 w 9501"/>
                <a:gd name="connsiteY72-5346" fmla="*/ 0 h 10000"/>
                <a:gd name="connsiteX73-5347" fmla="*/ 521 w 9501"/>
                <a:gd name="connsiteY73-5348" fmla="*/ 0 h 10000"/>
                <a:gd name="connsiteX74-5349" fmla="*/ 868 w 9501"/>
                <a:gd name="connsiteY74-5350" fmla="*/ 0 h 10000"/>
                <a:gd name="connsiteX75-5351" fmla="*/ 1215 w 9501"/>
                <a:gd name="connsiteY75-5352" fmla="*/ 106 h 10000"/>
                <a:gd name="connsiteX76-5353" fmla="*/ 1540 w 9501"/>
                <a:gd name="connsiteY76-5354" fmla="*/ 212 h 10000"/>
                <a:gd name="connsiteX77-5355" fmla="*/ 1887 w 9501"/>
                <a:gd name="connsiteY77-5356" fmla="*/ 317 h 10000"/>
                <a:gd name="connsiteX78-5357" fmla="*/ 2062 w 9501"/>
                <a:gd name="connsiteY78-5358" fmla="*/ 423 h 10000"/>
                <a:gd name="connsiteX79-5359" fmla="*/ 2235 w 9501"/>
                <a:gd name="connsiteY79-5360" fmla="*/ 423 h 10000"/>
                <a:gd name="connsiteX80-5361" fmla="*/ 2235 w 9501"/>
                <a:gd name="connsiteY80-5362" fmla="*/ 635 h 10000"/>
                <a:gd name="connsiteX81-5363" fmla="*/ 2062 w 9501"/>
                <a:gd name="connsiteY81-5364" fmla="*/ 847 h 10000"/>
                <a:gd name="connsiteX82-5365" fmla="*/ 2062 w 9501"/>
                <a:gd name="connsiteY82-5366" fmla="*/ 952 h 10000"/>
                <a:gd name="connsiteX83-5367" fmla="*/ 2062 w 9501"/>
                <a:gd name="connsiteY83-5368" fmla="*/ 1164 h 10000"/>
                <a:gd name="connsiteX84-5369" fmla="*/ 1887 w 9501"/>
                <a:gd name="connsiteY84-5370" fmla="*/ 1362 h 10000"/>
                <a:gd name="connsiteX85-5371" fmla="*/ 1887 w 9501"/>
                <a:gd name="connsiteY85-5372" fmla="*/ 1574 h 10000"/>
                <a:gd name="connsiteX86-5373" fmla="*/ 1887 w 9501"/>
                <a:gd name="connsiteY86-5374" fmla="*/ 1892 h 10000"/>
                <a:gd name="connsiteX87-5375" fmla="*/ 1887 w 9501"/>
                <a:gd name="connsiteY87-5376" fmla="*/ 2315 h 10000"/>
                <a:gd name="connsiteX88-5377" fmla="*/ 1714 w 9501"/>
                <a:gd name="connsiteY88-5378" fmla="*/ 2844 h 10000"/>
                <a:gd name="connsiteX89-5379" fmla="*/ 1714 w 9501"/>
                <a:gd name="connsiteY89-5380" fmla="*/ 3373 h 10000"/>
                <a:gd name="connsiteX90-5381" fmla="*/ 1714 w 9501"/>
                <a:gd name="connsiteY90-5382" fmla="*/ 3373 h 10000"/>
                <a:gd name="connsiteX0-5383" fmla="*/ 1804 w 9817"/>
                <a:gd name="connsiteY0-5384" fmla="*/ 3373 h 10000"/>
                <a:gd name="connsiteX1-5385" fmla="*/ 1804 w 9817"/>
                <a:gd name="connsiteY1-5386" fmla="*/ 3889 h 10000"/>
                <a:gd name="connsiteX2-5387" fmla="*/ 1804 w 9817"/>
                <a:gd name="connsiteY2-5388" fmla="*/ 4312 h 10000"/>
                <a:gd name="connsiteX3-5389" fmla="*/ 1804 w 9817"/>
                <a:gd name="connsiteY3-5390" fmla="*/ 4735 h 10000"/>
                <a:gd name="connsiteX4-5391" fmla="*/ 1804 w 9817"/>
                <a:gd name="connsiteY4-5392" fmla="*/ 5159 h 10000"/>
                <a:gd name="connsiteX5-5393" fmla="*/ 1804 w 9817"/>
                <a:gd name="connsiteY5-5394" fmla="*/ 5582 h 10000"/>
                <a:gd name="connsiteX6-5395" fmla="*/ 1804 w 9817"/>
                <a:gd name="connsiteY6-5396" fmla="*/ 5899 h 10000"/>
                <a:gd name="connsiteX7-5397" fmla="*/ 1804 w 9817"/>
                <a:gd name="connsiteY7-5398" fmla="*/ 6217 h 10000"/>
                <a:gd name="connsiteX8-5399" fmla="*/ 1804 w 9817"/>
                <a:gd name="connsiteY8-5400" fmla="*/ 6415 h 10000"/>
                <a:gd name="connsiteX9-5401" fmla="*/ 1621 w 9817"/>
                <a:gd name="connsiteY9-5402" fmla="*/ 6944 h 10000"/>
                <a:gd name="connsiteX10-5403" fmla="*/ 1621 w 9817"/>
                <a:gd name="connsiteY10-5404" fmla="*/ 7368 h 10000"/>
                <a:gd name="connsiteX11-5405" fmla="*/ 1804 w 9817"/>
                <a:gd name="connsiteY11-5406" fmla="*/ 7685 h 10000"/>
                <a:gd name="connsiteX12-5407" fmla="*/ 1804 w 9817"/>
                <a:gd name="connsiteY12-5408" fmla="*/ 8003 h 10000"/>
                <a:gd name="connsiteX13-5409" fmla="*/ 1986 w 9817"/>
                <a:gd name="connsiteY13-5410" fmla="*/ 8320 h 10000"/>
                <a:gd name="connsiteX14-5411" fmla="*/ 2170 w 9817"/>
                <a:gd name="connsiteY14-5412" fmla="*/ 8638 h 10000"/>
                <a:gd name="connsiteX15-5413" fmla="*/ 2352 w 9817"/>
                <a:gd name="connsiteY15-5414" fmla="*/ 8836 h 10000"/>
                <a:gd name="connsiteX16-5415" fmla="*/ 2718 w 9817"/>
                <a:gd name="connsiteY16-5416" fmla="*/ 8942 h 10000"/>
                <a:gd name="connsiteX17-5417" fmla="*/ 3083 w 9817"/>
                <a:gd name="connsiteY17-5418" fmla="*/ 9048 h 10000"/>
                <a:gd name="connsiteX18-5419" fmla="*/ 3631 w 9817"/>
                <a:gd name="connsiteY18-5420" fmla="*/ 9153 h 10000"/>
                <a:gd name="connsiteX19-5421" fmla="*/ 4361 w 9817"/>
                <a:gd name="connsiteY19-5422" fmla="*/ 9259 h 10000"/>
                <a:gd name="connsiteX20-5423" fmla="*/ 5093 w 9817"/>
                <a:gd name="connsiteY20-5424" fmla="*/ 9259 h 10000"/>
                <a:gd name="connsiteX21-5425" fmla="*/ 5799 w 9817"/>
                <a:gd name="connsiteY21-5426" fmla="*/ 9259 h 10000"/>
                <a:gd name="connsiteX22-5427" fmla="*/ 6530 w 9817"/>
                <a:gd name="connsiteY22-5428" fmla="*/ 9259 h 10000"/>
                <a:gd name="connsiteX23-5429" fmla="*/ 7078 w 9817"/>
                <a:gd name="connsiteY23-5430" fmla="*/ 9259 h 10000"/>
                <a:gd name="connsiteX24-5431" fmla="*/ 7627 w 9817"/>
                <a:gd name="connsiteY24-5432" fmla="*/ 9153 h 10000"/>
                <a:gd name="connsiteX25-5433" fmla="*/ 8539 w 9817"/>
                <a:gd name="connsiteY25-5434" fmla="*/ 9048 h 10000"/>
                <a:gd name="connsiteX26-5435" fmla="*/ 9268 w 9817"/>
                <a:gd name="connsiteY26-5436" fmla="*/ 8942 h 10000"/>
                <a:gd name="connsiteX27-5437" fmla="*/ 9453 w 9817"/>
                <a:gd name="connsiteY27-5438" fmla="*/ 8836 h 10000"/>
                <a:gd name="connsiteX28-5439" fmla="*/ 9635 w 9817"/>
                <a:gd name="connsiteY28-5440" fmla="*/ 8743 h 10000"/>
                <a:gd name="connsiteX29-5441" fmla="*/ 9817 w 9817"/>
                <a:gd name="connsiteY29-5442" fmla="*/ 8638 h 10000"/>
                <a:gd name="connsiteX30-5443" fmla="*/ 9453 w 9817"/>
                <a:gd name="connsiteY30-5444" fmla="*/ 9894 h 10000"/>
                <a:gd name="connsiteX31-5445" fmla="*/ 8720 w 9817"/>
                <a:gd name="connsiteY31-5446" fmla="*/ 9894 h 10000"/>
                <a:gd name="connsiteX32-5447" fmla="*/ 7809 w 9817"/>
                <a:gd name="connsiteY32-5448" fmla="*/ 10000 h 10000"/>
                <a:gd name="connsiteX33-5449" fmla="*/ 6895 w 9817"/>
                <a:gd name="connsiteY33-5450" fmla="*/ 10000 h 10000"/>
                <a:gd name="connsiteX34-5451" fmla="*/ 5799 w 9817"/>
                <a:gd name="connsiteY34-5452" fmla="*/ 10000 h 10000"/>
                <a:gd name="connsiteX35-5453" fmla="*/ 4908 w 9817"/>
                <a:gd name="connsiteY35-5454" fmla="*/ 10000 h 10000"/>
                <a:gd name="connsiteX36-5455" fmla="*/ 3994 w 9817"/>
                <a:gd name="connsiteY36-5456" fmla="*/ 9894 h 10000"/>
                <a:gd name="connsiteX37-5457" fmla="*/ 3265 w 9817"/>
                <a:gd name="connsiteY37-5458" fmla="*/ 9894 h 10000"/>
                <a:gd name="connsiteX38-5459" fmla="*/ 2718 w 9817"/>
                <a:gd name="connsiteY38-5460" fmla="*/ 9788 h 10000"/>
                <a:gd name="connsiteX39-5461" fmla="*/ 2170 w 9817"/>
                <a:gd name="connsiteY39-5462" fmla="*/ 9577 h 10000"/>
                <a:gd name="connsiteX40-5463" fmla="*/ 1621 w 9817"/>
                <a:gd name="connsiteY40-5464" fmla="*/ 9471 h 10000"/>
                <a:gd name="connsiteX41-5465" fmla="*/ 1279 w 9817"/>
                <a:gd name="connsiteY41-5466" fmla="*/ 9259 h 10000"/>
                <a:gd name="connsiteX42-5467" fmla="*/ 1097 w 9817"/>
                <a:gd name="connsiteY42-5468" fmla="*/ 8942 h 10000"/>
                <a:gd name="connsiteX43-5469" fmla="*/ 914 w 9817"/>
                <a:gd name="connsiteY43-5470" fmla="*/ 8638 h 10000"/>
                <a:gd name="connsiteX44-5471" fmla="*/ 730 w 9817"/>
                <a:gd name="connsiteY44-5472" fmla="*/ 8214 h 10000"/>
                <a:gd name="connsiteX45-5473" fmla="*/ 730 w 9817"/>
                <a:gd name="connsiteY45-5474" fmla="*/ 7791 h 10000"/>
                <a:gd name="connsiteX46-5475" fmla="*/ 730 w 9817"/>
                <a:gd name="connsiteY46-5476" fmla="*/ 7262 h 10000"/>
                <a:gd name="connsiteX47-5477" fmla="*/ 730 w 9817"/>
                <a:gd name="connsiteY47-5478" fmla="*/ 6627 h 10000"/>
                <a:gd name="connsiteX48-5479" fmla="*/ 730 w 9817"/>
                <a:gd name="connsiteY48-5480" fmla="*/ 5899 h 10000"/>
                <a:gd name="connsiteX49-5481" fmla="*/ 730 w 9817"/>
                <a:gd name="connsiteY49-5482" fmla="*/ 5476 h 10000"/>
                <a:gd name="connsiteX50-5483" fmla="*/ 730 w 9817"/>
                <a:gd name="connsiteY50-5484" fmla="*/ 5053 h 10000"/>
                <a:gd name="connsiteX51-5485" fmla="*/ 730 w 9817"/>
                <a:gd name="connsiteY51-5486" fmla="*/ 4630 h 10000"/>
                <a:gd name="connsiteX52-5487" fmla="*/ 730 w 9817"/>
                <a:gd name="connsiteY52-5488" fmla="*/ 4206 h 10000"/>
                <a:gd name="connsiteX53-5489" fmla="*/ 730 w 9817"/>
                <a:gd name="connsiteY53-5490" fmla="*/ 3690 h 10000"/>
                <a:gd name="connsiteX54-5491" fmla="*/ 730 w 9817"/>
                <a:gd name="connsiteY54-5492" fmla="*/ 3267 h 10000"/>
                <a:gd name="connsiteX55-5493" fmla="*/ 730 w 9817"/>
                <a:gd name="connsiteY55-5494" fmla="*/ 2950 h 10000"/>
                <a:gd name="connsiteX56-5495" fmla="*/ 730 w 9817"/>
                <a:gd name="connsiteY56-5496" fmla="*/ 2526 h 10000"/>
                <a:gd name="connsiteX57-5497" fmla="*/ 730 w 9817"/>
                <a:gd name="connsiteY57-5498" fmla="*/ 2209 h 10000"/>
                <a:gd name="connsiteX58-5499" fmla="*/ 548 w 9817"/>
                <a:gd name="connsiteY58-5500" fmla="*/ 1892 h 10000"/>
                <a:gd name="connsiteX59-5501" fmla="*/ 548 w 9817"/>
                <a:gd name="connsiteY59-5502" fmla="*/ 1680 h 10000"/>
                <a:gd name="connsiteX60-5503" fmla="*/ 548 w 9817"/>
                <a:gd name="connsiteY60-5504" fmla="*/ 1362 h 10000"/>
                <a:gd name="connsiteX61-5505" fmla="*/ 548 w 9817"/>
                <a:gd name="connsiteY61-5506" fmla="*/ 1164 h 10000"/>
                <a:gd name="connsiteX62-5507" fmla="*/ 548 w 9817"/>
                <a:gd name="connsiteY62-5508" fmla="*/ 1058 h 10000"/>
                <a:gd name="connsiteX63-5509" fmla="*/ 548 w 9817"/>
                <a:gd name="connsiteY63-5510" fmla="*/ 847 h 10000"/>
                <a:gd name="connsiteX64-5511" fmla="*/ 366 w 9817"/>
                <a:gd name="connsiteY64-5512" fmla="*/ 741 h 10000"/>
                <a:gd name="connsiteX65-5513" fmla="*/ 366 w 9817"/>
                <a:gd name="connsiteY65-5514" fmla="*/ 529 h 10000"/>
                <a:gd name="connsiteX66-5515" fmla="*/ 182 w 9817"/>
                <a:gd name="connsiteY66-5516" fmla="*/ 423 h 10000"/>
                <a:gd name="connsiteX67-5517" fmla="*/ 0 w 9817"/>
                <a:gd name="connsiteY67-5518" fmla="*/ 317 h 10000"/>
                <a:gd name="connsiteX68-5519" fmla="*/ 0 w 9817"/>
                <a:gd name="connsiteY68-5520" fmla="*/ 212 h 10000"/>
                <a:gd name="connsiteX69-5521" fmla="*/ 0 w 9817"/>
                <a:gd name="connsiteY69-5522" fmla="*/ 106 h 10000"/>
                <a:gd name="connsiteX70-5523" fmla="*/ 182 w 9817"/>
                <a:gd name="connsiteY70-5524" fmla="*/ 0 h 10000"/>
                <a:gd name="connsiteX71-5525" fmla="*/ 182 w 9817"/>
                <a:gd name="connsiteY71-5526" fmla="*/ 0 h 10000"/>
                <a:gd name="connsiteX72-5527" fmla="*/ 548 w 9817"/>
                <a:gd name="connsiteY72-5528" fmla="*/ 0 h 10000"/>
                <a:gd name="connsiteX73-5529" fmla="*/ 914 w 9817"/>
                <a:gd name="connsiteY73-5530" fmla="*/ 0 h 10000"/>
                <a:gd name="connsiteX74-5531" fmla="*/ 1279 w 9817"/>
                <a:gd name="connsiteY74-5532" fmla="*/ 106 h 10000"/>
                <a:gd name="connsiteX75-5533" fmla="*/ 1621 w 9817"/>
                <a:gd name="connsiteY75-5534" fmla="*/ 212 h 10000"/>
                <a:gd name="connsiteX76-5535" fmla="*/ 1986 w 9817"/>
                <a:gd name="connsiteY76-5536" fmla="*/ 317 h 10000"/>
                <a:gd name="connsiteX77-5537" fmla="*/ 2170 w 9817"/>
                <a:gd name="connsiteY77-5538" fmla="*/ 423 h 10000"/>
                <a:gd name="connsiteX78-5539" fmla="*/ 2352 w 9817"/>
                <a:gd name="connsiteY78-5540" fmla="*/ 423 h 10000"/>
                <a:gd name="connsiteX79-5541" fmla="*/ 2352 w 9817"/>
                <a:gd name="connsiteY79-5542" fmla="*/ 635 h 10000"/>
                <a:gd name="connsiteX80-5543" fmla="*/ 2170 w 9817"/>
                <a:gd name="connsiteY80-5544" fmla="*/ 847 h 10000"/>
                <a:gd name="connsiteX81-5545" fmla="*/ 2170 w 9817"/>
                <a:gd name="connsiteY81-5546" fmla="*/ 952 h 10000"/>
                <a:gd name="connsiteX82-5547" fmla="*/ 2170 w 9817"/>
                <a:gd name="connsiteY82-5548" fmla="*/ 1164 h 10000"/>
                <a:gd name="connsiteX83-5549" fmla="*/ 1986 w 9817"/>
                <a:gd name="connsiteY83-5550" fmla="*/ 1362 h 10000"/>
                <a:gd name="connsiteX84-5551" fmla="*/ 1986 w 9817"/>
                <a:gd name="connsiteY84-5552" fmla="*/ 1574 h 10000"/>
                <a:gd name="connsiteX85-5553" fmla="*/ 1986 w 9817"/>
                <a:gd name="connsiteY85-5554" fmla="*/ 1892 h 10000"/>
                <a:gd name="connsiteX86-5555" fmla="*/ 1986 w 9817"/>
                <a:gd name="connsiteY86-5556" fmla="*/ 2315 h 10000"/>
                <a:gd name="connsiteX87-5557" fmla="*/ 1804 w 9817"/>
                <a:gd name="connsiteY87-5558" fmla="*/ 2844 h 10000"/>
                <a:gd name="connsiteX88-5559" fmla="*/ 1804 w 9817"/>
                <a:gd name="connsiteY88-5560" fmla="*/ 3373 h 10000"/>
                <a:gd name="connsiteX89-5561" fmla="*/ 1804 w 9817"/>
                <a:gd name="connsiteY89-5562" fmla="*/ 3373 h 10000"/>
                <a:gd name="connsiteX0-5563" fmla="*/ 1838 w 10000"/>
                <a:gd name="connsiteY0-5564" fmla="*/ 3373 h 10000"/>
                <a:gd name="connsiteX1-5565" fmla="*/ 1838 w 10000"/>
                <a:gd name="connsiteY1-5566" fmla="*/ 3889 h 10000"/>
                <a:gd name="connsiteX2-5567" fmla="*/ 1838 w 10000"/>
                <a:gd name="connsiteY2-5568" fmla="*/ 4312 h 10000"/>
                <a:gd name="connsiteX3-5569" fmla="*/ 1838 w 10000"/>
                <a:gd name="connsiteY3-5570" fmla="*/ 4735 h 10000"/>
                <a:gd name="connsiteX4-5571" fmla="*/ 1838 w 10000"/>
                <a:gd name="connsiteY4-5572" fmla="*/ 5159 h 10000"/>
                <a:gd name="connsiteX5-5573" fmla="*/ 1838 w 10000"/>
                <a:gd name="connsiteY5-5574" fmla="*/ 5582 h 10000"/>
                <a:gd name="connsiteX6-5575" fmla="*/ 1838 w 10000"/>
                <a:gd name="connsiteY6-5576" fmla="*/ 5899 h 10000"/>
                <a:gd name="connsiteX7-5577" fmla="*/ 1838 w 10000"/>
                <a:gd name="connsiteY7-5578" fmla="*/ 6217 h 10000"/>
                <a:gd name="connsiteX8-5579" fmla="*/ 1838 w 10000"/>
                <a:gd name="connsiteY8-5580" fmla="*/ 6415 h 10000"/>
                <a:gd name="connsiteX9-5581" fmla="*/ 1651 w 10000"/>
                <a:gd name="connsiteY9-5582" fmla="*/ 6944 h 10000"/>
                <a:gd name="connsiteX10-5583" fmla="*/ 1651 w 10000"/>
                <a:gd name="connsiteY10-5584" fmla="*/ 7368 h 10000"/>
                <a:gd name="connsiteX11-5585" fmla="*/ 1838 w 10000"/>
                <a:gd name="connsiteY11-5586" fmla="*/ 7685 h 10000"/>
                <a:gd name="connsiteX12-5587" fmla="*/ 1838 w 10000"/>
                <a:gd name="connsiteY12-5588" fmla="*/ 8003 h 10000"/>
                <a:gd name="connsiteX13-5589" fmla="*/ 2023 w 10000"/>
                <a:gd name="connsiteY13-5590" fmla="*/ 8320 h 10000"/>
                <a:gd name="connsiteX14-5591" fmla="*/ 2210 w 10000"/>
                <a:gd name="connsiteY14-5592" fmla="*/ 8638 h 10000"/>
                <a:gd name="connsiteX15-5593" fmla="*/ 2396 w 10000"/>
                <a:gd name="connsiteY15-5594" fmla="*/ 8836 h 10000"/>
                <a:gd name="connsiteX16-5595" fmla="*/ 2769 w 10000"/>
                <a:gd name="connsiteY16-5596" fmla="*/ 8942 h 10000"/>
                <a:gd name="connsiteX17-5597" fmla="*/ 3140 w 10000"/>
                <a:gd name="connsiteY17-5598" fmla="*/ 9048 h 10000"/>
                <a:gd name="connsiteX18-5599" fmla="*/ 3699 w 10000"/>
                <a:gd name="connsiteY18-5600" fmla="*/ 9153 h 10000"/>
                <a:gd name="connsiteX19-5601" fmla="*/ 4442 w 10000"/>
                <a:gd name="connsiteY19-5602" fmla="*/ 9259 h 10000"/>
                <a:gd name="connsiteX20-5603" fmla="*/ 5188 w 10000"/>
                <a:gd name="connsiteY20-5604" fmla="*/ 9259 h 10000"/>
                <a:gd name="connsiteX21-5605" fmla="*/ 5907 w 10000"/>
                <a:gd name="connsiteY21-5606" fmla="*/ 9259 h 10000"/>
                <a:gd name="connsiteX22-5607" fmla="*/ 6652 w 10000"/>
                <a:gd name="connsiteY22-5608" fmla="*/ 9259 h 10000"/>
                <a:gd name="connsiteX23-5609" fmla="*/ 7210 w 10000"/>
                <a:gd name="connsiteY23-5610" fmla="*/ 9259 h 10000"/>
                <a:gd name="connsiteX24-5611" fmla="*/ 7769 w 10000"/>
                <a:gd name="connsiteY24-5612" fmla="*/ 9153 h 10000"/>
                <a:gd name="connsiteX25-5613" fmla="*/ 8698 w 10000"/>
                <a:gd name="connsiteY25-5614" fmla="*/ 9048 h 10000"/>
                <a:gd name="connsiteX26-5615" fmla="*/ 9441 w 10000"/>
                <a:gd name="connsiteY26-5616" fmla="*/ 8942 h 10000"/>
                <a:gd name="connsiteX27-5617" fmla="*/ 9629 w 10000"/>
                <a:gd name="connsiteY27-5618" fmla="*/ 8836 h 10000"/>
                <a:gd name="connsiteX28-5619" fmla="*/ 10000 w 10000"/>
                <a:gd name="connsiteY28-5620" fmla="*/ 8638 h 10000"/>
                <a:gd name="connsiteX29-5621" fmla="*/ 9629 w 10000"/>
                <a:gd name="connsiteY29-5622" fmla="*/ 9894 h 10000"/>
                <a:gd name="connsiteX30-5623" fmla="*/ 8883 w 10000"/>
                <a:gd name="connsiteY30-5624" fmla="*/ 9894 h 10000"/>
                <a:gd name="connsiteX31-5625" fmla="*/ 7955 w 10000"/>
                <a:gd name="connsiteY31-5626" fmla="*/ 10000 h 10000"/>
                <a:gd name="connsiteX32-5627" fmla="*/ 7024 w 10000"/>
                <a:gd name="connsiteY32-5628" fmla="*/ 10000 h 10000"/>
                <a:gd name="connsiteX33-5629" fmla="*/ 5907 w 10000"/>
                <a:gd name="connsiteY33-5630" fmla="*/ 10000 h 10000"/>
                <a:gd name="connsiteX34-5631" fmla="*/ 4999 w 10000"/>
                <a:gd name="connsiteY34-5632" fmla="*/ 10000 h 10000"/>
                <a:gd name="connsiteX35-5633" fmla="*/ 4068 w 10000"/>
                <a:gd name="connsiteY35-5634" fmla="*/ 9894 h 10000"/>
                <a:gd name="connsiteX36-5635" fmla="*/ 3326 w 10000"/>
                <a:gd name="connsiteY36-5636" fmla="*/ 9894 h 10000"/>
                <a:gd name="connsiteX37-5637" fmla="*/ 2769 w 10000"/>
                <a:gd name="connsiteY37-5638" fmla="*/ 9788 h 10000"/>
                <a:gd name="connsiteX38-5639" fmla="*/ 2210 w 10000"/>
                <a:gd name="connsiteY38-5640" fmla="*/ 9577 h 10000"/>
                <a:gd name="connsiteX39-5641" fmla="*/ 1651 w 10000"/>
                <a:gd name="connsiteY39-5642" fmla="*/ 9471 h 10000"/>
                <a:gd name="connsiteX40-5643" fmla="*/ 1303 w 10000"/>
                <a:gd name="connsiteY40-5644" fmla="*/ 9259 h 10000"/>
                <a:gd name="connsiteX41-5645" fmla="*/ 1117 w 10000"/>
                <a:gd name="connsiteY41-5646" fmla="*/ 8942 h 10000"/>
                <a:gd name="connsiteX42-5647" fmla="*/ 931 w 10000"/>
                <a:gd name="connsiteY42-5648" fmla="*/ 8638 h 10000"/>
                <a:gd name="connsiteX43-5649" fmla="*/ 744 w 10000"/>
                <a:gd name="connsiteY43-5650" fmla="*/ 8214 h 10000"/>
                <a:gd name="connsiteX44-5651" fmla="*/ 744 w 10000"/>
                <a:gd name="connsiteY44-5652" fmla="*/ 7791 h 10000"/>
                <a:gd name="connsiteX45-5653" fmla="*/ 744 w 10000"/>
                <a:gd name="connsiteY45-5654" fmla="*/ 7262 h 10000"/>
                <a:gd name="connsiteX46-5655" fmla="*/ 744 w 10000"/>
                <a:gd name="connsiteY46-5656" fmla="*/ 6627 h 10000"/>
                <a:gd name="connsiteX47-5657" fmla="*/ 744 w 10000"/>
                <a:gd name="connsiteY47-5658" fmla="*/ 5899 h 10000"/>
                <a:gd name="connsiteX48-5659" fmla="*/ 744 w 10000"/>
                <a:gd name="connsiteY48-5660" fmla="*/ 5476 h 10000"/>
                <a:gd name="connsiteX49-5661" fmla="*/ 744 w 10000"/>
                <a:gd name="connsiteY49-5662" fmla="*/ 5053 h 10000"/>
                <a:gd name="connsiteX50-5663" fmla="*/ 744 w 10000"/>
                <a:gd name="connsiteY50-5664" fmla="*/ 4630 h 10000"/>
                <a:gd name="connsiteX51-5665" fmla="*/ 744 w 10000"/>
                <a:gd name="connsiteY51-5666" fmla="*/ 4206 h 10000"/>
                <a:gd name="connsiteX52-5667" fmla="*/ 744 w 10000"/>
                <a:gd name="connsiteY52-5668" fmla="*/ 3690 h 10000"/>
                <a:gd name="connsiteX53-5669" fmla="*/ 744 w 10000"/>
                <a:gd name="connsiteY53-5670" fmla="*/ 3267 h 10000"/>
                <a:gd name="connsiteX54-5671" fmla="*/ 744 w 10000"/>
                <a:gd name="connsiteY54-5672" fmla="*/ 2950 h 10000"/>
                <a:gd name="connsiteX55-5673" fmla="*/ 744 w 10000"/>
                <a:gd name="connsiteY55-5674" fmla="*/ 2526 h 10000"/>
                <a:gd name="connsiteX56-5675" fmla="*/ 744 w 10000"/>
                <a:gd name="connsiteY56-5676" fmla="*/ 2209 h 10000"/>
                <a:gd name="connsiteX57-5677" fmla="*/ 558 w 10000"/>
                <a:gd name="connsiteY57-5678" fmla="*/ 1892 h 10000"/>
                <a:gd name="connsiteX58-5679" fmla="*/ 558 w 10000"/>
                <a:gd name="connsiteY58-5680" fmla="*/ 1680 h 10000"/>
                <a:gd name="connsiteX59-5681" fmla="*/ 558 w 10000"/>
                <a:gd name="connsiteY59-5682" fmla="*/ 1362 h 10000"/>
                <a:gd name="connsiteX60-5683" fmla="*/ 558 w 10000"/>
                <a:gd name="connsiteY60-5684" fmla="*/ 1164 h 10000"/>
                <a:gd name="connsiteX61-5685" fmla="*/ 558 w 10000"/>
                <a:gd name="connsiteY61-5686" fmla="*/ 1058 h 10000"/>
                <a:gd name="connsiteX62-5687" fmla="*/ 558 w 10000"/>
                <a:gd name="connsiteY62-5688" fmla="*/ 847 h 10000"/>
                <a:gd name="connsiteX63-5689" fmla="*/ 373 w 10000"/>
                <a:gd name="connsiteY63-5690" fmla="*/ 741 h 10000"/>
                <a:gd name="connsiteX64-5691" fmla="*/ 373 w 10000"/>
                <a:gd name="connsiteY64-5692" fmla="*/ 529 h 10000"/>
                <a:gd name="connsiteX65-5693" fmla="*/ 185 w 10000"/>
                <a:gd name="connsiteY65-5694" fmla="*/ 423 h 10000"/>
                <a:gd name="connsiteX66-5695" fmla="*/ 0 w 10000"/>
                <a:gd name="connsiteY66-5696" fmla="*/ 317 h 10000"/>
                <a:gd name="connsiteX67-5697" fmla="*/ 0 w 10000"/>
                <a:gd name="connsiteY67-5698" fmla="*/ 212 h 10000"/>
                <a:gd name="connsiteX68-5699" fmla="*/ 0 w 10000"/>
                <a:gd name="connsiteY68-5700" fmla="*/ 106 h 10000"/>
                <a:gd name="connsiteX69-5701" fmla="*/ 185 w 10000"/>
                <a:gd name="connsiteY69-5702" fmla="*/ 0 h 10000"/>
                <a:gd name="connsiteX70-5703" fmla="*/ 185 w 10000"/>
                <a:gd name="connsiteY70-5704" fmla="*/ 0 h 10000"/>
                <a:gd name="connsiteX71-5705" fmla="*/ 558 w 10000"/>
                <a:gd name="connsiteY71-5706" fmla="*/ 0 h 10000"/>
                <a:gd name="connsiteX72-5707" fmla="*/ 931 w 10000"/>
                <a:gd name="connsiteY72-5708" fmla="*/ 0 h 10000"/>
                <a:gd name="connsiteX73-5709" fmla="*/ 1303 w 10000"/>
                <a:gd name="connsiteY73-5710" fmla="*/ 106 h 10000"/>
                <a:gd name="connsiteX74-5711" fmla="*/ 1651 w 10000"/>
                <a:gd name="connsiteY74-5712" fmla="*/ 212 h 10000"/>
                <a:gd name="connsiteX75-5713" fmla="*/ 2023 w 10000"/>
                <a:gd name="connsiteY75-5714" fmla="*/ 317 h 10000"/>
                <a:gd name="connsiteX76-5715" fmla="*/ 2210 w 10000"/>
                <a:gd name="connsiteY76-5716" fmla="*/ 423 h 10000"/>
                <a:gd name="connsiteX77-5717" fmla="*/ 2396 w 10000"/>
                <a:gd name="connsiteY77-5718" fmla="*/ 423 h 10000"/>
                <a:gd name="connsiteX78-5719" fmla="*/ 2396 w 10000"/>
                <a:gd name="connsiteY78-5720" fmla="*/ 635 h 10000"/>
                <a:gd name="connsiteX79-5721" fmla="*/ 2210 w 10000"/>
                <a:gd name="connsiteY79-5722" fmla="*/ 847 h 10000"/>
                <a:gd name="connsiteX80-5723" fmla="*/ 2210 w 10000"/>
                <a:gd name="connsiteY80-5724" fmla="*/ 952 h 10000"/>
                <a:gd name="connsiteX81-5725" fmla="*/ 2210 w 10000"/>
                <a:gd name="connsiteY81-5726" fmla="*/ 1164 h 10000"/>
                <a:gd name="connsiteX82-5727" fmla="*/ 2023 w 10000"/>
                <a:gd name="connsiteY82-5728" fmla="*/ 1362 h 10000"/>
                <a:gd name="connsiteX83-5729" fmla="*/ 2023 w 10000"/>
                <a:gd name="connsiteY83-5730" fmla="*/ 1574 h 10000"/>
                <a:gd name="connsiteX84-5731" fmla="*/ 2023 w 10000"/>
                <a:gd name="connsiteY84-5732" fmla="*/ 1892 h 10000"/>
                <a:gd name="connsiteX85-5733" fmla="*/ 2023 w 10000"/>
                <a:gd name="connsiteY85-5734" fmla="*/ 2315 h 10000"/>
                <a:gd name="connsiteX86-5735" fmla="*/ 1838 w 10000"/>
                <a:gd name="connsiteY86-5736" fmla="*/ 2844 h 10000"/>
                <a:gd name="connsiteX87-5737" fmla="*/ 1838 w 10000"/>
                <a:gd name="connsiteY87-5738" fmla="*/ 3373 h 10000"/>
                <a:gd name="connsiteX88-5739" fmla="*/ 1838 w 10000"/>
                <a:gd name="connsiteY88-5740" fmla="*/ 3373 h 10000"/>
                <a:gd name="connsiteX0-5741" fmla="*/ 1838 w 9629"/>
                <a:gd name="connsiteY0-5742" fmla="*/ 3373 h 10000"/>
                <a:gd name="connsiteX1-5743" fmla="*/ 1838 w 9629"/>
                <a:gd name="connsiteY1-5744" fmla="*/ 3889 h 10000"/>
                <a:gd name="connsiteX2-5745" fmla="*/ 1838 w 9629"/>
                <a:gd name="connsiteY2-5746" fmla="*/ 4312 h 10000"/>
                <a:gd name="connsiteX3-5747" fmla="*/ 1838 w 9629"/>
                <a:gd name="connsiteY3-5748" fmla="*/ 4735 h 10000"/>
                <a:gd name="connsiteX4-5749" fmla="*/ 1838 w 9629"/>
                <a:gd name="connsiteY4-5750" fmla="*/ 5159 h 10000"/>
                <a:gd name="connsiteX5-5751" fmla="*/ 1838 w 9629"/>
                <a:gd name="connsiteY5-5752" fmla="*/ 5582 h 10000"/>
                <a:gd name="connsiteX6-5753" fmla="*/ 1838 w 9629"/>
                <a:gd name="connsiteY6-5754" fmla="*/ 5899 h 10000"/>
                <a:gd name="connsiteX7-5755" fmla="*/ 1838 w 9629"/>
                <a:gd name="connsiteY7-5756" fmla="*/ 6217 h 10000"/>
                <a:gd name="connsiteX8-5757" fmla="*/ 1838 w 9629"/>
                <a:gd name="connsiteY8-5758" fmla="*/ 6415 h 10000"/>
                <a:gd name="connsiteX9-5759" fmla="*/ 1651 w 9629"/>
                <a:gd name="connsiteY9-5760" fmla="*/ 6944 h 10000"/>
                <a:gd name="connsiteX10-5761" fmla="*/ 1651 w 9629"/>
                <a:gd name="connsiteY10-5762" fmla="*/ 7368 h 10000"/>
                <a:gd name="connsiteX11-5763" fmla="*/ 1838 w 9629"/>
                <a:gd name="connsiteY11-5764" fmla="*/ 7685 h 10000"/>
                <a:gd name="connsiteX12-5765" fmla="*/ 1838 w 9629"/>
                <a:gd name="connsiteY12-5766" fmla="*/ 8003 h 10000"/>
                <a:gd name="connsiteX13-5767" fmla="*/ 2023 w 9629"/>
                <a:gd name="connsiteY13-5768" fmla="*/ 8320 h 10000"/>
                <a:gd name="connsiteX14-5769" fmla="*/ 2210 w 9629"/>
                <a:gd name="connsiteY14-5770" fmla="*/ 8638 h 10000"/>
                <a:gd name="connsiteX15-5771" fmla="*/ 2396 w 9629"/>
                <a:gd name="connsiteY15-5772" fmla="*/ 8836 h 10000"/>
                <a:gd name="connsiteX16-5773" fmla="*/ 2769 w 9629"/>
                <a:gd name="connsiteY16-5774" fmla="*/ 8942 h 10000"/>
                <a:gd name="connsiteX17-5775" fmla="*/ 3140 w 9629"/>
                <a:gd name="connsiteY17-5776" fmla="*/ 9048 h 10000"/>
                <a:gd name="connsiteX18-5777" fmla="*/ 3699 w 9629"/>
                <a:gd name="connsiteY18-5778" fmla="*/ 9153 h 10000"/>
                <a:gd name="connsiteX19-5779" fmla="*/ 4442 w 9629"/>
                <a:gd name="connsiteY19-5780" fmla="*/ 9259 h 10000"/>
                <a:gd name="connsiteX20-5781" fmla="*/ 5188 w 9629"/>
                <a:gd name="connsiteY20-5782" fmla="*/ 9259 h 10000"/>
                <a:gd name="connsiteX21-5783" fmla="*/ 5907 w 9629"/>
                <a:gd name="connsiteY21-5784" fmla="*/ 9259 h 10000"/>
                <a:gd name="connsiteX22-5785" fmla="*/ 6652 w 9629"/>
                <a:gd name="connsiteY22-5786" fmla="*/ 9259 h 10000"/>
                <a:gd name="connsiteX23-5787" fmla="*/ 7210 w 9629"/>
                <a:gd name="connsiteY23-5788" fmla="*/ 9259 h 10000"/>
                <a:gd name="connsiteX24-5789" fmla="*/ 7769 w 9629"/>
                <a:gd name="connsiteY24-5790" fmla="*/ 9153 h 10000"/>
                <a:gd name="connsiteX25-5791" fmla="*/ 8698 w 9629"/>
                <a:gd name="connsiteY25-5792" fmla="*/ 9048 h 10000"/>
                <a:gd name="connsiteX26-5793" fmla="*/ 9441 w 9629"/>
                <a:gd name="connsiteY26-5794" fmla="*/ 8942 h 10000"/>
                <a:gd name="connsiteX27-5795" fmla="*/ 9629 w 9629"/>
                <a:gd name="connsiteY27-5796" fmla="*/ 8836 h 10000"/>
                <a:gd name="connsiteX28-5797" fmla="*/ 9629 w 9629"/>
                <a:gd name="connsiteY28-5798" fmla="*/ 9894 h 10000"/>
                <a:gd name="connsiteX29-5799" fmla="*/ 8883 w 9629"/>
                <a:gd name="connsiteY29-5800" fmla="*/ 9894 h 10000"/>
                <a:gd name="connsiteX30-5801" fmla="*/ 7955 w 9629"/>
                <a:gd name="connsiteY30-5802" fmla="*/ 10000 h 10000"/>
                <a:gd name="connsiteX31-5803" fmla="*/ 7024 w 9629"/>
                <a:gd name="connsiteY31-5804" fmla="*/ 10000 h 10000"/>
                <a:gd name="connsiteX32-5805" fmla="*/ 5907 w 9629"/>
                <a:gd name="connsiteY32-5806" fmla="*/ 10000 h 10000"/>
                <a:gd name="connsiteX33-5807" fmla="*/ 4999 w 9629"/>
                <a:gd name="connsiteY33-5808" fmla="*/ 10000 h 10000"/>
                <a:gd name="connsiteX34-5809" fmla="*/ 4068 w 9629"/>
                <a:gd name="connsiteY34-5810" fmla="*/ 9894 h 10000"/>
                <a:gd name="connsiteX35-5811" fmla="*/ 3326 w 9629"/>
                <a:gd name="connsiteY35-5812" fmla="*/ 9894 h 10000"/>
                <a:gd name="connsiteX36-5813" fmla="*/ 2769 w 9629"/>
                <a:gd name="connsiteY36-5814" fmla="*/ 9788 h 10000"/>
                <a:gd name="connsiteX37-5815" fmla="*/ 2210 w 9629"/>
                <a:gd name="connsiteY37-5816" fmla="*/ 9577 h 10000"/>
                <a:gd name="connsiteX38-5817" fmla="*/ 1651 w 9629"/>
                <a:gd name="connsiteY38-5818" fmla="*/ 9471 h 10000"/>
                <a:gd name="connsiteX39-5819" fmla="*/ 1303 w 9629"/>
                <a:gd name="connsiteY39-5820" fmla="*/ 9259 h 10000"/>
                <a:gd name="connsiteX40-5821" fmla="*/ 1117 w 9629"/>
                <a:gd name="connsiteY40-5822" fmla="*/ 8942 h 10000"/>
                <a:gd name="connsiteX41-5823" fmla="*/ 931 w 9629"/>
                <a:gd name="connsiteY41-5824" fmla="*/ 8638 h 10000"/>
                <a:gd name="connsiteX42-5825" fmla="*/ 744 w 9629"/>
                <a:gd name="connsiteY42-5826" fmla="*/ 8214 h 10000"/>
                <a:gd name="connsiteX43-5827" fmla="*/ 744 w 9629"/>
                <a:gd name="connsiteY43-5828" fmla="*/ 7791 h 10000"/>
                <a:gd name="connsiteX44-5829" fmla="*/ 744 w 9629"/>
                <a:gd name="connsiteY44-5830" fmla="*/ 7262 h 10000"/>
                <a:gd name="connsiteX45-5831" fmla="*/ 744 w 9629"/>
                <a:gd name="connsiteY45-5832" fmla="*/ 6627 h 10000"/>
                <a:gd name="connsiteX46-5833" fmla="*/ 744 w 9629"/>
                <a:gd name="connsiteY46-5834" fmla="*/ 5899 h 10000"/>
                <a:gd name="connsiteX47-5835" fmla="*/ 744 w 9629"/>
                <a:gd name="connsiteY47-5836" fmla="*/ 5476 h 10000"/>
                <a:gd name="connsiteX48-5837" fmla="*/ 744 w 9629"/>
                <a:gd name="connsiteY48-5838" fmla="*/ 5053 h 10000"/>
                <a:gd name="connsiteX49-5839" fmla="*/ 744 w 9629"/>
                <a:gd name="connsiteY49-5840" fmla="*/ 4630 h 10000"/>
                <a:gd name="connsiteX50-5841" fmla="*/ 744 w 9629"/>
                <a:gd name="connsiteY50-5842" fmla="*/ 4206 h 10000"/>
                <a:gd name="connsiteX51-5843" fmla="*/ 744 w 9629"/>
                <a:gd name="connsiteY51-5844" fmla="*/ 3690 h 10000"/>
                <a:gd name="connsiteX52-5845" fmla="*/ 744 w 9629"/>
                <a:gd name="connsiteY52-5846" fmla="*/ 3267 h 10000"/>
                <a:gd name="connsiteX53-5847" fmla="*/ 744 w 9629"/>
                <a:gd name="connsiteY53-5848" fmla="*/ 2950 h 10000"/>
                <a:gd name="connsiteX54-5849" fmla="*/ 744 w 9629"/>
                <a:gd name="connsiteY54-5850" fmla="*/ 2526 h 10000"/>
                <a:gd name="connsiteX55-5851" fmla="*/ 744 w 9629"/>
                <a:gd name="connsiteY55-5852" fmla="*/ 2209 h 10000"/>
                <a:gd name="connsiteX56-5853" fmla="*/ 558 w 9629"/>
                <a:gd name="connsiteY56-5854" fmla="*/ 1892 h 10000"/>
                <a:gd name="connsiteX57-5855" fmla="*/ 558 w 9629"/>
                <a:gd name="connsiteY57-5856" fmla="*/ 1680 h 10000"/>
                <a:gd name="connsiteX58-5857" fmla="*/ 558 w 9629"/>
                <a:gd name="connsiteY58-5858" fmla="*/ 1362 h 10000"/>
                <a:gd name="connsiteX59-5859" fmla="*/ 558 w 9629"/>
                <a:gd name="connsiteY59-5860" fmla="*/ 1164 h 10000"/>
                <a:gd name="connsiteX60-5861" fmla="*/ 558 w 9629"/>
                <a:gd name="connsiteY60-5862" fmla="*/ 1058 h 10000"/>
                <a:gd name="connsiteX61-5863" fmla="*/ 558 w 9629"/>
                <a:gd name="connsiteY61-5864" fmla="*/ 847 h 10000"/>
                <a:gd name="connsiteX62-5865" fmla="*/ 373 w 9629"/>
                <a:gd name="connsiteY62-5866" fmla="*/ 741 h 10000"/>
                <a:gd name="connsiteX63-5867" fmla="*/ 373 w 9629"/>
                <a:gd name="connsiteY63-5868" fmla="*/ 529 h 10000"/>
                <a:gd name="connsiteX64-5869" fmla="*/ 185 w 9629"/>
                <a:gd name="connsiteY64-5870" fmla="*/ 423 h 10000"/>
                <a:gd name="connsiteX65-5871" fmla="*/ 0 w 9629"/>
                <a:gd name="connsiteY65-5872" fmla="*/ 317 h 10000"/>
                <a:gd name="connsiteX66-5873" fmla="*/ 0 w 9629"/>
                <a:gd name="connsiteY66-5874" fmla="*/ 212 h 10000"/>
                <a:gd name="connsiteX67-5875" fmla="*/ 0 w 9629"/>
                <a:gd name="connsiteY67-5876" fmla="*/ 106 h 10000"/>
                <a:gd name="connsiteX68-5877" fmla="*/ 185 w 9629"/>
                <a:gd name="connsiteY68-5878" fmla="*/ 0 h 10000"/>
                <a:gd name="connsiteX69-5879" fmla="*/ 185 w 9629"/>
                <a:gd name="connsiteY69-5880" fmla="*/ 0 h 10000"/>
                <a:gd name="connsiteX70-5881" fmla="*/ 558 w 9629"/>
                <a:gd name="connsiteY70-5882" fmla="*/ 0 h 10000"/>
                <a:gd name="connsiteX71-5883" fmla="*/ 931 w 9629"/>
                <a:gd name="connsiteY71-5884" fmla="*/ 0 h 10000"/>
                <a:gd name="connsiteX72-5885" fmla="*/ 1303 w 9629"/>
                <a:gd name="connsiteY72-5886" fmla="*/ 106 h 10000"/>
                <a:gd name="connsiteX73-5887" fmla="*/ 1651 w 9629"/>
                <a:gd name="connsiteY73-5888" fmla="*/ 212 h 10000"/>
                <a:gd name="connsiteX74-5889" fmla="*/ 2023 w 9629"/>
                <a:gd name="connsiteY74-5890" fmla="*/ 317 h 10000"/>
                <a:gd name="connsiteX75-5891" fmla="*/ 2210 w 9629"/>
                <a:gd name="connsiteY75-5892" fmla="*/ 423 h 10000"/>
                <a:gd name="connsiteX76-5893" fmla="*/ 2396 w 9629"/>
                <a:gd name="connsiteY76-5894" fmla="*/ 423 h 10000"/>
                <a:gd name="connsiteX77-5895" fmla="*/ 2396 w 9629"/>
                <a:gd name="connsiteY77-5896" fmla="*/ 635 h 10000"/>
                <a:gd name="connsiteX78-5897" fmla="*/ 2210 w 9629"/>
                <a:gd name="connsiteY78-5898" fmla="*/ 847 h 10000"/>
                <a:gd name="connsiteX79-5899" fmla="*/ 2210 w 9629"/>
                <a:gd name="connsiteY79-5900" fmla="*/ 952 h 10000"/>
                <a:gd name="connsiteX80-5901" fmla="*/ 2210 w 9629"/>
                <a:gd name="connsiteY80-5902" fmla="*/ 1164 h 10000"/>
                <a:gd name="connsiteX81-5903" fmla="*/ 2023 w 9629"/>
                <a:gd name="connsiteY81-5904" fmla="*/ 1362 h 10000"/>
                <a:gd name="connsiteX82-5905" fmla="*/ 2023 w 9629"/>
                <a:gd name="connsiteY82-5906" fmla="*/ 1574 h 10000"/>
                <a:gd name="connsiteX83-5907" fmla="*/ 2023 w 9629"/>
                <a:gd name="connsiteY83-5908" fmla="*/ 1892 h 10000"/>
                <a:gd name="connsiteX84-5909" fmla="*/ 2023 w 9629"/>
                <a:gd name="connsiteY84-5910" fmla="*/ 2315 h 10000"/>
                <a:gd name="connsiteX85-5911" fmla="*/ 1838 w 9629"/>
                <a:gd name="connsiteY85-5912" fmla="*/ 2844 h 10000"/>
                <a:gd name="connsiteX86-5913" fmla="*/ 1838 w 9629"/>
                <a:gd name="connsiteY86-5914" fmla="*/ 3373 h 10000"/>
                <a:gd name="connsiteX87-5915" fmla="*/ 1838 w 9629"/>
                <a:gd name="connsiteY87-5916" fmla="*/ 3373 h 10000"/>
                <a:gd name="connsiteX0-5917" fmla="*/ 1909 w 10097"/>
                <a:gd name="connsiteY0-5918" fmla="*/ 3373 h 10000"/>
                <a:gd name="connsiteX1-5919" fmla="*/ 1909 w 10097"/>
                <a:gd name="connsiteY1-5920" fmla="*/ 3889 h 10000"/>
                <a:gd name="connsiteX2-5921" fmla="*/ 1909 w 10097"/>
                <a:gd name="connsiteY2-5922" fmla="*/ 4312 h 10000"/>
                <a:gd name="connsiteX3-5923" fmla="*/ 1909 w 10097"/>
                <a:gd name="connsiteY3-5924" fmla="*/ 4735 h 10000"/>
                <a:gd name="connsiteX4-5925" fmla="*/ 1909 w 10097"/>
                <a:gd name="connsiteY4-5926" fmla="*/ 5159 h 10000"/>
                <a:gd name="connsiteX5-5927" fmla="*/ 1909 w 10097"/>
                <a:gd name="connsiteY5-5928" fmla="*/ 5582 h 10000"/>
                <a:gd name="connsiteX6-5929" fmla="*/ 1909 w 10097"/>
                <a:gd name="connsiteY6-5930" fmla="*/ 5899 h 10000"/>
                <a:gd name="connsiteX7-5931" fmla="*/ 1909 w 10097"/>
                <a:gd name="connsiteY7-5932" fmla="*/ 6217 h 10000"/>
                <a:gd name="connsiteX8-5933" fmla="*/ 1909 w 10097"/>
                <a:gd name="connsiteY8-5934" fmla="*/ 6415 h 10000"/>
                <a:gd name="connsiteX9-5935" fmla="*/ 1715 w 10097"/>
                <a:gd name="connsiteY9-5936" fmla="*/ 6944 h 10000"/>
                <a:gd name="connsiteX10-5937" fmla="*/ 1715 w 10097"/>
                <a:gd name="connsiteY10-5938" fmla="*/ 7368 h 10000"/>
                <a:gd name="connsiteX11-5939" fmla="*/ 1909 w 10097"/>
                <a:gd name="connsiteY11-5940" fmla="*/ 7685 h 10000"/>
                <a:gd name="connsiteX12-5941" fmla="*/ 1909 w 10097"/>
                <a:gd name="connsiteY12-5942" fmla="*/ 8003 h 10000"/>
                <a:gd name="connsiteX13-5943" fmla="*/ 2101 w 10097"/>
                <a:gd name="connsiteY13-5944" fmla="*/ 8320 h 10000"/>
                <a:gd name="connsiteX14-5945" fmla="*/ 2295 w 10097"/>
                <a:gd name="connsiteY14-5946" fmla="*/ 8638 h 10000"/>
                <a:gd name="connsiteX15-5947" fmla="*/ 2488 w 10097"/>
                <a:gd name="connsiteY15-5948" fmla="*/ 8836 h 10000"/>
                <a:gd name="connsiteX16-5949" fmla="*/ 2876 w 10097"/>
                <a:gd name="connsiteY16-5950" fmla="*/ 8942 h 10000"/>
                <a:gd name="connsiteX17-5951" fmla="*/ 3261 w 10097"/>
                <a:gd name="connsiteY17-5952" fmla="*/ 9048 h 10000"/>
                <a:gd name="connsiteX18-5953" fmla="*/ 3842 w 10097"/>
                <a:gd name="connsiteY18-5954" fmla="*/ 9153 h 10000"/>
                <a:gd name="connsiteX19-5955" fmla="*/ 4613 w 10097"/>
                <a:gd name="connsiteY19-5956" fmla="*/ 9259 h 10000"/>
                <a:gd name="connsiteX20-5957" fmla="*/ 5388 w 10097"/>
                <a:gd name="connsiteY20-5958" fmla="*/ 9259 h 10000"/>
                <a:gd name="connsiteX21-5959" fmla="*/ 6135 w 10097"/>
                <a:gd name="connsiteY21-5960" fmla="*/ 9259 h 10000"/>
                <a:gd name="connsiteX22-5961" fmla="*/ 6908 w 10097"/>
                <a:gd name="connsiteY22-5962" fmla="*/ 9259 h 10000"/>
                <a:gd name="connsiteX23-5963" fmla="*/ 7488 w 10097"/>
                <a:gd name="connsiteY23-5964" fmla="*/ 9259 h 10000"/>
                <a:gd name="connsiteX24-5965" fmla="*/ 8068 w 10097"/>
                <a:gd name="connsiteY24-5966" fmla="*/ 9153 h 10000"/>
                <a:gd name="connsiteX25-5967" fmla="*/ 9033 w 10097"/>
                <a:gd name="connsiteY25-5968" fmla="*/ 9048 h 10000"/>
                <a:gd name="connsiteX26-5969" fmla="*/ 9805 w 10097"/>
                <a:gd name="connsiteY26-5970" fmla="*/ 8942 h 10000"/>
                <a:gd name="connsiteX27-5971" fmla="*/ 10000 w 10097"/>
                <a:gd name="connsiteY27-5972" fmla="*/ 9894 h 10000"/>
                <a:gd name="connsiteX28-5973" fmla="*/ 9225 w 10097"/>
                <a:gd name="connsiteY28-5974" fmla="*/ 9894 h 10000"/>
                <a:gd name="connsiteX29-5975" fmla="*/ 8262 w 10097"/>
                <a:gd name="connsiteY29-5976" fmla="*/ 10000 h 10000"/>
                <a:gd name="connsiteX30-5977" fmla="*/ 7295 w 10097"/>
                <a:gd name="connsiteY30-5978" fmla="*/ 10000 h 10000"/>
                <a:gd name="connsiteX31-5979" fmla="*/ 6135 w 10097"/>
                <a:gd name="connsiteY31-5980" fmla="*/ 10000 h 10000"/>
                <a:gd name="connsiteX32-5981" fmla="*/ 5192 w 10097"/>
                <a:gd name="connsiteY32-5982" fmla="*/ 10000 h 10000"/>
                <a:gd name="connsiteX33-5983" fmla="*/ 4225 w 10097"/>
                <a:gd name="connsiteY33-5984" fmla="*/ 9894 h 10000"/>
                <a:gd name="connsiteX34-5985" fmla="*/ 3454 w 10097"/>
                <a:gd name="connsiteY34-5986" fmla="*/ 9894 h 10000"/>
                <a:gd name="connsiteX35-5987" fmla="*/ 2876 w 10097"/>
                <a:gd name="connsiteY35-5988" fmla="*/ 9788 h 10000"/>
                <a:gd name="connsiteX36-5989" fmla="*/ 2295 w 10097"/>
                <a:gd name="connsiteY36-5990" fmla="*/ 9577 h 10000"/>
                <a:gd name="connsiteX37-5991" fmla="*/ 1715 w 10097"/>
                <a:gd name="connsiteY37-5992" fmla="*/ 9471 h 10000"/>
                <a:gd name="connsiteX38-5993" fmla="*/ 1353 w 10097"/>
                <a:gd name="connsiteY38-5994" fmla="*/ 9259 h 10000"/>
                <a:gd name="connsiteX39-5995" fmla="*/ 1160 w 10097"/>
                <a:gd name="connsiteY39-5996" fmla="*/ 8942 h 10000"/>
                <a:gd name="connsiteX40-5997" fmla="*/ 967 w 10097"/>
                <a:gd name="connsiteY40-5998" fmla="*/ 8638 h 10000"/>
                <a:gd name="connsiteX41-5999" fmla="*/ 773 w 10097"/>
                <a:gd name="connsiteY41-6000" fmla="*/ 8214 h 10000"/>
                <a:gd name="connsiteX42-6001" fmla="*/ 773 w 10097"/>
                <a:gd name="connsiteY42-6002" fmla="*/ 7791 h 10000"/>
                <a:gd name="connsiteX43-6003" fmla="*/ 773 w 10097"/>
                <a:gd name="connsiteY43-6004" fmla="*/ 7262 h 10000"/>
                <a:gd name="connsiteX44-6005" fmla="*/ 773 w 10097"/>
                <a:gd name="connsiteY44-6006" fmla="*/ 6627 h 10000"/>
                <a:gd name="connsiteX45-6007" fmla="*/ 773 w 10097"/>
                <a:gd name="connsiteY45-6008" fmla="*/ 5899 h 10000"/>
                <a:gd name="connsiteX46-6009" fmla="*/ 773 w 10097"/>
                <a:gd name="connsiteY46-6010" fmla="*/ 5476 h 10000"/>
                <a:gd name="connsiteX47-6011" fmla="*/ 773 w 10097"/>
                <a:gd name="connsiteY47-6012" fmla="*/ 5053 h 10000"/>
                <a:gd name="connsiteX48-6013" fmla="*/ 773 w 10097"/>
                <a:gd name="connsiteY48-6014" fmla="*/ 4630 h 10000"/>
                <a:gd name="connsiteX49-6015" fmla="*/ 773 w 10097"/>
                <a:gd name="connsiteY49-6016" fmla="*/ 4206 h 10000"/>
                <a:gd name="connsiteX50-6017" fmla="*/ 773 w 10097"/>
                <a:gd name="connsiteY50-6018" fmla="*/ 3690 h 10000"/>
                <a:gd name="connsiteX51-6019" fmla="*/ 773 w 10097"/>
                <a:gd name="connsiteY51-6020" fmla="*/ 3267 h 10000"/>
                <a:gd name="connsiteX52-6021" fmla="*/ 773 w 10097"/>
                <a:gd name="connsiteY52-6022" fmla="*/ 2950 h 10000"/>
                <a:gd name="connsiteX53-6023" fmla="*/ 773 w 10097"/>
                <a:gd name="connsiteY53-6024" fmla="*/ 2526 h 10000"/>
                <a:gd name="connsiteX54-6025" fmla="*/ 773 w 10097"/>
                <a:gd name="connsiteY54-6026" fmla="*/ 2209 h 10000"/>
                <a:gd name="connsiteX55-6027" fmla="*/ 579 w 10097"/>
                <a:gd name="connsiteY55-6028" fmla="*/ 1892 h 10000"/>
                <a:gd name="connsiteX56-6029" fmla="*/ 579 w 10097"/>
                <a:gd name="connsiteY56-6030" fmla="*/ 1680 h 10000"/>
                <a:gd name="connsiteX57-6031" fmla="*/ 579 w 10097"/>
                <a:gd name="connsiteY57-6032" fmla="*/ 1362 h 10000"/>
                <a:gd name="connsiteX58-6033" fmla="*/ 579 w 10097"/>
                <a:gd name="connsiteY58-6034" fmla="*/ 1164 h 10000"/>
                <a:gd name="connsiteX59-6035" fmla="*/ 579 w 10097"/>
                <a:gd name="connsiteY59-6036" fmla="*/ 1058 h 10000"/>
                <a:gd name="connsiteX60-6037" fmla="*/ 579 w 10097"/>
                <a:gd name="connsiteY60-6038" fmla="*/ 847 h 10000"/>
                <a:gd name="connsiteX61-6039" fmla="*/ 387 w 10097"/>
                <a:gd name="connsiteY61-6040" fmla="*/ 741 h 10000"/>
                <a:gd name="connsiteX62-6041" fmla="*/ 387 w 10097"/>
                <a:gd name="connsiteY62-6042" fmla="*/ 529 h 10000"/>
                <a:gd name="connsiteX63-6043" fmla="*/ 192 w 10097"/>
                <a:gd name="connsiteY63-6044" fmla="*/ 423 h 10000"/>
                <a:gd name="connsiteX64-6045" fmla="*/ 0 w 10097"/>
                <a:gd name="connsiteY64-6046" fmla="*/ 317 h 10000"/>
                <a:gd name="connsiteX65-6047" fmla="*/ 0 w 10097"/>
                <a:gd name="connsiteY65-6048" fmla="*/ 212 h 10000"/>
                <a:gd name="connsiteX66-6049" fmla="*/ 0 w 10097"/>
                <a:gd name="connsiteY66-6050" fmla="*/ 106 h 10000"/>
                <a:gd name="connsiteX67-6051" fmla="*/ 192 w 10097"/>
                <a:gd name="connsiteY67-6052" fmla="*/ 0 h 10000"/>
                <a:gd name="connsiteX68-6053" fmla="*/ 192 w 10097"/>
                <a:gd name="connsiteY68-6054" fmla="*/ 0 h 10000"/>
                <a:gd name="connsiteX69-6055" fmla="*/ 579 w 10097"/>
                <a:gd name="connsiteY69-6056" fmla="*/ 0 h 10000"/>
                <a:gd name="connsiteX70-6057" fmla="*/ 967 w 10097"/>
                <a:gd name="connsiteY70-6058" fmla="*/ 0 h 10000"/>
                <a:gd name="connsiteX71-6059" fmla="*/ 1353 w 10097"/>
                <a:gd name="connsiteY71-6060" fmla="*/ 106 h 10000"/>
                <a:gd name="connsiteX72-6061" fmla="*/ 1715 w 10097"/>
                <a:gd name="connsiteY72-6062" fmla="*/ 212 h 10000"/>
                <a:gd name="connsiteX73-6063" fmla="*/ 2101 w 10097"/>
                <a:gd name="connsiteY73-6064" fmla="*/ 317 h 10000"/>
                <a:gd name="connsiteX74-6065" fmla="*/ 2295 w 10097"/>
                <a:gd name="connsiteY74-6066" fmla="*/ 423 h 10000"/>
                <a:gd name="connsiteX75-6067" fmla="*/ 2488 w 10097"/>
                <a:gd name="connsiteY75-6068" fmla="*/ 423 h 10000"/>
                <a:gd name="connsiteX76-6069" fmla="*/ 2488 w 10097"/>
                <a:gd name="connsiteY76-6070" fmla="*/ 635 h 10000"/>
                <a:gd name="connsiteX77-6071" fmla="*/ 2295 w 10097"/>
                <a:gd name="connsiteY77-6072" fmla="*/ 847 h 10000"/>
                <a:gd name="connsiteX78-6073" fmla="*/ 2295 w 10097"/>
                <a:gd name="connsiteY78-6074" fmla="*/ 952 h 10000"/>
                <a:gd name="connsiteX79-6075" fmla="*/ 2295 w 10097"/>
                <a:gd name="connsiteY79-6076" fmla="*/ 1164 h 10000"/>
                <a:gd name="connsiteX80-6077" fmla="*/ 2101 w 10097"/>
                <a:gd name="connsiteY80-6078" fmla="*/ 1362 h 10000"/>
                <a:gd name="connsiteX81-6079" fmla="*/ 2101 w 10097"/>
                <a:gd name="connsiteY81-6080" fmla="*/ 1574 h 10000"/>
                <a:gd name="connsiteX82-6081" fmla="*/ 2101 w 10097"/>
                <a:gd name="connsiteY82-6082" fmla="*/ 1892 h 10000"/>
                <a:gd name="connsiteX83-6083" fmla="*/ 2101 w 10097"/>
                <a:gd name="connsiteY83-6084" fmla="*/ 2315 h 10000"/>
                <a:gd name="connsiteX84-6085" fmla="*/ 1909 w 10097"/>
                <a:gd name="connsiteY84-6086" fmla="*/ 2844 h 10000"/>
                <a:gd name="connsiteX85-6087" fmla="*/ 1909 w 10097"/>
                <a:gd name="connsiteY85-6088" fmla="*/ 3373 h 10000"/>
                <a:gd name="connsiteX86-6089" fmla="*/ 1909 w 10097"/>
                <a:gd name="connsiteY86-6090" fmla="*/ 3373 h 10000"/>
                <a:gd name="connsiteX0-6091" fmla="*/ 1909 w 10000"/>
                <a:gd name="connsiteY0-6092" fmla="*/ 3373 h 10000"/>
                <a:gd name="connsiteX1-6093" fmla="*/ 1909 w 10000"/>
                <a:gd name="connsiteY1-6094" fmla="*/ 3889 h 10000"/>
                <a:gd name="connsiteX2-6095" fmla="*/ 1909 w 10000"/>
                <a:gd name="connsiteY2-6096" fmla="*/ 4312 h 10000"/>
                <a:gd name="connsiteX3-6097" fmla="*/ 1909 w 10000"/>
                <a:gd name="connsiteY3-6098" fmla="*/ 4735 h 10000"/>
                <a:gd name="connsiteX4-6099" fmla="*/ 1909 w 10000"/>
                <a:gd name="connsiteY4-6100" fmla="*/ 5159 h 10000"/>
                <a:gd name="connsiteX5-6101" fmla="*/ 1909 w 10000"/>
                <a:gd name="connsiteY5-6102" fmla="*/ 5582 h 10000"/>
                <a:gd name="connsiteX6-6103" fmla="*/ 1909 w 10000"/>
                <a:gd name="connsiteY6-6104" fmla="*/ 5899 h 10000"/>
                <a:gd name="connsiteX7-6105" fmla="*/ 1909 w 10000"/>
                <a:gd name="connsiteY7-6106" fmla="*/ 6217 h 10000"/>
                <a:gd name="connsiteX8-6107" fmla="*/ 1909 w 10000"/>
                <a:gd name="connsiteY8-6108" fmla="*/ 6415 h 10000"/>
                <a:gd name="connsiteX9-6109" fmla="*/ 1715 w 10000"/>
                <a:gd name="connsiteY9-6110" fmla="*/ 6944 h 10000"/>
                <a:gd name="connsiteX10-6111" fmla="*/ 1715 w 10000"/>
                <a:gd name="connsiteY10-6112" fmla="*/ 7368 h 10000"/>
                <a:gd name="connsiteX11-6113" fmla="*/ 1909 w 10000"/>
                <a:gd name="connsiteY11-6114" fmla="*/ 7685 h 10000"/>
                <a:gd name="connsiteX12-6115" fmla="*/ 1909 w 10000"/>
                <a:gd name="connsiteY12-6116" fmla="*/ 8003 h 10000"/>
                <a:gd name="connsiteX13-6117" fmla="*/ 2101 w 10000"/>
                <a:gd name="connsiteY13-6118" fmla="*/ 8320 h 10000"/>
                <a:gd name="connsiteX14-6119" fmla="*/ 2295 w 10000"/>
                <a:gd name="connsiteY14-6120" fmla="*/ 8638 h 10000"/>
                <a:gd name="connsiteX15-6121" fmla="*/ 2488 w 10000"/>
                <a:gd name="connsiteY15-6122" fmla="*/ 8836 h 10000"/>
                <a:gd name="connsiteX16-6123" fmla="*/ 2876 w 10000"/>
                <a:gd name="connsiteY16-6124" fmla="*/ 8942 h 10000"/>
                <a:gd name="connsiteX17-6125" fmla="*/ 3261 w 10000"/>
                <a:gd name="connsiteY17-6126" fmla="*/ 9048 h 10000"/>
                <a:gd name="connsiteX18-6127" fmla="*/ 3842 w 10000"/>
                <a:gd name="connsiteY18-6128" fmla="*/ 9153 h 10000"/>
                <a:gd name="connsiteX19-6129" fmla="*/ 4613 w 10000"/>
                <a:gd name="connsiteY19-6130" fmla="*/ 9259 h 10000"/>
                <a:gd name="connsiteX20-6131" fmla="*/ 5388 w 10000"/>
                <a:gd name="connsiteY20-6132" fmla="*/ 9259 h 10000"/>
                <a:gd name="connsiteX21-6133" fmla="*/ 6135 w 10000"/>
                <a:gd name="connsiteY21-6134" fmla="*/ 9259 h 10000"/>
                <a:gd name="connsiteX22-6135" fmla="*/ 6908 w 10000"/>
                <a:gd name="connsiteY22-6136" fmla="*/ 9259 h 10000"/>
                <a:gd name="connsiteX23-6137" fmla="*/ 7488 w 10000"/>
                <a:gd name="connsiteY23-6138" fmla="*/ 9259 h 10000"/>
                <a:gd name="connsiteX24-6139" fmla="*/ 8068 w 10000"/>
                <a:gd name="connsiteY24-6140" fmla="*/ 9153 h 10000"/>
                <a:gd name="connsiteX25-6141" fmla="*/ 9033 w 10000"/>
                <a:gd name="connsiteY25-6142" fmla="*/ 9048 h 10000"/>
                <a:gd name="connsiteX26-6143" fmla="*/ 10000 w 10000"/>
                <a:gd name="connsiteY26-6144" fmla="*/ 9894 h 10000"/>
                <a:gd name="connsiteX27-6145" fmla="*/ 9225 w 10000"/>
                <a:gd name="connsiteY27-6146" fmla="*/ 9894 h 10000"/>
                <a:gd name="connsiteX28-6147" fmla="*/ 8262 w 10000"/>
                <a:gd name="connsiteY28-6148" fmla="*/ 10000 h 10000"/>
                <a:gd name="connsiteX29-6149" fmla="*/ 7295 w 10000"/>
                <a:gd name="connsiteY29-6150" fmla="*/ 10000 h 10000"/>
                <a:gd name="connsiteX30-6151" fmla="*/ 6135 w 10000"/>
                <a:gd name="connsiteY30-6152" fmla="*/ 10000 h 10000"/>
                <a:gd name="connsiteX31-6153" fmla="*/ 5192 w 10000"/>
                <a:gd name="connsiteY31-6154" fmla="*/ 10000 h 10000"/>
                <a:gd name="connsiteX32-6155" fmla="*/ 4225 w 10000"/>
                <a:gd name="connsiteY32-6156" fmla="*/ 9894 h 10000"/>
                <a:gd name="connsiteX33-6157" fmla="*/ 3454 w 10000"/>
                <a:gd name="connsiteY33-6158" fmla="*/ 9894 h 10000"/>
                <a:gd name="connsiteX34-6159" fmla="*/ 2876 w 10000"/>
                <a:gd name="connsiteY34-6160" fmla="*/ 9788 h 10000"/>
                <a:gd name="connsiteX35-6161" fmla="*/ 2295 w 10000"/>
                <a:gd name="connsiteY35-6162" fmla="*/ 9577 h 10000"/>
                <a:gd name="connsiteX36-6163" fmla="*/ 1715 w 10000"/>
                <a:gd name="connsiteY36-6164" fmla="*/ 9471 h 10000"/>
                <a:gd name="connsiteX37-6165" fmla="*/ 1353 w 10000"/>
                <a:gd name="connsiteY37-6166" fmla="*/ 9259 h 10000"/>
                <a:gd name="connsiteX38-6167" fmla="*/ 1160 w 10000"/>
                <a:gd name="connsiteY38-6168" fmla="*/ 8942 h 10000"/>
                <a:gd name="connsiteX39-6169" fmla="*/ 967 w 10000"/>
                <a:gd name="connsiteY39-6170" fmla="*/ 8638 h 10000"/>
                <a:gd name="connsiteX40-6171" fmla="*/ 773 w 10000"/>
                <a:gd name="connsiteY40-6172" fmla="*/ 8214 h 10000"/>
                <a:gd name="connsiteX41-6173" fmla="*/ 773 w 10000"/>
                <a:gd name="connsiteY41-6174" fmla="*/ 7791 h 10000"/>
                <a:gd name="connsiteX42-6175" fmla="*/ 773 w 10000"/>
                <a:gd name="connsiteY42-6176" fmla="*/ 7262 h 10000"/>
                <a:gd name="connsiteX43-6177" fmla="*/ 773 w 10000"/>
                <a:gd name="connsiteY43-6178" fmla="*/ 6627 h 10000"/>
                <a:gd name="connsiteX44-6179" fmla="*/ 773 w 10000"/>
                <a:gd name="connsiteY44-6180" fmla="*/ 5899 h 10000"/>
                <a:gd name="connsiteX45-6181" fmla="*/ 773 w 10000"/>
                <a:gd name="connsiteY45-6182" fmla="*/ 5476 h 10000"/>
                <a:gd name="connsiteX46-6183" fmla="*/ 773 w 10000"/>
                <a:gd name="connsiteY46-6184" fmla="*/ 5053 h 10000"/>
                <a:gd name="connsiteX47-6185" fmla="*/ 773 w 10000"/>
                <a:gd name="connsiteY47-6186" fmla="*/ 4630 h 10000"/>
                <a:gd name="connsiteX48-6187" fmla="*/ 773 w 10000"/>
                <a:gd name="connsiteY48-6188" fmla="*/ 4206 h 10000"/>
                <a:gd name="connsiteX49-6189" fmla="*/ 773 w 10000"/>
                <a:gd name="connsiteY49-6190" fmla="*/ 3690 h 10000"/>
                <a:gd name="connsiteX50-6191" fmla="*/ 773 w 10000"/>
                <a:gd name="connsiteY50-6192" fmla="*/ 3267 h 10000"/>
                <a:gd name="connsiteX51-6193" fmla="*/ 773 w 10000"/>
                <a:gd name="connsiteY51-6194" fmla="*/ 2950 h 10000"/>
                <a:gd name="connsiteX52-6195" fmla="*/ 773 w 10000"/>
                <a:gd name="connsiteY52-6196" fmla="*/ 2526 h 10000"/>
                <a:gd name="connsiteX53-6197" fmla="*/ 773 w 10000"/>
                <a:gd name="connsiteY53-6198" fmla="*/ 2209 h 10000"/>
                <a:gd name="connsiteX54-6199" fmla="*/ 579 w 10000"/>
                <a:gd name="connsiteY54-6200" fmla="*/ 1892 h 10000"/>
                <a:gd name="connsiteX55-6201" fmla="*/ 579 w 10000"/>
                <a:gd name="connsiteY55-6202" fmla="*/ 1680 h 10000"/>
                <a:gd name="connsiteX56-6203" fmla="*/ 579 w 10000"/>
                <a:gd name="connsiteY56-6204" fmla="*/ 1362 h 10000"/>
                <a:gd name="connsiteX57-6205" fmla="*/ 579 w 10000"/>
                <a:gd name="connsiteY57-6206" fmla="*/ 1164 h 10000"/>
                <a:gd name="connsiteX58-6207" fmla="*/ 579 w 10000"/>
                <a:gd name="connsiteY58-6208" fmla="*/ 1058 h 10000"/>
                <a:gd name="connsiteX59-6209" fmla="*/ 579 w 10000"/>
                <a:gd name="connsiteY59-6210" fmla="*/ 847 h 10000"/>
                <a:gd name="connsiteX60-6211" fmla="*/ 387 w 10000"/>
                <a:gd name="connsiteY60-6212" fmla="*/ 741 h 10000"/>
                <a:gd name="connsiteX61-6213" fmla="*/ 387 w 10000"/>
                <a:gd name="connsiteY61-6214" fmla="*/ 529 h 10000"/>
                <a:gd name="connsiteX62-6215" fmla="*/ 192 w 10000"/>
                <a:gd name="connsiteY62-6216" fmla="*/ 423 h 10000"/>
                <a:gd name="connsiteX63-6217" fmla="*/ 0 w 10000"/>
                <a:gd name="connsiteY63-6218" fmla="*/ 317 h 10000"/>
                <a:gd name="connsiteX64-6219" fmla="*/ 0 w 10000"/>
                <a:gd name="connsiteY64-6220" fmla="*/ 212 h 10000"/>
                <a:gd name="connsiteX65-6221" fmla="*/ 0 w 10000"/>
                <a:gd name="connsiteY65-6222" fmla="*/ 106 h 10000"/>
                <a:gd name="connsiteX66-6223" fmla="*/ 192 w 10000"/>
                <a:gd name="connsiteY66-6224" fmla="*/ 0 h 10000"/>
                <a:gd name="connsiteX67-6225" fmla="*/ 192 w 10000"/>
                <a:gd name="connsiteY67-6226" fmla="*/ 0 h 10000"/>
                <a:gd name="connsiteX68-6227" fmla="*/ 579 w 10000"/>
                <a:gd name="connsiteY68-6228" fmla="*/ 0 h 10000"/>
                <a:gd name="connsiteX69-6229" fmla="*/ 967 w 10000"/>
                <a:gd name="connsiteY69-6230" fmla="*/ 0 h 10000"/>
                <a:gd name="connsiteX70-6231" fmla="*/ 1353 w 10000"/>
                <a:gd name="connsiteY70-6232" fmla="*/ 106 h 10000"/>
                <a:gd name="connsiteX71-6233" fmla="*/ 1715 w 10000"/>
                <a:gd name="connsiteY71-6234" fmla="*/ 212 h 10000"/>
                <a:gd name="connsiteX72-6235" fmla="*/ 2101 w 10000"/>
                <a:gd name="connsiteY72-6236" fmla="*/ 317 h 10000"/>
                <a:gd name="connsiteX73-6237" fmla="*/ 2295 w 10000"/>
                <a:gd name="connsiteY73-6238" fmla="*/ 423 h 10000"/>
                <a:gd name="connsiteX74-6239" fmla="*/ 2488 w 10000"/>
                <a:gd name="connsiteY74-6240" fmla="*/ 423 h 10000"/>
                <a:gd name="connsiteX75-6241" fmla="*/ 2488 w 10000"/>
                <a:gd name="connsiteY75-6242" fmla="*/ 635 h 10000"/>
                <a:gd name="connsiteX76-6243" fmla="*/ 2295 w 10000"/>
                <a:gd name="connsiteY76-6244" fmla="*/ 847 h 10000"/>
                <a:gd name="connsiteX77-6245" fmla="*/ 2295 w 10000"/>
                <a:gd name="connsiteY77-6246" fmla="*/ 952 h 10000"/>
                <a:gd name="connsiteX78-6247" fmla="*/ 2295 w 10000"/>
                <a:gd name="connsiteY78-6248" fmla="*/ 1164 h 10000"/>
                <a:gd name="connsiteX79-6249" fmla="*/ 2101 w 10000"/>
                <a:gd name="connsiteY79-6250" fmla="*/ 1362 h 10000"/>
                <a:gd name="connsiteX80-6251" fmla="*/ 2101 w 10000"/>
                <a:gd name="connsiteY80-6252" fmla="*/ 1574 h 10000"/>
                <a:gd name="connsiteX81-6253" fmla="*/ 2101 w 10000"/>
                <a:gd name="connsiteY81-6254" fmla="*/ 1892 h 10000"/>
                <a:gd name="connsiteX82-6255" fmla="*/ 2101 w 10000"/>
                <a:gd name="connsiteY82-6256" fmla="*/ 2315 h 10000"/>
                <a:gd name="connsiteX83-6257" fmla="*/ 1909 w 10000"/>
                <a:gd name="connsiteY83-6258" fmla="*/ 2844 h 10000"/>
                <a:gd name="connsiteX84-6259" fmla="*/ 1909 w 10000"/>
                <a:gd name="connsiteY84-6260" fmla="*/ 3373 h 10000"/>
                <a:gd name="connsiteX85-6261" fmla="*/ 1909 w 10000"/>
                <a:gd name="connsiteY85-6262" fmla="*/ 3373 h 10000"/>
                <a:gd name="connsiteX0-6263" fmla="*/ 1909 w 10000"/>
                <a:gd name="connsiteY0-6264" fmla="*/ 3373 h 10000"/>
                <a:gd name="connsiteX1-6265" fmla="*/ 1909 w 10000"/>
                <a:gd name="connsiteY1-6266" fmla="*/ 3889 h 10000"/>
                <a:gd name="connsiteX2-6267" fmla="*/ 1909 w 10000"/>
                <a:gd name="connsiteY2-6268" fmla="*/ 4312 h 10000"/>
                <a:gd name="connsiteX3-6269" fmla="*/ 1909 w 10000"/>
                <a:gd name="connsiteY3-6270" fmla="*/ 4735 h 10000"/>
                <a:gd name="connsiteX4-6271" fmla="*/ 1909 w 10000"/>
                <a:gd name="connsiteY4-6272" fmla="*/ 5159 h 10000"/>
                <a:gd name="connsiteX5-6273" fmla="*/ 1909 w 10000"/>
                <a:gd name="connsiteY5-6274" fmla="*/ 5582 h 10000"/>
                <a:gd name="connsiteX6-6275" fmla="*/ 1909 w 10000"/>
                <a:gd name="connsiteY6-6276" fmla="*/ 5899 h 10000"/>
                <a:gd name="connsiteX7-6277" fmla="*/ 1909 w 10000"/>
                <a:gd name="connsiteY7-6278" fmla="*/ 6217 h 10000"/>
                <a:gd name="connsiteX8-6279" fmla="*/ 1909 w 10000"/>
                <a:gd name="connsiteY8-6280" fmla="*/ 6415 h 10000"/>
                <a:gd name="connsiteX9-6281" fmla="*/ 1715 w 10000"/>
                <a:gd name="connsiteY9-6282" fmla="*/ 6944 h 10000"/>
                <a:gd name="connsiteX10-6283" fmla="*/ 1715 w 10000"/>
                <a:gd name="connsiteY10-6284" fmla="*/ 7368 h 10000"/>
                <a:gd name="connsiteX11-6285" fmla="*/ 1909 w 10000"/>
                <a:gd name="connsiteY11-6286" fmla="*/ 7685 h 10000"/>
                <a:gd name="connsiteX12-6287" fmla="*/ 1909 w 10000"/>
                <a:gd name="connsiteY12-6288" fmla="*/ 8003 h 10000"/>
                <a:gd name="connsiteX13-6289" fmla="*/ 2101 w 10000"/>
                <a:gd name="connsiteY13-6290" fmla="*/ 8320 h 10000"/>
                <a:gd name="connsiteX14-6291" fmla="*/ 2295 w 10000"/>
                <a:gd name="connsiteY14-6292" fmla="*/ 8638 h 10000"/>
                <a:gd name="connsiteX15-6293" fmla="*/ 2488 w 10000"/>
                <a:gd name="connsiteY15-6294" fmla="*/ 8836 h 10000"/>
                <a:gd name="connsiteX16-6295" fmla="*/ 2876 w 10000"/>
                <a:gd name="connsiteY16-6296" fmla="*/ 8942 h 10000"/>
                <a:gd name="connsiteX17-6297" fmla="*/ 3261 w 10000"/>
                <a:gd name="connsiteY17-6298" fmla="*/ 9048 h 10000"/>
                <a:gd name="connsiteX18-6299" fmla="*/ 3842 w 10000"/>
                <a:gd name="connsiteY18-6300" fmla="*/ 9153 h 10000"/>
                <a:gd name="connsiteX19-6301" fmla="*/ 4613 w 10000"/>
                <a:gd name="connsiteY19-6302" fmla="*/ 9259 h 10000"/>
                <a:gd name="connsiteX20-6303" fmla="*/ 5388 w 10000"/>
                <a:gd name="connsiteY20-6304" fmla="*/ 9259 h 10000"/>
                <a:gd name="connsiteX21-6305" fmla="*/ 6135 w 10000"/>
                <a:gd name="connsiteY21-6306" fmla="*/ 9259 h 10000"/>
                <a:gd name="connsiteX22-6307" fmla="*/ 6908 w 10000"/>
                <a:gd name="connsiteY22-6308" fmla="*/ 9259 h 10000"/>
                <a:gd name="connsiteX23-6309" fmla="*/ 7488 w 10000"/>
                <a:gd name="connsiteY23-6310" fmla="*/ 9259 h 10000"/>
                <a:gd name="connsiteX24-6311" fmla="*/ 8068 w 10000"/>
                <a:gd name="connsiteY24-6312" fmla="*/ 9153 h 10000"/>
                <a:gd name="connsiteX25-6313" fmla="*/ 10000 w 10000"/>
                <a:gd name="connsiteY25-6314" fmla="*/ 9894 h 10000"/>
                <a:gd name="connsiteX26-6315" fmla="*/ 9225 w 10000"/>
                <a:gd name="connsiteY26-6316" fmla="*/ 9894 h 10000"/>
                <a:gd name="connsiteX27-6317" fmla="*/ 8262 w 10000"/>
                <a:gd name="connsiteY27-6318" fmla="*/ 10000 h 10000"/>
                <a:gd name="connsiteX28-6319" fmla="*/ 7295 w 10000"/>
                <a:gd name="connsiteY28-6320" fmla="*/ 10000 h 10000"/>
                <a:gd name="connsiteX29-6321" fmla="*/ 6135 w 10000"/>
                <a:gd name="connsiteY29-6322" fmla="*/ 10000 h 10000"/>
                <a:gd name="connsiteX30-6323" fmla="*/ 5192 w 10000"/>
                <a:gd name="connsiteY30-6324" fmla="*/ 10000 h 10000"/>
                <a:gd name="connsiteX31-6325" fmla="*/ 4225 w 10000"/>
                <a:gd name="connsiteY31-6326" fmla="*/ 9894 h 10000"/>
                <a:gd name="connsiteX32-6327" fmla="*/ 3454 w 10000"/>
                <a:gd name="connsiteY32-6328" fmla="*/ 9894 h 10000"/>
                <a:gd name="connsiteX33-6329" fmla="*/ 2876 w 10000"/>
                <a:gd name="connsiteY33-6330" fmla="*/ 9788 h 10000"/>
                <a:gd name="connsiteX34-6331" fmla="*/ 2295 w 10000"/>
                <a:gd name="connsiteY34-6332" fmla="*/ 9577 h 10000"/>
                <a:gd name="connsiteX35-6333" fmla="*/ 1715 w 10000"/>
                <a:gd name="connsiteY35-6334" fmla="*/ 9471 h 10000"/>
                <a:gd name="connsiteX36-6335" fmla="*/ 1353 w 10000"/>
                <a:gd name="connsiteY36-6336" fmla="*/ 9259 h 10000"/>
                <a:gd name="connsiteX37-6337" fmla="*/ 1160 w 10000"/>
                <a:gd name="connsiteY37-6338" fmla="*/ 8942 h 10000"/>
                <a:gd name="connsiteX38-6339" fmla="*/ 967 w 10000"/>
                <a:gd name="connsiteY38-6340" fmla="*/ 8638 h 10000"/>
                <a:gd name="connsiteX39-6341" fmla="*/ 773 w 10000"/>
                <a:gd name="connsiteY39-6342" fmla="*/ 8214 h 10000"/>
                <a:gd name="connsiteX40-6343" fmla="*/ 773 w 10000"/>
                <a:gd name="connsiteY40-6344" fmla="*/ 7791 h 10000"/>
                <a:gd name="connsiteX41-6345" fmla="*/ 773 w 10000"/>
                <a:gd name="connsiteY41-6346" fmla="*/ 7262 h 10000"/>
                <a:gd name="connsiteX42-6347" fmla="*/ 773 w 10000"/>
                <a:gd name="connsiteY42-6348" fmla="*/ 6627 h 10000"/>
                <a:gd name="connsiteX43-6349" fmla="*/ 773 w 10000"/>
                <a:gd name="connsiteY43-6350" fmla="*/ 5899 h 10000"/>
                <a:gd name="connsiteX44-6351" fmla="*/ 773 w 10000"/>
                <a:gd name="connsiteY44-6352" fmla="*/ 5476 h 10000"/>
                <a:gd name="connsiteX45-6353" fmla="*/ 773 w 10000"/>
                <a:gd name="connsiteY45-6354" fmla="*/ 5053 h 10000"/>
                <a:gd name="connsiteX46-6355" fmla="*/ 773 w 10000"/>
                <a:gd name="connsiteY46-6356" fmla="*/ 4630 h 10000"/>
                <a:gd name="connsiteX47-6357" fmla="*/ 773 w 10000"/>
                <a:gd name="connsiteY47-6358" fmla="*/ 4206 h 10000"/>
                <a:gd name="connsiteX48-6359" fmla="*/ 773 w 10000"/>
                <a:gd name="connsiteY48-6360" fmla="*/ 3690 h 10000"/>
                <a:gd name="connsiteX49-6361" fmla="*/ 773 w 10000"/>
                <a:gd name="connsiteY49-6362" fmla="*/ 3267 h 10000"/>
                <a:gd name="connsiteX50-6363" fmla="*/ 773 w 10000"/>
                <a:gd name="connsiteY50-6364" fmla="*/ 2950 h 10000"/>
                <a:gd name="connsiteX51-6365" fmla="*/ 773 w 10000"/>
                <a:gd name="connsiteY51-6366" fmla="*/ 2526 h 10000"/>
                <a:gd name="connsiteX52-6367" fmla="*/ 773 w 10000"/>
                <a:gd name="connsiteY52-6368" fmla="*/ 2209 h 10000"/>
                <a:gd name="connsiteX53-6369" fmla="*/ 579 w 10000"/>
                <a:gd name="connsiteY53-6370" fmla="*/ 1892 h 10000"/>
                <a:gd name="connsiteX54-6371" fmla="*/ 579 w 10000"/>
                <a:gd name="connsiteY54-6372" fmla="*/ 1680 h 10000"/>
                <a:gd name="connsiteX55-6373" fmla="*/ 579 w 10000"/>
                <a:gd name="connsiteY55-6374" fmla="*/ 1362 h 10000"/>
                <a:gd name="connsiteX56-6375" fmla="*/ 579 w 10000"/>
                <a:gd name="connsiteY56-6376" fmla="*/ 1164 h 10000"/>
                <a:gd name="connsiteX57-6377" fmla="*/ 579 w 10000"/>
                <a:gd name="connsiteY57-6378" fmla="*/ 1058 h 10000"/>
                <a:gd name="connsiteX58-6379" fmla="*/ 579 w 10000"/>
                <a:gd name="connsiteY58-6380" fmla="*/ 847 h 10000"/>
                <a:gd name="connsiteX59-6381" fmla="*/ 387 w 10000"/>
                <a:gd name="connsiteY59-6382" fmla="*/ 741 h 10000"/>
                <a:gd name="connsiteX60-6383" fmla="*/ 387 w 10000"/>
                <a:gd name="connsiteY60-6384" fmla="*/ 529 h 10000"/>
                <a:gd name="connsiteX61-6385" fmla="*/ 192 w 10000"/>
                <a:gd name="connsiteY61-6386" fmla="*/ 423 h 10000"/>
                <a:gd name="connsiteX62-6387" fmla="*/ 0 w 10000"/>
                <a:gd name="connsiteY62-6388" fmla="*/ 317 h 10000"/>
                <a:gd name="connsiteX63-6389" fmla="*/ 0 w 10000"/>
                <a:gd name="connsiteY63-6390" fmla="*/ 212 h 10000"/>
                <a:gd name="connsiteX64-6391" fmla="*/ 0 w 10000"/>
                <a:gd name="connsiteY64-6392" fmla="*/ 106 h 10000"/>
                <a:gd name="connsiteX65-6393" fmla="*/ 192 w 10000"/>
                <a:gd name="connsiteY65-6394" fmla="*/ 0 h 10000"/>
                <a:gd name="connsiteX66-6395" fmla="*/ 192 w 10000"/>
                <a:gd name="connsiteY66-6396" fmla="*/ 0 h 10000"/>
                <a:gd name="connsiteX67-6397" fmla="*/ 579 w 10000"/>
                <a:gd name="connsiteY67-6398" fmla="*/ 0 h 10000"/>
                <a:gd name="connsiteX68-6399" fmla="*/ 967 w 10000"/>
                <a:gd name="connsiteY68-6400" fmla="*/ 0 h 10000"/>
                <a:gd name="connsiteX69-6401" fmla="*/ 1353 w 10000"/>
                <a:gd name="connsiteY69-6402" fmla="*/ 106 h 10000"/>
                <a:gd name="connsiteX70-6403" fmla="*/ 1715 w 10000"/>
                <a:gd name="connsiteY70-6404" fmla="*/ 212 h 10000"/>
                <a:gd name="connsiteX71-6405" fmla="*/ 2101 w 10000"/>
                <a:gd name="connsiteY71-6406" fmla="*/ 317 h 10000"/>
                <a:gd name="connsiteX72-6407" fmla="*/ 2295 w 10000"/>
                <a:gd name="connsiteY72-6408" fmla="*/ 423 h 10000"/>
                <a:gd name="connsiteX73-6409" fmla="*/ 2488 w 10000"/>
                <a:gd name="connsiteY73-6410" fmla="*/ 423 h 10000"/>
                <a:gd name="connsiteX74-6411" fmla="*/ 2488 w 10000"/>
                <a:gd name="connsiteY74-6412" fmla="*/ 635 h 10000"/>
                <a:gd name="connsiteX75-6413" fmla="*/ 2295 w 10000"/>
                <a:gd name="connsiteY75-6414" fmla="*/ 847 h 10000"/>
                <a:gd name="connsiteX76-6415" fmla="*/ 2295 w 10000"/>
                <a:gd name="connsiteY76-6416" fmla="*/ 952 h 10000"/>
                <a:gd name="connsiteX77-6417" fmla="*/ 2295 w 10000"/>
                <a:gd name="connsiteY77-6418" fmla="*/ 1164 h 10000"/>
                <a:gd name="connsiteX78-6419" fmla="*/ 2101 w 10000"/>
                <a:gd name="connsiteY78-6420" fmla="*/ 1362 h 10000"/>
                <a:gd name="connsiteX79-6421" fmla="*/ 2101 w 10000"/>
                <a:gd name="connsiteY79-6422" fmla="*/ 1574 h 10000"/>
                <a:gd name="connsiteX80-6423" fmla="*/ 2101 w 10000"/>
                <a:gd name="connsiteY80-6424" fmla="*/ 1892 h 10000"/>
                <a:gd name="connsiteX81-6425" fmla="*/ 2101 w 10000"/>
                <a:gd name="connsiteY81-6426" fmla="*/ 2315 h 10000"/>
                <a:gd name="connsiteX82-6427" fmla="*/ 1909 w 10000"/>
                <a:gd name="connsiteY82-6428" fmla="*/ 2844 h 10000"/>
                <a:gd name="connsiteX83-6429" fmla="*/ 1909 w 10000"/>
                <a:gd name="connsiteY83-6430" fmla="*/ 3373 h 10000"/>
                <a:gd name="connsiteX84-6431" fmla="*/ 1909 w 10000"/>
                <a:gd name="connsiteY84-6432" fmla="*/ 3373 h 10000"/>
                <a:gd name="connsiteX0-6433" fmla="*/ 1909 w 9225"/>
                <a:gd name="connsiteY0-6434" fmla="*/ 3373 h 10000"/>
                <a:gd name="connsiteX1-6435" fmla="*/ 1909 w 9225"/>
                <a:gd name="connsiteY1-6436" fmla="*/ 3889 h 10000"/>
                <a:gd name="connsiteX2-6437" fmla="*/ 1909 w 9225"/>
                <a:gd name="connsiteY2-6438" fmla="*/ 4312 h 10000"/>
                <a:gd name="connsiteX3-6439" fmla="*/ 1909 w 9225"/>
                <a:gd name="connsiteY3-6440" fmla="*/ 4735 h 10000"/>
                <a:gd name="connsiteX4-6441" fmla="*/ 1909 w 9225"/>
                <a:gd name="connsiteY4-6442" fmla="*/ 5159 h 10000"/>
                <a:gd name="connsiteX5-6443" fmla="*/ 1909 w 9225"/>
                <a:gd name="connsiteY5-6444" fmla="*/ 5582 h 10000"/>
                <a:gd name="connsiteX6-6445" fmla="*/ 1909 w 9225"/>
                <a:gd name="connsiteY6-6446" fmla="*/ 5899 h 10000"/>
                <a:gd name="connsiteX7-6447" fmla="*/ 1909 w 9225"/>
                <a:gd name="connsiteY7-6448" fmla="*/ 6217 h 10000"/>
                <a:gd name="connsiteX8-6449" fmla="*/ 1909 w 9225"/>
                <a:gd name="connsiteY8-6450" fmla="*/ 6415 h 10000"/>
                <a:gd name="connsiteX9-6451" fmla="*/ 1715 w 9225"/>
                <a:gd name="connsiteY9-6452" fmla="*/ 6944 h 10000"/>
                <a:gd name="connsiteX10-6453" fmla="*/ 1715 w 9225"/>
                <a:gd name="connsiteY10-6454" fmla="*/ 7368 h 10000"/>
                <a:gd name="connsiteX11-6455" fmla="*/ 1909 w 9225"/>
                <a:gd name="connsiteY11-6456" fmla="*/ 7685 h 10000"/>
                <a:gd name="connsiteX12-6457" fmla="*/ 1909 w 9225"/>
                <a:gd name="connsiteY12-6458" fmla="*/ 8003 h 10000"/>
                <a:gd name="connsiteX13-6459" fmla="*/ 2101 w 9225"/>
                <a:gd name="connsiteY13-6460" fmla="*/ 8320 h 10000"/>
                <a:gd name="connsiteX14-6461" fmla="*/ 2295 w 9225"/>
                <a:gd name="connsiteY14-6462" fmla="*/ 8638 h 10000"/>
                <a:gd name="connsiteX15-6463" fmla="*/ 2488 w 9225"/>
                <a:gd name="connsiteY15-6464" fmla="*/ 8836 h 10000"/>
                <a:gd name="connsiteX16-6465" fmla="*/ 2876 w 9225"/>
                <a:gd name="connsiteY16-6466" fmla="*/ 8942 h 10000"/>
                <a:gd name="connsiteX17-6467" fmla="*/ 3261 w 9225"/>
                <a:gd name="connsiteY17-6468" fmla="*/ 9048 h 10000"/>
                <a:gd name="connsiteX18-6469" fmla="*/ 3842 w 9225"/>
                <a:gd name="connsiteY18-6470" fmla="*/ 9153 h 10000"/>
                <a:gd name="connsiteX19-6471" fmla="*/ 4613 w 9225"/>
                <a:gd name="connsiteY19-6472" fmla="*/ 9259 h 10000"/>
                <a:gd name="connsiteX20-6473" fmla="*/ 5388 w 9225"/>
                <a:gd name="connsiteY20-6474" fmla="*/ 9259 h 10000"/>
                <a:gd name="connsiteX21-6475" fmla="*/ 6135 w 9225"/>
                <a:gd name="connsiteY21-6476" fmla="*/ 9259 h 10000"/>
                <a:gd name="connsiteX22-6477" fmla="*/ 6908 w 9225"/>
                <a:gd name="connsiteY22-6478" fmla="*/ 9259 h 10000"/>
                <a:gd name="connsiteX23-6479" fmla="*/ 7488 w 9225"/>
                <a:gd name="connsiteY23-6480" fmla="*/ 9259 h 10000"/>
                <a:gd name="connsiteX24-6481" fmla="*/ 8068 w 9225"/>
                <a:gd name="connsiteY24-6482" fmla="*/ 9153 h 10000"/>
                <a:gd name="connsiteX25-6483" fmla="*/ 9225 w 9225"/>
                <a:gd name="connsiteY25-6484" fmla="*/ 9894 h 10000"/>
                <a:gd name="connsiteX26-6485" fmla="*/ 8262 w 9225"/>
                <a:gd name="connsiteY26-6486" fmla="*/ 10000 h 10000"/>
                <a:gd name="connsiteX27-6487" fmla="*/ 7295 w 9225"/>
                <a:gd name="connsiteY27-6488" fmla="*/ 10000 h 10000"/>
                <a:gd name="connsiteX28-6489" fmla="*/ 6135 w 9225"/>
                <a:gd name="connsiteY28-6490" fmla="*/ 10000 h 10000"/>
                <a:gd name="connsiteX29-6491" fmla="*/ 5192 w 9225"/>
                <a:gd name="connsiteY29-6492" fmla="*/ 10000 h 10000"/>
                <a:gd name="connsiteX30-6493" fmla="*/ 4225 w 9225"/>
                <a:gd name="connsiteY30-6494" fmla="*/ 9894 h 10000"/>
                <a:gd name="connsiteX31-6495" fmla="*/ 3454 w 9225"/>
                <a:gd name="connsiteY31-6496" fmla="*/ 9894 h 10000"/>
                <a:gd name="connsiteX32-6497" fmla="*/ 2876 w 9225"/>
                <a:gd name="connsiteY32-6498" fmla="*/ 9788 h 10000"/>
                <a:gd name="connsiteX33-6499" fmla="*/ 2295 w 9225"/>
                <a:gd name="connsiteY33-6500" fmla="*/ 9577 h 10000"/>
                <a:gd name="connsiteX34-6501" fmla="*/ 1715 w 9225"/>
                <a:gd name="connsiteY34-6502" fmla="*/ 9471 h 10000"/>
                <a:gd name="connsiteX35-6503" fmla="*/ 1353 w 9225"/>
                <a:gd name="connsiteY35-6504" fmla="*/ 9259 h 10000"/>
                <a:gd name="connsiteX36-6505" fmla="*/ 1160 w 9225"/>
                <a:gd name="connsiteY36-6506" fmla="*/ 8942 h 10000"/>
                <a:gd name="connsiteX37-6507" fmla="*/ 967 w 9225"/>
                <a:gd name="connsiteY37-6508" fmla="*/ 8638 h 10000"/>
                <a:gd name="connsiteX38-6509" fmla="*/ 773 w 9225"/>
                <a:gd name="connsiteY38-6510" fmla="*/ 8214 h 10000"/>
                <a:gd name="connsiteX39-6511" fmla="*/ 773 w 9225"/>
                <a:gd name="connsiteY39-6512" fmla="*/ 7791 h 10000"/>
                <a:gd name="connsiteX40-6513" fmla="*/ 773 w 9225"/>
                <a:gd name="connsiteY40-6514" fmla="*/ 7262 h 10000"/>
                <a:gd name="connsiteX41-6515" fmla="*/ 773 w 9225"/>
                <a:gd name="connsiteY41-6516" fmla="*/ 6627 h 10000"/>
                <a:gd name="connsiteX42-6517" fmla="*/ 773 w 9225"/>
                <a:gd name="connsiteY42-6518" fmla="*/ 5899 h 10000"/>
                <a:gd name="connsiteX43-6519" fmla="*/ 773 w 9225"/>
                <a:gd name="connsiteY43-6520" fmla="*/ 5476 h 10000"/>
                <a:gd name="connsiteX44-6521" fmla="*/ 773 w 9225"/>
                <a:gd name="connsiteY44-6522" fmla="*/ 5053 h 10000"/>
                <a:gd name="connsiteX45-6523" fmla="*/ 773 w 9225"/>
                <a:gd name="connsiteY45-6524" fmla="*/ 4630 h 10000"/>
                <a:gd name="connsiteX46-6525" fmla="*/ 773 w 9225"/>
                <a:gd name="connsiteY46-6526" fmla="*/ 4206 h 10000"/>
                <a:gd name="connsiteX47-6527" fmla="*/ 773 w 9225"/>
                <a:gd name="connsiteY47-6528" fmla="*/ 3690 h 10000"/>
                <a:gd name="connsiteX48-6529" fmla="*/ 773 w 9225"/>
                <a:gd name="connsiteY48-6530" fmla="*/ 3267 h 10000"/>
                <a:gd name="connsiteX49-6531" fmla="*/ 773 w 9225"/>
                <a:gd name="connsiteY49-6532" fmla="*/ 2950 h 10000"/>
                <a:gd name="connsiteX50-6533" fmla="*/ 773 w 9225"/>
                <a:gd name="connsiteY50-6534" fmla="*/ 2526 h 10000"/>
                <a:gd name="connsiteX51-6535" fmla="*/ 773 w 9225"/>
                <a:gd name="connsiteY51-6536" fmla="*/ 2209 h 10000"/>
                <a:gd name="connsiteX52-6537" fmla="*/ 579 w 9225"/>
                <a:gd name="connsiteY52-6538" fmla="*/ 1892 h 10000"/>
                <a:gd name="connsiteX53-6539" fmla="*/ 579 w 9225"/>
                <a:gd name="connsiteY53-6540" fmla="*/ 1680 h 10000"/>
                <a:gd name="connsiteX54-6541" fmla="*/ 579 w 9225"/>
                <a:gd name="connsiteY54-6542" fmla="*/ 1362 h 10000"/>
                <a:gd name="connsiteX55-6543" fmla="*/ 579 w 9225"/>
                <a:gd name="connsiteY55-6544" fmla="*/ 1164 h 10000"/>
                <a:gd name="connsiteX56-6545" fmla="*/ 579 w 9225"/>
                <a:gd name="connsiteY56-6546" fmla="*/ 1058 h 10000"/>
                <a:gd name="connsiteX57-6547" fmla="*/ 579 w 9225"/>
                <a:gd name="connsiteY57-6548" fmla="*/ 847 h 10000"/>
                <a:gd name="connsiteX58-6549" fmla="*/ 387 w 9225"/>
                <a:gd name="connsiteY58-6550" fmla="*/ 741 h 10000"/>
                <a:gd name="connsiteX59-6551" fmla="*/ 387 w 9225"/>
                <a:gd name="connsiteY59-6552" fmla="*/ 529 h 10000"/>
                <a:gd name="connsiteX60-6553" fmla="*/ 192 w 9225"/>
                <a:gd name="connsiteY60-6554" fmla="*/ 423 h 10000"/>
                <a:gd name="connsiteX61-6555" fmla="*/ 0 w 9225"/>
                <a:gd name="connsiteY61-6556" fmla="*/ 317 h 10000"/>
                <a:gd name="connsiteX62-6557" fmla="*/ 0 w 9225"/>
                <a:gd name="connsiteY62-6558" fmla="*/ 212 h 10000"/>
                <a:gd name="connsiteX63-6559" fmla="*/ 0 w 9225"/>
                <a:gd name="connsiteY63-6560" fmla="*/ 106 h 10000"/>
                <a:gd name="connsiteX64-6561" fmla="*/ 192 w 9225"/>
                <a:gd name="connsiteY64-6562" fmla="*/ 0 h 10000"/>
                <a:gd name="connsiteX65-6563" fmla="*/ 192 w 9225"/>
                <a:gd name="connsiteY65-6564" fmla="*/ 0 h 10000"/>
                <a:gd name="connsiteX66-6565" fmla="*/ 579 w 9225"/>
                <a:gd name="connsiteY66-6566" fmla="*/ 0 h 10000"/>
                <a:gd name="connsiteX67-6567" fmla="*/ 967 w 9225"/>
                <a:gd name="connsiteY67-6568" fmla="*/ 0 h 10000"/>
                <a:gd name="connsiteX68-6569" fmla="*/ 1353 w 9225"/>
                <a:gd name="connsiteY68-6570" fmla="*/ 106 h 10000"/>
                <a:gd name="connsiteX69-6571" fmla="*/ 1715 w 9225"/>
                <a:gd name="connsiteY69-6572" fmla="*/ 212 h 10000"/>
                <a:gd name="connsiteX70-6573" fmla="*/ 2101 w 9225"/>
                <a:gd name="connsiteY70-6574" fmla="*/ 317 h 10000"/>
                <a:gd name="connsiteX71-6575" fmla="*/ 2295 w 9225"/>
                <a:gd name="connsiteY71-6576" fmla="*/ 423 h 10000"/>
                <a:gd name="connsiteX72-6577" fmla="*/ 2488 w 9225"/>
                <a:gd name="connsiteY72-6578" fmla="*/ 423 h 10000"/>
                <a:gd name="connsiteX73-6579" fmla="*/ 2488 w 9225"/>
                <a:gd name="connsiteY73-6580" fmla="*/ 635 h 10000"/>
                <a:gd name="connsiteX74-6581" fmla="*/ 2295 w 9225"/>
                <a:gd name="connsiteY74-6582" fmla="*/ 847 h 10000"/>
                <a:gd name="connsiteX75-6583" fmla="*/ 2295 w 9225"/>
                <a:gd name="connsiteY75-6584" fmla="*/ 952 h 10000"/>
                <a:gd name="connsiteX76-6585" fmla="*/ 2295 w 9225"/>
                <a:gd name="connsiteY76-6586" fmla="*/ 1164 h 10000"/>
                <a:gd name="connsiteX77-6587" fmla="*/ 2101 w 9225"/>
                <a:gd name="connsiteY77-6588" fmla="*/ 1362 h 10000"/>
                <a:gd name="connsiteX78-6589" fmla="*/ 2101 w 9225"/>
                <a:gd name="connsiteY78-6590" fmla="*/ 1574 h 10000"/>
                <a:gd name="connsiteX79-6591" fmla="*/ 2101 w 9225"/>
                <a:gd name="connsiteY79-6592" fmla="*/ 1892 h 10000"/>
                <a:gd name="connsiteX80-6593" fmla="*/ 2101 w 9225"/>
                <a:gd name="connsiteY80-6594" fmla="*/ 2315 h 10000"/>
                <a:gd name="connsiteX81-6595" fmla="*/ 1909 w 9225"/>
                <a:gd name="connsiteY81-6596" fmla="*/ 2844 h 10000"/>
                <a:gd name="connsiteX82-6597" fmla="*/ 1909 w 9225"/>
                <a:gd name="connsiteY82-6598" fmla="*/ 3373 h 10000"/>
                <a:gd name="connsiteX83-6599" fmla="*/ 1909 w 9225"/>
                <a:gd name="connsiteY83-6600" fmla="*/ 3373 h 10000"/>
                <a:gd name="connsiteX0-6601" fmla="*/ 2069 w 8956"/>
                <a:gd name="connsiteY0-6602" fmla="*/ 3373 h 10000"/>
                <a:gd name="connsiteX1-6603" fmla="*/ 2069 w 8956"/>
                <a:gd name="connsiteY1-6604" fmla="*/ 3889 h 10000"/>
                <a:gd name="connsiteX2-6605" fmla="*/ 2069 w 8956"/>
                <a:gd name="connsiteY2-6606" fmla="*/ 4312 h 10000"/>
                <a:gd name="connsiteX3-6607" fmla="*/ 2069 w 8956"/>
                <a:gd name="connsiteY3-6608" fmla="*/ 4735 h 10000"/>
                <a:gd name="connsiteX4-6609" fmla="*/ 2069 w 8956"/>
                <a:gd name="connsiteY4-6610" fmla="*/ 5159 h 10000"/>
                <a:gd name="connsiteX5-6611" fmla="*/ 2069 w 8956"/>
                <a:gd name="connsiteY5-6612" fmla="*/ 5582 h 10000"/>
                <a:gd name="connsiteX6-6613" fmla="*/ 2069 w 8956"/>
                <a:gd name="connsiteY6-6614" fmla="*/ 5899 h 10000"/>
                <a:gd name="connsiteX7-6615" fmla="*/ 2069 w 8956"/>
                <a:gd name="connsiteY7-6616" fmla="*/ 6217 h 10000"/>
                <a:gd name="connsiteX8-6617" fmla="*/ 2069 w 8956"/>
                <a:gd name="connsiteY8-6618" fmla="*/ 6415 h 10000"/>
                <a:gd name="connsiteX9-6619" fmla="*/ 1859 w 8956"/>
                <a:gd name="connsiteY9-6620" fmla="*/ 6944 h 10000"/>
                <a:gd name="connsiteX10-6621" fmla="*/ 1859 w 8956"/>
                <a:gd name="connsiteY10-6622" fmla="*/ 7368 h 10000"/>
                <a:gd name="connsiteX11-6623" fmla="*/ 2069 w 8956"/>
                <a:gd name="connsiteY11-6624" fmla="*/ 7685 h 10000"/>
                <a:gd name="connsiteX12-6625" fmla="*/ 2069 w 8956"/>
                <a:gd name="connsiteY12-6626" fmla="*/ 8003 h 10000"/>
                <a:gd name="connsiteX13-6627" fmla="*/ 2278 w 8956"/>
                <a:gd name="connsiteY13-6628" fmla="*/ 8320 h 10000"/>
                <a:gd name="connsiteX14-6629" fmla="*/ 2488 w 8956"/>
                <a:gd name="connsiteY14-6630" fmla="*/ 8638 h 10000"/>
                <a:gd name="connsiteX15-6631" fmla="*/ 2697 w 8956"/>
                <a:gd name="connsiteY15-6632" fmla="*/ 8836 h 10000"/>
                <a:gd name="connsiteX16-6633" fmla="*/ 3118 w 8956"/>
                <a:gd name="connsiteY16-6634" fmla="*/ 8942 h 10000"/>
                <a:gd name="connsiteX17-6635" fmla="*/ 3535 w 8956"/>
                <a:gd name="connsiteY17-6636" fmla="*/ 9048 h 10000"/>
                <a:gd name="connsiteX18-6637" fmla="*/ 4165 w 8956"/>
                <a:gd name="connsiteY18-6638" fmla="*/ 9153 h 10000"/>
                <a:gd name="connsiteX19-6639" fmla="*/ 5001 w 8956"/>
                <a:gd name="connsiteY19-6640" fmla="*/ 9259 h 10000"/>
                <a:gd name="connsiteX20-6641" fmla="*/ 5841 w 8956"/>
                <a:gd name="connsiteY20-6642" fmla="*/ 9259 h 10000"/>
                <a:gd name="connsiteX21-6643" fmla="*/ 6650 w 8956"/>
                <a:gd name="connsiteY21-6644" fmla="*/ 9259 h 10000"/>
                <a:gd name="connsiteX22-6645" fmla="*/ 7488 w 8956"/>
                <a:gd name="connsiteY22-6646" fmla="*/ 9259 h 10000"/>
                <a:gd name="connsiteX23-6647" fmla="*/ 8117 w 8956"/>
                <a:gd name="connsiteY23-6648" fmla="*/ 9259 h 10000"/>
                <a:gd name="connsiteX24-6649" fmla="*/ 8746 w 8956"/>
                <a:gd name="connsiteY24-6650" fmla="*/ 9153 h 10000"/>
                <a:gd name="connsiteX25-6651" fmla="*/ 8956 w 8956"/>
                <a:gd name="connsiteY25-6652" fmla="*/ 10000 h 10000"/>
                <a:gd name="connsiteX26-6653" fmla="*/ 7908 w 8956"/>
                <a:gd name="connsiteY26-6654" fmla="*/ 10000 h 10000"/>
                <a:gd name="connsiteX27-6655" fmla="*/ 6650 w 8956"/>
                <a:gd name="connsiteY27-6656" fmla="*/ 10000 h 10000"/>
                <a:gd name="connsiteX28-6657" fmla="*/ 5628 w 8956"/>
                <a:gd name="connsiteY28-6658" fmla="*/ 10000 h 10000"/>
                <a:gd name="connsiteX29-6659" fmla="*/ 4580 w 8956"/>
                <a:gd name="connsiteY29-6660" fmla="*/ 9894 h 10000"/>
                <a:gd name="connsiteX30-6661" fmla="*/ 3744 w 8956"/>
                <a:gd name="connsiteY30-6662" fmla="*/ 9894 h 10000"/>
                <a:gd name="connsiteX31-6663" fmla="*/ 3118 w 8956"/>
                <a:gd name="connsiteY31-6664" fmla="*/ 9788 h 10000"/>
                <a:gd name="connsiteX32-6665" fmla="*/ 2488 w 8956"/>
                <a:gd name="connsiteY32-6666" fmla="*/ 9577 h 10000"/>
                <a:gd name="connsiteX33-6667" fmla="*/ 1859 w 8956"/>
                <a:gd name="connsiteY33-6668" fmla="*/ 9471 h 10000"/>
                <a:gd name="connsiteX34-6669" fmla="*/ 1467 w 8956"/>
                <a:gd name="connsiteY34-6670" fmla="*/ 9259 h 10000"/>
                <a:gd name="connsiteX35-6671" fmla="*/ 1257 w 8956"/>
                <a:gd name="connsiteY35-6672" fmla="*/ 8942 h 10000"/>
                <a:gd name="connsiteX36-6673" fmla="*/ 1048 w 8956"/>
                <a:gd name="connsiteY36-6674" fmla="*/ 8638 h 10000"/>
                <a:gd name="connsiteX37-6675" fmla="*/ 838 w 8956"/>
                <a:gd name="connsiteY37-6676" fmla="*/ 8214 h 10000"/>
                <a:gd name="connsiteX38-6677" fmla="*/ 838 w 8956"/>
                <a:gd name="connsiteY38-6678" fmla="*/ 7791 h 10000"/>
                <a:gd name="connsiteX39-6679" fmla="*/ 838 w 8956"/>
                <a:gd name="connsiteY39-6680" fmla="*/ 7262 h 10000"/>
                <a:gd name="connsiteX40-6681" fmla="*/ 838 w 8956"/>
                <a:gd name="connsiteY40-6682" fmla="*/ 6627 h 10000"/>
                <a:gd name="connsiteX41-6683" fmla="*/ 838 w 8956"/>
                <a:gd name="connsiteY41-6684" fmla="*/ 5899 h 10000"/>
                <a:gd name="connsiteX42-6685" fmla="*/ 838 w 8956"/>
                <a:gd name="connsiteY42-6686" fmla="*/ 5476 h 10000"/>
                <a:gd name="connsiteX43-6687" fmla="*/ 838 w 8956"/>
                <a:gd name="connsiteY43-6688" fmla="*/ 5053 h 10000"/>
                <a:gd name="connsiteX44-6689" fmla="*/ 838 w 8956"/>
                <a:gd name="connsiteY44-6690" fmla="*/ 4630 h 10000"/>
                <a:gd name="connsiteX45-6691" fmla="*/ 838 w 8956"/>
                <a:gd name="connsiteY45-6692" fmla="*/ 4206 h 10000"/>
                <a:gd name="connsiteX46-6693" fmla="*/ 838 w 8956"/>
                <a:gd name="connsiteY46-6694" fmla="*/ 3690 h 10000"/>
                <a:gd name="connsiteX47-6695" fmla="*/ 838 w 8956"/>
                <a:gd name="connsiteY47-6696" fmla="*/ 3267 h 10000"/>
                <a:gd name="connsiteX48-6697" fmla="*/ 838 w 8956"/>
                <a:gd name="connsiteY48-6698" fmla="*/ 2950 h 10000"/>
                <a:gd name="connsiteX49-6699" fmla="*/ 838 w 8956"/>
                <a:gd name="connsiteY49-6700" fmla="*/ 2526 h 10000"/>
                <a:gd name="connsiteX50-6701" fmla="*/ 838 w 8956"/>
                <a:gd name="connsiteY50-6702" fmla="*/ 2209 h 10000"/>
                <a:gd name="connsiteX51-6703" fmla="*/ 628 w 8956"/>
                <a:gd name="connsiteY51-6704" fmla="*/ 1892 h 10000"/>
                <a:gd name="connsiteX52-6705" fmla="*/ 628 w 8956"/>
                <a:gd name="connsiteY52-6706" fmla="*/ 1680 h 10000"/>
                <a:gd name="connsiteX53-6707" fmla="*/ 628 w 8956"/>
                <a:gd name="connsiteY53-6708" fmla="*/ 1362 h 10000"/>
                <a:gd name="connsiteX54-6709" fmla="*/ 628 w 8956"/>
                <a:gd name="connsiteY54-6710" fmla="*/ 1164 h 10000"/>
                <a:gd name="connsiteX55-6711" fmla="*/ 628 w 8956"/>
                <a:gd name="connsiteY55-6712" fmla="*/ 1058 h 10000"/>
                <a:gd name="connsiteX56-6713" fmla="*/ 628 w 8956"/>
                <a:gd name="connsiteY56-6714" fmla="*/ 847 h 10000"/>
                <a:gd name="connsiteX57-6715" fmla="*/ 420 w 8956"/>
                <a:gd name="connsiteY57-6716" fmla="*/ 741 h 10000"/>
                <a:gd name="connsiteX58-6717" fmla="*/ 420 w 8956"/>
                <a:gd name="connsiteY58-6718" fmla="*/ 529 h 10000"/>
                <a:gd name="connsiteX59-6719" fmla="*/ 208 w 8956"/>
                <a:gd name="connsiteY59-6720" fmla="*/ 423 h 10000"/>
                <a:gd name="connsiteX60-6721" fmla="*/ 0 w 8956"/>
                <a:gd name="connsiteY60-6722" fmla="*/ 317 h 10000"/>
                <a:gd name="connsiteX61-6723" fmla="*/ 0 w 8956"/>
                <a:gd name="connsiteY61-6724" fmla="*/ 212 h 10000"/>
                <a:gd name="connsiteX62-6725" fmla="*/ 0 w 8956"/>
                <a:gd name="connsiteY62-6726" fmla="*/ 106 h 10000"/>
                <a:gd name="connsiteX63-6727" fmla="*/ 208 w 8956"/>
                <a:gd name="connsiteY63-6728" fmla="*/ 0 h 10000"/>
                <a:gd name="connsiteX64-6729" fmla="*/ 208 w 8956"/>
                <a:gd name="connsiteY64-6730" fmla="*/ 0 h 10000"/>
                <a:gd name="connsiteX65-6731" fmla="*/ 628 w 8956"/>
                <a:gd name="connsiteY65-6732" fmla="*/ 0 h 10000"/>
                <a:gd name="connsiteX66-6733" fmla="*/ 1048 w 8956"/>
                <a:gd name="connsiteY66-6734" fmla="*/ 0 h 10000"/>
                <a:gd name="connsiteX67-6735" fmla="*/ 1467 w 8956"/>
                <a:gd name="connsiteY67-6736" fmla="*/ 106 h 10000"/>
                <a:gd name="connsiteX68-6737" fmla="*/ 1859 w 8956"/>
                <a:gd name="connsiteY68-6738" fmla="*/ 212 h 10000"/>
                <a:gd name="connsiteX69-6739" fmla="*/ 2278 w 8956"/>
                <a:gd name="connsiteY69-6740" fmla="*/ 317 h 10000"/>
                <a:gd name="connsiteX70-6741" fmla="*/ 2488 w 8956"/>
                <a:gd name="connsiteY70-6742" fmla="*/ 423 h 10000"/>
                <a:gd name="connsiteX71-6743" fmla="*/ 2697 w 8956"/>
                <a:gd name="connsiteY71-6744" fmla="*/ 423 h 10000"/>
                <a:gd name="connsiteX72-6745" fmla="*/ 2697 w 8956"/>
                <a:gd name="connsiteY72-6746" fmla="*/ 635 h 10000"/>
                <a:gd name="connsiteX73-6747" fmla="*/ 2488 w 8956"/>
                <a:gd name="connsiteY73-6748" fmla="*/ 847 h 10000"/>
                <a:gd name="connsiteX74-6749" fmla="*/ 2488 w 8956"/>
                <a:gd name="connsiteY74-6750" fmla="*/ 952 h 10000"/>
                <a:gd name="connsiteX75-6751" fmla="*/ 2488 w 8956"/>
                <a:gd name="connsiteY75-6752" fmla="*/ 1164 h 10000"/>
                <a:gd name="connsiteX76-6753" fmla="*/ 2278 w 8956"/>
                <a:gd name="connsiteY76-6754" fmla="*/ 1362 h 10000"/>
                <a:gd name="connsiteX77-6755" fmla="*/ 2278 w 8956"/>
                <a:gd name="connsiteY77-6756" fmla="*/ 1574 h 10000"/>
                <a:gd name="connsiteX78-6757" fmla="*/ 2278 w 8956"/>
                <a:gd name="connsiteY78-6758" fmla="*/ 1892 h 10000"/>
                <a:gd name="connsiteX79-6759" fmla="*/ 2278 w 8956"/>
                <a:gd name="connsiteY79-6760" fmla="*/ 2315 h 10000"/>
                <a:gd name="connsiteX80-6761" fmla="*/ 2069 w 8956"/>
                <a:gd name="connsiteY80-6762" fmla="*/ 2844 h 10000"/>
                <a:gd name="connsiteX81-6763" fmla="*/ 2069 w 8956"/>
                <a:gd name="connsiteY81-6764" fmla="*/ 3373 h 10000"/>
                <a:gd name="connsiteX82-6765" fmla="*/ 2069 w 8956"/>
                <a:gd name="connsiteY82-6766" fmla="*/ 3373 h 10000"/>
                <a:gd name="connsiteX0-6767" fmla="*/ 2310 w 9766"/>
                <a:gd name="connsiteY0-6768" fmla="*/ 3373 h 10000"/>
                <a:gd name="connsiteX1-6769" fmla="*/ 2310 w 9766"/>
                <a:gd name="connsiteY1-6770" fmla="*/ 3889 h 10000"/>
                <a:gd name="connsiteX2-6771" fmla="*/ 2310 w 9766"/>
                <a:gd name="connsiteY2-6772" fmla="*/ 4312 h 10000"/>
                <a:gd name="connsiteX3-6773" fmla="*/ 2310 w 9766"/>
                <a:gd name="connsiteY3-6774" fmla="*/ 4735 h 10000"/>
                <a:gd name="connsiteX4-6775" fmla="*/ 2310 w 9766"/>
                <a:gd name="connsiteY4-6776" fmla="*/ 5159 h 10000"/>
                <a:gd name="connsiteX5-6777" fmla="*/ 2310 w 9766"/>
                <a:gd name="connsiteY5-6778" fmla="*/ 5582 h 10000"/>
                <a:gd name="connsiteX6-6779" fmla="*/ 2310 w 9766"/>
                <a:gd name="connsiteY6-6780" fmla="*/ 5899 h 10000"/>
                <a:gd name="connsiteX7-6781" fmla="*/ 2310 w 9766"/>
                <a:gd name="connsiteY7-6782" fmla="*/ 6217 h 10000"/>
                <a:gd name="connsiteX8-6783" fmla="*/ 2310 w 9766"/>
                <a:gd name="connsiteY8-6784" fmla="*/ 6415 h 10000"/>
                <a:gd name="connsiteX9-6785" fmla="*/ 2076 w 9766"/>
                <a:gd name="connsiteY9-6786" fmla="*/ 6944 h 10000"/>
                <a:gd name="connsiteX10-6787" fmla="*/ 2076 w 9766"/>
                <a:gd name="connsiteY10-6788" fmla="*/ 7368 h 10000"/>
                <a:gd name="connsiteX11-6789" fmla="*/ 2310 w 9766"/>
                <a:gd name="connsiteY11-6790" fmla="*/ 7685 h 10000"/>
                <a:gd name="connsiteX12-6791" fmla="*/ 2310 w 9766"/>
                <a:gd name="connsiteY12-6792" fmla="*/ 8003 h 10000"/>
                <a:gd name="connsiteX13-6793" fmla="*/ 2544 w 9766"/>
                <a:gd name="connsiteY13-6794" fmla="*/ 8320 h 10000"/>
                <a:gd name="connsiteX14-6795" fmla="*/ 2778 w 9766"/>
                <a:gd name="connsiteY14-6796" fmla="*/ 8638 h 10000"/>
                <a:gd name="connsiteX15-6797" fmla="*/ 3011 w 9766"/>
                <a:gd name="connsiteY15-6798" fmla="*/ 8836 h 10000"/>
                <a:gd name="connsiteX16-6799" fmla="*/ 3481 w 9766"/>
                <a:gd name="connsiteY16-6800" fmla="*/ 8942 h 10000"/>
                <a:gd name="connsiteX17-6801" fmla="*/ 3947 w 9766"/>
                <a:gd name="connsiteY17-6802" fmla="*/ 9048 h 10000"/>
                <a:gd name="connsiteX18-6803" fmla="*/ 4651 w 9766"/>
                <a:gd name="connsiteY18-6804" fmla="*/ 9153 h 10000"/>
                <a:gd name="connsiteX19-6805" fmla="*/ 5584 w 9766"/>
                <a:gd name="connsiteY19-6806" fmla="*/ 9259 h 10000"/>
                <a:gd name="connsiteX20-6807" fmla="*/ 6522 w 9766"/>
                <a:gd name="connsiteY20-6808" fmla="*/ 9259 h 10000"/>
                <a:gd name="connsiteX21-6809" fmla="*/ 7425 w 9766"/>
                <a:gd name="connsiteY21-6810" fmla="*/ 9259 h 10000"/>
                <a:gd name="connsiteX22-6811" fmla="*/ 8361 w 9766"/>
                <a:gd name="connsiteY22-6812" fmla="*/ 9259 h 10000"/>
                <a:gd name="connsiteX23-6813" fmla="*/ 9063 w 9766"/>
                <a:gd name="connsiteY23-6814" fmla="*/ 9259 h 10000"/>
                <a:gd name="connsiteX24-6815" fmla="*/ 9766 w 9766"/>
                <a:gd name="connsiteY24-6816" fmla="*/ 9153 h 10000"/>
                <a:gd name="connsiteX25-6817" fmla="*/ 8830 w 9766"/>
                <a:gd name="connsiteY25-6818" fmla="*/ 10000 h 10000"/>
                <a:gd name="connsiteX26-6819" fmla="*/ 7425 w 9766"/>
                <a:gd name="connsiteY26-6820" fmla="*/ 10000 h 10000"/>
                <a:gd name="connsiteX27-6821" fmla="*/ 6284 w 9766"/>
                <a:gd name="connsiteY27-6822" fmla="*/ 10000 h 10000"/>
                <a:gd name="connsiteX28-6823" fmla="*/ 5114 w 9766"/>
                <a:gd name="connsiteY28-6824" fmla="*/ 9894 h 10000"/>
                <a:gd name="connsiteX29-6825" fmla="*/ 4180 w 9766"/>
                <a:gd name="connsiteY29-6826" fmla="*/ 9894 h 10000"/>
                <a:gd name="connsiteX30-6827" fmla="*/ 3481 w 9766"/>
                <a:gd name="connsiteY30-6828" fmla="*/ 9788 h 10000"/>
                <a:gd name="connsiteX31-6829" fmla="*/ 2778 w 9766"/>
                <a:gd name="connsiteY31-6830" fmla="*/ 9577 h 10000"/>
                <a:gd name="connsiteX32-6831" fmla="*/ 2076 w 9766"/>
                <a:gd name="connsiteY32-6832" fmla="*/ 9471 h 10000"/>
                <a:gd name="connsiteX33-6833" fmla="*/ 1638 w 9766"/>
                <a:gd name="connsiteY33-6834" fmla="*/ 9259 h 10000"/>
                <a:gd name="connsiteX34-6835" fmla="*/ 1404 w 9766"/>
                <a:gd name="connsiteY34-6836" fmla="*/ 8942 h 10000"/>
                <a:gd name="connsiteX35-6837" fmla="*/ 1170 w 9766"/>
                <a:gd name="connsiteY35-6838" fmla="*/ 8638 h 10000"/>
                <a:gd name="connsiteX36-6839" fmla="*/ 936 w 9766"/>
                <a:gd name="connsiteY36-6840" fmla="*/ 8214 h 10000"/>
                <a:gd name="connsiteX37-6841" fmla="*/ 936 w 9766"/>
                <a:gd name="connsiteY37-6842" fmla="*/ 7791 h 10000"/>
                <a:gd name="connsiteX38-6843" fmla="*/ 936 w 9766"/>
                <a:gd name="connsiteY38-6844" fmla="*/ 7262 h 10000"/>
                <a:gd name="connsiteX39-6845" fmla="*/ 936 w 9766"/>
                <a:gd name="connsiteY39-6846" fmla="*/ 6627 h 10000"/>
                <a:gd name="connsiteX40-6847" fmla="*/ 936 w 9766"/>
                <a:gd name="connsiteY40-6848" fmla="*/ 5899 h 10000"/>
                <a:gd name="connsiteX41-6849" fmla="*/ 936 w 9766"/>
                <a:gd name="connsiteY41-6850" fmla="*/ 5476 h 10000"/>
                <a:gd name="connsiteX42-6851" fmla="*/ 936 w 9766"/>
                <a:gd name="connsiteY42-6852" fmla="*/ 5053 h 10000"/>
                <a:gd name="connsiteX43-6853" fmla="*/ 936 w 9766"/>
                <a:gd name="connsiteY43-6854" fmla="*/ 4630 h 10000"/>
                <a:gd name="connsiteX44-6855" fmla="*/ 936 w 9766"/>
                <a:gd name="connsiteY44-6856" fmla="*/ 4206 h 10000"/>
                <a:gd name="connsiteX45-6857" fmla="*/ 936 w 9766"/>
                <a:gd name="connsiteY45-6858" fmla="*/ 3690 h 10000"/>
                <a:gd name="connsiteX46-6859" fmla="*/ 936 w 9766"/>
                <a:gd name="connsiteY46-6860" fmla="*/ 3267 h 10000"/>
                <a:gd name="connsiteX47-6861" fmla="*/ 936 w 9766"/>
                <a:gd name="connsiteY47-6862" fmla="*/ 2950 h 10000"/>
                <a:gd name="connsiteX48-6863" fmla="*/ 936 w 9766"/>
                <a:gd name="connsiteY48-6864" fmla="*/ 2526 h 10000"/>
                <a:gd name="connsiteX49-6865" fmla="*/ 936 w 9766"/>
                <a:gd name="connsiteY49-6866" fmla="*/ 2209 h 10000"/>
                <a:gd name="connsiteX50-6867" fmla="*/ 701 w 9766"/>
                <a:gd name="connsiteY50-6868" fmla="*/ 1892 h 10000"/>
                <a:gd name="connsiteX51-6869" fmla="*/ 701 w 9766"/>
                <a:gd name="connsiteY51-6870" fmla="*/ 1680 h 10000"/>
                <a:gd name="connsiteX52-6871" fmla="*/ 701 w 9766"/>
                <a:gd name="connsiteY52-6872" fmla="*/ 1362 h 10000"/>
                <a:gd name="connsiteX53-6873" fmla="*/ 701 w 9766"/>
                <a:gd name="connsiteY53-6874" fmla="*/ 1164 h 10000"/>
                <a:gd name="connsiteX54-6875" fmla="*/ 701 w 9766"/>
                <a:gd name="connsiteY54-6876" fmla="*/ 1058 h 10000"/>
                <a:gd name="connsiteX55-6877" fmla="*/ 701 w 9766"/>
                <a:gd name="connsiteY55-6878" fmla="*/ 847 h 10000"/>
                <a:gd name="connsiteX56-6879" fmla="*/ 469 w 9766"/>
                <a:gd name="connsiteY56-6880" fmla="*/ 741 h 10000"/>
                <a:gd name="connsiteX57-6881" fmla="*/ 469 w 9766"/>
                <a:gd name="connsiteY57-6882" fmla="*/ 529 h 10000"/>
                <a:gd name="connsiteX58-6883" fmla="*/ 232 w 9766"/>
                <a:gd name="connsiteY58-6884" fmla="*/ 423 h 10000"/>
                <a:gd name="connsiteX59-6885" fmla="*/ 0 w 9766"/>
                <a:gd name="connsiteY59-6886" fmla="*/ 317 h 10000"/>
                <a:gd name="connsiteX60-6887" fmla="*/ 0 w 9766"/>
                <a:gd name="connsiteY60-6888" fmla="*/ 212 h 10000"/>
                <a:gd name="connsiteX61-6889" fmla="*/ 0 w 9766"/>
                <a:gd name="connsiteY61-6890" fmla="*/ 106 h 10000"/>
                <a:gd name="connsiteX62-6891" fmla="*/ 232 w 9766"/>
                <a:gd name="connsiteY62-6892" fmla="*/ 0 h 10000"/>
                <a:gd name="connsiteX63-6893" fmla="*/ 232 w 9766"/>
                <a:gd name="connsiteY63-6894" fmla="*/ 0 h 10000"/>
                <a:gd name="connsiteX64-6895" fmla="*/ 701 w 9766"/>
                <a:gd name="connsiteY64-6896" fmla="*/ 0 h 10000"/>
                <a:gd name="connsiteX65-6897" fmla="*/ 1170 w 9766"/>
                <a:gd name="connsiteY65-6898" fmla="*/ 0 h 10000"/>
                <a:gd name="connsiteX66-6899" fmla="*/ 1638 w 9766"/>
                <a:gd name="connsiteY66-6900" fmla="*/ 106 h 10000"/>
                <a:gd name="connsiteX67-6901" fmla="*/ 2076 w 9766"/>
                <a:gd name="connsiteY67-6902" fmla="*/ 212 h 10000"/>
                <a:gd name="connsiteX68-6903" fmla="*/ 2544 w 9766"/>
                <a:gd name="connsiteY68-6904" fmla="*/ 317 h 10000"/>
                <a:gd name="connsiteX69-6905" fmla="*/ 2778 w 9766"/>
                <a:gd name="connsiteY69-6906" fmla="*/ 423 h 10000"/>
                <a:gd name="connsiteX70-6907" fmla="*/ 3011 w 9766"/>
                <a:gd name="connsiteY70-6908" fmla="*/ 423 h 10000"/>
                <a:gd name="connsiteX71-6909" fmla="*/ 3011 w 9766"/>
                <a:gd name="connsiteY71-6910" fmla="*/ 635 h 10000"/>
                <a:gd name="connsiteX72-6911" fmla="*/ 2778 w 9766"/>
                <a:gd name="connsiteY72-6912" fmla="*/ 847 h 10000"/>
                <a:gd name="connsiteX73-6913" fmla="*/ 2778 w 9766"/>
                <a:gd name="connsiteY73-6914" fmla="*/ 952 h 10000"/>
                <a:gd name="connsiteX74-6915" fmla="*/ 2778 w 9766"/>
                <a:gd name="connsiteY74-6916" fmla="*/ 1164 h 10000"/>
                <a:gd name="connsiteX75-6917" fmla="*/ 2544 w 9766"/>
                <a:gd name="connsiteY75-6918" fmla="*/ 1362 h 10000"/>
                <a:gd name="connsiteX76-6919" fmla="*/ 2544 w 9766"/>
                <a:gd name="connsiteY76-6920" fmla="*/ 1574 h 10000"/>
                <a:gd name="connsiteX77-6921" fmla="*/ 2544 w 9766"/>
                <a:gd name="connsiteY77-6922" fmla="*/ 1892 h 10000"/>
                <a:gd name="connsiteX78-6923" fmla="*/ 2544 w 9766"/>
                <a:gd name="connsiteY78-6924" fmla="*/ 2315 h 10000"/>
                <a:gd name="connsiteX79-6925" fmla="*/ 2310 w 9766"/>
                <a:gd name="connsiteY79-6926" fmla="*/ 2844 h 10000"/>
                <a:gd name="connsiteX80-6927" fmla="*/ 2310 w 9766"/>
                <a:gd name="connsiteY80-6928" fmla="*/ 3373 h 10000"/>
                <a:gd name="connsiteX81-6929" fmla="*/ 2310 w 9766"/>
                <a:gd name="connsiteY81-6930" fmla="*/ 3373 h 10000"/>
                <a:gd name="connsiteX0-6931" fmla="*/ 2365 w 10000"/>
                <a:gd name="connsiteY0-6932" fmla="*/ 3373 h 10000"/>
                <a:gd name="connsiteX1-6933" fmla="*/ 2365 w 10000"/>
                <a:gd name="connsiteY1-6934" fmla="*/ 3889 h 10000"/>
                <a:gd name="connsiteX2-6935" fmla="*/ 2365 w 10000"/>
                <a:gd name="connsiteY2-6936" fmla="*/ 4312 h 10000"/>
                <a:gd name="connsiteX3-6937" fmla="*/ 2365 w 10000"/>
                <a:gd name="connsiteY3-6938" fmla="*/ 4735 h 10000"/>
                <a:gd name="connsiteX4-6939" fmla="*/ 2365 w 10000"/>
                <a:gd name="connsiteY4-6940" fmla="*/ 5159 h 10000"/>
                <a:gd name="connsiteX5-6941" fmla="*/ 2365 w 10000"/>
                <a:gd name="connsiteY5-6942" fmla="*/ 5582 h 10000"/>
                <a:gd name="connsiteX6-6943" fmla="*/ 2365 w 10000"/>
                <a:gd name="connsiteY6-6944" fmla="*/ 5899 h 10000"/>
                <a:gd name="connsiteX7-6945" fmla="*/ 2365 w 10000"/>
                <a:gd name="connsiteY7-6946" fmla="*/ 6217 h 10000"/>
                <a:gd name="connsiteX8-6947" fmla="*/ 2365 w 10000"/>
                <a:gd name="connsiteY8-6948" fmla="*/ 6415 h 10000"/>
                <a:gd name="connsiteX9-6949" fmla="*/ 2126 w 10000"/>
                <a:gd name="connsiteY9-6950" fmla="*/ 6944 h 10000"/>
                <a:gd name="connsiteX10-6951" fmla="*/ 2126 w 10000"/>
                <a:gd name="connsiteY10-6952" fmla="*/ 7368 h 10000"/>
                <a:gd name="connsiteX11-6953" fmla="*/ 2365 w 10000"/>
                <a:gd name="connsiteY11-6954" fmla="*/ 7685 h 10000"/>
                <a:gd name="connsiteX12-6955" fmla="*/ 2365 w 10000"/>
                <a:gd name="connsiteY12-6956" fmla="*/ 8003 h 10000"/>
                <a:gd name="connsiteX13-6957" fmla="*/ 2605 w 10000"/>
                <a:gd name="connsiteY13-6958" fmla="*/ 8320 h 10000"/>
                <a:gd name="connsiteX14-6959" fmla="*/ 2845 w 10000"/>
                <a:gd name="connsiteY14-6960" fmla="*/ 8638 h 10000"/>
                <a:gd name="connsiteX15-6961" fmla="*/ 3083 w 10000"/>
                <a:gd name="connsiteY15-6962" fmla="*/ 8836 h 10000"/>
                <a:gd name="connsiteX16-6963" fmla="*/ 3564 w 10000"/>
                <a:gd name="connsiteY16-6964" fmla="*/ 8942 h 10000"/>
                <a:gd name="connsiteX17-6965" fmla="*/ 4042 w 10000"/>
                <a:gd name="connsiteY17-6966" fmla="*/ 9048 h 10000"/>
                <a:gd name="connsiteX18-6967" fmla="*/ 4762 w 10000"/>
                <a:gd name="connsiteY18-6968" fmla="*/ 9153 h 10000"/>
                <a:gd name="connsiteX19-6969" fmla="*/ 5718 w 10000"/>
                <a:gd name="connsiteY19-6970" fmla="*/ 9259 h 10000"/>
                <a:gd name="connsiteX20-6971" fmla="*/ 6678 w 10000"/>
                <a:gd name="connsiteY20-6972" fmla="*/ 9259 h 10000"/>
                <a:gd name="connsiteX21-6973" fmla="*/ 7603 w 10000"/>
                <a:gd name="connsiteY21-6974" fmla="*/ 9259 h 10000"/>
                <a:gd name="connsiteX22-6975" fmla="*/ 8561 w 10000"/>
                <a:gd name="connsiteY22-6976" fmla="*/ 9259 h 10000"/>
                <a:gd name="connsiteX23-6977" fmla="*/ 9280 w 10000"/>
                <a:gd name="connsiteY23-6978" fmla="*/ 9259 h 10000"/>
                <a:gd name="connsiteX24-6979" fmla="*/ 10000 w 10000"/>
                <a:gd name="connsiteY24-6980" fmla="*/ 9153 h 10000"/>
                <a:gd name="connsiteX25-6981" fmla="*/ 7603 w 10000"/>
                <a:gd name="connsiteY25-6982" fmla="*/ 10000 h 10000"/>
                <a:gd name="connsiteX26-6983" fmla="*/ 6435 w 10000"/>
                <a:gd name="connsiteY26-6984" fmla="*/ 10000 h 10000"/>
                <a:gd name="connsiteX27-6985" fmla="*/ 5237 w 10000"/>
                <a:gd name="connsiteY27-6986" fmla="*/ 9894 h 10000"/>
                <a:gd name="connsiteX28-6987" fmla="*/ 4280 w 10000"/>
                <a:gd name="connsiteY28-6988" fmla="*/ 9894 h 10000"/>
                <a:gd name="connsiteX29-6989" fmla="*/ 3564 w 10000"/>
                <a:gd name="connsiteY29-6990" fmla="*/ 9788 h 10000"/>
                <a:gd name="connsiteX30-6991" fmla="*/ 2845 w 10000"/>
                <a:gd name="connsiteY30-6992" fmla="*/ 9577 h 10000"/>
                <a:gd name="connsiteX31-6993" fmla="*/ 2126 w 10000"/>
                <a:gd name="connsiteY31-6994" fmla="*/ 9471 h 10000"/>
                <a:gd name="connsiteX32-6995" fmla="*/ 1677 w 10000"/>
                <a:gd name="connsiteY32-6996" fmla="*/ 9259 h 10000"/>
                <a:gd name="connsiteX33-6997" fmla="*/ 1438 w 10000"/>
                <a:gd name="connsiteY33-6998" fmla="*/ 8942 h 10000"/>
                <a:gd name="connsiteX34-6999" fmla="*/ 1198 w 10000"/>
                <a:gd name="connsiteY34-7000" fmla="*/ 8638 h 10000"/>
                <a:gd name="connsiteX35-7001" fmla="*/ 958 w 10000"/>
                <a:gd name="connsiteY35-7002" fmla="*/ 8214 h 10000"/>
                <a:gd name="connsiteX36-7003" fmla="*/ 958 w 10000"/>
                <a:gd name="connsiteY36-7004" fmla="*/ 7791 h 10000"/>
                <a:gd name="connsiteX37-7005" fmla="*/ 958 w 10000"/>
                <a:gd name="connsiteY37-7006" fmla="*/ 7262 h 10000"/>
                <a:gd name="connsiteX38-7007" fmla="*/ 958 w 10000"/>
                <a:gd name="connsiteY38-7008" fmla="*/ 6627 h 10000"/>
                <a:gd name="connsiteX39-7009" fmla="*/ 958 w 10000"/>
                <a:gd name="connsiteY39-7010" fmla="*/ 5899 h 10000"/>
                <a:gd name="connsiteX40-7011" fmla="*/ 958 w 10000"/>
                <a:gd name="connsiteY40-7012" fmla="*/ 5476 h 10000"/>
                <a:gd name="connsiteX41-7013" fmla="*/ 958 w 10000"/>
                <a:gd name="connsiteY41-7014" fmla="*/ 5053 h 10000"/>
                <a:gd name="connsiteX42-7015" fmla="*/ 958 w 10000"/>
                <a:gd name="connsiteY42-7016" fmla="*/ 4630 h 10000"/>
                <a:gd name="connsiteX43-7017" fmla="*/ 958 w 10000"/>
                <a:gd name="connsiteY43-7018" fmla="*/ 4206 h 10000"/>
                <a:gd name="connsiteX44-7019" fmla="*/ 958 w 10000"/>
                <a:gd name="connsiteY44-7020" fmla="*/ 3690 h 10000"/>
                <a:gd name="connsiteX45-7021" fmla="*/ 958 w 10000"/>
                <a:gd name="connsiteY45-7022" fmla="*/ 3267 h 10000"/>
                <a:gd name="connsiteX46-7023" fmla="*/ 958 w 10000"/>
                <a:gd name="connsiteY46-7024" fmla="*/ 2950 h 10000"/>
                <a:gd name="connsiteX47-7025" fmla="*/ 958 w 10000"/>
                <a:gd name="connsiteY47-7026" fmla="*/ 2526 h 10000"/>
                <a:gd name="connsiteX48-7027" fmla="*/ 958 w 10000"/>
                <a:gd name="connsiteY48-7028" fmla="*/ 2209 h 10000"/>
                <a:gd name="connsiteX49-7029" fmla="*/ 718 w 10000"/>
                <a:gd name="connsiteY49-7030" fmla="*/ 1892 h 10000"/>
                <a:gd name="connsiteX50-7031" fmla="*/ 718 w 10000"/>
                <a:gd name="connsiteY50-7032" fmla="*/ 1680 h 10000"/>
                <a:gd name="connsiteX51-7033" fmla="*/ 718 w 10000"/>
                <a:gd name="connsiteY51-7034" fmla="*/ 1362 h 10000"/>
                <a:gd name="connsiteX52-7035" fmla="*/ 718 w 10000"/>
                <a:gd name="connsiteY52-7036" fmla="*/ 1164 h 10000"/>
                <a:gd name="connsiteX53-7037" fmla="*/ 718 w 10000"/>
                <a:gd name="connsiteY53-7038" fmla="*/ 1058 h 10000"/>
                <a:gd name="connsiteX54-7039" fmla="*/ 718 w 10000"/>
                <a:gd name="connsiteY54-7040" fmla="*/ 847 h 10000"/>
                <a:gd name="connsiteX55-7041" fmla="*/ 480 w 10000"/>
                <a:gd name="connsiteY55-7042" fmla="*/ 741 h 10000"/>
                <a:gd name="connsiteX56-7043" fmla="*/ 480 w 10000"/>
                <a:gd name="connsiteY56-7044" fmla="*/ 529 h 10000"/>
                <a:gd name="connsiteX57-7045" fmla="*/ 238 w 10000"/>
                <a:gd name="connsiteY57-7046" fmla="*/ 423 h 10000"/>
                <a:gd name="connsiteX58-7047" fmla="*/ 0 w 10000"/>
                <a:gd name="connsiteY58-7048" fmla="*/ 317 h 10000"/>
                <a:gd name="connsiteX59-7049" fmla="*/ 0 w 10000"/>
                <a:gd name="connsiteY59-7050" fmla="*/ 212 h 10000"/>
                <a:gd name="connsiteX60-7051" fmla="*/ 0 w 10000"/>
                <a:gd name="connsiteY60-7052" fmla="*/ 106 h 10000"/>
                <a:gd name="connsiteX61-7053" fmla="*/ 238 w 10000"/>
                <a:gd name="connsiteY61-7054" fmla="*/ 0 h 10000"/>
                <a:gd name="connsiteX62-7055" fmla="*/ 238 w 10000"/>
                <a:gd name="connsiteY62-7056" fmla="*/ 0 h 10000"/>
                <a:gd name="connsiteX63-7057" fmla="*/ 718 w 10000"/>
                <a:gd name="connsiteY63-7058" fmla="*/ 0 h 10000"/>
                <a:gd name="connsiteX64-7059" fmla="*/ 1198 w 10000"/>
                <a:gd name="connsiteY64-7060" fmla="*/ 0 h 10000"/>
                <a:gd name="connsiteX65-7061" fmla="*/ 1677 w 10000"/>
                <a:gd name="connsiteY65-7062" fmla="*/ 106 h 10000"/>
                <a:gd name="connsiteX66-7063" fmla="*/ 2126 w 10000"/>
                <a:gd name="connsiteY66-7064" fmla="*/ 212 h 10000"/>
                <a:gd name="connsiteX67-7065" fmla="*/ 2605 w 10000"/>
                <a:gd name="connsiteY67-7066" fmla="*/ 317 h 10000"/>
                <a:gd name="connsiteX68-7067" fmla="*/ 2845 w 10000"/>
                <a:gd name="connsiteY68-7068" fmla="*/ 423 h 10000"/>
                <a:gd name="connsiteX69-7069" fmla="*/ 3083 w 10000"/>
                <a:gd name="connsiteY69-7070" fmla="*/ 423 h 10000"/>
                <a:gd name="connsiteX70-7071" fmla="*/ 3083 w 10000"/>
                <a:gd name="connsiteY70-7072" fmla="*/ 635 h 10000"/>
                <a:gd name="connsiteX71-7073" fmla="*/ 2845 w 10000"/>
                <a:gd name="connsiteY71-7074" fmla="*/ 847 h 10000"/>
                <a:gd name="connsiteX72-7075" fmla="*/ 2845 w 10000"/>
                <a:gd name="connsiteY72-7076" fmla="*/ 952 h 10000"/>
                <a:gd name="connsiteX73-7077" fmla="*/ 2845 w 10000"/>
                <a:gd name="connsiteY73-7078" fmla="*/ 1164 h 10000"/>
                <a:gd name="connsiteX74-7079" fmla="*/ 2605 w 10000"/>
                <a:gd name="connsiteY74-7080" fmla="*/ 1362 h 10000"/>
                <a:gd name="connsiteX75-7081" fmla="*/ 2605 w 10000"/>
                <a:gd name="connsiteY75-7082" fmla="*/ 1574 h 10000"/>
                <a:gd name="connsiteX76-7083" fmla="*/ 2605 w 10000"/>
                <a:gd name="connsiteY76-7084" fmla="*/ 1892 h 10000"/>
                <a:gd name="connsiteX77-7085" fmla="*/ 2605 w 10000"/>
                <a:gd name="connsiteY77-7086" fmla="*/ 2315 h 10000"/>
                <a:gd name="connsiteX78-7087" fmla="*/ 2365 w 10000"/>
                <a:gd name="connsiteY78-7088" fmla="*/ 2844 h 10000"/>
                <a:gd name="connsiteX79-7089" fmla="*/ 2365 w 10000"/>
                <a:gd name="connsiteY79-7090" fmla="*/ 3373 h 10000"/>
                <a:gd name="connsiteX80-7091" fmla="*/ 2365 w 10000"/>
                <a:gd name="connsiteY80-7092" fmla="*/ 3373 h 10000"/>
                <a:gd name="connsiteX0-7093" fmla="*/ 2365 w 10000"/>
                <a:gd name="connsiteY0-7094" fmla="*/ 3373 h 10000"/>
                <a:gd name="connsiteX1-7095" fmla="*/ 2365 w 10000"/>
                <a:gd name="connsiteY1-7096" fmla="*/ 3889 h 10000"/>
                <a:gd name="connsiteX2-7097" fmla="*/ 2365 w 10000"/>
                <a:gd name="connsiteY2-7098" fmla="*/ 4312 h 10000"/>
                <a:gd name="connsiteX3-7099" fmla="*/ 2365 w 10000"/>
                <a:gd name="connsiteY3-7100" fmla="*/ 4735 h 10000"/>
                <a:gd name="connsiteX4-7101" fmla="*/ 2365 w 10000"/>
                <a:gd name="connsiteY4-7102" fmla="*/ 5159 h 10000"/>
                <a:gd name="connsiteX5-7103" fmla="*/ 2365 w 10000"/>
                <a:gd name="connsiteY5-7104" fmla="*/ 5582 h 10000"/>
                <a:gd name="connsiteX6-7105" fmla="*/ 2365 w 10000"/>
                <a:gd name="connsiteY6-7106" fmla="*/ 5899 h 10000"/>
                <a:gd name="connsiteX7-7107" fmla="*/ 2365 w 10000"/>
                <a:gd name="connsiteY7-7108" fmla="*/ 6217 h 10000"/>
                <a:gd name="connsiteX8-7109" fmla="*/ 2365 w 10000"/>
                <a:gd name="connsiteY8-7110" fmla="*/ 6415 h 10000"/>
                <a:gd name="connsiteX9-7111" fmla="*/ 2126 w 10000"/>
                <a:gd name="connsiteY9-7112" fmla="*/ 6944 h 10000"/>
                <a:gd name="connsiteX10-7113" fmla="*/ 2126 w 10000"/>
                <a:gd name="connsiteY10-7114" fmla="*/ 7368 h 10000"/>
                <a:gd name="connsiteX11-7115" fmla="*/ 2365 w 10000"/>
                <a:gd name="connsiteY11-7116" fmla="*/ 7685 h 10000"/>
                <a:gd name="connsiteX12-7117" fmla="*/ 2365 w 10000"/>
                <a:gd name="connsiteY12-7118" fmla="*/ 8003 h 10000"/>
                <a:gd name="connsiteX13-7119" fmla="*/ 2605 w 10000"/>
                <a:gd name="connsiteY13-7120" fmla="*/ 8320 h 10000"/>
                <a:gd name="connsiteX14-7121" fmla="*/ 2845 w 10000"/>
                <a:gd name="connsiteY14-7122" fmla="*/ 8638 h 10000"/>
                <a:gd name="connsiteX15-7123" fmla="*/ 3083 w 10000"/>
                <a:gd name="connsiteY15-7124" fmla="*/ 8836 h 10000"/>
                <a:gd name="connsiteX16-7125" fmla="*/ 3564 w 10000"/>
                <a:gd name="connsiteY16-7126" fmla="*/ 8942 h 10000"/>
                <a:gd name="connsiteX17-7127" fmla="*/ 4042 w 10000"/>
                <a:gd name="connsiteY17-7128" fmla="*/ 9048 h 10000"/>
                <a:gd name="connsiteX18-7129" fmla="*/ 4762 w 10000"/>
                <a:gd name="connsiteY18-7130" fmla="*/ 9153 h 10000"/>
                <a:gd name="connsiteX19-7131" fmla="*/ 5718 w 10000"/>
                <a:gd name="connsiteY19-7132" fmla="*/ 9259 h 10000"/>
                <a:gd name="connsiteX20-7133" fmla="*/ 6678 w 10000"/>
                <a:gd name="connsiteY20-7134" fmla="*/ 9259 h 10000"/>
                <a:gd name="connsiteX21-7135" fmla="*/ 7603 w 10000"/>
                <a:gd name="connsiteY21-7136" fmla="*/ 9259 h 10000"/>
                <a:gd name="connsiteX22-7137" fmla="*/ 8561 w 10000"/>
                <a:gd name="connsiteY22-7138" fmla="*/ 9259 h 10000"/>
                <a:gd name="connsiteX23-7139" fmla="*/ 10000 w 10000"/>
                <a:gd name="connsiteY23-7140" fmla="*/ 9153 h 10000"/>
                <a:gd name="connsiteX24-7141" fmla="*/ 7603 w 10000"/>
                <a:gd name="connsiteY24-7142" fmla="*/ 10000 h 10000"/>
                <a:gd name="connsiteX25-7143" fmla="*/ 6435 w 10000"/>
                <a:gd name="connsiteY25-7144" fmla="*/ 10000 h 10000"/>
                <a:gd name="connsiteX26-7145" fmla="*/ 5237 w 10000"/>
                <a:gd name="connsiteY26-7146" fmla="*/ 9894 h 10000"/>
                <a:gd name="connsiteX27-7147" fmla="*/ 4280 w 10000"/>
                <a:gd name="connsiteY27-7148" fmla="*/ 9894 h 10000"/>
                <a:gd name="connsiteX28-7149" fmla="*/ 3564 w 10000"/>
                <a:gd name="connsiteY28-7150" fmla="*/ 9788 h 10000"/>
                <a:gd name="connsiteX29-7151" fmla="*/ 2845 w 10000"/>
                <a:gd name="connsiteY29-7152" fmla="*/ 9577 h 10000"/>
                <a:gd name="connsiteX30-7153" fmla="*/ 2126 w 10000"/>
                <a:gd name="connsiteY30-7154" fmla="*/ 9471 h 10000"/>
                <a:gd name="connsiteX31-7155" fmla="*/ 1677 w 10000"/>
                <a:gd name="connsiteY31-7156" fmla="*/ 9259 h 10000"/>
                <a:gd name="connsiteX32-7157" fmla="*/ 1438 w 10000"/>
                <a:gd name="connsiteY32-7158" fmla="*/ 8942 h 10000"/>
                <a:gd name="connsiteX33-7159" fmla="*/ 1198 w 10000"/>
                <a:gd name="connsiteY33-7160" fmla="*/ 8638 h 10000"/>
                <a:gd name="connsiteX34-7161" fmla="*/ 958 w 10000"/>
                <a:gd name="connsiteY34-7162" fmla="*/ 8214 h 10000"/>
                <a:gd name="connsiteX35-7163" fmla="*/ 958 w 10000"/>
                <a:gd name="connsiteY35-7164" fmla="*/ 7791 h 10000"/>
                <a:gd name="connsiteX36-7165" fmla="*/ 958 w 10000"/>
                <a:gd name="connsiteY36-7166" fmla="*/ 7262 h 10000"/>
                <a:gd name="connsiteX37-7167" fmla="*/ 958 w 10000"/>
                <a:gd name="connsiteY37-7168" fmla="*/ 6627 h 10000"/>
                <a:gd name="connsiteX38-7169" fmla="*/ 958 w 10000"/>
                <a:gd name="connsiteY38-7170" fmla="*/ 5899 h 10000"/>
                <a:gd name="connsiteX39-7171" fmla="*/ 958 w 10000"/>
                <a:gd name="connsiteY39-7172" fmla="*/ 5476 h 10000"/>
                <a:gd name="connsiteX40-7173" fmla="*/ 958 w 10000"/>
                <a:gd name="connsiteY40-7174" fmla="*/ 5053 h 10000"/>
                <a:gd name="connsiteX41-7175" fmla="*/ 958 w 10000"/>
                <a:gd name="connsiteY41-7176" fmla="*/ 4630 h 10000"/>
                <a:gd name="connsiteX42-7177" fmla="*/ 958 w 10000"/>
                <a:gd name="connsiteY42-7178" fmla="*/ 4206 h 10000"/>
                <a:gd name="connsiteX43-7179" fmla="*/ 958 w 10000"/>
                <a:gd name="connsiteY43-7180" fmla="*/ 3690 h 10000"/>
                <a:gd name="connsiteX44-7181" fmla="*/ 958 w 10000"/>
                <a:gd name="connsiteY44-7182" fmla="*/ 3267 h 10000"/>
                <a:gd name="connsiteX45-7183" fmla="*/ 958 w 10000"/>
                <a:gd name="connsiteY45-7184" fmla="*/ 2950 h 10000"/>
                <a:gd name="connsiteX46-7185" fmla="*/ 958 w 10000"/>
                <a:gd name="connsiteY46-7186" fmla="*/ 2526 h 10000"/>
                <a:gd name="connsiteX47-7187" fmla="*/ 958 w 10000"/>
                <a:gd name="connsiteY47-7188" fmla="*/ 2209 h 10000"/>
                <a:gd name="connsiteX48-7189" fmla="*/ 718 w 10000"/>
                <a:gd name="connsiteY48-7190" fmla="*/ 1892 h 10000"/>
                <a:gd name="connsiteX49-7191" fmla="*/ 718 w 10000"/>
                <a:gd name="connsiteY49-7192" fmla="*/ 1680 h 10000"/>
                <a:gd name="connsiteX50-7193" fmla="*/ 718 w 10000"/>
                <a:gd name="connsiteY50-7194" fmla="*/ 1362 h 10000"/>
                <a:gd name="connsiteX51-7195" fmla="*/ 718 w 10000"/>
                <a:gd name="connsiteY51-7196" fmla="*/ 1164 h 10000"/>
                <a:gd name="connsiteX52-7197" fmla="*/ 718 w 10000"/>
                <a:gd name="connsiteY52-7198" fmla="*/ 1058 h 10000"/>
                <a:gd name="connsiteX53-7199" fmla="*/ 718 w 10000"/>
                <a:gd name="connsiteY53-7200" fmla="*/ 847 h 10000"/>
                <a:gd name="connsiteX54-7201" fmla="*/ 480 w 10000"/>
                <a:gd name="connsiteY54-7202" fmla="*/ 741 h 10000"/>
                <a:gd name="connsiteX55-7203" fmla="*/ 480 w 10000"/>
                <a:gd name="connsiteY55-7204" fmla="*/ 529 h 10000"/>
                <a:gd name="connsiteX56-7205" fmla="*/ 238 w 10000"/>
                <a:gd name="connsiteY56-7206" fmla="*/ 423 h 10000"/>
                <a:gd name="connsiteX57-7207" fmla="*/ 0 w 10000"/>
                <a:gd name="connsiteY57-7208" fmla="*/ 317 h 10000"/>
                <a:gd name="connsiteX58-7209" fmla="*/ 0 w 10000"/>
                <a:gd name="connsiteY58-7210" fmla="*/ 212 h 10000"/>
                <a:gd name="connsiteX59-7211" fmla="*/ 0 w 10000"/>
                <a:gd name="connsiteY59-7212" fmla="*/ 106 h 10000"/>
                <a:gd name="connsiteX60-7213" fmla="*/ 238 w 10000"/>
                <a:gd name="connsiteY60-7214" fmla="*/ 0 h 10000"/>
                <a:gd name="connsiteX61-7215" fmla="*/ 238 w 10000"/>
                <a:gd name="connsiteY61-7216" fmla="*/ 0 h 10000"/>
                <a:gd name="connsiteX62-7217" fmla="*/ 718 w 10000"/>
                <a:gd name="connsiteY62-7218" fmla="*/ 0 h 10000"/>
                <a:gd name="connsiteX63-7219" fmla="*/ 1198 w 10000"/>
                <a:gd name="connsiteY63-7220" fmla="*/ 0 h 10000"/>
                <a:gd name="connsiteX64-7221" fmla="*/ 1677 w 10000"/>
                <a:gd name="connsiteY64-7222" fmla="*/ 106 h 10000"/>
                <a:gd name="connsiteX65-7223" fmla="*/ 2126 w 10000"/>
                <a:gd name="connsiteY65-7224" fmla="*/ 212 h 10000"/>
                <a:gd name="connsiteX66-7225" fmla="*/ 2605 w 10000"/>
                <a:gd name="connsiteY66-7226" fmla="*/ 317 h 10000"/>
                <a:gd name="connsiteX67-7227" fmla="*/ 2845 w 10000"/>
                <a:gd name="connsiteY67-7228" fmla="*/ 423 h 10000"/>
                <a:gd name="connsiteX68-7229" fmla="*/ 3083 w 10000"/>
                <a:gd name="connsiteY68-7230" fmla="*/ 423 h 10000"/>
                <a:gd name="connsiteX69-7231" fmla="*/ 3083 w 10000"/>
                <a:gd name="connsiteY69-7232" fmla="*/ 635 h 10000"/>
                <a:gd name="connsiteX70-7233" fmla="*/ 2845 w 10000"/>
                <a:gd name="connsiteY70-7234" fmla="*/ 847 h 10000"/>
                <a:gd name="connsiteX71-7235" fmla="*/ 2845 w 10000"/>
                <a:gd name="connsiteY71-7236" fmla="*/ 952 h 10000"/>
                <a:gd name="connsiteX72-7237" fmla="*/ 2845 w 10000"/>
                <a:gd name="connsiteY72-7238" fmla="*/ 1164 h 10000"/>
                <a:gd name="connsiteX73-7239" fmla="*/ 2605 w 10000"/>
                <a:gd name="connsiteY73-7240" fmla="*/ 1362 h 10000"/>
                <a:gd name="connsiteX74-7241" fmla="*/ 2605 w 10000"/>
                <a:gd name="connsiteY74-7242" fmla="*/ 1574 h 10000"/>
                <a:gd name="connsiteX75-7243" fmla="*/ 2605 w 10000"/>
                <a:gd name="connsiteY75-7244" fmla="*/ 1892 h 10000"/>
                <a:gd name="connsiteX76-7245" fmla="*/ 2605 w 10000"/>
                <a:gd name="connsiteY76-7246" fmla="*/ 2315 h 10000"/>
                <a:gd name="connsiteX77-7247" fmla="*/ 2365 w 10000"/>
                <a:gd name="connsiteY77-7248" fmla="*/ 2844 h 10000"/>
                <a:gd name="connsiteX78-7249" fmla="*/ 2365 w 10000"/>
                <a:gd name="connsiteY78-7250" fmla="*/ 3373 h 10000"/>
                <a:gd name="connsiteX79-7251" fmla="*/ 2365 w 10000"/>
                <a:gd name="connsiteY79-7252" fmla="*/ 3373 h 10000"/>
                <a:gd name="connsiteX0-7253" fmla="*/ 2365 w 8561"/>
                <a:gd name="connsiteY0-7254" fmla="*/ 3373 h 10000"/>
                <a:gd name="connsiteX1-7255" fmla="*/ 2365 w 8561"/>
                <a:gd name="connsiteY1-7256" fmla="*/ 3889 h 10000"/>
                <a:gd name="connsiteX2-7257" fmla="*/ 2365 w 8561"/>
                <a:gd name="connsiteY2-7258" fmla="*/ 4312 h 10000"/>
                <a:gd name="connsiteX3-7259" fmla="*/ 2365 w 8561"/>
                <a:gd name="connsiteY3-7260" fmla="*/ 4735 h 10000"/>
                <a:gd name="connsiteX4-7261" fmla="*/ 2365 w 8561"/>
                <a:gd name="connsiteY4-7262" fmla="*/ 5159 h 10000"/>
                <a:gd name="connsiteX5-7263" fmla="*/ 2365 w 8561"/>
                <a:gd name="connsiteY5-7264" fmla="*/ 5582 h 10000"/>
                <a:gd name="connsiteX6-7265" fmla="*/ 2365 w 8561"/>
                <a:gd name="connsiteY6-7266" fmla="*/ 5899 h 10000"/>
                <a:gd name="connsiteX7-7267" fmla="*/ 2365 w 8561"/>
                <a:gd name="connsiteY7-7268" fmla="*/ 6217 h 10000"/>
                <a:gd name="connsiteX8-7269" fmla="*/ 2365 w 8561"/>
                <a:gd name="connsiteY8-7270" fmla="*/ 6415 h 10000"/>
                <a:gd name="connsiteX9-7271" fmla="*/ 2126 w 8561"/>
                <a:gd name="connsiteY9-7272" fmla="*/ 6944 h 10000"/>
                <a:gd name="connsiteX10-7273" fmla="*/ 2126 w 8561"/>
                <a:gd name="connsiteY10-7274" fmla="*/ 7368 h 10000"/>
                <a:gd name="connsiteX11-7275" fmla="*/ 2365 w 8561"/>
                <a:gd name="connsiteY11-7276" fmla="*/ 7685 h 10000"/>
                <a:gd name="connsiteX12-7277" fmla="*/ 2365 w 8561"/>
                <a:gd name="connsiteY12-7278" fmla="*/ 8003 h 10000"/>
                <a:gd name="connsiteX13-7279" fmla="*/ 2605 w 8561"/>
                <a:gd name="connsiteY13-7280" fmla="*/ 8320 h 10000"/>
                <a:gd name="connsiteX14-7281" fmla="*/ 2845 w 8561"/>
                <a:gd name="connsiteY14-7282" fmla="*/ 8638 h 10000"/>
                <a:gd name="connsiteX15-7283" fmla="*/ 3083 w 8561"/>
                <a:gd name="connsiteY15-7284" fmla="*/ 8836 h 10000"/>
                <a:gd name="connsiteX16-7285" fmla="*/ 3564 w 8561"/>
                <a:gd name="connsiteY16-7286" fmla="*/ 8942 h 10000"/>
                <a:gd name="connsiteX17-7287" fmla="*/ 4042 w 8561"/>
                <a:gd name="connsiteY17-7288" fmla="*/ 9048 h 10000"/>
                <a:gd name="connsiteX18-7289" fmla="*/ 4762 w 8561"/>
                <a:gd name="connsiteY18-7290" fmla="*/ 9153 h 10000"/>
                <a:gd name="connsiteX19-7291" fmla="*/ 5718 w 8561"/>
                <a:gd name="connsiteY19-7292" fmla="*/ 9259 h 10000"/>
                <a:gd name="connsiteX20-7293" fmla="*/ 6678 w 8561"/>
                <a:gd name="connsiteY20-7294" fmla="*/ 9259 h 10000"/>
                <a:gd name="connsiteX21-7295" fmla="*/ 7603 w 8561"/>
                <a:gd name="connsiteY21-7296" fmla="*/ 9259 h 10000"/>
                <a:gd name="connsiteX22-7297" fmla="*/ 8561 w 8561"/>
                <a:gd name="connsiteY22-7298" fmla="*/ 9259 h 10000"/>
                <a:gd name="connsiteX23-7299" fmla="*/ 7603 w 8561"/>
                <a:gd name="connsiteY23-7300" fmla="*/ 10000 h 10000"/>
                <a:gd name="connsiteX24-7301" fmla="*/ 6435 w 8561"/>
                <a:gd name="connsiteY24-7302" fmla="*/ 10000 h 10000"/>
                <a:gd name="connsiteX25-7303" fmla="*/ 5237 w 8561"/>
                <a:gd name="connsiteY25-7304" fmla="*/ 9894 h 10000"/>
                <a:gd name="connsiteX26-7305" fmla="*/ 4280 w 8561"/>
                <a:gd name="connsiteY26-7306" fmla="*/ 9894 h 10000"/>
                <a:gd name="connsiteX27-7307" fmla="*/ 3564 w 8561"/>
                <a:gd name="connsiteY27-7308" fmla="*/ 9788 h 10000"/>
                <a:gd name="connsiteX28-7309" fmla="*/ 2845 w 8561"/>
                <a:gd name="connsiteY28-7310" fmla="*/ 9577 h 10000"/>
                <a:gd name="connsiteX29-7311" fmla="*/ 2126 w 8561"/>
                <a:gd name="connsiteY29-7312" fmla="*/ 9471 h 10000"/>
                <a:gd name="connsiteX30-7313" fmla="*/ 1677 w 8561"/>
                <a:gd name="connsiteY30-7314" fmla="*/ 9259 h 10000"/>
                <a:gd name="connsiteX31-7315" fmla="*/ 1438 w 8561"/>
                <a:gd name="connsiteY31-7316" fmla="*/ 8942 h 10000"/>
                <a:gd name="connsiteX32-7317" fmla="*/ 1198 w 8561"/>
                <a:gd name="connsiteY32-7318" fmla="*/ 8638 h 10000"/>
                <a:gd name="connsiteX33-7319" fmla="*/ 958 w 8561"/>
                <a:gd name="connsiteY33-7320" fmla="*/ 8214 h 10000"/>
                <a:gd name="connsiteX34-7321" fmla="*/ 958 w 8561"/>
                <a:gd name="connsiteY34-7322" fmla="*/ 7791 h 10000"/>
                <a:gd name="connsiteX35-7323" fmla="*/ 958 w 8561"/>
                <a:gd name="connsiteY35-7324" fmla="*/ 7262 h 10000"/>
                <a:gd name="connsiteX36-7325" fmla="*/ 958 w 8561"/>
                <a:gd name="connsiteY36-7326" fmla="*/ 6627 h 10000"/>
                <a:gd name="connsiteX37-7327" fmla="*/ 958 w 8561"/>
                <a:gd name="connsiteY37-7328" fmla="*/ 5899 h 10000"/>
                <a:gd name="connsiteX38-7329" fmla="*/ 958 w 8561"/>
                <a:gd name="connsiteY38-7330" fmla="*/ 5476 h 10000"/>
                <a:gd name="connsiteX39-7331" fmla="*/ 958 w 8561"/>
                <a:gd name="connsiteY39-7332" fmla="*/ 5053 h 10000"/>
                <a:gd name="connsiteX40-7333" fmla="*/ 958 w 8561"/>
                <a:gd name="connsiteY40-7334" fmla="*/ 4630 h 10000"/>
                <a:gd name="connsiteX41-7335" fmla="*/ 958 w 8561"/>
                <a:gd name="connsiteY41-7336" fmla="*/ 4206 h 10000"/>
                <a:gd name="connsiteX42-7337" fmla="*/ 958 w 8561"/>
                <a:gd name="connsiteY42-7338" fmla="*/ 3690 h 10000"/>
                <a:gd name="connsiteX43-7339" fmla="*/ 958 w 8561"/>
                <a:gd name="connsiteY43-7340" fmla="*/ 3267 h 10000"/>
                <a:gd name="connsiteX44-7341" fmla="*/ 958 w 8561"/>
                <a:gd name="connsiteY44-7342" fmla="*/ 2950 h 10000"/>
                <a:gd name="connsiteX45-7343" fmla="*/ 958 w 8561"/>
                <a:gd name="connsiteY45-7344" fmla="*/ 2526 h 10000"/>
                <a:gd name="connsiteX46-7345" fmla="*/ 958 w 8561"/>
                <a:gd name="connsiteY46-7346" fmla="*/ 2209 h 10000"/>
                <a:gd name="connsiteX47-7347" fmla="*/ 718 w 8561"/>
                <a:gd name="connsiteY47-7348" fmla="*/ 1892 h 10000"/>
                <a:gd name="connsiteX48-7349" fmla="*/ 718 w 8561"/>
                <a:gd name="connsiteY48-7350" fmla="*/ 1680 h 10000"/>
                <a:gd name="connsiteX49-7351" fmla="*/ 718 w 8561"/>
                <a:gd name="connsiteY49-7352" fmla="*/ 1362 h 10000"/>
                <a:gd name="connsiteX50-7353" fmla="*/ 718 w 8561"/>
                <a:gd name="connsiteY50-7354" fmla="*/ 1164 h 10000"/>
                <a:gd name="connsiteX51-7355" fmla="*/ 718 w 8561"/>
                <a:gd name="connsiteY51-7356" fmla="*/ 1058 h 10000"/>
                <a:gd name="connsiteX52-7357" fmla="*/ 718 w 8561"/>
                <a:gd name="connsiteY52-7358" fmla="*/ 847 h 10000"/>
                <a:gd name="connsiteX53-7359" fmla="*/ 480 w 8561"/>
                <a:gd name="connsiteY53-7360" fmla="*/ 741 h 10000"/>
                <a:gd name="connsiteX54-7361" fmla="*/ 480 w 8561"/>
                <a:gd name="connsiteY54-7362" fmla="*/ 529 h 10000"/>
                <a:gd name="connsiteX55-7363" fmla="*/ 238 w 8561"/>
                <a:gd name="connsiteY55-7364" fmla="*/ 423 h 10000"/>
                <a:gd name="connsiteX56-7365" fmla="*/ 0 w 8561"/>
                <a:gd name="connsiteY56-7366" fmla="*/ 317 h 10000"/>
                <a:gd name="connsiteX57-7367" fmla="*/ 0 w 8561"/>
                <a:gd name="connsiteY57-7368" fmla="*/ 212 h 10000"/>
                <a:gd name="connsiteX58-7369" fmla="*/ 0 w 8561"/>
                <a:gd name="connsiteY58-7370" fmla="*/ 106 h 10000"/>
                <a:gd name="connsiteX59-7371" fmla="*/ 238 w 8561"/>
                <a:gd name="connsiteY59-7372" fmla="*/ 0 h 10000"/>
                <a:gd name="connsiteX60-7373" fmla="*/ 238 w 8561"/>
                <a:gd name="connsiteY60-7374" fmla="*/ 0 h 10000"/>
                <a:gd name="connsiteX61-7375" fmla="*/ 718 w 8561"/>
                <a:gd name="connsiteY61-7376" fmla="*/ 0 h 10000"/>
                <a:gd name="connsiteX62-7377" fmla="*/ 1198 w 8561"/>
                <a:gd name="connsiteY62-7378" fmla="*/ 0 h 10000"/>
                <a:gd name="connsiteX63-7379" fmla="*/ 1677 w 8561"/>
                <a:gd name="connsiteY63-7380" fmla="*/ 106 h 10000"/>
                <a:gd name="connsiteX64-7381" fmla="*/ 2126 w 8561"/>
                <a:gd name="connsiteY64-7382" fmla="*/ 212 h 10000"/>
                <a:gd name="connsiteX65-7383" fmla="*/ 2605 w 8561"/>
                <a:gd name="connsiteY65-7384" fmla="*/ 317 h 10000"/>
                <a:gd name="connsiteX66-7385" fmla="*/ 2845 w 8561"/>
                <a:gd name="connsiteY66-7386" fmla="*/ 423 h 10000"/>
                <a:gd name="connsiteX67-7387" fmla="*/ 3083 w 8561"/>
                <a:gd name="connsiteY67-7388" fmla="*/ 423 h 10000"/>
                <a:gd name="connsiteX68-7389" fmla="*/ 3083 w 8561"/>
                <a:gd name="connsiteY68-7390" fmla="*/ 635 h 10000"/>
                <a:gd name="connsiteX69-7391" fmla="*/ 2845 w 8561"/>
                <a:gd name="connsiteY69-7392" fmla="*/ 847 h 10000"/>
                <a:gd name="connsiteX70-7393" fmla="*/ 2845 w 8561"/>
                <a:gd name="connsiteY70-7394" fmla="*/ 952 h 10000"/>
                <a:gd name="connsiteX71-7395" fmla="*/ 2845 w 8561"/>
                <a:gd name="connsiteY71-7396" fmla="*/ 1164 h 10000"/>
                <a:gd name="connsiteX72-7397" fmla="*/ 2605 w 8561"/>
                <a:gd name="connsiteY72-7398" fmla="*/ 1362 h 10000"/>
                <a:gd name="connsiteX73-7399" fmla="*/ 2605 w 8561"/>
                <a:gd name="connsiteY73-7400" fmla="*/ 1574 h 10000"/>
                <a:gd name="connsiteX74-7401" fmla="*/ 2605 w 8561"/>
                <a:gd name="connsiteY74-7402" fmla="*/ 1892 h 10000"/>
                <a:gd name="connsiteX75-7403" fmla="*/ 2605 w 8561"/>
                <a:gd name="connsiteY75-7404" fmla="*/ 2315 h 10000"/>
                <a:gd name="connsiteX76-7405" fmla="*/ 2365 w 8561"/>
                <a:gd name="connsiteY76-7406" fmla="*/ 2844 h 10000"/>
                <a:gd name="connsiteX77-7407" fmla="*/ 2365 w 8561"/>
                <a:gd name="connsiteY77-7408" fmla="*/ 3373 h 10000"/>
                <a:gd name="connsiteX78-7409" fmla="*/ 2365 w 8561"/>
                <a:gd name="connsiteY78-7410" fmla="*/ 3373 h 10000"/>
                <a:gd name="connsiteX0-7411" fmla="*/ 2763 w 8881"/>
                <a:gd name="connsiteY0-7412" fmla="*/ 3373 h 10000"/>
                <a:gd name="connsiteX1-7413" fmla="*/ 2763 w 8881"/>
                <a:gd name="connsiteY1-7414" fmla="*/ 3889 h 10000"/>
                <a:gd name="connsiteX2-7415" fmla="*/ 2763 w 8881"/>
                <a:gd name="connsiteY2-7416" fmla="*/ 4312 h 10000"/>
                <a:gd name="connsiteX3-7417" fmla="*/ 2763 w 8881"/>
                <a:gd name="connsiteY3-7418" fmla="*/ 4735 h 10000"/>
                <a:gd name="connsiteX4-7419" fmla="*/ 2763 w 8881"/>
                <a:gd name="connsiteY4-7420" fmla="*/ 5159 h 10000"/>
                <a:gd name="connsiteX5-7421" fmla="*/ 2763 w 8881"/>
                <a:gd name="connsiteY5-7422" fmla="*/ 5582 h 10000"/>
                <a:gd name="connsiteX6-7423" fmla="*/ 2763 w 8881"/>
                <a:gd name="connsiteY6-7424" fmla="*/ 5899 h 10000"/>
                <a:gd name="connsiteX7-7425" fmla="*/ 2763 w 8881"/>
                <a:gd name="connsiteY7-7426" fmla="*/ 6217 h 10000"/>
                <a:gd name="connsiteX8-7427" fmla="*/ 2763 w 8881"/>
                <a:gd name="connsiteY8-7428" fmla="*/ 6415 h 10000"/>
                <a:gd name="connsiteX9-7429" fmla="*/ 2483 w 8881"/>
                <a:gd name="connsiteY9-7430" fmla="*/ 6944 h 10000"/>
                <a:gd name="connsiteX10-7431" fmla="*/ 2483 w 8881"/>
                <a:gd name="connsiteY10-7432" fmla="*/ 7368 h 10000"/>
                <a:gd name="connsiteX11-7433" fmla="*/ 2763 w 8881"/>
                <a:gd name="connsiteY11-7434" fmla="*/ 7685 h 10000"/>
                <a:gd name="connsiteX12-7435" fmla="*/ 2763 w 8881"/>
                <a:gd name="connsiteY12-7436" fmla="*/ 8003 h 10000"/>
                <a:gd name="connsiteX13-7437" fmla="*/ 3043 w 8881"/>
                <a:gd name="connsiteY13-7438" fmla="*/ 8320 h 10000"/>
                <a:gd name="connsiteX14-7439" fmla="*/ 3323 w 8881"/>
                <a:gd name="connsiteY14-7440" fmla="*/ 8638 h 10000"/>
                <a:gd name="connsiteX15-7441" fmla="*/ 3601 w 8881"/>
                <a:gd name="connsiteY15-7442" fmla="*/ 8836 h 10000"/>
                <a:gd name="connsiteX16-7443" fmla="*/ 4163 w 8881"/>
                <a:gd name="connsiteY16-7444" fmla="*/ 8942 h 10000"/>
                <a:gd name="connsiteX17-7445" fmla="*/ 4721 w 8881"/>
                <a:gd name="connsiteY17-7446" fmla="*/ 9048 h 10000"/>
                <a:gd name="connsiteX18-7447" fmla="*/ 5562 w 8881"/>
                <a:gd name="connsiteY18-7448" fmla="*/ 9153 h 10000"/>
                <a:gd name="connsiteX19-7449" fmla="*/ 6679 w 8881"/>
                <a:gd name="connsiteY19-7450" fmla="*/ 9259 h 10000"/>
                <a:gd name="connsiteX20-7451" fmla="*/ 7800 w 8881"/>
                <a:gd name="connsiteY20-7452" fmla="*/ 9259 h 10000"/>
                <a:gd name="connsiteX21-7453" fmla="*/ 8881 w 8881"/>
                <a:gd name="connsiteY21-7454" fmla="*/ 9259 h 10000"/>
                <a:gd name="connsiteX22-7455" fmla="*/ 8881 w 8881"/>
                <a:gd name="connsiteY22-7456" fmla="*/ 10000 h 10000"/>
                <a:gd name="connsiteX23-7457" fmla="*/ 7517 w 8881"/>
                <a:gd name="connsiteY23-7458" fmla="*/ 10000 h 10000"/>
                <a:gd name="connsiteX24-7459" fmla="*/ 6117 w 8881"/>
                <a:gd name="connsiteY24-7460" fmla="*/ 9894 h 10000"/>
                <a:gd name="connsiteX25-7461" fmla="*/ 4999 w 8881"/>
                <a:gd name="connsiteY25-7462" fmla="*/ 9894 h 10000"/>
                <a:gd name="connsiteX26-7463" fmla="*/ 4163 w 8881"/>
                <a:gd name="connsiteY26-7464" fmla="*/ 9788 h 10000"/>
                <a:gd name="connsiteX27-7465" fmla="*/ 3323 w 8881"/>
                <a:gd name="connsiteY27-7466" fmla="*/ 9577 h 10000"/>
                <a:gd name="connsiteX28-7467" fmla="*/ 2483 w 8881"/>
                <a:gd name="connsiteY28-7468" fmla="*/ 9471 h 10000"/>
                <a:gd name="connsiteX29-7469" fmla="*/ 1959 w 8881"/>
                <a:gd name="connsiteY29-7470" fmla="*/ 9259 h 10000"/>
                <a:gd name="connsiteX30-7471" fmla="*/ 1680 w 8881"/>
                <a:gd name="connsiteY30-7472" fmla="*/ 8942 h 10000"/>
                <a:gd name="connsiteX31-7473" fmla="*/ 1399 w 8881"/>
                <a:gd name="connsiteY31-7474" fmla="*/ 8638 h 10000"/>
                <a:gd name="connsiteX32-7475" fmla="*/ 1119 w 8881"/>
                <a:gd name="connsiteY32-7476" fmla="*/ 8214 h 10000"/>
                <a:gd name="connsiteX33-7477" fmla="*/ 1119 w 8881"/>
                <a:gd name="connsiteY33-7478" fmla="*/ 7791 h 10000"/>
                <a:gd name="connsiteX34-7479" fmla="*/ 1119 w 8881"/>
                <a:gd name="connsiteY34-7480" fmla="*/ 7262 h 10000"/>
                <a:gd name="connsiteX35-7481" fmla="*/ 1119 w 8881"/>
                <a:gd name="connsiteY35-7482" fmla="*/ 6627 h 10000"/>
                <a:gd name="connsiteX36-7483" fmla="*/ 1119 w 8881"/>
                <a:gd name="connsiteY36-7484" fmla="*/ 5899 h 10000"/>
                <a:gd name="connsiteX37-7485" fmla="*/ 1119 w 8881"/>
                <a:gd name="connsiteY37-7486" fmla="*/ 5476 h 10000"/>
                <a:gd name="connsiteX38-7487" fmla="*/ 1119 w 8881"/>
                <a:gd name="connsiteY38-7488" fmla="*/ 5053 h 10000"/>
                <a:gd name="connsiteX39-7489" fmla="*/ 1119 w 8881"/>
                <a:gd name="connsiteY39-7490" fmla="*/ 4630 h 10000"/>
                <a:gd name="connsiteX40-7491" fmla="*/ 1119 w 8881"/>
                <a:gd name="connsiteY40-7492" fmla="*/ 4206 h 10000"/>
                <a:gd name="connsiteX41-7493" fmla="*/ 1119 w 8881"/>
                <a:gd name="connsiteY41-7494" fmla="*/ 3690 h 10000"/>
                <a:gd name="connsiteX42-7495" fmla="*/ 1119 w 8881"/>
                <a:gd name="connsiteY42-7496" fmla="*/ 3267 h 10000"/>
                <a:gd name="connsiteX43-7497" fmla="*/ 1119 w 8881"/>
                <a:gd name="connsiteY43-7498" fmla="*/ 2950 h 10000"/>
                <a:gd name="connsiteX44-7499" fmla="*/ 1119 w 8881"/>
                <a:gd name="connsiteY44-7500" fmla="*/ 2526 h 10000"/>
                <a:gd name="connsiteX45-7501" fmla="*/ 1119 w 8881"/>
                <a:gd name="connsiteY45-7502" fmla="*/ 2209 h 10000"/>
                <a:gd name="connsiteX46-7503" fmla="*/ 839 w 8881"/>
                <a:gd name="connsiteY46-7504" fmla="*/ 1892 h 10000"/>
                <a:gd name="connsiteX47-7505" fmla="*/ 839 w 8881"/>
                <a:gd name="connsiteY47-7506" fmla="*/ 1680 h 10000"/>
                <a:gd name="connsiteX48-7507" fmla="*/ 839 w 8881"/>
                <a:gd name="connsiteY48-7508" fmla="*/ 1362 h 10000"/>
                <a:gd name="connsiteX49-7509" fmla="*/ 839 w 8881"/>
                <a:gd name="connsiteY49-7510" fmla="*/ 1164 h 10000"/>
                <a:gd name="connsiteX50-7511" fmla="*/ 839 w 8881"/>
                <a:gd name="connsiteY50-7512" fmla="*/ 1058 h 10000"/>
                <a:gd name="connsiteX51-7513" fmla="*/ 839 w 8881"/>
                <a:gd name="connsiteY51-7514" fmla="*/ 847 h 10000"/>
                <a:gd name="connsiteX52-7515" fmla="*/ 561 w 8881"/>
                <a:gd name="connsiteY52-7516" fmla="*/ 741 h 10000"/>
                <a:gd name="connsiteX53-7517" fmla="*/ 561 w 8881"/>
                <a:gd name="connsiteY53-7518" fmla="*/ 529 h 10000"/>
                <a:gd name="connsiteX54-7519" fmla="*/ 278 w 8881"/>
                <a:gd name="connsiteY54-7520" fmla="*/ 423 h 10000"/>
                <a:gd name="connsiteX55-7521" fmla="*/ 0 w 8881"/>
                <a:gd name="connsiteY55-7522" fmla="*/ 317 h 10000"/>
                <a:gd name="connsiteX56-7523" fmla="*/ 0 w 8881"/>
                <a:gd name="connsiteY56-7524" fmla="*/ 212 h 10000"/>
                <a:gd name="connsiteX57-7525" fmla="*/ 0 w 8881"/>
                <a:gd name="connsiteY57-7526" fmla="*/ 106 h 10000"/>
                <a:gd name="connsiteX58-7527" fmla="*/ 278 w 8881"/>
                <a:gd name="connsiteY58-7528" fmla="*/ 0 h 10000"/>
                <a:gd name="connsiteX59-7529" fmla="*/ 278 w 8881"/>
                <a:gd name="connsiteY59-7530" fmla="*/ 0 h 10000"/>
                <a:gd name="connsiteX60-7531" fmla="*/ 839 w 8881"/>
                <a:gd name="connsiteY60-7532" fmla="*/ 0 h 10000"/>
                <a:gd name="connsiteX61-7533" fmla="*/ 1399 w 8881"/>
                <a:gd name="connsiteY61-7534" fmla="*/ 0 h 10000"/>
                <a:gd name="connsiteX62-7535" fmla="*/ 1959 w 8881"/>
                <a:gd name="connsiteY62-7536" fmla="*/ 106 h 10000"/>
                <a:gd name="connsiteX63-7537" fmla="*/ 2483 w 8881"/>
                <a:gd name="connsiteY63-7538" fmla="*/ 212 h 10000"/>
                <a:gd name="connsiteX64-7539" fmla="*/ 3043 w 8881"/>
                <a:gd name="connsiteY64-7540" fmla="*/ 317 h 10000"/>
                <a:gd name="connsiteX65-7541" fmla="*/ 3323 w 8881"/>
                <a:gd name="connsiteY65-7542" fmla="*/ 423 h 10000"/>
                <a:gd name="connsiteX66-7543" fmla="*/ 3601 w 8881"/>
                <a:gd name="connsiteY66-7544" fmla="*/ 423 h 10000"/>
                <a:gd name="connsiteX67-7545" fmla="*/ 3601 w 8881"/>
                <a:gd name="connsiteY67-7546" fmla="*/ 635 h 10000"/>
                <a:gd name="connsiteX68-7547" fmla="*/ 3323 w 8881"/>
                <a:gd name="connsiteY68-7548" fmla="*/ 847 h 10000"/>
                <a:gd name="connsiteX69-7549" fmla="*/ 3323 w 8881"/>
                <a:gd name="connsiteY69-7550" fmla="*/ 952 h 10000"/>
                <a:gd name="connsiteX70-7551" fmla="*/ 3323 w 8881"/>
                <a:gd name="connsiteY70-7552" fmla="*/ 1164 h 10000"/>
                <a:gd name="connsiteX71-7553" fmla="*/ 3043 w 8881"/>
                <a:gd name="connsiteY71-7554" fmla="*/ 1362 h 10000"/>
                <a:gd name="connsiteX72-7555" fmla="*/ 3043 w 8881"/>
                <a:gd name="connsiteY72-7556" fmla="*/ 1574 h 10000"/>
                <a:gd name="connsiteX73-7557" fmla="*/ 3043 w 8881"/>
                <a:gd name="connsiteY73-7558" fmla="*/ 1892 h 10000"/>
                <a:gd name="connsiteX74-7559" fmla="*/ 3043 w 8881"/>
                <a:gd name="connsiteY74-7560" fmla="*/ 2315 h 10000"/>
                <a:gd name="connsiteX75-7561" fmla="*/ 2763 w 8881"/>
                <a:gd name="connsiteY75-7562" fmla="*/ 2844 h 10000"/>
                <a:gd name="connsiteX76-7563" fmla="*/ 2763 w 8881"/>
                <a:gd name="connsiteY76-7564" fmla="*/ 3373 h 10000"/>
                <a:gd name="connsiteX77-7565" fmla="*/ 2763 w 8881"/>
                <a:gd name="connsiteY77-7566" fmla="*/ 3373 h 10000"/>
                <a:gd name="connsiteX0-7567" fmla="*/ 3111 w 10000"/>
                <a:gd name="connsiteY0-7568" fmla="*/ 3373 h 10000"/>
                <a:gd name="connsiteX1-7569" fmla="*/ 3111 w 10000"/>
                <a:gd name="connsiteY1-7570" fmla="*/ 3889 h 10000"/>
                <a:gd name="connsiteX2-7571" fmla="*/ 3111 w 10000"/>
                <a:gd name="connsiteY2-7572" fmla="*/ 4312 h 10000"/>
                <a:gd name="connsiteX3-7573" fmla="*/ 3111 w 10000"/>
                <a:gd name="connsiteY3-7574" fmla="*/ 4735 h 10000"/>
                <a:gd name="connsiteX4-7575" fmla="*/ 3111 w 10000"/>
                <a:gd name="connsiteY4-7576" fmla="*/ 5159 h 10000"/>
                <a:gd name="connsiteX5-7577" fmla="*/ 3111 w 10000"/>
                <a:gd name="connsiteY5-7578" fmla="*/ 5582 h 10000"/>
                <a:gd name="connsiteX6-7579" fmla="*/ 3111 w 10000"/>
                <a:gd name="connsiteY6-7580" fmla="*/ 5899 h 10000"/>
                <a:gd name="connsiteX7-7581" fmla="*/ 3111 w 10000"/>
                <a:gd name="connsiteY7-7582" fmla="*/ 6217 h 10000"/>
                <a:gd name="connsiteX8-7583" fmla="*/ 3111 w 10000"/>
                <a:gd name="connsiteY8-7584" fmla="*/ 6415 h 10000"/>
                <a:gd name="connsiteX9-7585" fmla="*/ 2796 w 10000"/>
                <a:gd name="connsiteY9-7586" fmla="*/ 6944 h 10000"/>
                <a:gd name="connsiteX10-7587" fmla="*/ 2796 w 10000"/>
                <a:gd name="connsiteY10-7588" fmla="*/ 7368 h 10000"/>
                <a:gd name="connsiteX11-7589" fmla="*/ 3111 w 10000"/>
                <a:gd name="connsiteY11-7590" fmla="*/ 7685 h 10000"/>
                <a:gd name="connsiteX12-7591" fmla="*/ 3111 w 10000"/>
                <a:gd name="connsiteY12-7592" fmla="*/ 8003 h 10000"/>
                <a:gd name="connsiteX13-7593" fmla="*/ 3426 w 10000"/>
                <a:gd name="connsiteY13-7594" fmla="*/ 8320 h 10000"/>
                <a:gd name="connsiteX14-7595" fmla="*/ 3742 w 10000"/>
                <a:gd name="connsiteY14-7596" fmla="*/ 8638 h 10000"/>
                <a:gd name="connsiteX15-7597" fmla="*/ 4055 w 10000"/>
                <a:gd name="connsiteY15-7598" fmla="*/ 8836 h 10000"/>
                <a:gd name="connsiteX16-7599" fmla="*/ 4688 w 10000"/>
                <a:gd name="connsiteY16-7600" fmla="*/ 8942 h 10000"/>
                <a:gd name="connsiteX17-7601" fmla="*/ 5316 w 10000"/>
                <a:gd name="connsiteY17-7602" fmla="*/ 9048 h 10000"/>
                <a:gd name="connsiteX18-7603" fmla="*/ 6263 w 10000"/>
                <a:gd name="connsiteY18-7604" fmla="*/ 9153 h 10000"/>
                <a:gd name="connsiteX19-7605" fmla="*/ 7521 w 10000"/>
                <a:gd name="connsiteY19-7606" fmla="*/ 9259 h 10000"/>
                <a:gd name="connsiteX20-7607" fmla="*/ 8783 w 10000"/>
                <a:gd name="connsiteY20-7608" fmla="*/ 9259 h 10000"/>
                <a:gd name="connsiteX21-7609" fmla="*/ 10000 w 10000"/>
                <a:gd name="connsiteY21-7610" fmla="*/ 9259 h 10000"/>
                <a:gd name="connsiteX22-7611" fmla="*/ 8464 w 10000"/>
                <a:gd name="connsiteY22-7612" fmla="*/ 10000 h 10000"/>
                <a:gd name="connsiteX23-7613" fmla="*/ 6888 w 10000"/>
                <a:gd name="connsiteY23-7614" fmla="*/ 9894 h 10000"/>
                <a:gd name="connsiteX24-7615" fmla="*/ 5629 w 10000"/>
                <a:gd name="connsiteY24-7616" fmla="*/ 9894 h 10000"/>
                <a:gd name="connsiteX25-7617" fmla="*/ 4688 w 10000"/>
                <a:gd name="connsiteY25-7618" fmla="*/ 9788 h 10000"/>
                <a:gd name="connsiteX26-7619" fmla="*/ 3742 w 10000"/>
                <a:gd name="connsiteY26-7620" fmla="*/ 9577 h 10000"/>
                <a:gd name="connsiteX27-7621" fmla="*/ 2796 w 10000"/>
                <a:gd name="connsiteY27-7622" fmla="*/ 9471 h 10000"/>
                <a:gd name="connsiteX28-7623" fmla="*/ 2206 w 10000"/>
                <a:gd name="connsiteY28-7624" fmla="*/ 9259 h 10000"/>
                <a:gd name="connsiteX29-7625" fmla="*/ 1892 w 10000"/>
                <a:gd name="connsiteY29-7626" fmla="*/ 8942 h 10000"/>
                <a:gd name="connsiteX30-7627" fmla="*/ 1575 w 10000"/>
                <a:gd name="connsiteY30-7628" fmla="*/ 8638 h 10000"/>
                <a:gd name="connsiteX31-7629" fmla="*/ 1260 w 10000"/>
                <a:gd name="connsiteY31-7630" fmla="*/ 8214 h 10000"/>
                <a:gd name="connsiteX32-7631" fmla="*/ 1260 w 10000"/>
                <a:gd name="connsiteY32-7632" fmla="*/ 7791 h 10000"/>
                <a:gd name="connsiteX33-7633" fmla="*/ 1260 w 10000"/>
                <a:gd name="connsiteY33-7634" fmla="*/ 7262 h 10000"/>
                <a:gd name="connsiteX34-7635" fmla="*/ 1260 w 10000"/>
                <a:gd name="connsiteY34-7636" fmla="*/ 6627 h 10000"/>
                <a:gd name="connsiteX35-7637" fmla="*/ 1260 w 10000"/>
                <a:gd name="connsiteY35-7638" fmla="*/ 5899 h 10000"/>
                <a:gd name="connsiteX36-7639" fmla="*/ 1260 w 10000"/>
                <a:gd name="connsiteY36-7640" fmla="*/ 5476 h 10000"/>
                <a:gd name="connsiteX37-7641" fmla="*/ 1260 w 10000"/>
                <a:gd name="connsiteY37-7642" fmla="*/ 5053 h 10000"/>
                <a:gd name="connsiteX38-7643" fmla="*/ 1260 w 10000"/>
                <a:gd name="connsiteY38-7644" fmla="*/ 4630 h 10000"/>
                <a:gd name="connsiteX39-7645" fmla="*/ 1260 w 10000"/>
                <a:gd name="connsiteY39-7646" fmla="*/ 4206 h 10000"/>
                <a:gd name="connsiteX40-7647" fmla="*/ 1260 w 10000"/>
                <a:gd name="connsiteY40-7648" fmla="*/ 3690 h 10000"/>
                <a:gd name="connsiteX41-7649" fmla="*/ 1260 w 10000"/>
                <a:gd name="connsiteY41-7650" fmla="*/ 3267 h 10000"/>
                <a:gd name="connsiteX42-7651" fmla="*/ 1260 w 10000"/>
                <a:gd name="connsiteY42-7652" fmla="*/ 2950 h 10000"/>
                <a:gd name="connsiteX43-7653" fmla="*/ 1260 w 10000"/>
                <a:gd name="connsiteY43-7654" fmla="*/ 2526 h 10000"/>
                <a:gd name="connsiteX44-7655" fmla="*/ 1260 w 10000"/>
                <a:gd name="connsiteY44-7656" fmla="*/ 2209 h 10000"/>
                <a:gd name="connsiteX45-7657" fmla="*/ 945 w 10000"/>
                <a:gd name="connsiteY45-7658" fmla="*/ 1892 h 10000"/>
                <a:gd name="connsiteX46-7659" fmla="*/ 945 w 10000"/>
                <a:gd name="connsiteY46-7660" fmla="*/ 1680 h 10000"/>
                <a:gd name="connsiteX47-7661" fmla="*/ 945 w 10000"/>
                <a:gd name="connsiteY47-7662" fmla="*/ 1362 h 10000"/>
                <a:gd name="connsiteX48-7663" fmla="*/ 945 w 10000"/>
                <a:gd name="connsiteY48-7664" fmla="*/ 1164 h 10000"/>
                <a:gd name="connsiteX49-7665" fmla="*/ 945 w 10000"/>
                <a:gd name="connsiteY49-7666" fmla="*/ 1058 h 10000"/>
                <a:gd name="connsiteX50-7667" fmla="*/ 945 w 10000"/>
                <a:gd name="connsiteY50-7668" fmla="*/ 847 h 10000"/>
                <a:gd name="connsiteX51-7669" fmla="*/ 632 w 10000"/>
                <a:gd name="connsiteY51-7670" fmla="*/ 741 h 10000"/>
                <a:gd name="connsiteX52-7671" fmla="*/ 632 w 10000"/>
                <a:gd name="connsiteY52-7672" fmla="*/ 529 h 10000"/>
                <a:gd name="connsiteX53-7673" fmla="*/ 313 w 10000"/>
                <a:gd name="connsiteY53-7674" fmla="*/ 423 h 10000"/>
                <a:gd name="connsiteX54-7675" fmla="*/ 0 w 10000"/>
                <a:gd name="connsiteY54-7676" fmla="*/ 317 h 10000"/>
                <a:gd name="connsiteX55-7677" fmla="*/ 0 w 10000"/>
                <a:gd name="connsiteY55-7678" fmla="*/ 212 h 10000"/>
                <a:gd name="connsiteX56-7679" fmla="*/ 0 w 10000"/>
                <a:gd name="connsiteY56-7680" fmla="*/ 106 h 10000"/>
                <a:gd name="connsiteX57-7681" fmla="*/ 313 w 10000"/>
                <a:gd name="connsiteY57-7682" fmla="*/ 0 h 10000"/>
                <a:gd name="connsiteX58-7683" fmla="*/ 313 w 10000"/>
                <a:gd name="connsiteY58-7684" fmla="*/ 0 h 10000"/>
                <a:gd name="connsiteX59-7685" fmla="*/ 945 w 10000"/>
                <a:gd name="connsiteY59-7686" fmla="*/ 0 h 10000"/>
                <a:gd name="connsiteX60-7687" fmla="*/ 1575 w 10000"/>
                <a:gd name="connsiteY60-7688" fmla="*/ 0 h 10000"/>
                <a:gd name="connsiteX61-7689" fmla="*/ 2206 w 10000"/>
                <a:gd name="connsiteY61-7690" fmla="*/ 106 h 10000"/>
                <a:gd name="connsiteX62-7691" fmla="*/ 2796 w 10000"/>
                <a:gd name="connsiteY62-7692" fmla="*/ 212 h 10000"/>
                <a:gd name="connsiteX63-7693" fmla="*/ 3426 w 10000"/>
                <a:gd name="connsiteY63-7694" fmla="*/ 317 h 10000"/>
                <a:gd name="connsiteX64-7695" fmla="*/ 3742 w 10000"/>
                <a:gd name="connsiteY64-7696" fmla="*/ 423 h 10000"/>
                <a:gd name="connsiteX65-7697" fmla="*/ 4055 w 10000"/>
                <a:gd name="connsiteY65-7698" fmla="*/ 423 h 10000"/>
                <a:gd name="connsiteX66-7699" fmla="*/ 4055 w 10000"/>
                <a:gd name="connsiteY66-7700" fmla="*/ 635 h 10000"/>
                <a:gd name="connsiteX67-7701" fmla="*/ 3742 w 10000"/>
                <a:gd name="connsiteY67-7702" fmla="*/ 847 h 10000"/>
                <a:gd name="connsiteX68-7703" fmla="*/ 3742 w 10000"/>
                <a:gd name="connsiteY68-7704" fmla="*/ 952 h 10000"/>
                <a:gd name="connsiteX69-7705" fmla="*/ 3742 w 10000"/>
                <a:gd name="connsiteY69-7706" fmla="*/ 1164 h 10000"/>
                <a:gd name="connsiteX70-7707" fmla="*/ 3426 w 10000"/>
                <a:gd name="connsiteY70-7708" fmla="*/ 1362 h 10000"/>
                <a:gd name="connsiteX71-7709" fmla="*/ 3426 w 10000"/>
                <a:gd name="connsiteY71-7710" fmla="*/ 1574 h 10000"/>
                <a:gd name="connsiteX72-7711" fmla="*/ 3426 w 10000"/>
                <a:gd name="connsiteY72-7712" fmla="*/ 1892 h 10000"/>
                <a:gd name="connsiteX73-7713" fmla="*/ 3426 w 10000"/>
                <a:gd name="connsiteY73-7714" fmla="*/ 2315 h 10000"/>
                <a:gd name="connsiteX74-7715" fmla="*/ 3111 w 10000"/>
                <a:gd name="connsiteY74-7716" fmla="*/ 2844 h 10000"/>
                <a:gd name="connsiteX75-7717" fmla="*/ 3111 w 10000"/>
                <a:gd name="connsiteY75-7718" fmla="*/ 3373 h 10000"/>
                <a:gd name="connsiteX76-7719" fmla="*/ 3111 w 10000"/>
                <a:gd name="connsiteY76-7720" fmla="*/ 3373 h 10000"/>
                <a:gd name="connsiteX0-7721" fmla="*/ 3111 w 10000"/>
                <a:gd name="connsiteY0-7722" fmla="*/ 3373 h 9894"/>
                <a:gd name="connsiteX1-7723" fmla="*/ 3111 w 10000"/>
                <a:gd name="connsiteY1-7724" fmla="*/ 3889 h 9894"/>
                <a:gd name="connsiteX2-7725" fmla="*/ 3111 w 10000"/>
                <a:gd name="connsiteY2-7726" fmla="*/ 4312 h 9894"/>
                <a:gd name="connsiteX3-7727" fmla="*/ 3111 w 10000"/>
                <a:gd name="connsiteY3-7728" fmla="*/ 4735 h 9894"/>
                <a:gd name="connsiteX4-7729" fmla="*/ 3111 w 10000"/>
                <a:gd name="connsiteY4-7730" fmla="*/ 5159 h 9894"/>
                <a:gd name="connsiteX5-7731" fmla="*/ 3111 w 10000"/>
                <a:gd name="connsiteY5-7732" fmla="*/ 5582 h 9894"/>
                <a:gd name="connsiteX6-7733" fmla="*/ 3111 w 10000"/>
                <a:gd name="connsiteY6-7734" fmla="*/ 5899 h 9894"/>
                <a:gd name="connsiteX7-7735" fmla="*/ 3111 w 10000"/>
                <a:gd name="connsiteY7-7736" fmla="*/ 6217 h 9894"/>
                <a:gd name="connsiteX8-7737" fmla="*/ 3111 w 10000"/>
                <a:gd name="connsiteY8-7738" fmla="*/ 6415 h 9894"/>
                <a:gd name="connsiteX9-7739" fmla="*/ 2796 w 10000"/>
                <a:gd name="connsiteY9-7740" fmla="*/ 6944 h 9894"/>
                <a:gd name="connsiteX10-7741" fmla="*/ 2796 w 10000"/>
                <a:gd name="connsiteY10-7742" fmla="*/ 7368 h 9894"/>
                <a:gd name="connsiteX11-7743" fmla="*/ 3111 w 10000"/>
                <a:gd name="connsiteY11-7744" fmla="*/ 7685 h 9894"/>
                <a:gd name="connsiteX12-7745" fmla="*/ 3111 w 10000"/>
                <a:gd name="connsiteY12-7746" fmla="*/ 8003 h 9894"/>
                <a:gd name="connsiteX13-7747" fmla="*/ 3426 w 10000"/>
                <a:gd name="connsiteY13-7748" fmla="*/ 8320 h 9894"/>
                <a:gd name="connsiteX14-7749" fmla="*/ 3742 w 10000"/>
                <a:gd name="connsiteY14-7750" fmla="*/ 8638 h 9894"/>
                <a:gd name="connsiteX15-7751" fmla="*/ 4055 w 10000"/>
                <a:gd name="connsiteY15-7752" fmla="*/ 8836 h 9894"/>
                <a:gd name="connsiteX16-7753" fmla="*/ 4688 w 10000"/>
                <a:gd name="connsiteY16-7754" fmla="*/ 8942 h 9894"/>
                <a:gd name="connsiteX17-7755" fmla="*/ 5316 w 10000"/>
                <a:gd name="connsiteY17-7756" fmla="*/ 9048 h 9894"/>
                <a:gd name="connsiteX18-7757" fmla="*/ 6263 w 10000"/>
                <a:gd name="connsiteY18-7758" fmla="*/ 9153 h 9894"/>
                <a:gd name="connsiteX19-7759" fmla="*/ 7521 w 10000"/>
                <a:gd name="connsiteY19-7760" fmla="*/ 9259 h 9894"/>
                <a:gd name="connsiteX20-7761" fmla="*/ 8783 w 10000"/>
                <a:gd name="connsiteY20-7762" fmla="*/ 9259 h 9894"/>
                <a:gd name="connsiteX21-7763" fmla="*/ 10000 w 10000"/>
                <a:gd name="connsiteY21-7764" fmla="*/ 9259 h 9894"/>
                <a:gd name="connsiteX22-7765" fmla="*/ 6888 w 10000"/>
                <a:gd name="connsiteY22-7766" fmla="*/ 9894 h 9894"/>
                <a:gd name="connsiteX23-7767" fmla="*/ 5629 w 10000"/>
                <a:gd name="connsiteY23-7768" fmla="*/ 9894 h 9894"/>
                <a:gd name="connsiteX24-7769" fmla="*/ 4688 w 10000"/>
                <a:gd name="connsiteY24-7770" fmla="*/ 9788 h 9894"/>
                <a:gd name="connsiteX25-7771" fmla="*/ 3742 w 10000"/>
                <a:gd name="connsiteY25-7772" fmla="*/ 9577 h 9894"/>
                <a:gd name="connsiteX26-7773" fmla="*/ 2796 w 10000"/>
                <a:gd name="connsiteY26-7774" fmla="*/ 9471 h 9894"/>
                <a:gd name="connsiteX27-7775" fmla="*/ 2206 w 10000"/>
                <a:gd name="connsiteY27-7776" fmla="*/ 9259 h 9894"/>
                <a:gd name="connsiteX28-7777" fmla="*/ 1892 w 10000"/>
                <a:gd name="connsiteY28-7778" fmla="*/ 8942 h 9894"/>
                <a:gd name="connsiteX29-7779" fmla="*/ 1575 w 10000"/>
                <a:gd name="connsiteY29-7780" fmla="*/ 8638 h 9894"/>
                <a:gd name="connsiteX30-7781" fmla="*/ 1260 w 10000"/>
                <a:gd name="connsiteY30-7782" fmla="*/ 8214 h 9894"/>
                <a:gd name="connsiteX31-7783" fmla="*/ 1260 w 10000"/>
                <a:gd name="connsiteY31-7784" fmla="*/ 7791 h 9894"/>
                <a:gd name="connsiteX32-7785" fmla="*/ 1260 w 10000"/>
                <a:gd name="connsiteY32-7786" fmla="*/ 7262 h 9894"/>
                <a:gd name="connsiteX33-7787" fmla="*/ 1260 w 10000"/>
                <a:gd name="connsiteY33-7788" fmla="*/ 6627 h 9894"/>
                <a:gd name="connsiteX34-7789" fmla="*/ 1260 w 10000"/>
                <a:gd name="connsiteY34-7790" fmla="*/ 5899 h 9894"/>
                <a:gd name="connsiteX35-7791" fmla="*/ 1260 w 10000"/>
                <a:gd name="connsiteY35-7792" fmla="*/ 5476 h 9894"/>
                <a:gd name="connsiteX36-7793" fmla="*/ 1260 w 10000"/>
                <a:gd name="connsiteY36-7794" fmla="*/ 5053 h 9894"/>
                <a:gd name="connsiteX37-7795" fmla="*/ 1260 w 10000"/>
                <a:gd name="connsiteY37-7796" fmla="*/ 4630 h 9894"/>
                <a:gd name="connsiteX38-7797" fmla="*/ 1260 w 10000"/>
                <a:gd name="connsiteY38-7798" fmla="*/ 4206 h 9894"/>
                <a:gd name="connsiteX39-7799" fmla="*/ 1260 w 10000"/>
                <a:gd name="connsiteY39-7800" fmla="*/ 3690 h 9894"/>
                <a:gd name="connsiteX40-7801" fmla="*/ 1260 w 10000"/>
                <a:gd name="connsiteY40-7802" fmla="*/ 3267 h 9894"/>
                <a:gd name="connsiteX41-7803" fmla="*/ 1260 w 10000"/>
                <a:gd name="connsiteY41-7804" fmla="*/ 2950 h 9894"/>
                <a:gd name="connsiteX42-7805" fmla="*/ 1260 w 10000"/>
                <a:gd name="connsiteY42-7806" fmla="*/ 2526 h 9894"/>
                <a:gd name="connsiteX43-7807" fmla="*/ 1260 w 10000"/>
                <a:gd name="connsiteY43-7808" fmla="*/ 2209 h 9894"/>
                <a:gd name="connsiteX44-7809" fmla="*/ 945 w 10000"/>
                <a:gd name="connsiteY44-7810" fmla="*/ 1892 h 9894"/>
                <a:gd name="connsiteX45-7811" fmla="*/ 945 w 10000"/>
                <a:gd name="connsiteY45-7812" fmla="*/ 1680 h 9894"/>
                <a:gd name="connsiteX46-7813" fmla="*/ 945 w 10000"/>
                <a:gd name="connsiteY46-7814" fmla="*/ 1362 h 9894"/>
                <a:gd name="connsiteX47-7815" fmla="*/ 945 w 10000"/>
                <a:gd name="connsiteY47-7816" fmla="*/ 1164 h 9894"/>
                <a:gd name="connsiteX48-7817" fmla="*/ 945 w 10000"/>
                <a:gd name="connsiteY48-7818" fmla="*/ 1058 h 9894"/>
                <a:gd name="connsiteX49-7819" fmla="*/ 945 w 10000"/>
                <a:gd name="connsiteY49-7820" fmla="*/ 847 h 9894"/>
                <a:gd name="connsiteX50-7821" fmla="*/ 632 w 10000"/>
                <a:gd name="connsiteY50-7822" fmla="*/ 741 h 9894"/>
                <a:gd name="connsiteX51-7823" fmla="*/ 632 w 10000"/>
                <a:gd name="connsiteY51-7824" fmla="*/ 529 h 9894"/>
                <a:gd name="connsiteX52-7825" fmla="*/ 313 w 10000"/>
                <a:gd name="connsiteY52-7826" fmla="*/ 423 h 9894"/>
                <a:gd name="connsiteX53-7827" fmla="*/ 0 w 10000"/>
                <a:gd name="connsiteY53-7828" fmla="*/ 317 h 9894"/>
                <a:gd name="connsiteX54-7829" fmla="*/ 0 w 10000"/>
                <a:gd name="connsiteY54-7830" fmla="*/ 212 h 9894"/>
                <a:gd name="connsiteX55-7831" fmla="*/ 0 w 10000"/>
                <a:gd name="connsiteY55-7832" fmla="*/ 106 h 9894"/>
                <a:gd name="connsiteX56-7833" fmla="*/ 313 w 10000"/>
                <a:gd name="connsiteY56-7834" fmla="*/ 0 h 9894"/>
                <a:gd name="connsiteX57-7835" fmla="*/ 313 w 10000"/>
                <a:gd name="connsiteY57-7836" fmla="*/ 0 h 9894"/>
                <a:gd name="connsiteX58-7837" fmla="*/ 945 w 10000"/>
                <a:gd name="connsiteY58-7838" fmla="*/ 0 h 9894"/>
                <a:gd name="connsiteX59-7839" fmla="*/ 1575 w 10000"/>
                <a:gd name="connsiteY59-7840" fmla="*/ 0 h 9894"/>
                <a:gd name="connsiteX60-7841" fmla="*/ 2206 w 10000"/>
                <a:gd name="connsiteY60-7842" fmla="*/ 106 h 9894"/>
                <a:gd name="connsiteX61-7843" fmla="*/ 2796 w 10000"/>
                <a:gd name="connsiteY61-7844" fmla="*/ 212 h 9894"/>
                <a:gd name="connsiteX62-7845" fmla="*/ 3426 w 10000"/>
                <a:gd name="connsiteY62-7846" fmla="*/ 317 h 9894"/>
                <a:gd name="connsiteX63-7847" fmla="*/ 3742 w 10000"/>
                <a:gd name="connsiteY63-7848" fmla="*/ 423 h 9894"/>
                <a:gd name="connsiteX64-7849" fmla="*/ 4055 w 10000"/>
                <a:gd name="connsiteY64-7850" fmla="*/ 423 h 9894"/>
                <a:gd name="connsiteX65-7851" fmla="*/ 4055 w 10000"/>
                <a:gd name="connsiteY65-7852" fmla="*/ 635 h 9894"/>
                <a:gd name="connsiteX66-7853" fmla="*/ 3742 w 10000"/>
                <a:gd name="connsiteY66-7854" fmla="*/ 847 h 9894"/>
                <a:gd name="connsiteX67-7855" fmla="*/ 3742 w 10000"/>
                <a:gd name="connsiteY67-7856" fmla="*/ 952 h 9894"/>
                <a:gd name="connsiteX68-7857" fmla="*/ 3742 w 10000"/>
                <a:gd name="connsiteY68-7858" fmla="*/ 1164 h 9894"/>
                <a:gd name="connsiteX69-7859" fmla="*/ 3426 w 10000"/>
                <a:gd name="connsiteY69-7860" fmla="*/ 1362 h 9894"/>
                <a:gd name="connsiteX70-7861" fmla="*/ 3426 w 10000"/>
                <a:gd name="connsiteY70-7862" fmla="*/ 1574 h 9894"/>
                <a:gd name="connsiteX71-7863" fmla="*/ 3426 w 10000"/>
                <a:gd name="connsiteY71-7864" fmla="*/ 1892 h 9894"/>
                <a:gd name="connsiteX72-7865" fmla="*/ 3426 w 10000"/>
                <a:gd name="connsiteY72-7866" fmla="*/ 2315 h 9894"/>
                <a:gd name="connsiteX73-7867" fmla="*/ 3111 w 10000"/>
                <a:gd name="connsiteY73-7868" fmla="*/ 2844 h 9894"/>
                <a:gd name="connsiteX74-7869" fmla="*/ 3111 w 10000"/>
                <a:gd name="connsiteY74-7870" fmla="*/ 3373 h 9894"/>
                <a:gd name="connsiteX75-7871" fmla="*/ 3111 w 10000"/>
                <a:gd name="connsiteY75-7872" fmla="*/ 3373 h 9894"/>
                <a:gd name="connsiteX0-7873" fmla="*/ 3111 w 8783"/>
                <a:gd name="connsiteY0-7874" fmla="*/ 3409 h 10000"/>
                <a:gd name="connsiteX1-7875" fmla="*/ 3111 w 8783"/>
                <a:gd name="connsiteY1-7876" fmla="*/ 3931 h 10000"/>
                <a:gd name="connsiteX2-7877" fmla="*/ 3111 w 8783"/>
                <a:gd name="connsiteY2-7878" fmla="*/ 4358 h 10000"/>
                <a:gd name="connsiteX3-7879" fmla="*/ 3111 w 8783"/>
                <a:gd name="connsiteY3-7880" fmla="*/ 4786 h 10000"/>
                <a:gd name="connsiteX4-7881" fmla="*/ 3111 w 8783"/>
                <a:gd name="connsiteY4-7882" fmla="*/ 5214 h 10000"/>
                <a:gd name="connsiteX5-7883" fmla="*/ 3111 w 8783"/>
                <a:gd name="connsiteY5-7884" fmla="*/ 5642 h 10000"/>
                <a:gd name="connsiteX6-7885" fmla="*/ 3111 w 8783"/>
                <a:gd name="connsiteY6-7886" fmla="*/ 5962 h 10000"/>
                <a:gd name="connsiteX7-7887" fmla="*/ 3111 w 8783"/>
                <a:gd name="connsiteY7-7888" fmla="*/ 6284 h 10000"/>
                <a:gd name="connsiteX8-7889" fmla="*/ 3111 w 8783"/>
                <a:gd name="connsiteY8-7890" fmla="*/ 6484 h 10000"/>
                <a:gd name="connsiteX9-7891" fmla="*/ 2796 w 8783"/>
                <a:gd name="connsiteY9-7892" fmla="*/ 7018 h 10000"/>
                <a:gd name="connsiteX10-7893" fmla="*/ 2796 w 8783"/>
                <a:gd name="connsiteY10-7894" fmla="*/ 7447 h 10000"/>
                <a:gd name="connsiteX11-7895" fmla="*/ 3111 w 8783"/>
                <a:gd name="connsiteY11-7896" fmla="*/ 7767 h 10000"/>
                <a:gd name="connsiteX12-7897" fmla="*/ 3111 w 8783"/>
                <a:gd name="connsiteY12-7898" fmla="*/ 8089 h 10000"/>
                <a:gd name="connsiteX13-7899" fmla="*/ 3426 w 8783"/>
                <a:gd name="connsiteY13-7900" fmla="*/ 8409 h 10000"/>
                <a:gd name="connsiteX14-7901" fmla="*/ 3742 w 8783"/>
                <a:gd name="connsiteY14-7902" fmla="*/ 8731 h 10000"/>
                <a:gd name="connsiteX15-7903" fmla="*/ 4055 w 8783"/>
                <a:gd name="connsiteY15-7904" fmla="*/ 8931 h 10000"/>
                <a:gd name="connsiteX16-7905" fmla="*/ 4688 w 8783"/>
                <a:gd name="connsiteY16-7906" fmla="*/ 9038 h 10000"/>
                <a:gd name="connsiteX17-7907" fmla="*/ 5316 w 8783"/>
                <a:gd name="connsiteY17-7908" fmla="*/ 9145 h 10000"/>
                <a:gd name="connsiteX18-7909" fmla="*/ 6263 w 8783"/>
                <a:gd name="connsiteY18-7910" fmla="*/ 9251 h 10000"/>
                <a:gd name="connsiteX19-7911" fmla="*/ 7521 w 8783"/>
                <a:gd name="connsiteY19-7912" fmla="*/ 9358 h 10000"/>
                <a:gd name="connsiteX20-7913" fmla="*/ 8783 w 8783"/>
                <a:gd name="connsiteY20-7914" fmla="*/ 9358 h 10000"/>
                <a:gd name="connsiteX21-7915" fmla="*/ 6888 w 8783"/>
                <a:gd name="connsiteY21-7916" fmla="*/ 10000 h 10000"/>
                <a:gd name="connsiteX22-7917" fmla="*/ 5629 w 8783"/>
                <a:gd name="connsiteY22-7918" fmla="*/ 10000 h 10000"/>
                <a:gd name="connsiteX23-7919" fmla="*/ 4688 w 8783"/>
                <a:gd name="connsiteY23-7920" fmla="*/ 9893 h 10000"/>
                <a:gd name="connsiteX24-7921" fmla="*/ 3742 w 8783"/>
                <a:gd name="connsiteY24-7922" fmla="*/ 9680 h 10000"/>
                <a:gd name="connsiteX25-7923" fmla="*/ 2796 w 8783"/>
                <a:gd name="connsiteY25-7924" fmla="*/ 9572 h 10000"/>
                <a:gd name="connsiteX26-7925" fmla="*/ 2206 w 8783"/>
                <a:gd name="connsiteY26-7926" fmla="*/ 9358 h 10000"/>
                <a:gd name="connsiteX27-7927" fmla="*/ 1892 w 8783"/>
                <a:gd name="connsiteY27-7928" fmla="*/ 9038 h 10000"/>
                <a:gd name="connsiteX28-7929" fmla="*/ 1575 w 8783"/>
                <a:gd name="connsiteY28-7930" fmla="*/ 8731 h 10000"/>
                <a:gd name="connsiteX29-7931" fmla="*/ 1260 w 8783"/>
                <a:gd name="connsiteY29-7932" fmla="*/ 8302 h 10000"/>
                <a:gd name="connsiteX30-7933" fmla="*/ 1260 w 8783"/>
                <a:gd name="connsiteY30-7934" fmla="*/ 7874 h 10000"/>
                <a:gd name="connsiteX31-7935" fmla="*/ 1260 w 8783"/>
                <a:gd name="connsiteY31-7936" fmla="*/ 7340 h 10000"/>
                <a:gd name="connsiteX32-7937" fmla="*/ 1260 w 8783"/>
                <a:gd name="connsiteY32-7938" fmla="*/ 6698 h 10000"/>
                <a:gd name="connsiteX33-7939" fmla="*/ 1260 w 8783"/>
                <a:gd name="connsiteY33-7940" fmla="*/ 5962 h 10000"/>
                <a:gd name="connsiteX34-7941" fmla="*/ 1260 w 8783"/>
                <a:gd name="connsiteY34-7942" fmla="*/ 5535 h 10000"/>
                <a:gd name="connsiteX35-7943" fmla="*/ 1260 w 8783"/>
                <a:gd name="connsiteY35-7944" fmla="*/ 5107 h 10000"/>
                <a:gd name="connsiteX36-7945" fmla="*/ 1260 w 8783"/>
                <a:gd name="connsiteY36-7946" fmla="*/ 4680 h 10000"/>
                <a:gd name="connsiteX37-7947" fmla="*/ 1260 w 8783"/>
                <a:gd name="connsiteY37-7948" fmla="*/ 4251 h 10000"/>
                <a:gd name="connsiteX38-7949" fmla="*/ 1260 w 8783"/>
                <a:gd name="connsiteY38-7950" fmla="*/ 3730 h 10000"/>
                <a:gd name="connsiteX39-7951" fmla="*/ 1260 w 8783"/>
                <a:gd name="connsiteY39-7952" fmla="*/ 3302 h 10000"/>
                <a:gd name="connsiteX40-7953" fmla="*/ 1260 w 8783"/>
                <a:gd name="connsiteY40-7954" fmla="*/ 2982 h 10000"/>
                <a:gd name="connsiteX41-7955" fmla="*/ 1260 w 8783"/>
                <a:gd name="connsiteY41-7956" fmla="*/ 2553 h 10000"/>
                <a:gd name="connsiteX42-7957" fmla="*/ 1260 w 8783"/>
                <a:gd name="connsiteY42-7958" fmla="*/ 2233 h 10000"/>
                <a:gd name="connsiteX43-7959" fmla="*/ 945 w 8783"/>
                <a:gd name="connsiteY43-7960" fmla="*/ 1912 h 10000"/>
                <a:gd name="connsiteX44-7961" fmla="*/ 945 w 8783"/>
                <a:gd name="connsiteY44-7962" fmla="*/ 1698 h 10000"/>
                <a:gd name="connsiteX45-7963" fmla="*/ 945 w 8783"/>
                <a:gd name="connsiteY45-7964" fmla="*/ 1377 h 10000"/>
                <a:gd name="connsiteX46-7965" fmla="*/ 945 w 8783"/>
                <a:gd name="connsiteY46-7966" fmla="*/ 1176 h 10000"/>
                <a:gd name="connsiteX47-7967" fmla="*/ 945 w 8783"/>
                <a:gd name="connsiteY47-7968" fmla="*/ 1069 h 10000"/>
                <a:gd name="connsiteX48-7969" fmla="*/ 945 w 8783"/>
                <a:gd name="connsiteY48-7970" fmla="*/ 856 h 10000"/>
                <a:gd name="connsiteX49-7971" fmla="*/ 632 w 8783"/>
                <a:gd name="connsiteY49-7972" fmla="*/ 749 h 10000"/>
                <a:gd name="connsiteX50-7973" fmla="*/ 632 w 8783"/>
                <a:gd name="connsiteY50-7974" fmla="*/ 535 h 10000"/>
                <a:gd name="connsiteX51-7975" fmla="*/ 313 w 8783"/>
                <a:gd name="connsiteY51-7976" fmla="*/ 428 h 10000"/>
                <a:gd name="connsiteX52-7977" fmla="*/ 0 w 8783"/>
                <a:gd name="connsiteY52-7978" fmla="*/ 320 h 10000"/>
                <a:gd name="connsiteX53-7979" fmla="*/ 0 w 8783"/>
                <a:gd name="connsiteY53-7980" fmla="*/ 214 h 10000"/>
                <a:gd name="connsiteX54-7981" fmla="*/ 0 w 8783"/>
                <a:gd name="connsiteY54-7982" fmla="*/ 107 h 10000"/>
                <a:gd name="connsiteX55-7983" fmla="*/ 313 w 8783"/>
                <a:gd name="connsiteY55-7984" fmla="*/ 0 h 10000"/>
                <a:gd name="connsiteX56-7985" fmla="*/ 313 w 8783"/>
                <a:gd name="connsiteY56-7986" fmla="*/ 0 h 10000"/>
                <a:gd name="connsiteX57-7987" fmla="*/ 945 w 8783"/>
                <a:gd name="connsiteY57-7988" fmla="*/ 0 h 10000"/>
                <a:gd name="connsiteX58-7989" fmla="*/ 1575 w 8783"/>
                <a:gd name="connsiteY58-7990" fmla="*/ 0 h 10000"/>
                <a:gd name="connsiteX59-7991" fmla="*/ 2206 w 8783"/>
                <a:gd name="connsiteY59-7992" fmla="*/ 107 h 10000"/>
                <a:gd name="connsiteX60-7993" fmla="*/ 2796 w 8783"/>
                <a:gd name="connsiteY60-7994" fmla="*/ 214 h 10000"/>
                <a:gd name="connsiteX61-7995" fmla="*/ 3426 w 8783"/>
                <a:gd name="connsiteY61-7996" fmla="*/ 320 h 10000"/>
                <a:gd name="connsiteX62-7997" fmla="*/ 3742 w 8783"/>
                <a:gd name="connsiteY62-7998" fmla="*/ 428 h 10000"/>
                <a:gd name="connsiteX63-7999" fmla="*/ 4055 w 8783"/>
                <a:gd name="connsiteY63-8000" fmla="*/ 428 h 10000"/>
                <a:gd name="connsiteX64-8001" fmla="*/ 4055 w 8783"/>
                <a:gd name="connsiteY64-8002" fmla="*/ 642 h 10000"/>
                <a:gd name="connsiteX65-8003" fmla="*/ 3742 w 8783"/>
                <a:gd name="connsiteY65-8004" fmla="*/ 856 h 10000"/>
                <a:gd name="connsiteX66-8005" fmla="*/ 3742 w 8783"/>
                <a:gd name="connsiteY66-8006" fmla="*/ 962 h 10000"/>
                <a:gd name="connsiteX67-8007" fmla="*/ 3742 w 8783"/>
                <a:gd name="connsiteY67-8008" fmla="*/ 1176 h 10000"/>
                <a:gd name="connsiteX68-8009" fmla="*/ 3426 w 8783"/>
                <a:gd name="connsiteY68-8010" fmla="*/ 1377 h 10000"/>
                <a:gd name="connsiteX69-8011" fmla="*/ 3426 w 8783"/>
                <a:gd name="connsiteY69-8012" fmla="*/ 1591 h 10000"/>
                <a:gd name="connsiteX70-8013" fmla="*/ 3426 w 8783"/>
                <a:gd name="connsiteY70-8014" fmla="*/ 1912 h 10000"/>
                <a:gd name="connsiteX71-8015" fmla="*/ 3426 w 8783"/>
                <a:gd name="connsiteY71-8016" fmla="*/ 2340 h 10000"/>
                <a:gd name="connsiteX72-8017" fmla="*/ 3111 w 8783"/>
                <a:gd name="connsiteY72-8018" fmla="*/ 2874 h 10000"/>
                <a:gd name="connsiteX73-8019" fmla="*/ 3111 w 8783"/>
                <a:gd name="connsiteY73-8020" fmla="*/ 3409 h 10000"/>
                <a:gd name="connsiteX74-8021" fmla="*/ 3111 w 8783"/>
                <a:gd name="connsiteY74-8022" fmla="*/ 3409 h 10000"/>
                <a:gd name="connsiteX0-8023" fmla="*/ 3542 w 8563"/>
                <a:gd name="connsiteY0-8024" fmla="*/ 3409 h 10000"/>
                <a:gd name="connsiteX1-8025" fmla="*/ 3542 w 8563"/>
                <a:gd name="connsiteY1-8026" fmla="*/ 3931 h 10000"/>
                <a:gd name="connsiteX2-8027" fmla="*/ 3542 w 8563"/>
                <a:gd name="connsiteY2-8028" fmla="*/ 4358 h 10000"/>
                <a:gd name="connsiteX3-8029" fmla="*/ 3542 w 8563"/>
                <a:gd name="connsiteY3-8030" fmla="*/ 4786 h 10000"/>
                <a:gd name="connsiteX4-8031" fmla="*/ 3542 w 8563"/>
                <a:gd name="connsiteY4-8032" fmla="*/ 5214 h 10000"/>
                <a:gd name="connsiteX5-8033" fmla="*/ 3542 w 8563"/>
                <a:gd name="connsiteY5-8034" fmla="*/ 5642 h 10000"/>
                <a:gd name="connsiteX6-8035" fmla="*/ 3542 w 8563"/>
                <a:gd name="connsiteY6-8036" fmla="*/ 5962 h 10000"/>
                <a:gd name="connsiteX7-8037" fmla="*/ 3542 w 8563"/>
                <a:gd name="connsiteY7-8038" fmla="*/ 6284 h 10000"/>
                <a:gd name="connsiteX8-8039" fmla="*/ 3542 w 8563"/>
                <a:gd name="connsiteY8-8040" fmla="*/ 6484 h 10000"/>
                <a:gd name="connsiteX9-8041" fmla="*/ 3183 w 8563"/>
                <a:gd name="connsiteY9-8042" fmla="*/ 7018 h 10000"/>
                <a:gd name="connsiteX10-8043" fmla="*/ 3183 w 8563"/>
                <a:gd name="connsiteY10-8044" fmla="*/ 7447 h 10000"/>
                <a:gd name="connsiteX11-8045" fmla="*/ 3542 w 8563"/>
                <a:gd name="connsiteY11-8046" fmla="*/ 7767 h 10000"/>
                <a:gd name="connsiteX12-8047" fmla="*/ 3542 w 8563"/>
                <a:gd name="connsiteY12-8048" fmla="*/ 8089 h 10000"/>
                <a:gd name="connsiteX13-8049" fmla="*/ 3901 w 8563"/>
                <a:gd name="connsiteY13-8050" fmla="*/ 8409 h 10000"/>
                <a:gd name="connsiteX14-8051" fmla="*/ 4261 w 8563"/>
                <a:gd name="connsiteY14-8052" fmla="*/ 8731 h 10000"/>
                <a:gd name="connsiteX15-8053" fmla="*/ 4617 w 8563"/>
                <a:gd name="connsiteY15-8054" fmla="*/ 8931 h 10000"/>
                <a:gd name="connsiteX16-8055" fmla="*/ 5338 w 8563"/>
                <a:gd name="connsiteY16-8056" fmla="*/ 9038 h 10000"/>
                <a:gd name="connsiteX17-8057" fmla="*/ 6053 w 8563"/>
                <a:gd name="connsiteY17-8058" fmla="*/ 9145 h 10000"/>
                <a:gd name="connsiteX18-8059" fmla="*/ 7131 w 8563"/>
                <a:gd name="connsiteY18-8060" fmla="*/ 9251 h 10000"/>
                <a:gd name="connsiteX19-8061" fmla="*/ 8563 w 8563"/>
                <a:gd name="connsiteY19-8062" fmla="*/ 9358 h 10000"/>
                <a:gd name="connsiteX20-8063" fmla="*/ 7842 w 8563"/>
                <a:gd name="connsiteY20-8064" fmla="*/ 10000 h 10000"/>
                <a:gd name="connsiteX21-8065" fmla="*/ 6409 w 8563"/>
                <a:gd name="connsiteY21-8066" fmla="*/ 10000 h 10000"/>
                <a:gd name="connsiteX22-8067" fmla="*/ 5338 w 8563"/>
                <a:gd name="connsiteY22-8068" fmla="*/ 9893 h 10000"/>
                <a:gd name="connsiteX23-8069" fmla="*/ 4261 w 8563"/>
                <a:gd name="connsiteY23-8070" fmla="*/ 9680 h 10000"/>
                <a:gd name="connsiteX24-8071" fmla="*/ 3183 w 8563"/>
                <a:gd name="connsiteY24-8072" fmla="*/ 9572 h 10000"/>
                <a:gd name="connsiteX25-8073" fmla="*/ 2512 w 8563"/>
                <a:gd name="connsiteY25-8074" fmla="*/ 9358 h 10000"/>
                <a:gd name="connsiteX26-8075" fmla="*/ 2154 w 8563"/>
                <a:gd name="connsiteY26-8076" fmla="*/ 9038 h 10000"/>
                <a:gd name="connsiteX27-8077" fmla="*/ 1793 w 8563"/>
                <a:gd name="connsiteY27-8078" fmla="*/ 8731 h 10000"/>
                <a:gd name="connsiteX28-8079" fmla="*/ 1435 w 8563"/>
                <a:gd name="connsiteY28-8080" fmla="*/ 8302 h 10000"/>
                <a:gd name="connsiteX29-8081" fmla="*/ 1435 w 8563"/>
                <a:gd name="connsiteY29-8082" fmla="*/ 7874 h 10000"/>
                <a:gd name="connsiteX30-8083" fmla="*/ 1435 w 8563"/>
                <a:gd name="connsiteY30-8084" fmla="*/ 7340 h 10000"/>
                <a:gd name="connsiteX31-8085" fmla="*/ 1435 w 8563"/>
                <a:gd name="connsiteY31-8086" fmla="*/ 6698 h 10000"/>
                <a:gd name="connsiteX32-8087" fmla="*/ 1435 w 8563"/>
                <a:gd name="connsiteY32-8088" fmla="*/ 5962 h 10000"/>
                <a:gd name="connsiteX33-8089" fmla="*/ 1435 w 8563"/>
                <a:gd name="connsiteY33-8090" fmla="*/ 5535 h 10000"/>
                <a:gd name="connsiteX34-8091" fmla="*/ 1435 w 8563"/>
                <a:gd name="connsiteY34-8092" fmla="*/ 5107 h 10000"/>
                <a:gd name="connsiteX35-8093" fmla="*/ 1435 w 8563"/>
                <a:gd name="connsiteY35-8094" fmla="*/ 4680 h 10000"/>
                <a:gd name="connsiteX36-8095" fmla="*/ 1435 w 8563"/>
                <a:gd name="connsiteY36-8096" fmla="*/ 4251 h 10000"/>
                <a:gd name="connsiteX37-8097" fmla="*/ 1435 w 8563"/>
                <a:gd name="connsiteY37-8098" fmla="*/ 3730 h 10000"/>
                <a:gd name="connsiteX38-8099" fmla="*/ 1435 w 8563"/>
                <a:gd name="connsiteY38-8100" fmla="*/ 3302 h 10000"/>
                <a:gd name="connsiteX39-8101" fmla="*/ 1435 w 8563"/>
                <a:gd name="connsiteY39-8102" fmla="*/ 2982 h 10000"/>
                <a:gd name="connsiteX40-8103" fmla="*/ 1435 w 8563"/>
                <a:gd name="connsiteY40-8104" fmla="*/ 2553 h 10000"/>
                <a:gd name="connsiteX41-8105" fmla="*/ 1435 w 8563"/>
                <a:gd name="connsiteY41-8106" fmla="*/ 2233 h 10000"/>
                <a:gd name="connsiteX42-8107" fmla="*/ 1076 w 8563"/>
                <a:gd name="connsiteY42-8108" fmla="*/ 1912 h 10000"/>
                <a:gd name="connsiteX43-8109" fmla="*/ 1076 w 8563"/>
                <a:gd name="connsiteY43-8110" fmla="*/ 1698 h 10000"/>
                <a:gd name="connsiteX44-8111" fmla="*/ 1076 w 8563"/>
                <a:gd name="connsiteY44-8112" fmla="*/ 1377 h 10000"/>
                <a:gd name="connsiteX45-8113" fmla="*/ 1076 w 8563"/>
                <a:gd name="connsiteY45-8114" fmla="*/ 1176 h 10000"/>
                <a:gd name="connsiteX46-8115" fmla="*/ 1076 w 8563"/>
                <a:gd name="connsiteY46-8116" fmla="*/ 1069 h 10000"/>
                <a:gd name="connsiteX47-8117" fmla="*/ 1076 w 8563"/>
                <a:gd name="connsiteY47-8118" fmla="*/ 856 h 10000"/>
                <a:gd name="connsiteX48-8119" fmla="*/ 720 w 8563"/>
                <a:gd name="connsiteY48-8120" fmla="*/ 749 h 10000"/>
                <a:gd name="connsiteX49-8121" fmla="*/ 720 w 8563"/>
                <a:gd name="connsiteY49-8122" fmla="*/ 535 h 10000"/>
                <a:gd name="connsiteX50-8123" fmla="*/ 356 w 8563"/>
                <a:gd name="connsiteY50-8124" fmla="*/ 428 h 10000"/>
                <a:gd name="connsiteX51-8125" fmla="*/ 0 w 8563"/>
                <a:gd name="connsiteY51-8126" fmla="*/ 320 h 10000"/>
                <a:gd name="connsiteX52-8127" fmla="*/ 0 w 8563"/>
                <a:gd name="connsiteY52-8128" fmla="*/ 214 h 10000"/>
                <a:gd name="connsiteX53-8129" fmla="*/ 0 w 8563"/>
                <a:gd name="connsiteY53-8130" fmla="*/ 107 h 10000"/>
                <a:gd name="connsiteX54-8131" fmla="*/ 356 w 8563"/>
                <a:gd name="connsiteY54-8132" fmla="*/ 0 h 10000"/>
                <a:gd name="connsiteX55-8133" fmla="*/ 356 w 8563"/>
                <a:gd name="connsiteY55-8134" fmla="*/ 0 h 10000"/>
                <a:gd name="connsiteX56-8135" fmla="*/ 1076 w 8563"/>
                <a:gd name="connsiteY56-8136" fmla="*/ 0 h 10000"/>
                <a:gd name="connsiteX57-8137" fmla="*/ 1793 w 8563"/>
                <a:gd name="connsiteY57-8138" fmla="*/ 0 h 10000"/>
                <a:gd name="connsiteX58-8139" fmla="*/ 2512 w 8563"/>
                <a:gd name="connsiteY58-8140" fmla="*/ 107 h 10000"/>
                <a:gd name="connsiteX59-8141" fmla="*/ 3183 w 8563"/>
                <a:gd name="connsiteY59-8142" fmla="*/ 214 h 10000"/>
                <a:gd name="connsiteX60-8143" fmla="*/ 3901 w 8563"/>
                <a:gd name="connsiteY60-8144" fmla="*/ 320 h 10000"/>
                <a:gd name="connsiteX61-8145" fmla="*/ 4261 w 8563"/>
                <a:gd name="connsiteY61-8146" fmla="*/ 428 h 10000"/>
                <a:gd name="connsiteX62-8147" fmla="*/ 4617 w 8563"/>
                <a:gd name="connsiteY62-8148" fmla="*/ 428 h 10000"/>
                <a:gd name="connsiteX63-8149" fmla="*/ 4617 w 8563"/>
                <a:gd name="connsiteY63-8150" fmla="*/ 642 h 10000"/>
                <a:gd name="connsiteX64-8151" fmla="*/ 4261 w 8563"/>
                <a:gd name="connsiteY64-8152" fmla="*/ 856 h 10000"/>
                <a:gd name="connsiteX65-8153" fmla="*/ 4261 w 8563"/>
                <a:gd name="connsiteY65-8154" fmla="*/ 962 h 10000"/>
                <a:gd name="connsiteX66-8155" fmla="*/ 4261 w 8563"/>
                <a:gd name="connsiteY66-8156" fmla="*/ 1176 h 10000"/>
                <a:gd name="connsiteX67-8157" fmla="*/ 3901 w 8563"/>
                <a:gd name="connsiteY67-8158" fmla="*/ 1377 h 10000"/>
                <a:gd name="connsiteX68-8159" fmla="*/ 3901 w 8563"/>
                <a:gd name="connsiteY68-8160" fmla="*/ 1591 h 10000"/>
                <a:gd name="connsiteX69-8161" fmla="*/ 3901 w 8563"/>
                <a:gd name="connsiteY69-8162" fmla="*/ 1912 h 10000"/>
                <a:gd name="connsiteX70-8163" fmla="*/ 3901 w 8563"/>
                <a:gd name="connsiteY70-8164" fmla="*/ 2340 h 10000"/>
                <a:gd name="connsiteX71-8165" fmla="*/ 3542 w 8563"/>
                <a:gd name="connsiteY71-8166" fmla="*/ 2874 h 10000"/>
                <a:gd name="connsiteX72-8167" fmla="*/ 3542 w 8563"/>
                <a:gd name="connsiteY72-8168" fmla="*/ 3409 h 10000"/>
                <a:gd name="connsiteX73-8169" fmla="*/ 3542 w 8563"/>
                <a:gd name="connsiteY73-8170" fmla="*/ 3409 h 10000"/>
                <a:gd name="connsiteX0-8171" fmla="*/ 4136 w 9158"/>
                <a:gd name="connsiteY0-8172" fmla="*/ 3409 h 10000"/>
                <a:gd name="connsiteX1-8173" fmla="*/ 4136 w 9158"/>
                <a:gd name="connsiteY1-8174" fmla="*/ 3931 h 10000"/>
                <a:gd name="connsiteX2-8175" fmla="*/ 4136 w 9158"/>
                <a:gd name="connsiteY2-8176" fmla="*/ 4358 h 10000"/>
                <a:gd name="connsiteX3-8177" fmla="*/ 4136 w 9158"/>
                <a:gd name="connsiteY3-8178" fmla="*/ 4786 h 10000"/>
                <a:gd name="connsiteX4-8179" fmla="*/ 4136 w 9158"/>
                <a:gd name="connsiteY4-8180" fmla="*/ 5214 h 10000"/>
                <a:gd name="connsiteX5-8181" fmla="*/ 4136 w 9158"/>
                <a:gd name="connsiteY5-8182" fmla="*/ 5642 h 10000"/>
                <a:gd name="connsiteX6-8183" fmla="*/ 4136 w 9158"/>
                <a:gd name="connsiteY6-8184" fmla="*/ 5962 h 10000"/>
                <a:gd name="connsiteX7-8185" fmla="*/ 4136 w 9158"/>
                <a:gd name="connsiteY7-8186" fmla="*/ 6284 h 10000"/>
                <a:gd name="connsiteX8-8187" fmla="*/ 4136 w 9158"/>
                <a:gd name="connsiteY8-8188" fmla="*/ 6484 h 10000"/>
                <a:gd name="connsiteX9-8189" fmla="*/ 3717 w 9158"/>
                <a:gd name="connsiteY9-8190" fmla="*/ 7018 h 10000"/>
                <a:gd name="connsiteX10-8191" fmla="*/ 3717 w 9158"/>
                <a:gd name="connsiteY10-8192" fmla="*/ 7447 h 10000"/>
                <a:gd name="connsiteX11-8193" fmla="*/ 4136 w 9158"/>
                <a:gd name="connsiteY11-8194" fmla="*/ 7767 h 10000"/>
                <a:gd name="connsiteX12-8195" fmla="*/ 4136 w 9158"/>
                <a:gd name="connsiteY12-8196" fmla="*/ 8089 h 10000"/>
                <a:gd name="connsiteX13-8197" fmla="*/ 4556 w 9158"/>
                <a:gd name="connsiteY13-8198" fmla="*/ 8409 h 10000"/>
                <a:gd name="connsiteX14-8199" fmla="*/ 4976 w 9158"/>
                <a:gd name="connsiteY14-8200" fmla="*/ 8731 h 10000"/>
                <a:gd name="connsiteX15-8201" fmla="*/ 5392 w 9158"/>
                <a:gd name="connsiteY15-8202" fmla="*/ 8931 h 10000"/>
                <a:gd name="connsiteX16-8203" fmla="*/ 6234 w 9158"/>
                <a:gd name="connsiteY16-8204" fmla="*/ 9038 h 10000"/>
                <a:gd name="connsiteX17-8205" fmla="*/ 7069 w 9158"/>
                <a:gd name="connsiteY17-8206" fmla="*/ 9145 h 10000"/>
                <a:gd name="connsiteX18-8207" fmla="*/ 8328 w 9158"/>
                <a:gd name="connsiteY18-8208" fmla="*/ 9251 h 10000"/>
                <a:gd name="connsiteX19-8209" fmla="*/ 9158 w 9158"/>
                <a:gd name="connsiteY19-8210" fmla="*/ 10000 h 10000"/>
                <a:gd name="connsiteX20-8211" fmla="*/ 7485 w 9158"/>
                <a:gd name="connsiteY20-8212" fmla="*/ 10000 h 10000"/>
                <a:gd name="connsiteX21-8213" fmla="*/ 6234 w 9158"/>
                <a:gd name="connsiteY21-8214" fmla="*/ 9893 h 10000"/>
                <a:gd name="connsiteX22-8215" fmla="*/ 4976 w 9158"/>
                <a:gd name="connsiteY22-8216" fmla="*/ 9680 h 10000"/>
                <a:gd name="connsiteX23-8217" fmla="*/ 3717 w 9158"/>
                <a:gd name="connsiteY23-8218" fmla="*/ 9572 h 10000"/>
                <a:gd name="connsiteX24-8219" fmla="*/ 2934 w 9158"/>
                <a:gd name="connsiteY24-8220" fmla="*/ 9358 h 10000"/>
                <a:gd name="connsiteX25-8221" fmla="*/ 2515 w 9158"/>
                <a:gd name="connsiteY25-8222" fmla="*/ 9038 h 10000"/>
                <a:gd name="connsiteX26-8223" fmla="*/ 2094 w 9158"/>
                <a:gd name="connsiteY26-8224" fmla="*/ 8731 h 10000"/>
                <a:gd name="connsiteX27-8225" fmla="*/ 1676 w 9158"/>
                <a:gd name="connsiteY27-8226" fmla="*/ 8302 h 10000"/>
                <a:gd name="connsiteX28-8227" fmla="*/ 1676 w 9158"/>
                <a:gd name="connsiteY28-8228" fmla="*/ 7874 h 10000"/>
                <a:gd name="connsiteX29-8229" fmla="*/ 1676 w 9158"/>
                <a:gd name="connsiteY29-8230" fmla="*/ 7340 h 10000"/>
                <a:gd name="connsiteX30-8231" fmla="*/ 1676 w 9158"/>
                <a:gd name="connsiteY30-8232" fmla="*/ 6698 h 10000"/>
                <a:gd name="connsiteX31-8233" fmla="*/ 1676 w 9158"/>
                <a:gd name="connsiteY31-8234" fmla="*/ 5962 h 10000"/>
                <a:gd name="connsiteX32-8235" fmla="*/ 1676 w 9158"/>
                <a:gd name="connsiteY32-8236" fmla="*/ 5535 h 10000"/>
                <a:gd name="connsiteX33-8237" fmla="*/ 1676 w 9158"/>
                <a:gd name="connsiteY33-8238" fmla="*/ 5107 h 10000"/>
                <a:gd name="connsiteX34-8239" fmla="*/ 1676 w 9158"/>
                <a:gd name="connsiteY34-8240" fmla="*/ 4680 h 10000"/>
                <a:gd name="connsiteX35-8241" fmla="*/ 1676 w 9158"/>
                <a:gd name="connsiteY35-8242" fmla="*/ 4251 h 10000"/>
                <a:gd name="connsiteX36-8243" fmla="*/ 1676 w 9158"/>
                <a:gd name="connsiteY36-8244" fmla="*/ 3730 h 10000"/>
                <a:gd name="connsiteX37-8245" fmla="*/ 1676 w 9158"/>
                <a:gd name="connsiteY37-8246" fmla="*/ 3302 h 10000"/>
                <a:gd name="connsiteX38-8247" fmla="*/ 1676 w 9158"/>
                <a:gd name="connsiteY38-8248" fmla="*/ 2982 h 10000"/>
                <a:gd name="connsiteX39-8249" fmla="*/ 1676 w 9158"/>
                <a:gd name="connsiteY39-8250" fmla="*/ 2553 h 10000"/>
                <a:gd name="connsiteX40-8251" fmla="*/ 1676 w 9158"/>
                <a:gd name="connsiteY40-8252" fmla="*/ 2233 h 10000"/>
                <a:gd name="connsiteX41-8253" fmla="*/ 1257 w 9158"/>
                <a:gd name="connsiteY41-8254" fmla="*/ 1912 h 10000"/>
                <a:gd name="connsiteX42-8255" fmla="*/ 1257 w 9158"/>
                <a:gd name="connsiteY42-8256" fmla="*/ 1698 h 10000"/>
                <a:gd name="connsiteX43-8257" fmla="*/ 1257 w 9158"/>
                <a:gd name="connsiteY43-8258" fmla="*/ 1377 h 10000"/>
                <a:gd name="connsiteX44-8259" fmla="*/ 1257 w 9158"/>
                <a:gd name="connsiteY44-8260" fmla="*/ 1176 h 10000"/>
                <a:gd name="connsiteX45-8261" fmla="*/ 1257 w 9158"/>
                <a:gd name="connsiteY45-8262" fmla="*/ 1069 h 10000"/>
                <a:gd name="connsiteX46-8263" fmla="*/ 1257 w 9158"/>
                <a:gd name="connsiteY46-8264" fmla="*/ 856 h 10000"/>
                <a:gd name="connsiteX47-8265" fmla="*/ 841 w 9158"/>
                <a:gd name="connsiteY47-8266" fmla="*/ 749 h 10000"/>
                <a:gd name="connsiteX48-8267" fmla="*/ 841 w 9158"/>
                <a:gd name="connsiteY48-8268" fmla="*/ 535 h 10000"/>
                <a:gd name="connsiteX49-8269" fmla="*/ 416 w 9158"/>
                <a:gd name="connsiteY49-8270" fmla="*/ 428 h 10000"/>
                <a:gd name="connsiteX50-8271" fmla="*/ 0 w 9158"/>
                <a:gd name="connsiteY50-8272" fmla="*/ 320 h 10000"/>
                <a:gd name="connsiteX51-8273" fmla="*/ 0 w 9158"/>
                <a:gd name="connsiteY51-8274" fmla="*/ 214 h 10000"/>
                <a:gd name="connsiteX52-8275" fmla="*/ 0 w 9158"/>
                <a:gd name="connsiteY52-8276" fmla="*/ 107 h 10000"/>
                <a:gd name="connsiteX53-8277" fmla="*/ 416 w 9158"/>
                <a:gd name="connsiteY53-8278" fmla="*/ 0 h 10000"/>
                <a:gd name="connsiteX54-8279" fmla="*/ 416 w 9158"/>
                <a:gd name="connsiteY54-8280" fmla="*/ 0 h 10000"/>
                <a:gd name="connsiteX55-8281" fmla="*/ 1257 w 9158"/>
                <a:gd name="connsiteY55-8282" fmla="*/ 0 h 10000"/>
                <a:gd name="connsiteX56-8283" fmla="*/ 2094 w 9158"/>
                <a:gd name="connsiteY56-8284" fmla="*/ 0 h 10000"/>
                <a:gd name="connsiteX57-8285" fmla="*/ 2934 w 9158"/>
                <a:gd name="connsiteY57-8286" fmla="*/ 107 h 10000"/>
                <a:gd name="connsiteX58-8287" fmla="*/ 3717 w 9158"/>
                <a:gd name="connsiteY58-8288" fmla="*/ 214 h 10000"/>
                <a:gd name="connsiteX59-8289" fmla="*/ 4556 w 9158"/>
                <a:gd name="connsiteY59-8290" fmla="*/ 320 h 10000"/>
                <a:gd name="connsiteX60-8291" fmla="*/ 4976 w 9158"/>
                <a:gd name="connsiteY60-8292" fmla="*/ 428 h 10000"/>
                <a:gd name="connsiteX61-8293" fmla="*/ 5392 w 9158"/>
                <a:gd name="connsiteY61-8294" fmla="*/ 428 h 10000"/>
                <a:gd name="connsiteX62-8295" fmla="*/ 5392 w 9158"/>
                <a:gd name="connsiteY62-8296" fmla="*/ 642 h 10000"/>
                <a:gd name="connsiteX63-8297" fmla="*/ 4976 w 9158"/>
                <a:gd name="connsiteY63-8298" fmla="*/ 856 h 10000"/>
                <a:gd name="connsiteX64-8299" fmla="*/ 4976 w 9158"/>
                <a:gd name="connsiteY64-8300" fmla="*/ 962 h 10000"/>
                <a:gd name="connsiteX65-8301" fmla="*/ 4976 w 9158"/>
                <a:gd name="connsiteY65-8302" fmla="*/ 1176 h 10000"/>
                <a:gd name="connsiteX66-8303" fmla="*/ 4556 w 9158"/>
                <a:gd name="connsiteY66-8304" fmla="*/ 1377 h 10000"/>
                <a:gd name="connsiteX67-8305" fmla="*/ 4556 w 9158"/>
                <a:gd name="connsiteY67-8306" fmla="*/ 1591 h 10000"/>
                <a:gd name="connsiteX68-8307" fmla="*/ 4556 w 9158"/>
                <a:gd name="connsiteY68-8308" fmla="*/ 1912 h 10000"/>
                <a:gd name="connsiteX69-8309" fmla="*/ 4556 w 9158"/>
                <a:gd name="connsiteY69-8310" fmla="*/ 2340 h 10000"/>
                <a:gd name="connsiteX70-8311" fmla="*/ 4136 w 9158"/>
                <a:gd name="connsiteY70-8312" fmla="*/ 2874 h 10000"/>
                <a:gd name="connsiteX71-8313" fmla="*/ 4136 w 9158"/>
                <a:gd name="connsiteY71-8314" fmla="*/ 3409 h 10000"/>
                <a:gd name="connsiteX72-8315" fmla="*/ 4136 w 9158"/>
                <a:gd name="connsiteY72-8316" fmla="*/ 3409 h 10000"/>
                <a:gd name="connsiteX0-8317" fmla="*/ 4516 w 9094"/>
                <a:gd name="connsiteY0-8318" fmla="*/ 3409 h 10000"/>
                <a:gd name="connsiteX1-8319" fmla="*/ 4516 w 9094"/>
                <a:gd name="connsiteY1-8320" fmla="*/ 3931 h 10000"/>
                <a:gd name="connsiteX2-8321" fmla="*/ 4516 w 9094"/>
                <a:gd name="connsiteY2-8322" fmla="*/ 4358 h 10000"/>
                <a:gd name="connsiteX3-8323" fmla="*/ 4516 w 9094"/>
                <a:gd name="connsiteY3-8324" fmla="*/ 4786 h 10000"/>
                <a:gd name="connsiteX4-8325" fmla="*/ 4516 w 9094"/>
                <a:gd name="connsiteY4-8326" fmla="*/ 5214 h 10000"/>
                <a:gd name="connsiteX5-8327" fmla="*/ 4516 w 9094"/>
                <a:gd name="connsiteY5-8328" fmla="*/ 5642 h 10000"/>
                <a:gd name="connsiteX6-8329" fmla="*/ 4516 w 9094"/>
                <a:gd name="connsiteY6-8330" fmla="*/ 5962 h 10000"/>
                <a:gd name="connsiteX7-8331" fmla="*/ 4516 w 9094"/>
                <a:gd name="connsiteY7-8332" fmla="*/ 6284 h 10000"/>
                <a:gd name="connsiteX8-8333" fmla="*/ 4516 w 9094"/>
                <a:gd name="connsiteY8-8334" fmla="*/ 6484 h 10000"/>
                <a:gd name="connsiteX9-8335" fmla="*/ 4059 w 9094"/>
                <a:gd name="connsiteY9-8336" fmla="*/ 7018 h 10000"/>
                <a:gd name="connsiteX10-8337" fmla="*/ 4059 w 9094"/>
                <a:gd name="connsiteY10-8338" fmla="*/ 7447 h 10000"/>
                <a:gd name="connsiteX11-8339" fmla="*/ 4516 w 9094"/>
                <a:gd name="connsiteY11-8340" fmla="*/ 7767 h 10000"/>
                <a:gd name="connsiteX12-8341" fmla="*/ 4516 w 9094"/>
                <a:gd name="connsiteY12-8342" fmla="*/ 8089 h 10000"/>
                <a:gd name="connsiteX13-8343" fmla="*/ 4975 w 9094"/>
                <a:gd name="connsiteY13-8344" fmla="*/ 8409 h 10000"/>
                <a:gd name="connsiteX14-8345" fmla="*/ 5434 w 9094"/>
                <a:gd name="connsiteY14-8346" fmla="*/ 8731 h 10000"/>
                <a:gd name="connsiteX15-8347" fmla="*/ 5888 w 9094"/>
                <a:gd name="connsiteY15-8348" fmla="*/ 8931 h 10000"/>
                <a:gd name="connsiteX16-8349" fmla="*/ 6807 w 9094"/>
                <a:gd name="connsiteY16-8350" fmla="*/ 9038 h 10000"/>
                <a:gd name="connsiteX17-8351" fmla="*/ 7719 w 9094"/>
                <a:gd name="connsiteY17-8352" fmla="*/ 9145 h 10000"/>
                <a:gd name="connsiteX18-8353" fmla="*/ 9094 w 9094"/>
                <a:gd name="connsiteY18-8354" fmla="*/ 9251 h 10000"/>
                <a:gd name="connsiteX19-8355" fmla="*/ 8173 w 9094"/>
                <a:gd name="connsiteY19-8356" fmla="*/ 10000 h 10000"/>
                <a:gd name="connsiteX20-8357" fmla="*/ 6807 w 9094"/>
                <a:gd name="connsiteY20-8358" fmla="*/ 9893 h 10000"/>
                <a:gd name="connsiteX21-8359" fmla="*/ 5434 w 9094"/>
                <a:gd name="connsiteY21-8360" fmla="*/ 9680 h 10000"/>
                <a:gd name="connsiteX22-8361" fmla="*/ 4059 w 9094"/>
                <a:gd name="connsiteY22-8362" fmla="*/ 9572 h 10000"/>
                <a:gd name="connsiteX23-8363" fmla="*/ 3204 w 9094"/>
                <a:gd name="connsiteY23-8364" fmla="*/ 9358 h 10000"/>
                <a:gd name="connsiteX24-8365" fmla="*/ 2746 w 9094"/>
                <a:gd name="connsiteY24-8366" fmla="*/ 9038 h 10000"/>
                <a:gd name="connsiteX25-8367" fmla="*/ 2287 w 9094"/>
                <a:gd name="connsiteY25-8368" fmla="*/ 8731 h 10000"/>
                <a:gd name="connsiteX26-8369" fmla="*/ 1830 w 9094"/>
                <a:gd name="connsiteY26-8370" fmla="*/ 8302 h 10000"/>
                <a:gd name="connsiteX27-8371" fmla="*/ 1830 w 9094"/>
                <a:gd name="connsiteY27-8372" fmla="*/ 7874 h 10000"/>
                <a:gd name="connsiteX28-8373" fmla="*/ 1830 w 9094"/>
                <a:gd name="connsiteY28-8374" fmla="*/ 7340 h 10000"/>
                <a:gd name="connsiteX29-8375" fmla="*/ 1830 w 9094"/>
                <a:gd name="connsiteY29-8376" fmla="*/ 6698 h 10000"/>
                <a:gd name="connsiteX30-8377" fmla="*/ 1830 w 9094"/>
                <a:gd name="connsiteY30-8378" fmla="*/ 5962 h 10000"/>
                <a:gd name="connsiteX31-8379" fmla="*/ 1830 w 9094"/>
                <a:gd name="connsiteY31-8380" fmla="*/ 5535 h 10000"/>
                <a:gd name="connsiteX32-8381" fmla="*/ 1830 w 9094"/>
                <a:gd name="connsiteY32-8382" fmla="*/ 5107 h 10000"/>
                <a:gd name="connsiteX33-8383" fmla="*/ 1830 w 9094"/>
                <a:gd name="connsiteY33-8384" fmla="*/ 4680 h 10000"/>
                <a:gd name="connsiteX34-8385" fmla="*/ 1830 w 9094"/>
                <a:gd name="connsiteY34-8386" fmla="*/ 4251 h 10000"/>
                <a:gd name="connsiteX35-8387" fmla="*/ 1830 w 9094"/>
                <a:gd name="connsiteY35-8388" fmla="*/ 3730 h 10000"/>
                <a:gd name="connsiteX36-8389" fmla="*/ 1830 w 9094"/>
                <a:gd name="connsiteY36-8390" fmla="*/ 3302 h 10000"/>
                <a:gd name="connsiteX37-8391" fmla="*/ 1830 w 9094"/>
                <a:gd name="connsiteY37-8392" fmla="*/ 2982 h 10000"/>
                <a:gd name="connsiteX38-8393" fmla="*/ 1830 w 9094"/>
                <a:gd name="connsiteY38-8394" fmla="*/ 2553 h 10000"/>
                <a:gd name="connsiteX39-8395" fmla="*/ 1830 w 9094"/>
                <a:gd name="connsiteY39-8396" fmla="*/ 2233 h 10000"/>
                <a:gd name="connsiteX40-8397" fmla="*/ 1373 w 9094"/>
                <a:gd name="connsiteY40-8398" fmla="*/ 1912 h 10000"/>
                <a:gd name="connsiteX41-8399" fmla="*/ 1373 w 9094"/>
                <a:gd name="connsiteY41-8400" fmla="*/ 1698 h 10000"/>
                <a:gd name="connsiteX42-8401" fmla="*/ 1373 w 9094"/>
                <a:gd name="connsiteY42-8402" fmla="*/ 1377 h 10000"/>
                <a:gd name="connsiteX43-8403" fmla="*/ 1373 w 9094"/>
                <a:gd name="connsiteY43-8404" fmla="*/ 1176 h 10000"/>
                <a:gd name="connsiteX44-8405" fmla="*/ 1373 w 9094"/>
                <a:gd name="connsiteY44-8406" fmla="*/ 1069 h 10000"/>
                <a:gd name="connsiteX45-8407" fmla="*/ 1373 w 9094"/>
                <a:gd name="connsiteY45-8408" fmla="*/ 856 h 10000"/>
                <a:gd name="connsiteX46-8409" fmla="*/ 918 w 9094"/>
                <a:gd name="connsiteY46-8410" fmla="*/ 749 h 10000"/>
                <a:gd name="connsiteX47-8411" fmla="*/ 918 w 9094"/>
                <a:gd name="connsiteY47-8412" fmla="*/ 535 h 10000"/>
                <a:gd name="connsiteX48-8413" fmla="*/ 454 w 9094"/>
                <a:gd name="connsiteY48-8414" fmla="*/ 428 h 10000"/>
                <a:gd name="connsiteX49-8415" fmla="*/ 0 w 9094"/>
                <a:gd name="connsiteY49-8416" fmla="*/ 320 h 10000"/>
                <a:gd name="connsiteX50-8417" fmla="*/ 0 w 9094"/>
                <a:gd name="connsiteY50-8418" fmla="*/ 214 h 10000"/>
                <a:gd name="connsiteX51-8419" fmla="*/ 0 w 9094"/>
                <a:gd name="connsiteY51-8420" fmla="*/ 107 h 10000"/>
                <a:gd name="connsiteX52-8421" fmla="*/ 454 w 9094"/>
                <a:gd name="connsiteY52-8422" fmla="*/ 0 h 10000"/>
                <a:gd name="connsiteX53-8423" fmla="*/ 454 w 9094"/>
                <a:gd name="connsiteY53-8424" fmla="*/ 0 h 10000"/>
                <a:gd name="connsiteX54-8425" fmla="*/ 1373 w 9094"/>
                <a:gd name="connsiteY54-8426" fmla="*/ 0 h 10000"/>
                <a:gd name="connsiteX55-8427" fmla="*/ 2287 w 9094"/>
                <a:gd name="connsiteY55-8428" fmla="*/ 0 h 10000"/>
                <a:gd name="connsiteX56-8429" fmla="*/ 3204 w 9094"/>
                <a:gd name="connsiteY56-8430" fmla="*/ 107 h 10000"/>
                <a:gd name="connsiteX57-8431" fmla="*/ 4059 w 9094"/>
                <a:gd name="connsiteY57-8432" fmla="*/ 214 h 10000"/>
                <a:gd name="connsiteX58-8433" fmla="*/ 4975 w 9094"/>
                <a:gd name="connsiteY58-8434" fmla="*/ 320 h 10000"/>
                <a:gd name="connsiteX59-8435" fmla="*/ 5434 w 9094"/>
                <a:gd name="connsiteY59-8436" fmla="*/ 428 h 10000"/>
                <a:gd name="connsiteX60-8437" fmla="*/ 5888 w 9094"/>
                <a:gd name="connsiteY60-8438" fmla="*/ 428 h 10000"/>
                <a:gd name="connsiteX61-8439" fmla="*/ 5888 w 9094"/>
                <a:gd name="connsiteY61-8440" fmla="*/ 642 h 10000"/>
                <a:gd name="connsiteX62-8441" fmla="*/ 5434 w 9094"/>
                <a:gd name="connsiteY62-8442" fmla="*/ 856 h 10000"/>
                <a:gd name="connsiteX63-8443" fmla="*/ 5434 w 9094"/>
                <a:gd name="connsiteY63-8444" fmla="*/ 962 h 10000"/>
                <a:gd name="connsiteX64-8445" fmla="*/ 5434 w 9094"/>
                <a:gd name="connsiteY64-8446" fmla="*/ 1176 h 10000"/>
                <a:gd name="connsiteX65-8447" fmla="*/ 4975 w 9094"/>
                <a:gd name="connsiteY65-8448" fmla="*/ 1377 h 10000"/>
                <a:gd name="connsiteX66-8449" fmla="*/ 4975 w 9094"/>
                <a:gd name="connsiteY66-8450" fmla="*/ 1591 h 10000"/>
                <a:gd name="connsiteX67-8451" fmla="*/ 4975 w 9094"/>
                <a:gd name="connsiteY67-8452" fmla="*/ 1912 h 10000"/>
                <a:gd name="connsiteX68-8453" fmla="*/ 4975 w 9094"/>
                <a:gd name="connsiteY68-8454" fmla="*/ 2340 h 10000"/>
                <a:gd name="connsiteX69-8455" fmla="*/ 4516 w 9094"/>
                <a:gd name="connsiteY69-8456" fmla="*/ 2874 h 10000"/>
                <a:gd name="connsiteX70-8457" fmla="*/ 4516 w 9094"/>
                <a:gd name="connsiteY70-8458" fmla="*/ 3409 h 10000"/>
                <a:gd name="connsiteX71-8459" fmla="*/ 4516 w 9094"/>
                <a:gd name="connsiteY71-8460" fmla="*/ 3409 h 10000"/>
                <a:gd name="connsiteX0-8461" fmla="*/ 4966 w 10000"/>
                <a:gd name="connsiteY0-8462" fmla="*/ 3409 h 9893"/>
                <a:gd name="connsiteX1-8463" fmla="*/ 4966 w 10000"/>
                <a:gd name="connsiteY1-8464" fmla="*/ 3931 h 9893"/>
                <a:gd name="connsiteX2-8465" fmla="*/ 4966 w 10000"/>
                <a:gd name="connsiteY2-8466" fmla="*/ 4358 h 9893"/>
                <a:gd name="connsiteX3-8467" fmla="*/ 4966 w 10000"/>
                <a:gd name="connsiteY3-8468" fmla="*/ 4786 h 9893"/>
                <a:gd name="connsiteX4-8469" fmla="*/ 4966 w 10000"/>
                <a:gd name="connsiteY4-8470" fmla="*/ 5214 h 9893"/>
                <a:gd name="connsiteX5-8471" fmla="*/ 4966 w 10000"/>
                <a:gd name="connsiteY5-8472" fmla="*/ 5642 h 9893"/>
                <a:gd name="connsiteX6-8473" fmla="*/ 4966 w 10000"/>
                <a:gd name="connsiteY6-8474" fmla="*/ 5962 h 9893"/>
                <a:gd name="connsiteX7-8475" fmla="*/ 4966 w 10000"/>
                <a:gd name="connsiteY7-8476" fmla="*/ 6284 h 9893"/>
                <a:gd name="connsiteX8-8477" fmla="*/ 4966 w 10000"/>
                <a:gd name="connsiteY8-8478" fmla="*/ 6484 h 9893"/>
                <a:gd name="connsiteX9-8479" fmla="*/ 4463 w 10000"/>
                <a:gd name="connsiteY9-8480" fmla="*/ 7018 h 9893"/>
                <a:gd name="connsiteX10-8481" fmla="*/ 4463 w 10000"/>
                <a:gd name="connsiteY10-8482" fmla="*/ 7447 h 9893"/>
                <a:gd name="connsiteX11-8483" fmla="*/ 4966 w 10000"/>
                <a:gd name="connsiteY11-8484" fmla="*/ 7767 h 9893"/>
                <a:gd name="connsiteX12-8485" fmla="*/ 4966 w 10000"/>
                <a:gd name="connsiteY12-8486" fmla="*/ 8089 h 9893"/>
                <a:gd name="connsiteX13-8487" fmla="*/ 5471 w 10000"/>
                <a:gd name="connsiteY13-8488" fmla="*/ 8409 h 9893"/>
                <a:gd name="connsiteX14-8489" fmla="*/ 5975 w 10000"/>
                <a:gd name="connsiteY14-8490" fmla="*/ 8731 h 9893"/>
                <a:gd name="connsiteX15-8491" fmla="*/ 6475 w 10000"/>
                <a:gd name="connsiteY15-8492" fmla="*/ 8931 h 9893"/>
                <a:gd name="connsiteX16-8493" fmla="*/ 7485 w 10000"/>
                <a:gd name="connsiteY16-8494" fmla="*/ 9038 h 9893"/>
                <a:gd name="connsiteX17-8495" fmla="*/ 8488 w 10000"/>
                <a:gd name="connsiteY17-8496" fmla="*/ 9145 h 9893"/>
                <a:gd name="connsiteX18-8497" fmla="*/ 10000 w 10000"/>
                <a:gd name="connsiteY18-8498" fmla="*/ 9251 h 9893"/>
                <a:gd name="connsiteX19-8499" fmla="*/ 7485 w 10000"/>
                <a:gd name="connsiteY19-8500" fmla="*/ 9893 h 9893"/>
                <a:gd name="connsiteX20-8501" fmla="*/ 5975 w 10000"/>
                <a:gd name="connsiteY20-8502" fmla="*/ 9680 h 9893"/>
                <a:gd name="connsiteX21-8503" fmla="*/ 4463 w 10000"/>
                <a:gd name="connsiteY21-8504" fmla="*/ 9572 h 9893"/>
                <a:gd name="connsiteX22-8505" fmla="*/ 3523 w 10000"/>
                <a:gd name="connsiteY22-8506" fmla="*/ 9358 h 9893"/>
                <a:gd name="connsiteX23-8507" fmla="*/ 3020 w 10000"/>
                <a:gd name="connsiteY23-8508" fmla="*/ 9038 h 9893"/>
                <a:gd name="connsiteX24-8509" fmla="*/ 2515 w 10000"/>
                <a:gd name="connsiteY24-8510" fmla="*/ 8731 h 9893"/>
                <a:gd name="connsiteX25-8511" fmla="*/ 2012 w 10000"/>
                <a:gd name="connsiteY25-8512" fmla="*/ 8302 h 9893"/>
                <a:gd name="connsiteX26-8513" fmla="*/ 2012 w 10000"/>
                <a:gd name="connsiteY26-8514" fmla="*/ 7874 h 9893"/>
                <a:gd name="connsiteX27-8515" fmla="*/ 2012 w 10000"/>
                <a:gd name="connsiteY27-8516" fmla="*/ 7340 h 9893"/>
                <a:gd name="connsiteX28-8517" fmla="*/ 2012 w 10000"/>
                <a:gd name="connsiteY28-8518" fmla="*/ 6698 h 9893"/>
                <a:gd name="connsiteX29-8519" fmla="*/ 2012 w 10000"/>
                <a:gd name="connsiteY29-8520" fmla="*/ 5962 h 9893"/>
                <a:gd name="connsiteX30-8521" fmla="*/ 2012 w 10000"/>
                <a:gd name="connsiteY30-8522" fmla="*/ 5535 h 9893"/>
                <a:gd name="connsiteX31-8523" fmla="*/ 2012 w 10000"/>
                <a:gd name="connsiteY31-8524" fmla="*/ 5107 h 9893"/>
                <a:gd name="connsiteX32-8525" fmla="*/ 2012 w 10000"/>
                <a:gd name="connsiteY32-8526" fmla="*/ 4680 h 9893"/>
                <a:gd name="connsiteX33-8527" fmla="*/ 2012 w 10000"/>
                <a:gd name="connsiteY33-8528" fmla="*/ 4251 h 9893"/>
                <a:gd name="connsiteX34-8529" fmla="*/ 2012 w 10000"/>
                <a:gd name="connsiteY34-8530" fmla="*/ 3730 h 9893"/>
                <a:gd name="connsiteX35-8531" fmla="*/ 2012 w 10000"/>
                <a:gd name="connsiteY35-8532" fmla="*/ 3302 h 9893"/>
                <a:gd name="connsiteX36-8533" fmla="*/ 2012 w 10000"/>
                <a:gd name="connsiteY36-8534" fmla="*/ 2982 h 9893"/>
                <a:gd name="connsiteX37-8535" fmla="*/ 2012 w 10000"/>
                <a:gd name="connsiteY37-8536" fmla="*/ 2553 h 9893"/>
                <a:gd name="connsiteX38-8537" fmla="*/ 2012 w 10000"/>
                <a:gd name="connsiteY38-8538" fmla="*/ 2233 h 9893"/>
                <a:gd name="connsiteX39-8539" fmla="*/ 1510 w 10000"/>
                <a:gd name="connsiteY39-8540" fmla="*/ 1912 h 9893"/>
                <a:gd name="connsiteX40-8541" fmla="*/ 1510 w 10000"/>
                <a:gd name="connsiteY40-8542" fmla="*/ 1698 h 9893"/>
                <a:gd name="connsiteX41-8543" fmla="*/ 1510 w 10000"/>
                <a:gd name="connsiteY41-8544" fmla="*/ 1377 h 9893"/>
                <a:gd name="connsiteX42-8545" fmla="*/ 1510 w 10000"/>
                <a:gd name="connsiteY42-8546" fmla="*/ 1176 h 9893"/>
                <a:gd name="connsiteX43-8547" fmla="*/ 1510 w 10000"/>
                <a:gd name="connsiteY43-8548" fmla="*/ 1069 h 9893"/>
                <a:gd name="connsiteX44-8549" fmla="*/ 1510 w 10000"/>
                <a:gd name="connsiteY44-8550" fmla="*/ 856 h 9893"/>
                <a:gd name="connsiteX45-8551" fmla="*/ 1009 w 10000"/>
                <a:gd name="connsiteY45-8552" fmla="*/ 749 h 9893"/>
                <a:gd name="connsiteX46-8553" fmla="*/ 1009 w 10000"/>
                <a:gd name="connsiteY46-8554" fmla="*/ 535 h 9893"/>
                <a:gd name="connsiteX47-8555" fmla="*/ 499 w 10000"/>
                <a:gd name="connsiteY47-8556" fmla="*/ 428 h 9893"/>
                <a:gd name="connsiteX48-8557" fmla="*/ 0 w 10000"/>
                <a:gd name="connsiteY48-8558" fmla="*/ 320 h 9893"/>
                <a:gd name="connsiteX49-8559" fmla="*/ 0 w 10000"/>
                <a:gd name="connsiteY49-8560" fmla="*/ 214 h 9893"/>
                <a:gd name="connsiteX50-8561" fmla="*/ 0 w 10000"/>
                <a:gd name="connsiteY50-8562" fmla="*/ 107 h 9893"/>
                <a:gd name="connsiteX51-8563" fmla="*/ 499 w 10000"/>
                <a:gd name="connsiteY51-8564" fmla="*/ 0 h 9893"/>
                <a:gd name="connsiteX52-8565" fmla="*/ 499 w 10000"/>
                <a:gd name="connsiteY52-8566" fmla="*/ 0 h 9893"/>
                <a:gd name="connsiteX53-8567" fmla="*/ 1510 w 10000"/>
                <a:gd name="connsiteY53-8568" fmla="*/ 0 h 9893"/>
                <a:gd name="connsiteX54-8569" fmla="*/ 2515 w 10000"/>
                <a:gd name="connsiteY54-8570" fmla="*/ 0 h 9893"/>
                <a:gd name="connsiteX55-8571" fmla="*/ 3523 w 10000"/>
                <a:gd name="connsiteY55-8572" fmla="*/ 107 h 9893"/>
                <a:gd name="connsiteX56-8573" fmla="*/ 4463 w 10000"/>
                <a:gd name="connsiteY56-8574" fmla="*/ 214 h 9893"/>
                <a:gd name="connsiteX57-8575" fmla="*/ 5471 w 10000"/>
                <a:gd name="connsiteY57-8576" fmla="*/ 320 h 9893"/>
                <a:gd name="connsiteX58-8577" fmla="*/ 5975 w 10000"/>
                <a:gd name="connsiteY58-8578" fmla="*/ 428 h 9893"/>
                <a:gd name="connsiteX59-8579" fmla="*/ 6475 w 10000"/>
                <a:gd name="connsiteY59-8580" fmla="*/ 428 h 9893"/>
                <a:gd name="connsiteX60-8581" fmla="*/ 6475 w 10000"/>
                <a:gd name="connsiteY60-8582" fmla="*/ 642 h 9893"/>
                <a:gd name="connsiteX61-8583" fmla="*/ 5975 w 10000"/>
                <a:gd name="connsiteY61-8584" fmla="*/ 856 h 9893"/>
                <a:gd name="connsiteX62-8585" fmla="*/ 5975 w 10000"/>
                <a:gd name="connsiteY62-8586" fmla="*/ 962 h 9893"/>
                <a:gd name="connsiteX63-8587" fmla="*/ 5975 w 10000"/>
                <a:gd name="connsiteY63-8588" fmla="*/ 1176 h 9893"/>
                <a:gd name="connsiteX64-8589" fmla="*/ 5471 w 10000"/>
                <a:gd name="connsiteY64-8590" fmla="*/ 1377 h 9893"/>
                <a:gd name="connsiteX65-8591" fmla="*/ 5471 w 10000"/>
                <a:gd name="connsiteY65-8592" fmla="*/ 1591 h 9893"/>
                <a:gd name="connsiteX66-8593" fmla="*/ 5471 w 10000"/>
                <a:gd name="connsiteY66-8594" fmla="*/ 1912 h 9893"/>
                <a:gd name="connsiteX67-8595" fmla="*/ 5471 w 10000"/>
                <a:gd name="connsiteY67-8596" fmla="*/ 2340 h 9893"/>
                <a:gd name="connsiteX68-8597" fmla="*/ 4966 w 10000"/>
                <a:gd name="connsiteY68-8598" fmla="*/ 2874 h 9893"/>
                <a:gd name="connsiteX69-8599" fmla="*/ 4966 w 10000"/>
                <a:gd name="connsiteY69-8600" fmla="*/ 3409 h 9893"/>
                <a:gd name="connsiteX70-8601" fmla="*/ 4966 w 10000"/>
                <a:gd name="connsiteY70-8602" fmla="*/ 3409 h 9893"/>
                <a:gd name="connsiteX0-8603" fmla="*/ 4966 w 10000"/>
                <a:gd name="connsiteY0-8604" fmla="*/ 3446 h 9785"/>
                <a:gd name="connsiteX1-8605" fmla="*/ 4966 w 10000"/>
                <a:gd name="connsiteY1-8606" fmla="*/ 3974 h 9785"/>
                <a:gd name="connsiteX2-8607" fmla="*/ 4966 w 10000"/>
                <a:gd name="connsiteY2-8608" fmla="*/ 4405 h 9785"/>
                <a:gd name="connsiteX3-8609" fmla="*/ 4966 w 10000"/>
                <a:gd name="connsiteY3-8610" fmla="*/ 4838 h 9785"/>
                <a:gd name="connsiteX4-8611" fmla="*/ 4966 w 10000"/>
                <a:gd name="connsiteY4-8612" fmla="*/ 5270 h 9785"/>
                <a:gd name="connsiteX5-8613" fmla="*/ 4966 w 10000"/>
                <a:gd name="connsiteY5-8614" fmla="*/ 5703 h 9785"/>
                <a:gd name="connsiteX6-8615" fmla="*/ 4966 w 10000"/>
                <a:gd name="connsiteY6-8616" fmla="*/ 6026 h 9785"/>
                <a:gd name="connsiteX7-8617" fmla="*/ 4966 w 10000"/>
                <a:gd name="connsiteY7-8618" fmla="*/ 6352 h 9785"/>
                <a:gd name="connsiteX8-8619" fmla="*/ 4966 w 10000"/>
                <a:gd name="connsiteY8-8620" fmla="*/ 6554 h 9785"/>
                <a:gd name="connsiteX9-8621" fmla="*/ 4463 w 10000"/>
                <a:gd name="connsiteY9-8622" fmla="*/ 7094 h 9785"/>
                <a:gd name="connsiteX10-8623" fmla="*/ 4463 w 10000"/>
                <a:gd name="connsiteY10-8624" fmla="*/ 7528 h 9785"/>
                <a:gd name="connsiteX11-8625" fmla="*/ 4966 w 10000"/>
                <a:gd name="connsiteY11-8626" fmla="*/ 7851 h 9785"/>
                <a:gd name="connsiteX12-8627" fmla="*/ 4966 w 10000"/>
                <a:gd name="connsiteY12-8628" fmla="*/ 8176 h 9785"/>
                <a:gd name="connsiteX13-8629" fmla="*/ 5471 w 10000"/>
                <a:gd name="connsiteY13-8630" fmla="*/ 8500 h 9785"/>
                <a:gd name="connsiteX14-8631" fmla="*/ 5975 w 10000"/>
                <a:gd name="connsiteY14-8632" fmla="*/ 8825 h 9785"/>
                <a:gd name="connsiteX15-8633" fmla="*/ 6475 w 10000"/>
                <a:gd name="connsiteY15-8634" fmla="*/ 9028 h 9785"/>
                <a:gd name="connsiteX16-8635" fmla="*/ 7485 w 10000"/>
                <a:gd name="connsiteY16-8636" fmla="*/ 9136 h 9785"/>
                <a:gd name="connsiteX17-8637" fmla="*/ 8488 w 10000"/>
                <a:gd name="connsiteY17-8638" fmla="*/ 9244 h 9785"/>
                <a:gd name="connsiteX18-8639" fmla="*/ 10000 w 10000"/>
                <a:gd name="connsiteY18-8640" fmla="*/ 9351 h 9785"/>
                <a:gd name="connsiteX19-8641" fmla="*/ 5975 w 10000"/>
                <a:gd name="connsiteY19-8642" fmla="*/ 9785 h 9785"/>
                <a:gd name="connsiteX20-8643" fmla="*/ 4463 w 10000"/>
                <a:gd name="connsiteY20-8644" fmla="*/ 9676 h 9785"/>
                <a:gd name="connsiteX21-8645" fmla="*/ 3523 w 10000"/>
                <a:gd name="connsiteY21-8646" fmla="*/ 9459 h 9785"/>
                <a:gd name="connsiteX22-8647" fmla="*/ 3020 w 10000"/>
                <a:gd name="connsiteY22-8648" fmla="*/ 9136 h 9785"/>
                <a:gd name="connsiteX23-8649" fmla="*/ 2515 w 10000"/>
                <a:gd name="connsiteY23-8650" fmla="*/ 8825 h 9785"/>
                <a:gd name="connsiteX24-8651" fmla="*/ 2012 w 10000"/>
                <a:gd name="connsiteY24-8652" fmla="*/ 8392 h 9785"/>
                <a:gd name="connsiteX25-8653" fmla="*/ 2012 w 10000"/>
                <a:gd name="connsiteY25-8654" fmla="*/ 7959 h 9785"/>
                <a:gd name="connsiteX26-8655" fmla="*/ 2012 w 10000"/>
                <a:gd name="connsiteY26-8656" fmla="*/ 7419 h 9785"/>
                <a:gd name="connsiteX27-8657" fmla="*/ 2012 w 10000"/>
                <a:gd name="connsiteY27-8658" fmla="*/ 6770 h 9785"/>
                <a:gd name="connsiteX28-8659" fmla="*/ 2012 w 10000"/>
                <a:gd name="connsiteY28-8660" fmla="*/ 6026 h 9785"/>
                <a:gd name="connsiteX29-8661" fmla="*/ 2012 w 10000"/>
                <a:gd name="connsiteY29-8662" fmla="*/ 5595 h 9785"/>
                <a:gd name="connsiteX30-8663" fmla="*/ 2012 w 10000"/>
                <a:gd name="connsiteY30-8664" fmla="*/ 5162 h 9785"/>
                <a:gd name="connsiteX31-8665" fmla="*/ 2012 w 10000"/>
                <a:gd name="connsiteY31-8666" fmla="*/ 4731 h 9785"/>
                <a:gd name="connsiteX32-8667" fmla="*/ 2012 w 10000"/>
                <a:gd name="connsiteY32-8668" fmla="*/ 4297 h 9785"/>
                <a:gd name="connsiteX33-8669" fmla="*/ 2012 w 10000"/>
                <a:gd name="connsiteY33-8670" fmla="*/ 3770 h 9785"/>
                <a:gd name="connsiteX34-8671" fmla="*/ 2012 w 10000"/>
                <a:gd name="connsiteY34-8672" fmla="*/ 3338 h 9785"/>
                <a:gd name="connsiteX35-8673" fmla="*/ 2012 w 10000"/>
                <a:gd name="connsiteY35-8674" fmla="*/ 3014 h 9785"/>
                <a:gd name="connsiteX36-8675" fmla="*/ 2012 w 10000"/>
                <a:gd name="connsiteY36-8676" fmla="*/ 2581 h 9785"/>
                <a:gd name="connsiteX37-8677" fmla="*/ 2012 w 10000"/>
                <a:gd name="connsiteY37-8678" fmla="*/ 2257 h 9785"/>
                <a:gd name="connsiteX38-8679" fmla="*/ 1510 w 10000"/>
                <a:gd name="connsiteY38-8680" fmla="*/ 1933 h 9785"/>
                <a:gd name="connsiteX39-8681" fmla="*/ 1510 w 10000"/>
                <a:gd name="connsiteY39-8682" fmla="*/ 1716 h 9785"/>
                <a:gd name="connsiteX40-8683" fmla="*/ 1510 w 10000"/>
                <a:gd name="connsiteY40-8684" fmla="*/ 1392 h 9785"/>
                <a:gd name="connsiteX41-8685" fmla="*/ 1510 w 10000"/>
                <a:gd name="connsiteY41-8686" fmla="*/ 1189 h 9785"/>
                <a:gd name="connsiteX42-8687" fmla="*/ 1510 w 10000"/>
                <a:gd name="connsiteY42-8688" fmla="*/ 1081 h 9785"/>
                <a:gd name="connsiteX43-8689" fmla="*/ 1510 w 10000"/>
                <a:gd name="connsiteY43-8690" fmla="*/ 865 h 9785"/>
                <a:gd name="connsiteX44-8691" fmla="*/ 1009 w 10000"/>
                <a:gd name="connsiteY44-8692" fmla="*/ 757 h 9785"/>
                <a:gd name="connsiteX45-8693" fmla="*/ 1009 w 10000"/>
                <a:gd name="connsiteY45-8694" fmla="*/ 541 h 9785"/>
                <a:gd name="connsiteX46-8695" fmla="*/ 499 w 10000"/>
                <a:gd name="connsiteY46-8696" fmla="*/ 433 h 9785"/>
                <a:gd name="connsiteX47-8697" fmla="*/ 0 w 10000"/>
                <a:gd name="connsiteY47-8698" fmla="*/ 323 h 9785"/>
                <a:gd name="connsiteX48-8699" fmla="*/ 0 w 10000"/>
                <a:gd name="connsiteY48-8700" fmla="*/ 216 h 9785"/>
                <a:gd name="connsiteX49-8701" fmla="*/ 0 w 10000"/>
                <a:gd name="connsiteY49-8702" fmla="*/ 108 h 9785"/>
                <a:gd name="connsiteX50-8703" fmla="*/ 499 w 10000"/>
                <a:gd name="connsiteY50-8704" fmla="*/ 0 h 9785"/>
                <a:gd name="connsiteX51-8705" fmla="*/ 499 w 10000"/>
                <a:gd name="connsiteY51-8706" fmla="*/ 0 h 9785"/>
                <a:gd name="connsiteX52-8707" fmla="*/ 1510 w 10000"/>
                <a:gd name="connsiteY52-8708" fmla="*/ 0 h 9785"/>
                <a:gd name="connsiteX53-8709" fmla="*/ 2515 w 10000"/>
                <a:gd name="connsiteY53-8710" fmla="*/ 0 h 9785"/>
                <a:gd name="connsiteX54-8711" fmla="*/ 3523 w 10000"/>
                <a:gd name="connsiteY54-8712" fmla="*/ 108 h 9785"/>
                <a:gd name="connsiteX55-8713" fmla="*/ 4463 w 10000"/>
                <a:gd name="connsiteY55-8714" fmla="*/ 216 h 9785"/>
                <a:gd name="connsiteX56-8715" fmla="*/ 5471 w 10000"/>
                <a:gd name="connsiteY56-8716" fmla="*/ 323 h 9785"/>
                <a:gd name="connsiteX57-8717" fmla="*/ 5975 w 10000"/>
                <a:gd name="connsiteY57-8718" fmla="*/ 433 h 9785"/>
                <a:gd name="connsiteX58-8719" fmla="*/ 6475 w 10000"/>
                <a:gd name="connsiteY58-8720" fmla="*/ 433 h 9785"/>
                <a:gd name="connsiteX59-8721" fmla="*/ 6475 w 10000"/>
                <a:gd name="connsiteY59-8722" fmla="*/ 649 h 9785"/>
                <a:gd name="connsiteX60-8723" fmla="*/ 5975 w 10000"/>
                <a:gd name="connsiteY60-8724" fmla="*/ 865 h 9785"/>
                <a:gd name="connsiteX61-8725" fmla="*/ 5975 w 10000"/>
                <a:gd name="connsiteY61-8726" fmla="*/ 972 h 9785"/>
                <a:gd name="connsiteX62-8727" fmla="*/ 5975 w 10000"/>
                <a:gd name="connsiteY62-8728" fmla="*/ 1189 h 9785"/>
                <a:gd name="connsiteX63-8729" fmla="*/ 5471 w 10000"/>
                <a:gd name="connsiteY63-8730" fmla="*/ 1392 h 9785"/>
                <a:gd name="connsiteX64-8731" fmla="*/ 5471 w 10000"/>
                <a:gd name="connsiteY64-8732" fmla="*/ 1608 h 9785"/>
                <a:gd name="connsiteX65-8733" fmla="*/ 5471 w 10000"/>
                <a:gd name="connsiteY65-8734" fmla="*/ 1933 h 9785"/>
                <a:gd name="connsiteX66-8735" fmla="*/ 5471 w 10000"/>
                <a:gd name="connsiteY66-8736" fmla="*/ 2365 h 9785"/>
                <a:gd name="connsiteX67-8737" fmla="*/ 4966 w 10000"/>
                <a:gd name="connsiteY67-8738" fmla="*/ 2905 h 9785"/>
                <a:gd name="connsiteX68-8739" fmla="*/ 4966 w 10000"/>
                <a:gd name="connsiteY68-8740" fmla="*/ 3446 h 9785"/>
                <a:gd name="connsiteX69-8741" fmla="*/ 4966 w 10000"/>
                <a:gd name="connsiteY69-8742" fmla="*/ 3446 h 9785"/>
                <a:gd name="connsiteX0-8743" fmla="*/ 4966 w 8488"/>
                <a:gd name="connsiteY0-8744" fmla="*/ 3522 h 10000"/>
                <a:gd name="connsiteX1-8745" fmla="*/ 4966 w 8488"/>
                <a:gd name="connsiteY1-8746" fmla="*/ 4061 h 10000"/>
                <a:gd name="connsiteX2-8747" fmla="*/ 4966 w 8488"/>
                <a:gd name="connsiteY2-8748" fmla="*/ 4502 h 10000"/>
                <a:gd name="connsiteX3-8749" fmla="*/ 4966 w 8488"/>
                <a:gd name="connsiteY3-8750" fmla="*/ 4944 h 10000"/>
                <a:gd name="connsiteX4-8751" fmla="*/ 4966 w 8488"/>
                <a:gd name="connsiteY4-8752" fmla="*/ 5386 h 10000"/>
                <a:gd name="connsiteX5-8753" fmla="*/ 4966 w 8488"/>
                <a:gd name="connsiteY5-8754" fmla="*/ 5828 h 10000"/>
                <a:gd name="connsiteX6-8755" fmla="*/ 4966 w 8488"/>
                <a:gd name="connsiteY6-8756" fmla="*/ 6158 h 10000"/>
                <a:gd name="connsiteX7-8757" fmla="*/ 4966 w 8488"/>
                <a:gd name="connsiteY7-8758" fmla="*/ 6492 h 10000"/>
                <a:gd name="connsiteX8-8759" fmla="*/ 4966 w 8488"/>
                <a:gd name="connsiteY8-8760" fmla="*/ 6698 h 10000"/>
                <a:gd name="connsiteX9-8761" fmla="*/ 4463 w 8488"/>
                <a:gd name="connsiteY9-8762" fmla="*/ 7250 h 10000"/>
                <a:gd name="connsiteX10-8763" fmla="*/ 4463 w 8488"/>
                <a:gd name="connsiteY10-8764" fmla="*/ 7693 h 10000"/>
                <a:gd name="connsiteX11-8765" fmla="*/ 4966 w 8488"/>
                <a:gd name="connsiteY11-8766" fmla="*/ 8024 h 10000"/>
                <a:gd name="connsiteX12-8767" fmla="*/ 4966 w 8488"/>
                <a:gd name="connsiteY12-8768" fmla="*/ 8356 h 10000"/>
                <a:gd name="connsiteX13-8769" fmla="*/ 5471 w 8488"/>
                <a:gd name="connsiteY13-8770" fmla="*/ 8687 h 10000"/>
                <a:gd name="connsiteX14-8771" fmla="*/ 5975 w 8488"/>
                <a:gd name="connsiteY14-8772" fmla="*/ 9019 h 10000"/>
                <a:gd name="connsiteX15-8773" fmla="*/ 6475 w 8488"/>
                <a:gd name="connsiteY15-8774" fmla="*/ 9226 h 10000"/>
                <a:gd name="connsiteX16-8775" fmla="*/ 7485 w 8488"/>
                <a:gd name="connsiteY16-8776" fmla="*/ 9337 h 10000"/>
                <a:gd name="connsiteX17-8777" fmla="*/ 8488 w 8488"/>
                <a:gd name="connsiteY17-8778" fmla="*/ 9447 h 10000"/>
                <a:gd name="connsiteX18-8779" fmla="*/ 5975 w 8488"/>
                <a:gd name="connsiteY18-8780" fmla="*/ 10000 h 10000"/>
                <a:gd name="connsiteX19-8781" fmla="*/ 4463 w 8488"/>
                <a:gd name="connsiteY19-8782" fmla="*/ 9889 h 10000"/>
                <a:gd name="connsiteX20-8783" fmla="*/ 3523 w 8488"/>
                <a:gd name="connsiteY20-8784" fmla="*/ 9667 h 10000"/>
                <a:gd name="connsiteX21-8785" fmla="*/ 3020 w 8488"/>
                <a:gd name="connsiteY21-8786" fmla="*/ 9337 h 10000"/>
                <a:gd name="connsiteX22-8787" fmla="*/ 2515 w 8488"/>
                <a:gd name="connsiteY22-8788" fmla="*/ 9019 h 10000"/>
                <a:gd name="connsiteX23-8789" fmla="*/ 2012 w 8488"/>
                <a:gd name="connsiteY23-8790" fmla="*/ 8576 h 10000"/>
                <a:gd name="connsiteX24-8791" fmla="*/ 2012 w 8488"/>
                <a:gd name="connsiteY24-8792" fmla="*/ 8134 h 10000"/>
                <a:gd name="connsiteX25-8793" fmla="*/ 2012 w 8488"/>
                <a:gd name="connsiteY25-8794" fmla="*/ 7582 h 10000"/>
                <a:gd name="connsiteX26-8795" fmla="*/ 2012 w 8488"/>
                <a:gd name="connsiteY26-8796" fmla="*/ 6919 h 10000"/>
                <a:gd name="connsiteX27-8797" fmla="*/ 2012 w 8488"/>
                <a:gd name="connsiteY27-8798" fmla="*/ 6158 h 10000"/>
                <a:gd name="connsiteX28-8799" fmla="*/ 2012 w 8488"/>
                <a:gd name="connsiteY28-8800" fmla="*/ 5718 h 10000"/>
                <a:gd name="connsiteX29-8801" fmla="*/ 2012 w 8488"/>
                <a:gd name="connsiteY29-8802" fmla="*/ 5275 h 10000"/>
                <a:gd name="connsiteX30-8803" fmla="*/ 2012 w 8488"/>
                <a:gd name="connsiteY30-8804" fmla="*/ 4835 h 10000"/>
                <a:gd name="connsiteX31-8805" fmla="*/ 2012 w 8488"/>
                <a:gd name="connsiteY31-8806" fmla="*/ 4391 h 10000"/>
                <a:gd name="connsiteX32-8807" fmla="*/ 2012 w 8488"/>
                <a:gd name="connsiteY32-8808" fmla="*/ 3853 h 10000"/>
                <a:gd name="connsiteX33-8809" fmla="*/ 2012 w 8488"/>
                <a:gd name="connsiteY33-8810" fmla="*/ 3411 h 10000"/>
                <a:gd name="connsiteX34-8811" fmla="*/ 2012 w 8488"/>
                <a:gd name="connsiteY34-8812" fmla="*/ 3080 h 10000"/>
                <a:gd name="connsiteX35-8813" fmla="*/ 2012 w 8488"/>
                <a:gd name="connsiteY35-8814" fmla="*/ 2638 h 10000"/>
                <a:gd name="connsiteX36-8815" fmla="*/ 2012 w 8488"/>
                <a:gd name="connsiteY36-8816" fmla="*/ 2307 h 10000"/>
                <a:gd name="connsiteX37-8817" fmla="*/ 1510 w 8488"/>
                <a:gd name="connsiteY37-8818" fmla="*/ 1975 h 10000"/>
                <a:gd name="connsiteX38-8819" fmla="*/ 1510 w 8488"/>
                <a:gd name="connsiteY38-8820" fmla="*/ 1754 h 10000"/>
                <a:gd name="connsiteX39-8821" fmla="*/ 1510 w 8488"/>
                <a:gd name="connsiteY39-8822" fmla="*/ 1423 h 10000"/>
                <a:gd name="connsiteX40-8823" fmla="*/ 1510 w 8488"/>
                <a:gd name="connsiteY40-8824" fmla="*/ 1215 h 10000"/>
                <a:gd name="connsiteX41-8825" fmla="*/ 1510 w 8488"/>
                <a:gd name="connsiteY41-8826" fmla="*/ 1105 h 10000"/>
                <a:gd name="connsiteX42-8827" fmla="*/ 1510 w 8488"/>
                <a:gd name="connsiteY42-8828" fmla="*/ 884 h 10000"/>
                <a:gd name="connsiteX43-8829" fmla="*/ 1009 w 8488"/>
                <a:gd name="connsiteY43-8830" fmla="*/ 774 h 10000"/>
                <a:gd name="connsiteX44-8831" fmla="*/ 1009 w 8488"/>
                <a:gd name="connsiteY44-8832" fmla="*/ 553 h 10000"/>
                <a:gd name="connsiteX45-8833" fmla="*/ 499 w 8488"/>
                <a:gd name="connsiteY45-8834" fmla="*/ 443 h 10000"/>
                <a:gd name="connsiteX46-8835" fmla="*/ 0 w 8488"/>
                <a:gd name="connsiteY46-8836" fmla="*/ 330 h 10000"/>
                <a:gd name="connsiteX47-8837" fmla="*/ 0 w 8488"/>
                <a:gd name="connsiteY47-8838" fmla="*/ 221 h 10000"/>
                <a:gd name="connsiteX48-8839" fmla="*/ 0 w 8488"/>
                <a:gd name="connsiteY48-8840" fmla="*/ 110 h 10000"/>
                <a:gd name="connsiteX49-8841" fmla="*/ 499 w 8488"/>
                <a:gd name="connsiteY49-8842" fmla="*/ 0 h 10000"/>
                <a:gd name="connsiteX50-8843" fmla="*/ 499 w 8488"/>
                <a:gd name="connsiteY50-8844" fmla="*/ 0 h 10000"/>
                <a:gd name="connsiteX51-8845" fmla="*/ 1510 w 8488"/>
                <a:gd name="connsiteY51-8846" fmla="*/ 0 h 10000"/>
                <a:gd name="connsiteX52-8847" fmla="*/ 2515 w 8488"/>
                <a:gd name="connsiteY52-8848" fmla="*/ 0 h 10000"/>
                <a:gd name="connsiteX53-8849" fmla="*/ 3523 w 8488"/>
                <a:gd name="connsiteY53-8850" fmla="*/ 110 h 10000"/>
                <a:gd name="connsiteX54-8851" fmla="*/ 4463 w 8488"/>
                <a:gd name="connsiteY54-8852" fmla="*/ 221 h 10000"/>
                <a:gd name="connsiteX55-8853" fmla="*/ 5471 w 8488"/>
                <a:gd name="connsiteY55-8854" fmla="*/ 330 h 10000"/>
                <a:gd name="connsiteX56-8855" fmla="*/ 5975 w 8488"/>
                <a:gd name="connsiteY56-8856" fmla="*/ 443 h 10000"/>
                <a:gd name="connsiteX57-8857" fmla="*/ 6475 w 8488"/>
                <a:gd name="connsiteY57-8858" fmla="*/ 443 h 10000"/>
                <a:gd name="connsiteX58-8859" fmla="*/ 6475 w 8488"/>
                <a:gd name="connsiteY58-8860" fmla="*/ 663 h 10000"/>
                <a:gd name="connsiteX59-8861" fmla="*/ 5975 w 8488"/>
                <a:gd name="connsiteY59-8862" fmla="*/ 884 h 10000"/>
                <a:gd name="connsiteX60-8863" fmla="*/ 5975 w 8488"/>
                <a:gd name="connsiteY60-8864" fmla="*/ 993 h 10000"/>
                <a:gd name="connsiteX61-8865" fmla="*/ 5975 w 8488"/>
                <a:gd name="connsiteY61-8866" fmla="*/ 1215 h 10000"/>
                <a:gd name="connsiteX62-8867" fmla="*/ 5471 w 8488"/>
                <a:gd name="connsiteY62-8868" fmla="*/ 1423 h 10000"/>
                <a:gd name="connsiteX63-8869" fmla="*/ 5471 w 8488"/>
                <a:gd name="connsiteY63-8870" fmla="*/ 1643 h 10000"/>
                <a:gd name="connsiteX64-8871" fmla="*/ 5471 w 8488"/>
                <a:gd name="connsiteY64-8872" fmla="*/ 1975 h 10000"/>
                <a:gd name="connsiteX65-8873" fmla="*/ 5471 w 8488"/>
                <a:gd name="connsiteY65-8874" fmla="*/ 2417 h 10000"/>
                <a:gd name="connsiteX66-8875" fmla="*/ 4966 w 8488"/>
                <a:gd name="connsiteY66-8876" fmla="*/ 2969 h 10000"/>
                <a:gd name="connsiteX67-8877" fmla="*/ 4966 w 8488"/>
                <a:gd name="connsiteY67-8878" fmla="*/ 3522 h 10000"/>
                <a:gd name="connsiteX68-8879" fmla="*/ 4966 w 8488"/>
                <a:gd name="connsiteY68-8880" fmla="*/ 3522 h 10000"/>
                <a:gd name="connsiteX0-8881" fmla="*/ 5851 w 8818"/>
                <a:gd name="connsiteY0-8882" fmla="*/ 3522 h 10000"/>
                <a:gd name="connsiteX1-8883" fmla="*/ 5851 w 8818"/>
                <a:gd name="connsiteY1-8884" fmla="*/ 4061 h 10000"/>
                <a:gd name="connsiteX2-8885" fmla="*/ 5851 w 8818"/>
                <a:gd name="connsiteY2-8886" fmla="*/ 4502 h 10000"/>
                <a:gd name="connsiteX3-8887" fmla="*/ 5851 w 8818"/>
                <a:gd name="connsiteY3-8888" fmla="*/ 4944 h 10000"/>
                <a:gd name="connsiteX4-8889" fmla="*/ 5851 w 8818"/>
                <a:gd name="connsiteY4-8890" fmla="*/ 5386 h 10000"/>
                <a:gd name="connsiteX5-8891" fmla="*/ 5851 w 8818"/>
                <a:gd name="connsiteY5-8892" fmla="*/ 5828 h 10000"/>
                <a:gd name="connsiteX6-8893" fmla="*/ 5851 w 8818"/>
                <a:gd name="connsiteY6-8894" fmla="*/ 6158 h 10000"/>
                <a:gd name="connsiteX7-8895" fmla="*/ 5851 w 8818"/>
                <a:gd name="connsiteY7-8896" fmla="*/ 6492 h 10000"/>
                <a:gd name="connsiteX8-8897" fmla="*/ 5851 w 8818"/>
                <a:gd name="connsiteY8-8898" fmla="*/ 6698 h 10000"/>
                <a:gd name="connsiteX9-8899" fmla="*/ 5258 w 8818"/>
                <a:gd name="connsiteY9-8900" fmla="*/ 7250 h 10000"/>
                <a:gd name="connsiteX10-8901" fmla="*/ 5258 w 8818"/>
                <a:gd name="connsiteY10-8902" fmla="*/ 7693 h 10000"/>
                <a:gd name="connsiteX11-8903" fmla="*/ 5851 w 8818"/>
                <a:gd name="connsiteY11-8904" fmla="*/ 8024 h 10000"/>
                <a:gd name="connsiteX12-8905" fmla="*/ 5851 w 8818"/>
                <a:gd name="connsiteY12-8906" fmla="*/ 8356 h 10000"/>
                <a:gd name="connsiteX13-8907" fmla="*/ 6446 w 8818"/>
                <a:gd name="connsiteY13-8908" fmla="*/ 8687 h 10000"/>
                <a:gd name="connsiteX14-8909" fmla="*/ 7039 w 8818"/>
                <a:gd name="connsiteY14-8910" fmla="*/ 9019 h 10000"/>
                <a:gd name="connsiteX15-8911" fmla="*/ 7628 w 8818"/>
                <a:gd name="connsiteY15-8912" fmla="*/ 9226 h 10000"/>
                <a:gd name="connsiteX16-8913" fmla="*/ 8818 w 8818"/>
                <a:gd name="connsiteY16-8914" fmla="*/ 9337 h 10000"/>
                <a:gd name="connsiteX17-8915" fmla="*/ 7039 w 8818"/>
                <a:gd name="connsiteY17-8916" fmla="*/ 10000 h 10000"/>
                <a:gd name="connsiteX18-8917" fmla="*/ 5258 w 8818"/>
                <a:gd name="connsiteY18-8918" fmla="*/ 9889 h 10000"/>
                <a:gd name="connsiteX19-8919" fmla="*/ 4151 w 8818"/>
                <a:gd name="connsiteY19-8920" fmla="*/ 9667 h 10000"/>
                <a:gd name="connsiteX20-8921" fmla="*/ 3558 w 8818"/>
                <a:gd name="connsiteY20-8922" fmla="*/ 9337 h 10000"/>
                <a:gd name="connsiteX21-8923" fmla="*/ 2963 w 8818"/>
                <a:gd name="connsiteY21-8924" fmla="*/ 9019 h 10000"/>
                <a:gd name="connsiteX22-8925" fmla="*/ 2370 w 8818"/>
                <a:gd name="connsiteY22-8926" fmla="*/ 8576 h 10000"/>
                <a:gd name="connsiteX23-8927" fmla="*/ 2370 w 8818"/>
                <a:gd name="connsiteY23-8928" fmla="*/ 8134 h 10000"/>
                <a:gd name="connsiteX24-8929" fmla="*/ 2370 w 8818"/>
                <a:gd name="connsiteY24-8930" fmla="*/ 7582 h 10000"/>
                <a:gd name="connsiteX25-8931" fmla="*/ 2370 w 8818"/>
                <a:gd name="connsiteY25-8932" fmla="*/ 6919 h 10000"/>
                <a:gd name="connsiteX26-8933" fmla="*/ 2370 w 8818"/>
                <a:gd name="connsiteY26-8934" fmla="*/ 6158 h 10000"/>
                <a:gd name="connsiteX27-8935" fmla="*/ 2370 w 8818"/>
                <a:gd name="connsiteY27-8936" fmla="*/ 5718 h 10000"/>
                <a:gd name="connsiteX28-8937" fmla="*/ 2370 w 8818"/>
                <a:gd name="connsiteY28-8938" fmla="*/ 5275 h 10000"/>
                <a:gd name="connsiteX29-8939" fmla="*/ 2370 w 8818"/>
                <a:gd name="connsiteY29-8940" fmla="*/ 4835 h 10000"/>
                <a:gd name="connsiteX30-8941" fmla="*/ 2370 w 8818"/>
                <a:gd name="connsiteY30-8942" fmla="*/ 4391 h 10000"/>
                <a:gd name="connsiteX31-8943" fmla="*/ 2370 w 8818"/>
                <a:gd name="connsiteY31-8944" fmla="*/ 3853 h 10000"/>
                <a:gd name="connsiteX32-8945" fmla="*/ 2370 w 8818"/>
                <a:gd name="connsiteY32-8946" fmla="*/ 3411 h 10000"/>
                <a:gd name="connsiteX33-8947" fmla="*/ 2370 w 8818"/>
                <a:gd name="connsiteY33-8948" fmla="*/ 3080 h 10000"/>
                <a:gd name="connsiteX34-8949" fmla="*/ 2370 w 8818"/>
                <a:gd name="connsiteY34-8950" fmla="*/ 2638 h 10000"/>
                <a:gd name="connsiteX35-8951" fmla="*/ 2370 w 8818"/>
                <a:gd name="connsiteY35-8952" fmla="*/ 2307 h 10000"/>
                <a:gd name="connsiteX36-8953" fmla="*/ 1779 w 8818"/>
                <a:gd name="connsiteY36-8954" fmla="*/ 1975 h 10000"/>
                <a:gd name="connsiteX37-8955" fmla="*/ 1779 w 8818"/>
                <a:gd name="connsiteY37-8956" fmla="*/ 1754 h 10000"/>
                <a:gd name="connsiteX38-8957" fmla="*/ 1779 w 8818"/>
                <a:gd name="connsiteY38-8958" fmla="*/ 1423 h 10000"/>
                <a:gd name="connsiteX39-8959" fmla="*/ 1779 w 8818"/>
                <a:gd name="connsiteY39-8960" fmla="*/ 1215 h 10000"/>
                <a:gd name="connsiteX40-8961" fmla="*/ 1779 w 8818"/>
                <a:gd name="connsiteY40-8962" fmla="*/ 1105 h 10000"/>
                <a:gd name="connsiteX41-8963" fmla="*/ 1779 w 8818"/>
                <a:gd name="connsiteY41-8964" fmla="*/ 884 h 10000"/>
                <a:gd name="connsiteX42-8965" fmla="*/ 1189 w 8818"/>
                <a:gd name="connsiteY42-8966" fmla="*/ 774 h 10000"/>
                <a:gd name="connsiteX43-8967" fmla="*/ 1189 w 8818"/>
                <a:gd name="connsiteY43-8968" fmla="*/ 553 h 10000"/>
                <a:gd name="connsiteX44-8969" fmla="*/ 588 w 8818"/>
                <a:gd name="connsiteY44-8970" fmla="*/ 443 h 10000"/>
                <a:gd name="connsiteX45-8971" fmla="*/ 0 w 8818"/>
                <a:gd name="connsiteY45-8972" fmla="*/ 330 h 10000"/>
                <a:gd name="connsiteX46-8973" fmla="*/ 0 w 8818"/>
                <a:gd name="connsiteY46-8974" fmla="*/ 221 h 10000"/>
                <a:gd name="connsiteX47-8975" fmla="*/ 0 w 8818"/>
                <a:gd name="connsiteY47-8976" fmla="*/ 110 h 10000"/>
                <a:gd name="connsiteX48-8977" fmla="*/ 588 w 8818"/>
                <a:gd name="connsiteY48-8978" fmla="*/ 0 h 10000"/>
                <a:gd name="connsiteX49-8979" fmla="*/ 588 w 8818"/>
                <a:gd name="connsiteY49-8980" fmla="*/ 0 h 10000"/>
                <a:gd name="connsiteX50-8981" fmla="*/ 1779 w 8818"/>
                <a:gd name="connsiteY50-8982" fmla="*/ 0 h 10000"/>
                <a:gd name="connsiteX51-8983" fmla="*/ 2963 w 8818"/>
                <a:gd name="connsiteY51-8984" fmla="*/ 0 h 10000"/>
                <a:gd name="connsiteX52-8985" fmla="*/ 4151 w 8818"/>
                <a:gd name="connsiteY52-8986" fmla="*/ 110 h 10000"/>
                <a:gd name="connsiteX53-8987" fmla="*/ 5258 w 8818"/>
                <a:gd name="connsiteY53-8988" fmla="*/ 221 h 10000"/>
                <a:gd name="connsiteX54-8989" fmla="*/ 6446 w 8818"/>
                <a:gd name="connsiteY54-8990" fmla="*/ 330 h 10000"/>
                <a:gd name="connsiteX55-8991" fmla="*/ 7039 w 8818"/>
                <a:gd name="connsiteY55-8992" fmla="*/ 443 h 10000"/>
                <a:gd name="connsiteX56-8993" fmla="*/ 7628 w 8818"/>
                <a:gd name="connsiteY56-8994" fmla="*/ 443 h 10000"/>
                <a:gd name="connsiteX57-8995" fmla="*/ 7628 w 8818"/>
                <a:gd name="connsiteY57-8996" fmla="*/ 663 h 10000"/>
                <a:gd name="connsiteX58-8997" fmla="*/ 7039 w 8818"/>
                <a:gd name="connsiteY58-8998" fmla="*/ 884 h 10000"/>
                <a:gd name="connsiteX59-8999" fmla="*/ 7039 w 8818"/>
                <a:gd name="connsiteY59-9000" fmla="*/ 993 h 10000"/>
                <a:gd name="connsiteX60-9001" fmla="*/ 7039 w 8818"/>
                <a:gd name="connsiteY60-9002" fmla="*/ 1215 h 10000"/>
                <a:gd name="connsiteX61-9003" fmla="*/ 6446 w 8818"/>
                <a:gd name="connsiteY61-9004" fmla="*/ 1423 h 10000"/>
                <a:gd name="connsiteX62-9005" fmla="*/ 6446 w 8818"/>
                <a:gd name="connsiteY62-9006" fmla="*/ 1643 h 10000"/>
                <a:gd name="connsiteX63-9007" fmla="*/ 6446 w 8818"/>
                <a:gd name="connsiteY63-9008" fmla="*/ 1975 h 10000"/>
                <a:gd name="connsiteX64-9009" fmla="*/ 6446 w 8818"/>
                <a:gd name="connsiteY64-9010" fmla="*/ 2417 h 10000"/>
                <a:gd name="connsiteX65-9011" fmla="*/ 5851 w 8818"/>
                <a:gd name="connsiteY65-9012" fmla="*/ 2969 h 10000"/>
                <a:gd name="connsiteX66-9013" fmla="*/ 5851 w 8818"/>
                <a:gd name="connsiteY66-9014" fmla="*/ 3522 h 10000"/>
                <a:gd name="connsiteX67-9015" fmla="*/ 5851 w 8818"/>
                <a:gd name="connsiteY67-9016" fmla="*/ 3522 h 10000"/>
                <a:gd name="connsiteX0-9017" fmla="*/ 6635 w 10000"/>
                <a:gd name="connsiteY0-9018" fmla="*/ 3522 h 9889"/>
                <a:gd name="connsiteX1-9019" fmla="*/ 6635 w 10000"/>
                <a:gd name="connsiteY1-9020" fmla="*/ 4061 h 9889"/>
                <a:gd name="connsiteX2-9021" fmla="*/ 6635 w 10000"/>
                <a:gd name="connsiteY2-9022" fmla="*/ 4502 h 9889"/>
                <a:gd name="connsiteX3-9023" fmla="*/ 6635 w 10000"/>
                <a:gd name="connsiteY3-9024" fmla="*/ 4944 h 9889"/>
                <a:gd name="connsiteX4-9025" fmla="*/ 6635 w 10000"/>
                <a:gd name="connsiteY4-9026" fmla="*/ 5386 h 9889"/>
                <a:gd name="connsiteX5-9027" fmla="*/ 6635 w 10000"/>
                <a:gd name="connsiteY5-9028" fmla="*/ 5828 h 9889"/>
                <a:gd name="connsiteX6-9029" fmla="*/ 6635 w 10000"/>
                <a:gd name="connsiteY6-9030" fmla="*/ 6158 h 9889"/>
                <a:gd name="connsiteX7-9031" fmla="*/ 6635 w 10000"/>
                <a:gd name="connsiteY7-9032" fmla="*/ 6492 h 9889"/>
                <a:gd name="connsiteX8-9033" fmla="*/ 6635 w 10000"/>
                <a:gd name="connsiteY8-9034" fmla="*/ 6698 h 9889"/>
                <a:gd name="connsiteX9-9035" fmla="*/ 5963 w 10000"/>
                <a:gd name="connsiteY9-9036" fmla="*/ 7250 h 9889"/>
                <a:gd name="connsiteX10-9037" fmla="*/ 5963 w 10000"/>
                <a:gd name="connsiteY10-9038" fmla="*/ 7693 h 9889"/>
                <a:gd name="connsiteX11-9039" fmla="*/ 6635 w 10000"/>
                <a:gd name="connsiteY11-9040" fmla="*/ 8024 h 9889"/>
                <a:gd name="connsiteX12-9041" fmla="*/ 6635 w 10000"/>
                <a:gd name="connsiteY12-9042" fmla="*/ 8356 h 9889"/>
                <a:gd name="connsiteX13-9043" fmla="*/ 7310 w 10000"/>
                <a:gd name="connsiteY13-9044" fmla="*/ 8687 h 9889"/>
                <a:gd name="connsiteX14-9045" fmla="*/ 7983 w 10000"/>
                <a:gd name="connsiteY14-9046" fmla="*/ 9019 h 9889"/>
                <a:gd name="connsiteX15-9047" fmla="*/ 8650 w 10000"/>
                <a:gd name="connsiteY15-9048" fmla="*/ 9226 h 9889"/>
                <a:gd name="connsiteX16-9049" fmla="*/ 10000 w 10000"/>
                <a:gd name="connsiteY16-9050" fmla="*/ 9337 h 9889"/>
                <a:gd name="connsiteX17-9051" fmla="*/ 5963 w 10000"/>
                <a:gd name="connsiteY17-9052" fmla="*/ 9889 h 9889"/>
                <a:gd name="connsiteX18-9053" fmla="*/ 4707 w 10000"/>
                <a:gd name="connsiteY18-9054" fmla="*/ 9667 h 9889"/>
                <a:gd name="connsiteX19-9055" fmla="*/ 4035 w 10000"/>
                <a:gd name="connsiteY19-9056" fmla="*/ 9337 h 9889"/>
                <a:gd name="connsiteX20-9057" fmla="*/ 3360 w 10000"/>
                <a:gd name="connsiteY20-9058" fmla="*/ 9019 h 9889"/>
                <a:gd name="connsiteX21-9059" fmla="*/ 2688 w 10000"/>
                <a:gd name="connsiteY21-9060" fmla="*/ 8576 h 9889"/>
                <a:gd name="connsiteX22-9061" fmla="*/ 2688 w 10000"/>
                <a:gd name="connsiteY22-9062" fmla="*/ 8134 h 9889"/>
                <a:gd name="connsiteX23-9063" fmla="*/ 2688 w 10000"/>
                <a:gd name="connsiteY23-9064" fmla="*/ 7582 h 9889"/>
                <a:gd name="connsiteX24-9065" fmla="*/ 2688 w 10000"/>
                <a:gd name="connsiteY24-9066" fmla="*/ 6919 h 9889"/>
                <a:gd name="connsiteX25-9067" fmla="*/ 2688 w 10000"/>
                <a:gd name="connsiteY25-9068" fmla="*/ 6158 h 9889"/>
                <a:gd name="connsiteX26-9069" fmla="*/ 2688 w 10000"/>
                <a:gd name="connsiteY26-9070" fmla="*/ 5718 h 9889"/>
                <a:gd name="connsiteX27-9071" fmla="*/ 2688 w 10000"/>
                <a:gd name="connsiteY27-9072" fmla="*/ 5275 h 9889"/>
                <a:gd name="connsiteX28-9073" fmla="*/ 2688 w 10000"/>
                <a:gd name="connsiteY28-9074" fmla="*/ 4835 h 9889"/>
                <a:gd name="connsiteX29-9075" fmla="*/ 2688 w 10000"/>
                <a:gd name="connsiteY29-9076" fmla="*/ 4391 h 9889"/>
                <a:gd name="connsiteX30-9077" fmla="*/ 2688 w 10000"/>
                <a:gd name="connsiteY30-9078" fmla="*/ 3853 h 9889"/>
                <a:gd name="connsiteX31-9079" fmla="*/ 2688 w 10000"/>
                <a:gd name="connsiteY31-9080" fmla="*/ 3411 h 9889"/>
                <a:gd name="connsiteX32-9081" fmla="*/ 2688 w 10000"/>
                <a:gd name="connsiteY32-9082" fmla="*/ 3080 h 9889"/>
                <a:gd name="connsiteX33-9083" fmla="*/ 2688 w 10000"/>
                <a:gd name="connsiteY33-9084" fmla="*/ 2638 h 9889"/>
                <a:gd name="connsiteX34-9085" fmla="*/ 2688 w 10000"/>
                <a:gd name="connsiteY34-9086" fmla="*/ 2307 h 9889"/>
                <a:gd name="connsiteX35-9087" fmla="*/ 2017 w 10000"/>
                <a:gd name="connsiteY35-9088" fmla="*/ 1975 h 9889"/>
                <a:gd name="connsiteX36-9089" fmla="*/ 2017 w 10000"/>
                <a:gd name="connsiteY36-9090" fmla="*/ 1754 h 9889"/>
                <a:gd name="connsiteX37-9091" fmla="*/ 2017 w 10000"/>
                <a:gd name="connsiteY37-9092" fmla="*/ 1423 h 9889"/>
                <a:gd name="connsiteX38-9093" fmla="*/ 2017 w 10000"/>
                <a:gd name="connsiteY38-9094" fmla="*/ 1215 h 9889"/>
                <a:gd name="connsiteX39-9095" fmla="*/ 2017 w 10000"/>
                <a:gd name="connsiteY39-9096" fmla="*/ 1105 h 9889"/>
                <a:gd name="connsiteX40-9097" fmla="*/ 2017 w 10000"/>
                <a:gd name="connsiteY40-9098" fmla="*/ 884 h 9889"/>
                <a:gd name="connsiteX41-9099" fmla="*/ 1348 w 10000"/>
                <a:gd name="connsiteY41-9100" fmla="*/ 774 h 9889"/>
                <a:gd name="connsiteX42-9101" fmla="*/ 1348 w 10000"/>
                <a:gd name="connsiteY42-9102" fmla="*/ 553 h 9889"/>
                <a:gd name="connsiteX43-9103" fmla="*/ 667 w 10000"/>
                <a:gd name="connsiteY43-9104" fmla="*/ 443 h 9889"/>
                <a:gd name="connsiteX44-9105" fmla="*/ 0 w 10000"/>
                <a:gd name="connsiteY44-9106" fmla="*/ 330 h 9889"/>
                <a:gd name="connsiteX45-9107" fmla="*/ 0 w 10000"/>
                <a:gd name="connsiteY45-9108" fmla="*/ 221 h 9889"/>
                <a:gd name="connsiteX46-9109" fmla="*/ 0 w 10000"/>
                <a:gd name="connsiteY46-9110" fmla="*/ 110 h 9889"/>
                <a:gd name="connsiteX47-9111" fmla="*/ 667 w 10000"/>
                <a:gd name="connsiteY47-9112" fmla="*/ 0 h 9889"/>
                <a:gd name="connsiteX48-9113" fmla="*/ 667 w 10000"/>
                <a:gd name="connsiteY48-9114" fmla="*/ 0 h 9889"/>
                <a:gd name="connsiteX49-9115" fmla="*/ 2017 w 10000"/>
                <a:gd name="connsiteY49-9116" fmla="*/ 0 h 9889"/>
                <a:gd name="connsiteX50-9117" fmla="*/ 3360 w 10000"/>
                <a:gd name="connsiteY50-9118" fmla="*/ 0 h 9889"/>
                <a:gd name="connsiteX51-9119" fmla="*/ 4707 w 10000"/>
                <a:gd name="connsiteY51-9120" fmla="*/ 110 h 9889"/>
                <a:gd name="connsiteX52-9121" fmla="*/ 5963 w 10000"/>
                <a:gd name="connsiteY52-9122" fmla="*/ 221 h 9889"/>
                <a:gd name="connsiteX53-9123" fmla="*/ 7310 w 10000"/>
                <a:gd name="connsiteY53-9124" fmla="*/ 330 h 9889"/>
                <a:gd name="connsiteX54-9125" fmla="*/ 7983 w 10000"/>
                <a:gd name="connsiteY54-9126" fmla="*/ 443 h 9889"/>
                <a:gd name="connsiteX55-9127" fmla="*/ 8650 w 10000"/>
                <a:gd name="connsiteY55-9128" fmla="*/ 443 h 9889"/>
                <a:gd name="connsiteX56-9129" fmla="*/ 8650 w 10000"/>
                <a:gd name="connsiteY56-9130" fmla="*/ 663 h 9889"/>
                <a:gd name="connsiteX57-9131" fmla="*/ 7983 w 10000"/>
                <a:gd name="connsiteY57-9132" fmla="*/ 884 h 9889"/>
                <a:gd name="connsiteX58-9133" fmla="*/ 7983 w 10000"/>
                <a:gd name="connsiteY58-9134" fmla="*/ 993 h 9889"/>
                <a:gd name="connsiteX59-9135" fmla="*/ 7983 w 10000"/>
                <a:gd name="connsiteY59-9136" fmla="*/ 1215 h 9889"/>
                <a:gd name="connsiteX60-9137" fmla="*/ 7310 w 10000"/>
                <a:gd name="connsiteY60-9138" fmla="*/ 1423 h 9889"/>
                <a:gd name="connsiteX61-9139" fmla="*/ 7310 w 10000"/>
                <a:gd name="connsiteY61-9140" fmla="*/ 1643 h 9889"/>
                <a:gd name="connsiteX62-9141" fmla="*/ 7310 w 10000"/>
                <a:gd name="connsiteY62-9142" fmla="*/ 1975 h 9889"/>
                <a:gd name="connsiteX63-9143" fmla="*/ 7310 w 10000"/>
                <a:gd name="connsiteY63-9144" fmla="*/ 2417 h 9889"/>
                <a:gd name="connsiteX64-9145" fmla="*/ 6635 w 10000"/>
                <a:gd name="connsiteY64-9146" fmla="*/ 2969 h 9889"/>
                <a:gd name="connsiteX65-9147" fmla="*/ 6635 w 10000"/>
                <a:gd name="connsiteY65-9148" fmla="*/ 3522 h 9889"/>
                <a:gd name="connsiteX66-9149" fmla="*/ 6635 w 10000"/>
                <a:gd name="connsiteY66-9150" fmla="*/ 3522 h 9889"/>
                <a:gd name="connsiteX0-9151" fmla="*/ 6635 w 10000"/>
                <a:gd name="connsiteY0-9152" fmla="*/ 3562 h 9776"/>
                <a:gd name="connsiteX1-9153" fmla="*/ 6635 w 10000"/>
                <a:gd name="connsiteY1-9154" fmla="*/ 4107 h 9776"/>
                <a:gd name="connsiteX2-9155" fmla="*/ 6635 w 10000"/>
                <a:gd name="connsiteY2-9156" fmla="*/ 4553 h 9776"/>
                <a:gd name="connsiteX3-9157" fmla="*/ 6635 w 10000"/>
                <a:gd name="connsiteY3-9158" fmla="*/ 4999 h 9776"/>
                <a:gd name="connsiteX4-9159" fmla="*/ 6635 w 10000"/>
                <a:gd name="connsiteY4-9160" fmla="*/ 5446 h 9776"/>
                <a:gd name="connsiteX5-9161" fmla="*/ 6635 w 10000"/>
                <a:gd name="connsiteY5-9162" fmla="*/ 5893 h 9776"/>
                <a:gd name="connsiteX6-9163" fmla="*/ 6635 w 10000"/>
                <a:gd name="connsiteY6-9164" fmla="*/ 6227 h 9776"/>
                <a:gd name="connsiteX7-9165" fmla="*/ 6635 w 10000"/>
                <a:gd name="connsiteY7-9166" fmla="*/ 6565 h 9776"/>
                <a:gd name="connsiteX8-9167" fmla="*/ 6635 w 10000"/>
                <a:gd name="connsiteY8-9168" fmla="*/ 6773 h 9776"/>
                <a:gd name="connsiteX9-9169" fmla="*/ 5963 w 10000"/>
                <a:gd name="connsiteY9-9170" fmla="*/ 7331 h 9776"/>
                <a:gd name="connsiteX10-9171" fmla="*/ 5963 w 10000"/>
                <a:gd name="connsiteY10-9172" fmla="*/ 7779 h 9776"/>
                <a:gd name="connsiteX11-9173" fmla="*/ 6635 w 10000"/>
                <a:gd name="connsiteY11-9174" fmla="*/ 8114 h 9776"/>
                <a:gd name="connsiteX12-9175" fmla="*/ 6635 w 10000"/>
                <a:gd name="connsiteY12-9176" fmla="*/ 8450 h 9776"/>
                <a:gd name="connsiteX13-9177" fmla="*/ 7310 w 10000"/>
                <a:gd name="connsiteY13-9178" fmla="*/ 8785 h 9776"/>
                <a:gd name="connsiteX14-9179" fmla="*/ 7983 w 10000"/>
                <a:gd name="connsiteY14-9180" fmla="*/ 9120 h 9776"/>
                <a:gd name="connsiteX15-9181" fmla="*/ 8650 w 10000"/>
                <a:gd name="connsiteY15-9182" fmla="*/ 9330 h 9776"/>
                <a:gd name="connsiteX16-9183" fmla="*/ 10000 w 10000"/>
                <a:gd name="connsiteY16-9184" fmla="*/ 9442 h 9776"/>
                <a:gd name="connsiteX17-9185" fmla="*/ 4707 w 10000"/>
                <a:gd name="connsiteY17-9186" fmla="*/ 9776 h 9776"/>
                <a:gd name="connsiteX18-9187" fmla="*/ 4035 w 10000"/>
                <a:gd name="connsiteY18-9188" fmla="*/ 9442 h 9776"/>
                <a:gd name="connsiteX19-9189" fmla="*/ 3360 w 10000"/>
                <a:gd name="connsiteY19-9190" fmla="*/ 9120 h 9776"/>
                <a:gd name="connsiteX20-9191" fmla="*/ 2688 w 10000"/>
                <a:gd name="connsiteY20-9192" fmla="*/ 8672 h 9776"/>
                <a:gd name="connsiteX21-9193" fmla="*/ 2688 w 10000"/>
                <a:gd name="connsiteY21-9194" fmla="*/ 8225 h 9776"/>
                <a:gd name="connsiteX22-9195" fmla="*/ 2688 w 10000"/>
                <a:gd name="connsiteY22-9196" fmla="*/ 7667 h 9776"/>
                <a:gd name="connsiteX23-9197" fmla="*/ 2688 w 10000"/>
                <a:gd name="connsiteY23-9198" fmla="*/ 6997 h 9776"/>
                <a:gd name="connsiteX24-9199" fmla="*/ 2688 w 10000"/>
                <a:gd name="connsiteY24-9200" fmla="*/ 6227 h 9776"/>
                <a:gd name="connsiteX25-9201" fmla="*/ 2688 w 10000"/>
                <a:gd name="connsiteY25-9202" fmla="*/ 5782 h 9776"/>
                <a:gd name="connsiteX26-9203" fmla="*/ 2688 w 10000"/>
                <a:gd name="connsiteY26-9204" fmla="*/ 5334 h 9776"/>
                <a:gd name="connsiteX27-9205" fmla="*/ 2688 w 10000"/>
                <a:gd name="connsiteY27-9206" fmla="*/ 4889 h 9776"/>
                <a:gd name="connsiteX28-9207" fmla="*/ 2688 w 10000"/>
                <a:gd name="connsiteY28-9208" fmla="*/ 4440 h 9776"/>
                <a:gd name="connsiteX29-9209" fmla="*/ 2688 w 10000"/>
                <a:gd name="connsiteY29-9210" fmla="*/ 3896 h 9776"/>
                <a:gd name="connsiteX30-9211" fmla="*/ 2688 w 10000"/>
                <a:gd name="connsiteY30-9212" fmla="*/ 3449 h 9776"/>
                <a:gd name="connsiteX31-9213" fmla="*/ 2688 w 10000"/>
                <a:gd name="connsiteY31-9214" fmla="*/ 3115 h 9776"/>
                <a:gd name="connsiteX32-9215" fmla="*/ 2688 w 10000"/>
                <a:gd name="connsiteY32-9216" fmla="*/ 2668 h 9776"/>
                <a:gd name="connsiteX33-9217" fmla="*/ 2688 w 10000"/>
                <a:gd name="connsiteY33-9218" fmla="*/ 2333 h 9776"/>
                <a:gd name="connsiteX34-9219" fmla="*/ 2017 w 10000"/>
                <a:gd name="connsiteY34-9220" fmla="*/ 1997 h 9776"/>
                <a:gd name="connsiteX35-9221" fmla="*/ 2017 w 10000"/>
                <a:gd name="connsiteY35-9222" fmla="*/ 1774 h 9776"/>
                <a:gd name="connsiteX36-9223" fmla="*/ 2017 w 10000"/>
                <a:gd name="connsiteY36-9224" fmla="*/ 1439 h 9776"/>
                <a:gd name="connsiteX37-9225" fmla="*/ 2017 w 10000"/>
                <a:gd name="connsiteY37-9226" fmla="*/ 1229 h 9776"/>
                <a:gd name="connsiteX38-9227" fmla="*/ 2017 w 10000"/>
                <a:gd name="connsiteY38-9228" fmla="*/ 1117 h 9776"/>
                <a:gd name="connsiteX39-9229" fmla="*/ 2017 w 10000"/>
                <a:gd name="connsiteY39-9230" fmla="*/ 894 h 9776"/>
                <a:gd name="connsiteX40-9231" fmla="*/ 1348 w 10000"/>
                <a:gd name="connsiteY40-9232" fmla="*/ 783 h 9776"/>
                <a:gd name="connsiteX41-9233" fmla="*/ 1348 w 10000"/>
                <a:gd name="connsiteY41-9234" fmla="*/ 559 h 9776"/>
                <a:gd name="connsiteX42-9235" fmla="*/ 667 w 10000"/>
                <a:gd name="connsiteY42-9236" fmla="*/ 448 h 9776"/>
                <a:gd name="connsiteX43-9237" fmla="*/ 0 w 10000"/>
                <a:gd name="connsiteY43-9238" fmla="*/ 334 h 9776"/>
                <a:gd name="connsiteX44-9239" fmla="*/ 0 w 10000"/>
                <a:gd name="connsiteY44-9240" fmla="*/ 223 h 9776"/>
                <a:gd name="connsiteX45-9241" fmla="*/ 0 w 10000"/>
                <a:gd name="connsiteY45-9242" fmla="*/ 111 h 9776"/>
                <a:gd name="connsiteX46-9243" fmla="*/ 667 w 10000"/>
                <a:gd name="connsiteY46-9244" fmla="*/ 0 h 9776"/>
                <a:gd name="connsiteX47-9245" fmla="*/ 667 w 10000"/>
                <a:gd name="connsiteY47-9246" fmla="*/ 0 h 9776"/>
                <a:gd name="connsiteX48-9247" fmla="*/ 2017 w 10000"/>
                <a:gd name="connsiteY48-9248" fmla="*/ 0 h 9776"/>
                <a:gd name="connsiteX49-9249" fmla="*/ 3360 w 10000"/>
                <a:gd name="connsiteY49-9250" fmla="*/ 0 h 9776"/>
                <a:gd name="connsiteX50-9251" fmla="*/ 4707 w 10000"/>
                <a:gd name="connsiteY50-9252" fmla="*/ 111 h 9776"/>
                <a:gd name="connsiteX51-9253" fmla="*/ 5963 w 10000"/>
                <a:gd name="connsiteY51-9254" fmla="*/ 223 h 9776"/>
                <a:gd name="connsiteX52-9255" fmla="*/ 7310 w 10000"/>
                <a:gd name="connsiteY52-9256" fmla="*/ 334 h 9776"/>
                <a:gd name="connsiteX53-9257" fmla="*/ 7983 w 10000"/>
                <a:gd name="connsiteY53-9258" fmla="*/ 448 h 9776"/>
                <a:gd name="connsiteX54-9259" fmla="*/ 8650 w 10000"/>
                <a:gd name="connsiteY54-9260" fmla="*/ 448 h 9776"/>
                <a:gd name="connsiteX55-9261" fmla="*/ 8650 w 10000"/>
                <a:gd name="connsiteY55-9262" fmla="*/ 670 h 9776"/>
                <a:gd name="connsiteX56-9263" fmla="*/ 7983 w 10000"/>
                <a:gd name="connsiteY56-9264" fmla="*/ 894 h 9776"/>
                <a:gd name="connsiteX57-9265" fmla="*/ 7983 w 10000"/>
                <a:gd name="connsiteY57-9266" fmla="*/ 1004 h 9776"/>
                <a:gd name="connsiteX58-9267" fmla="*/ 7983 w 10000"/>
                <a:gd name="connsiteY58-9268" fmla="*/ 1229 h 9776"/>
                <a:gd name="connsiteX59-9269" fmla="*/ 7310 w 10000"/>
                <a:gd name="connsiteY59-9270" fmla="*/ 1439 h 9776"/>
                <a:gd name="connsiteX60-9271" fmla="*/ 7310 w 10000"/>
                <a:gd name="connsiteY60-9272" fmla="*/ 1661 h 9776"/>
                <a:gd name="connsiteX61-9273" fmla="*/ 7310 w 10000"/>
                <a:gd name="connsiteY61-9274" fmla="*/ 1997 h 9776"/>
                <a:gd name="connsiteX62-9275" fmla="*/ 7310 w 10000"/>
                <a:gd name="connsiteY62-9276" fmla="*/ 2444 h 9776"/>
                <a:gd name="connsiteX63-9277" fmla="*/ 6635 w 10000"/>
                <a:gd name="connsiteY63-9278" fmla="*/ 3002 h 9776"/>
                <a:gd name="connsiteX64-9279" fmla="*/ 6635 w 10000"/>
                <a:gd name="connsiteY64-9280" fmla="*/ 3562 h 9776"/>
                <a:gd name="connsiteX65-9281" fmla="*/ 6635 w 10000"/>
                <a:gd name="connsiteY65-9282" fmla="*/ 3562 h 9776"/>
                <a:gd name="connsiteX0-9283" fmla="*/ 6635 w 8650"/>
                <a:gd name="connsiteY0-9284" fmla="*/ 3644 h 10000"/>
                <a:gd name="connsiteX1-9285" fmla="*/ 6635 w 8650"/>
                <a:gd name="connsiteY1-9286" fmla="*/ 4201 h 10000"/>
                <a:gd name="connsiteX2-9287" fmla="*/ 6635 w 8650"/>
                <a:gd name="connsiteY2-9288" fmla="*/ 4657 h 10000"/>
                <a:gd name="connsiteX3-9289" fmla="*/ 6635 w 8650"/>
                <a:gd name="connsiteY3-9290" fmla="*/ 5114 h 10000"/>
                <a:gd name="connsiteX4-9291" fmla="*/ 6635 w 8650"/>
                <a:gd name="connsiteY4-9292" fmla="*/ 5571 h 10000"/>
                <a:gd name="connsiteX5-9293" fmla="*/ 6635 w 8650"/>
                <a:gd name="connsiteY5-9294" fmla="*/ 6028 h 10000"/>
                <a:gd name="connsiteX6-9295" fmla="*/ 6635 w 8650"/>
                <a:gd name="connsiteY6-9296" fmla="*/ 6370 h 10000"/>
                <a:gd name="connsiteX7-9297" fmla="*/ 6635 w 8650"/>
                <a:gd name="connsiteY7-9298" fmla="*/ 6715 h 10000"/>
                <a:gd name="connsiteX8-9299" fmla="*/ 6635 w 8650"/>
                <a:gd name="connsiteY8-9300" fmla="*/ 6928 h 10000"/>
                <a:gd name="connsiteX9-9301" fmla="*/ 5963 w 8650"/>
                <a:gd name="connsiteY9-9302" fmla="*/ 7499 h 10000"/>
                <a:gd name="connsiteX10-9303" fmla="*/ 5963 w 8650"/>
                <a:gd name="connsiteY10-9304" fmla="*/ 7957 h 10000"/>
                <a:gd name="connsiteX11-9305" fmla="*/ 6635 w 8650"/>
                <a:gd name="connsiteY11-9306" fmla="*/ 8300 h 10000"/>
                <a:gd name="connsiteX12-9307" fmla="*/ 6635 w 8650"/>
                <a:gd name="connsiteY12-9308" fmla="*/ 8644 h 10000"/>
                <a:gd name="connsiteX13-9309" fmla="*/ 7310 w 8650"/>
                <a:gd name="connsiteY13-9310" fmla="*/ 8986 h 10000"/>
                <a:gd name="connsiteX14-9311" fmla="*/ 7983 w 8650"/>
                <a:gd name="connsiteY14-9312" fmla="*/ 9329 h 10000"/>
                <a:gd name="connsiteX15-9313" fmla="*/ 8650 w 8650"/>
                <a:gd name="connsiteY15-9314" fmla="*/ 9544 h 10000"/>
                <a:gd name="connsiteX16-9315" fmla="*/ 4707 w 8650"/>
                <a:gd name="connsiteY16-9316" fmla="*/ 10000 h 10000"/>
                <a:gd name="connsiteX17-9317" fmla="*/ 4035 w 8650"/>
                <a:gd name="connsiteY17-9318" fmla="*/ 9658 h 10000"/>
                <a:gd name="connsiteX18-9319" fmla="*/ 3360 w 8650"/>
                <a:gd name="connsiteY18-9320" fmla="*/ 9329 h 10000"/>
                <a:gd name="connsiteX19-9321" fmla="*/ 2688 w 8650"/>
                <a:gd name="connsiteY19-9322" fmla="*/ 8871 h 10000"/>
                <a:gd name="connsiteX20-9323" fmla="*/ 2688 w 8650"/>
                <a:gd name="connsiteY20-9324" fmla="*/ 8413 h 10000"/>
                <a:gd name="connsiteX21-9325" fmla="*/ 2688 w 8650"/>
                <a:gd name="connsiteY21-9326" fmla="*/ 7843 h 10000"/>
                <a:gd name="connsiteX22-9327" fmla="*/ 2688 w 8650"/>
                <a:gd name="connsiteY22-9328" fmla="*/ 7157 h 10000"/>
                <a:gd name="connsiteX23-9329" fmla="*/ 2688 w 8650"/>
                <a:gd name="connsiteY23-9330" fmla="*/ 6370 h 10000"/>
                <a:gd name="connsiteX24-9331" fmla="*/ 2688 w 8650"/>
                <a:gd name="connsiteY24-9332" fmla="*/ 5914 h 10000"/>
                <a:gd name="connsiteX25-9333" fmla="*/ 2688 w 8650"/>
                <a:gd name="connsiteY25-9334" fmla="*/ 5456 h 10000"/>
                <a:gd name="connsiteX26-9335" fmla="*/ 2688 w 8650"/>
                <a:gd name="connsiteY26-9336" fmla="*/ 5001 h 10000"/>
                <a:gd name="connsiteX27-9337" fmla="*/ 2688 w 8650"/>
                <a:gd name="connsiteY27-9338" fmla="*/ 4542 h 10000"/>
                <a:gd name="connsiteX28-9339" fmla="*/ 2688 w 8650"/>
                <a:gd name="connsiteY28-9340" fmla="*/ 3985 h 10000"/>
                <a:gd name="connsiteX29-9341" fmla="*/ 2688 w 8650"/>
                <a:gd name="connsiteY29-9342" fmla="*/ 3528 h 10000"/>
                <a:gd name="connsiteX30-9343" fmla="*/ 2688 w 8650"/>
                <a:gd name="connsiteY30-9344" fmla="*/ 3186 h 10000"/>
                <a:gd name="connsiteX31-9345" fmla="*/ 2688 w 8650"/>
                <a:gd name="connsiteY31-9346" fmla="*/ 2729 h 10000"/>
                <a:gd name="connsiteX32-9347" fmla="*/ 2688 w 8650"/>
                <a:gd name="connsiteY32-9348" fmla="*/ 2386 h 10000"/>
                <a:gd name="connsiteX33-9349" fmla="*/ 2017 w 8650"/>
                <a:gd name="connsiteY33-9350" fmla="*/ 2043 h 10000"/>
                <a:gd name="connsiteX34-9351" fmla="*/ 2017 w 8650"/>
                <a:gd name="connsiteY34-9352" fmla="*/ 1815 h 10000"/>
                <a:gd name="connsiteX35-9353" fmla="*/ 2017 w 8650"/>
                <a:gd name="connsiteY35-9354" fmla="*/ 1472 h 10000"/>
                <a:gd name="connsiteX36-9355" fmla="*/ 2017 w 8650"/>
                <a:gd name="connsiteY36-9356" fmla="*/ 1257 h 10000"/>
                <a:gd name="connsiteX37-9357" fmla="*/ 2017 w 8650"/>
                <a:gd name="connsiteY37-9358" fmla="*/ 1143 h 10000"/>
                <a:gd name="connsiteX38-9359" fmla="*/ 2017 w 8650"/>
                <a:gd name="connsiteY38-9360" fmla="*/ 914 h 10000"/>
                <a:gd name="connsiteX39-9361" fmla="*/ 1348 w 8650"/>
                <a:gd name="connsiteY39-9362" fmla="*/ 801 h 10000"/>
                <a:gd name="connsiteX40-9363" fmla="*/ 1348 w 8650"/>
                <a:gd name="connsiteY40-9364" fmla="*/ 572 h 10000"/>
                <a:gd name="connsiteX41-9365" fmla="*/ 667 w 8650"/>
                <a:gd name="connsiteY41-9366" fmla="*/ 458 h 10000"/>
                <a:gd name="connsiteX42-9367" fmla="*/ 0 w 8650"/>
                <a:gd name="connsiteY42-9368" fmla="*/ 342 h 10000"/>
                <a:gd name="connsiteX43-9369" fmla="*/ 0 w 8650"/>
                <a:gd name="connsiteY43-9370" fmla="*/ 228 h 10000"/>
                <a:gd name="connsiteX44-9371" fmla="*/ 0 w 8650"/>
                <a:gd name="connsiteY44-9372" fmla="*/ 114 h 10000"/>
                <a:gd name="connsiteX45-9373" fmla="*/ 667 w 8650"/>
                <a:gd name="connsiteY45-9374" fmla="*/ 0 h 10000"/>
                <a:gd name="connsiteX46-9375" fmla="*/ 667 w 8650"/>
                <a:gd name="connsiteY46-9376" fmla="*/ 0 h 10000"/>
                <a:gd name="connsiteX47-9377" fmla="*/ 2017 w 8650"/>
                <a:gd name="connsiteY47-9378" fmla="*/ 0 h 10000"/>
                <a:gd name="connsiteX48-9379" fmla="*/ 3360 w 8650"/>
                <a:gd name="connsiteY48-9380" fmla="*/ 0 h 10000"/>
                <a:gd name="connsiteX49-9381" fmla="*/ 4707 w 8650"/>
                <a:gd name="connsiteY49-9382" fmla="*/ 114 h 10000"/>
                <a:gd name="connsiteX50-9383" fmla="*/ 5963 w 8650"/>
                <a:gd name="connsiteY50-9384" fmla="*/ 228 h 10000"/>
                <a:gd name="connsiteX51-9385" fmla="*/ 7310 w 8650"/>
                <a:gd name="connsiteY51-9386" fmla="*/ 342 h 10000"/>
                <a:gd name="connsiteX52-9387" fmla="*/ 7983 w 8650"/>
                <a:gd name="connsiteY52-9388" fmla="*/ 458 h 10000"/>
                <a:gd name="connsiteX53-9389" fmla="*/ 8650 w 8650"/>
                <a:gd name="connsiteY53-9390" fmla="*/ 458 h 10000"/>
                <a:gd name="connsiteX54-9391" fmla="*/ 8650 w 8650"/>
                <a:gd name="connsiteY54-9392" fmla="*/ 685 h 10000"/>
                <a:gd name="connsiteX55-9393" fmla="*/ 7983 w 8650"/>
                <a:gd name="connsiteY55-9394" fmla="*/ 914 h 10000"/>
                <a:gd name="connsiteX56-9395" fmla="*/ 7983 w 8650"/>
                <a:gd name="connsiteY56-9396" fmla="*/ 1027 h 10000"/>
                <a:gd name="connsiteX57-9397" fmla="*/ 7983 w 8650"/>
                <a:gd name="connsiteY57-9398" fmla="*/ 1257 h 10000"/>
                <a:gd name="connsiteX58-9399" fmla="*/ 7310 w 8650"/>
                <a:gd name="connsiteY58-9400" fmla="*/ 1472 h 10000"/>
                <a:gd name="connsiteX59-9401" fmla="*/ 7310 w 8650"/>
                <a:gd name="connsiteY59-9402" fmla="*/ 1699 h 10000"/>
                <a:gd name="connsiteX60-9403" fmla="*/ 7310 w 8650"/>
                <a:gd name="connsiteY60-9404" fmla="*/ 2043 h 10000"/>
                <a:gd name="connsiteX61-9405" fmla="*/ 7310 w 8650"/>
                <a:gd name="connsiteY61-9406" fmla="*/ 2500 h 10000"/>
                <a:gd name="connsiteX62-9407" fmla="*/ 6635 w 8650"/>
                <a:gd name="connsiteY62-9408" fmla="*/ 3071 h 10000"/>
                <a:gd name="connsiteX63-9409" fmla="*/ 6635 w 8650"/>
                <a:gd name="connsiteY63-9410" fmla="*/ 3644 h 10000"/>
                <a:gd name="connsiteX64-9411" fmla="*/ 6635 w 8650"/>
                <a:gd name="connsiteY64-9412" fmla="*/ 3644 h 100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29" y="connsiteY14-30"/>
                </a:cxn>
                <a:cxn ang="0">
                  <a:pos x="connsiteX15-31" y="connsiteY15-32"/>
                </a:cxn>
                <a:cxn ang="0">
                  <a:pos x="connsiteX16-33" y="connsiteY16-34"/>
                </a:cxn>
                <a:cxn ang="0">
                  <a:pos x="connsiteX17-35" y="connsiteY17-36"/>
                </a:cxn>
                <a:cxn ang="0">
                  <a:pos x="connsiteX18-37" y="connsiteY18-38"/>
                </a:cxn>
                <a:cxn ang="0">
                  <a:pos x="connsiteX19-39" y="connsiteY19-40"/>
                </a:cxn>
                <a:cxn ang="0">
                  <a:pos x="connsiteX20-41" y="connsiteY20-42"/>
                </a:cxn>
                <a:cxn ang="0">
                  <a:pos x="connsiteX21-43" y="connsiteY21-44"/>
                </a:cxn>
                <a:cxn ang="0">
                  <a:pos x="connsiteX22-45" y="connsiteY22-46"/>
                </a:cxn>
                <a:cxn ang="0">
                  <a:pos x="connsiteX23-47" y="connsiteY23-48"/>
                </a:cxn>
                <a:cxn ang="0">
                  <a:pos x="connsiteX24-49" y="connsiteY24-50"/>
                </a:cxn>
                <a:cxn ang="0">
                  <a:pos x="connsiteX25-51" y="connsiteY25-52"/>
                </a:cxn>
                <a:cxn ang="0">
                  <a:pos x="connsiteX26-53" y="connsiteY26-54"/>
                </a:cxn>
                <a:cxn ang="0">
                  <a:pos x="connsiteX27-55" y="connsiteY27-56"/>
                </a:cxn>
                <a:cxn ang="0">
                  <a:pos x="connsiteX28-57" y="connsiteY28-58"/>
                </a:cxn>
                <a:cxn ang="0">
                  <a:pos x="connsiteX29-59" y="connsiteY29-60"/>
                </a:cxn>
                <a:cxn ang="0">
                  <a:pos x="connsiteX30-61" y="connsiteY30-62"/>
                </a:cxn>
                <a:cxn ang="0">
                  <a:pos x="connsiteX31-63" y="connsiteY31-64"/>
                </a:cxn>
                <a:cxn ang="0">
                  <a:pos x="connsiteX32-65" y="connsiteY32-66"/>
                </a:cxn>
                <a:cxn ang="0">
                  <a:pos x="connsiteX33-67" y="connsiteY33-68"/>
                </a:cxn>
                <a:cxn ang="0">
                  <a:pos x="connsiteX34-69" y="connsiteY34-70"/>
                </a:cxn>
                <a:cxn ang="0">
                  <a:pos x="connsiteX35-71" y="connsiteY35-72"/>
                </a:cxn>
                <a:cxn ang="0">
                  <a:pos x="connsiteX36-73" y="connsiteY36-74"/>
                </a:cxn>
                <a:cxn ang="0">
                  <a:pos x="connsiteX37-75" y="connsiteY37-76"/>
                </a:cxn>
                <a:cxn ang="0">
                  <a:pos x="connsiteX38-77" y="connsiteY38-78"/>
                </a:cxn>
                <a:cxn ang="0">
                  <a:pos x="connsiteX39-79" y="connsiteY39-80"/>
                </a:cxn>
                <a:cxn ang="0">
                  <a:pos x="connsiteX40-81" y="connsiteY40-82"/>
                </a:cxn>
                <a:cxn ang="0">
                  <a:pos x="connsiteX41-83" y="connsiteY41-84"/>
                </a:cxn>
                <a:cxn ang="0">
                  <a:pos x="connsiteX42-85" y="connsiteY42-86"/>
                </a:cxn>
                <a:cxn ang="0">
                  <a:pos x="connsiteX43-87" y="connsiteY43-88"/>
                </a:cxn>
                <a:cxn ang="0">
                  <a:pos x="connsiteX44-89" y="connsiteY44-90"/>
                </a:cxn>
                <a:cxn ang="0">
                  <a:pos x="connsiteX45-91" y="connsiteY45-92"/>
                </a:cxn>
                <a:cxn ang="0">
                  <a:pos x="connsiteX46-93" y="connsiteY46-94"/>
                </a:cxn>
                <a:cxn ang="0">
                  <a:pos x="connsiteX47-95" y="connsiteY47-96"/>
                </a:cxn>
                <a:cxn ang="0">
                  <a:pos x="connsiteX48-97" y="connsiteY48-98"/>
                </a:cxn>
                <a:cxn ang="0">
                  <a:pos x="connsiteX49-99" y="connsiteY49-100"/>
                </a:cxn>
                <a:cxn ang="0">
                  <a:pos x="connsiteX50-101" y="connsiteY50-102"/>
                </a:cxn>
                <a:cxn ang="0">
                  <a:pos x="connsiteX51-103" y="connsiteY51-104"/>
                </a:cxn>
                <a:cxn ang="0">
                  <a:pos x="connsiteX52-105" y="connsiteY52-106"/>
                </a:cxn>
                <a:cxn ang="0">
                  <a:pos x="connsiteX53-107" y="connsiteY53-108"/>
                </a:cxn>
                <a:cxn ang="0">
                  <a:pos x="connsiteX54-109" y="connsiteY54-110"/>
                </a:cxn>
                <a:cxn ang="0">
                  <a:pos x="connsiteX55-111" y="connsiteY55-112"/>
                </a:cxn>
                <a:cxn ang="0">
                  <a:pos x="connsiteX56-113" y="connsiteY56-114"/>
                </a:cxn>
                <a:cxn ang="0">
                  <a:pos x="connsiteX57-115" y="connsiteY57-116"/>
                </a:cxn>
                <a:cxn ang="0">
                  <a:pos x="connsiteX58-117" y="connsiteY58-118"/>
                </a:cxn>
                <a:cxn ang="0">
                  <a:pos x="connsiteX59-119" y="connsiteY59-120"/>
                </a:cxn>
                <a:cxn ang="0">
                  <a:pos x="connsiteX60-121" y="connsiteY60-122"/>
                </a:cxn>
                <a:cxn ang="0">
                  <a:pos x="connsiteX61-123" y="connsiteY61-124"/>
                </a:cxn>
                <a:cxn ang="0">
                  <a:pos x="connsiteX62-125" y="connsiteY62-126"/>
                </a:cxn>
                <a:cxn ang="0">
                  <a:pos x="connsiteX63-127" y="connsiteY63-128"/>
                </a:cxn>
                <a:cxn ang="0">
                  <a:pos x="connsiteX64-129" y="connsiteY64-130"/>
                </a:cxn>
              </a:cxnLst>
              <a:rect l="l" t="t" r="r" b="b"/>
              <a:pathLst>
                <a:path w="8650" h="10000">
                  <a:moveTo>
                    <a:pt x="6635" y="3644"/>
                  </a:moveTo>
                  <a:lnTo>
                    <a:pt x="6635" y="4201"/>
                  </a:lnTo>
                  <a:lnTo>
                    <a:pt x="6635" y="4657"/>
                  </a:lnTo>
                  <a:lnTo>
                    <a:pt x="6635" y="5114"/>
                  </a:lnTo>
                  <a:lnTo>
                    <a:pt x="6635" y="5571"/>
                  </a:lnTo>
                  <a:lnTo>
                    <a:pt x="6635" y="6028"/>
                  </a:lnTo>
                  <a:lnTo>
                    <a:pt x="6635" y="6370"/>
                  </a:lnTo>
                  <a:lnTo>
                    <a:pt x="6635" y="6715"/>
                  </a:lnTo>
                  <a:lnTo>
                    <a:pt x="6635" y="6928"/>
                  </a:lnTo>
                  <a:cubicBezTo>
                    <a:pt x="6405" y="7118"/>
                    <a:pt x="6188" y="7310"/>
                    <a:pt x="5963" y="7499"/>
                  </a:cubicBezTo>
                  <a:lnTo>
                    <a:pt x="5963" y="7957"/>
                  </a:lnTo>
                  <a:cubicBezTo>
                    <a:pt x="6182" y="8073"/>
                    <a:pt x="6406" y="8185"/>
                    <a:pt x="6635" y="8300"/>
                  </a:cubicBezTo>
                  <a:lnTo>
                    <a:pt x="6635" y="8644"/>
                  </a:lnTo>
                  <a:lnTo>
                    <a:pt x="7310" y="8986"/>
                  </a:lnTo>
                  <a:lnTo>
                    <a:pt x="7983" y="9329"/>
                  </a:lnTo>
                  <a:lnTo>
                    <a:pt x="8650" y="9544"/>
                  </a:lnTo>
                  <a:lnTo>
                    <a:pt x="4707" y="10000"/>
                  </a:lnTo>
                  <a:lnTo>
                    <a:pt x="4035" y="9658"/>
                  </a:lnTo>
                  <a:lnTo>
                    <a:pt x="3360" y="9329"/>
                  </a:lnTo>
                  <a:lnTo>
                    <a:pt x="2688" y="8871"/>
                  </a:lnTo>
                  <a:lnTo>
                    <a:pt x="2688" y="8413"/>
                  </a:lnTo>
                  <a:lnTo>
                    <a:pt x="2688" y="7843"/>
                  </a:lnTo>
                  <a:lnTo>
                    <a:pt x="2688" y="7157"/>
                  </a:lnTo>
                  <a:lnTo>
                    <a:pt x="2688" y="6370"/>
                  </a:lnTo>
                  <a:lnTo>
                    <a:pt x="2688" y="5914"/>
                  </a:lnTo>
                  <a:lnTo>
                    <a:pt x="2688" y="5456"/>
                  </a:lnTo>
                  <a:lnTo>
                    <a:pt x="2688" y="5001"/>
                  </a:lnTo>
                  <a:lnTo>
                    <a:pt x="2688" y="4542"/>
                  </a:lnTo>
                  <a:lnTo>
                    <a:pt x="2688" y="3985"/>
                  </a:lnTo>
                  <a:lnTo>
                    <a:pt x="2688" y="3528"/>
                  </a:lnTo>
                  <a:lnTo>
                    <a:pt x="2688" y="3186"/>
                  </a:lnTo>
                  <a:lnTo>
                    <a:pt x="2688" y="2729"/>
                  </a:lnTo>
                  <a:lnTo>
                    <a:pt x="2688" y="2386"/>
                  </a:lnTo>
                  <a:lnTo>
                    <a:pt x="2017" y="2043"/>
                  </a:lnTo>
                  <a:lnTo>
                    <a:pt x="2017" y="1815"/>
                  </a:lnTo>
                  <a:lnTo>
                    <a:pt x="2017" y="1472"/>
                  </a:lnTo>
                  <a:lnTo>
                    <a:pt x="2017" y="1257"/>
                  </a:lnTo>
                  <a:lnTo>
                    <a:pt x="2017" y="1143"/>
                  </a:lnTo>
                  <a:lnTo>
                    <a:pt x="2017" y="914"/>
                  </a:lnTo>
                  <a:lnTo>
                    <a:pt x="1348" y="801"/>
                  </a:lnTo>
                  <a:lnTo>
                    <a:pt x="1348" y="572"/>
                  </a:lnTo>
                  <a:lnTo>
                    <a:pt x="667" y="458"/>
                  </a:lnTo>
                  <a:lnTo>
                    <a:pt x="0" y="342"/>
                  </a:lnTo>
                  <a:lnTo>
                    <a:pt x="0" y="228"/>
                  </a:lnTo>
                  <a:lnTo>
                    <a:pt x="0" y="114"/>
                  </a:lnTo>
                  <a:lnTo>
                    <a:pt x="667" y="0"/>
                  </a:lnTo>
                  <a:lnTo>
                    <a:pt x="667" y="0"/>
                  </a:lnTo>
                  <a:lnTo>
                    <a:pt x="2017" y="0"/>
                  </a:lnTo>
                  <a:lnTo>
                    <a:pt x="3360" y="0"/>
                  </a:lnTo>
                  <a:lnTo>
                    <a:pt x="4707" y="114"/>
                  </a:lnTo>
                  <a:lnTo>
                    <a:pt x="5963" y="228"/>
                  </a:lnTo>
                  <a:lnTo>
                    <a:pt x="7310" y="342"/>
                  </a:lnTo>
                  <a:lnTo>
                    <a:pt x="7983" y="458"/>
                  </a:lnTo>
                  <a:lnTo>
                    <a:pt x="8650" y="458"/>
                  </a:lnTo>
                  <a:lnTo>
                    <a:pt x="8650" y="685"/>
                  </a:lnTo>
                  <a:lnTo>
                    <a:pt x="7983" y="914"/>
                  </a:lnTo>
                  <a:lnTo>
                    <a:pt x="7983" y="1027"/>
                  </a:lnTo>
                  <a:lnTo>
                    <a:pt x="7983" y="1257"/>
                  </a:lnTo>
                  <a:lnTo>
                    <a:pt x="7310" y="1472"/>
                  </a:lnTo>
                  <a:lnTo>
                    <a:pt x="7310" y="1699"/>
                  </a:lnTo>
                  <a:lnTo>
                    <a:pt x="7310" y="2043"/>
                  </a:lnTo>
                  <a:lnTo>
                    <a:pt x="7310" y="2500"/>
                  </a:lnTo>
                  <a:cubicBezTo>
                    <a:pt x="7080" y="2690"/>
                    <a:pt x="6862" y="2882"/>
                    <a:pt x="6635" y="3071"/>
                  </a:cubicBezTo>
                  <a:lnTo>
                    <a:pt x="6635" y="3644"/>
                  </a:lnTo>
                  <a:lnTo>
                    <a:pt x="6635" y="3644"/>
                  </a:lnTo>
                </a:path>
              </a:pathLst>
            </a:custGeom>
            <a:solidFill>
              <a:schemeClr val="bg1">
                <a:lumMod val="50000"/>
              </a:schemeClr>
            </a:solidFill>
            <a:ln w="12700">
              <a:solidFill>
                <a:schemeClr val="bg1">
                  <a:lumMod val="50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3" name="Freeform 44"/>
            <p:cNvSpPr/>
            <p:nvPr/>
          </p:nvSpPr>
          <p:spPr bwMode="auto">
            <a:xfrm>
              <a:off x="15868" y="4163"/>
              <a:ext cx="478" cy="855"/>
            </a:xfrm>
            <a:custGeom>
              <a:avLst/>
              <a:gdLst>
                <a:gd name="connsiteX0" fmla="*/ 8995 w 10000"/>
                <a:gd name="connsiteY0" fmla="*/ 5321 h 10000"/>
                <a:gd name="connsiteX1" fmla="*/ 8851 w 10000"/>
                <a:gd name="connsiteY1" fmla="*/ 6176 h 10000"/>
                <a:gd name="connsiteX2" fmla="*/ 8851 w 10000"/>
                <a:gd name="connsiteY2" fmla="*/ 6604 h 10000"/>
                <a:gd name="connsiteX3" fmla="*/ 8707 w 10000"/>
                <a:gd name="connsiteY3" fmla="*/ 7246 h 10000"/>
                <a:gd name="connsiteX4" fmla="*/ 8564 w 10000"/>
                <a:gd name="connsiteY4" fmla="*/ 7674 h 10000"/>
                <a:gd name="connsiteX5" fmla="*/ 8564 w 10000"/>
                <a:gd name="connsiteY5" fmla="*/ 8075 h 10000"/>
                <a:gd name="connsiteX6" fmla="*/ 8420 w 10000"/>
                <a:gd name="connsiteY6" fmla="*/ 8503 h 10000"/>
                <a:gd name="connsiteX7" fmla="*/ 8420 w 10000"/>
                <a:gd name="connsiteY7" fmla="*/ 8717 h 10000"/>
                <a:gd name="connsiteX8" fmla="*/ 8276 w 10000"/>
                <a:gd name="connsiteY8" fmla="*/ 9144 h 10000"/>
                <a:gd name="connsiteX9" fmla="*/ 8133 w 10000"/>
                <a:gd name="connsiteY9" fmla="*/ 9572 h 10000"/>
                <a:gd name="connsiteX10" fmla="*/ 7989 w 10000"/>
                <a:gd name="connsiteY10" fmla="*/ 9786 h 10000"/>
                <a:gd name="connsiteX11" fmla="*/ 7846 w 10000"/>
                <a:gd name="connsiteY11" fmla="*/ 10000 h 10000"/>
                <a:gd name="connsiteX12" fmla="*/ 7702 w 10000"/>
                <a:gd name="connsiteY12" fmla="*/ 10000 h 10000"/>
                <a:gd name="connsiteX13" fmla="*/ 7576 w 10000"/>
                <a:gd name="connsiteY13" fmla="*/ 10000 h 10000"/>
                <a:gd name="connsiteX14" fmla="*/ 7433 w 10000"/>
                <a:gd name="connsiteY14" fmla="*/ 9786 h 10000"/>
                <a:gd name="connsiteX15" fmla="*/ 7289 w 10000"/>
                <a:gd name="connsiteY15" fmla="*/ 9572 h 10000"/>
                <a:gd name="connsiteX16" fmla="*/ 7002 w 10000"/>
                <a:gd name="connsiteY16" fmla="*/ 9358 h 10000"/>
                <a:gd name="connsiteX17" fmla="*/ 6715 w 10000"/>
                <a:gd name="connsiteY17" fmla="*/ 9144 h 10000"/>
                <a:gd name="connsiteX18" fmla="*/ 6571 w 10000"/>
                <a:gd name="connsiteY18" fmla="*/ 8717 h 10000"/>
                <a:gd name="connsiteX19" fmla="*/ 6571 w 10000"/>
                <a:gd name="connsiteY19" fmla="*/ 8503 h 10000"/>
                <a:gd name="connsiteX20" fmla="*/ 6571 w 10000"/>
                <a:gd name="connsiteY20" fmla="*/ 8289 h 10000"/>
                <a:gd name="connsiteX21" fmla="*/ 6715 w 10000"/>
                <a:gd name="connsiteY21" fmla="*/ 8289 h 10000"/>
                <a:gd name="connsiteX22" fmla="*/ 7002 w 10000"/>
                <a:gd name="connsiteY22" fmla="*/ 8289 h 10000"/>
                <a:gd name="connsiteX23" fmla="*/ 7145 w 10000"/>
                <a:gd name="connsiteY23" fmla="*/ 8075 h 10000"/>
                <a:gd name="connsiteX24" fmla="*/ 7289 w 10000"/>
                <a:gd name="connsiteY24" fmla="*/ 7888 h 10000"/>
                <a:gd name="connsiteX25" fmla="*/ 7289 w 10000"/>
                <a:gd name="connsiteY25" fmla="*/ 7888 h 10000"/>
                <a:gd name="connsiteX26" fmla="*/ 7433 w 10000"/>
                <a:gd name="connsiteY26" fmla="*/ 7674 h 10000"/>
                <a:gd name="connsiteX27" fmla="*/ 7433 w 10000"/>
                <a:gd name="connsiteY27" fmla="*/ 7460 h 10000"/>
                <a:gd name="connsiteX28" fmla="*/ 7576 w 10000"/>
                <a:gd name="connsiteY28" fmla="*/ 7032 h 10000"/>
                <a:gd name="connsiteX29" fmla="*/ 7576 w 10000"/>
                <a:gd name="connsiteY29" fmla="*/ 6604 h 10000"/>
                <a:gd name="connsiteX30" fmla="*/ 7702 w 10000"/>
                <a:gd name="connsiteY30" fmla="*/ 6176 h 10000"/>
                <a:gd name="connsiteX31" fmla="*/ 7702 w 10000"/>
                <a:gd name="connsiteY31" fmla="*/ 5749 h 10000"/>
                <a:gd name="connsiteX32" fmla="*/ 7846 w 10000"/>
                <a:gd name="connsiteY32" fmla="*/ 5321 h 10000"/>
                <a:gd name="connsiteX33" fmla="*/ 7989 w 10000"/>
                <a:gd name="connsiteY33" fmla="*/ 4251 h 10000"/>
                <a:gd name="connsiteX34" fmla="*/ 8133 w 10000"/>
                <a:gd name="connsiteY34" fmla="*/ 3396 h 10000"/>
                <a:gd name="connsiteX35" fmla="*/ 8133 w 10000"/>
                <a:gd name="connsiteY35" fmla="*/ 2781 h 10000"/>
                <a:gd name="connsiteX36" fmla="*/ 8133 w 10000"/>
                <a:gd name="connsiteY36" fmla="*/ 2353 h 10000"/>
                <a:gd name="connsiteX37" fmla="*/ 8133 w 10000"/>
                <a:gd name="connsiteY37" fmla="*/ 2139 h 10000"/>
                <a:gd name="connsiteX38" fmla="*/ 8133 w 10000"/>
                <a:gd name="connsiteY38" fmla="*/ 1925 h 10000"/>
                <a:gd name="connsiteX39" fmla="*/ 7989 w 10000"/>
                <a:gd name="connsiteY39" fmla="*/ 1711 h 10000"/>
                <a:gd name="connsiteX40" fmla="*/ 7846 w 10000"/>
                <a:gd name="connsiteY40" fmla="*/ 1497 h 10000"/>
                <a:gd name="connsiteX41" fmla="*/ 7702 w 10000"/>
                <a:gd name="connsiteY41" fmla="*/ 1497 h 10000"/>
                <a:gd name="connsiteX42" fmla="*/ 7289 w 10000"/>
                <a:gd name="connsiteY42" fmla="*/ 1497 h 10000"/>
                <a:gd name="connsiteX43" fmla="*/ 7002 w 10000"/>
                <a:gd name="connsiteY43" fmla="*/ 1497 h 10000"/>
                <a:gd name="connsiteX44" fmla="*/ 6427 w 10000"/>
                <a:gd name="connsiteY44" fmla="*/ 1497 h 10000"/>
                <a:gd name="connsiteX45" fmla="*/ 5853 w 10000"/>
                <a:gd name="connsiteY45" fmla="*/ 1711 h 10000"/>
                <a:gd name="connsiteX46" fmla="*/ 4991 w 10000"/>
                <a:gd name="connsiteY46" fmla="*/ 1925 h 10000"/>
                <a:gd name="connsiteX47" fmla="*/ 4147 w 10000"/>
                <a:gd name="connsiteY47" fmla="*/ 1925 h 10000"/>
                <a:gd name="connsiteX48" fmla="*/ 3285 w 10000"/>
                <a:gd name="connsiteY48" fmla="*/ 2139 h 10000"/>
                <a:gd name="connsiteX49" fmla="*/ 2280 w 10000"/>
                <a:gd name="connsiteY49" fmla="*/ 2353 h 10000"/>
                <a:gd name="connsiteX50" fmla="*/ 1418 w 10000"/>
                <a:gd name="connsiteY50" fmla="*/ 2353 h 10000"/>
                <a:gd name="connsiteX51" fmla="*/ 575 w 10000"/>
                <a:gd name="connsiteY51" fmla="*/ 2567 h 10000"/>
                <a:gd name="connsiteX52" fmla="*/ 0 w 10000"/>
                <a:gd name="connsiteY52" fmla="*/ 1711 h 10000"/>
                <a:gd name="connsiteX53" fmla="*/ 575 w 10000"/>
                <a:gd name="connsiteY53" fmla="*/ 1711 h 10000"/>
                <a:gd name="connsiteX54" fmla="*/ 1275 w 10000"/>
                <a:gd name="connsiteY54" fmla="*/ 1497 h 10000"/>
                <a:gd name="connsiteX55" fmla="*/ 2136 w 10000"/>
                <a:gd name="connsiteY55" fmla="*/ 1497 h 10000"/>
                <a:gd name="connsiteX56" fmla="*/ 3142 w 10000"/>
                <a:gd name="connsiteY56" fmla="*/ 1283 h 10000"/>
                <a:gd name="connsiteX57" fmla="*/ 4004 w 10000"/>
                <a:gd name="connsiteY57" fmla="*/ 1070 h 10000"/>
                <a:gd name="connsiteX58" fmla="*/ 4847 w 10000"/>
                <a:gd name="connsiteY58" fmla="*/ 1070 h 10000"/>
                <a:gd name="connsiteX59" fmla="*/ 5566 w 10000"/>
                <a:gd name="connsiteY59" fmla="*/ 856 h 10000"/>
                <a:gd name="connsiteX60" fmla="*/ 6284 w 10000"/>
                <a:gd name="connsiteY60" fmla="*/ 642 h 10000"/>
                <a:gd name="connsiteX61" fmla="*/ 6715 w 10000"/>
                <a:gd name="connsiteY61" fmla="*/ 642 h 10000"/>
                <a:gd name="connsiteX62" fmla="*/ 7145 w 10000"/>
                <a:gd name="connsiteY62" fmla="*/ 428 h 10000"/>
                <a:gd name="connsiteX63" fmla="*/ 7433 w 10000"/>
                <a:gd name="connsiteY63" fmla="*/ 214 h 10000"/>
                <a:gd name="connsiteX64" fmla="*/ 7702 w 10000"/>
                <a:gd name="connsiteY64" fmla="*/ 214 h 10000"/>
                <a:gd name="connsiteX65" fmla="*/ 7989 w 10000"/>
                <a:gd name="connsiteY65" fmla="*/ 0 h 10000"/>
                <a:gd name="connsiteX66" fmla="*/ 8133 w 10000"/>
                <a:gd name="connsiteY66" fmla="*/ 0 h 10000"/>
                <a:gd name="connsiteX67" fmla="*/ 8276 w 10000"/>
                <a:gd name="connsiteY67" fmla="*/ 0 h 10000"/>
                <a:gd name="connsiteX68" fmla="*/ 8420 w 10000"/>
                <a:gd name="connsiteY68" fmla="*/ 214 h 10000"/>
                <a:gd name="connsiteX69" fmla="*/ 8707 w 10000"/>
                <a:gd name="connsiteY69" fmla="*/ 214 h 10000"/>
                <a:gd name="connsiteX70" fmla="*/ 8995 w 10000"/>
                <a:gd name="connsiteY70" fmla="*/ 428 h 10000"/>
                <a:gd name="connsiteX71" fmla="*/ 9282 w 10000"/>
                <a:gd name="connsiteY71" fmla="*/ 856 h 10000"/>
                <a:gd name="connsiteX72" fmla="*/ 9569 w 10000"/>
                <a:gd name="connsiteY72" fmla="*/ 1070 h 10000"/>
                <a:gd name="connsiteX73" fmla="*/ 9856 w 10000"/>
                <a:gd name="connsiteY73" fmla="*/ 1283 h 10000"/>
                <a:gd name="connsiteX74" fmla="*/ 10000 w 10000"/>
                <a:gd name="connsiteY74" fmla="*/ 1497 h 10000"/>
                <a:gd name="connsiteX75" fmla="*/ 10000 w 10000"/>
                <a:gd name="connsiteY75" fmla="*/ 1497 h 10000"/>
                <a:gd name="connsiteX76" fmla="*/ 10000 w 10000"/>
                <a:gd name="connsiteY76" fmla="*/ 1925 h 10000"/>
                <a:gd name="connsiteX77" fmla="*/ 9713 w 10000"/>
                <a:gd name="connsiteY77" fmla="*/ 2139 h 10000"/>
                <a:gd name="connsiteX78" fmla="*/ 9713 w 10000"/>
                <a:gd name="connsiteY78" fmla="*/ 2353 h 10000"/>
                <a:gd name="connsiteX79" fmla="*/ 9569 w 10000"/>
                <a:gd name="connsiteY79" fmla="*/ 2567 h 10000"/>
                <a:gd name="connsiteX80" fmla="*/ 9569 w 10000"/>
                <a:gd name="connsiteY80" fmla="*/ 2781 h 10000"/>
                <a:gd name="connsiteX81" fmla="*/ 9425 w 10000"/>
                <a:gd name="connsiteY81" fmla="*/ 3182 h 10000"/>
                <a:gd name="connsiteX82" fmla="*/ 9282 w 10000"/>
                <a:gd name="connsiteY82" fmla="*/ 3610 h 10000"/>
                <a:gd name="connsiteX83" fmla="*/ 9282 w 10000"/>
                <a:gd name="connsiteY83" fmla="*/ 4037 h 10000"/>
                <a:gd name="connsiteX84" fmla="*/ 9138 w 10000"/>
                <a:gd name="connsiteY84" fmla="*/ 4679 h 10000"/>
                <a:gd name="connsiteX85" fmla="*/ 8995 w 10000"/>
                <a:gd name="connsiteY85" fmla="*/ 5321 h 10000"/>
                <a:gd name="connsiteX86" fmla="*/ 8995 w 10000"/>
                <a:gd name="connsiteY86" fmla="*/ 5321 h 10000"/>
                <a:gd name="connsiteX0-1" fmla="*/ 8420 w 9425"/>
                <a:gd name="connsiteY0-2" fmla="*/ 5321 h 10000"/>
                <a:gd name="connsiteX1-3" fmla="*/ 8276 w 9425"/>
                <a:gd name="connsiteY1-4" fmla="*/ 6176 h 10000"/>
                <a:gd name="connsiteX2-5" fmla="*/ 8276 w 9425"/>
                <a:gd name="connsiteY2-6" fmla="*/ 6604 h 10000"/>
                <a:gd name="connsiteX3-7" fmla="*/ 8132 w 9425"/>
                <a:gd name="connsiteY3-8" fmla="*/ 7246 h 10000"/>
                <a:gd name="connsiteX4-9" fmla="*/ 7989 w 9425"/>
                <a:gd name="connsiteY4-10" fmla="*/ 7674 h 10000"/>
                <a:gd name="connsiteX5-11" fmla="*/ 7989 w 9425"/>
                <a:gd name="connsiteY5-12" fmla="*/ 8075 h 10000"/>
                <a:gd name="connsiteX6-13" fmla="*/ 7845 w 9425"/>
                <a:gd name="connsiteY6-14" fmla="*/ 8503 h 10000"/>
                <a:gd name="connsiteX7-15" fmla="*/ 7845 w 9425"/>
                <a:gd name="connsiteY7-16" fmla="*/ 8717 h 10000"/>
                <a:gd name="connsiteX8-17" fmla="*/ 7701 w 9425"/>
                <a:gd name="connsiteY8-18" fmla="*/ 9144 h 10000"/>
                <a:gd name="connsiteX9-19" fmla="*/ 7558 w 9425"/>
                <a:gd name="connsiteY9-20" fmla="*/ 9572 h 10000"/>
                <a:gd name="connsiteX10-21" fmla="*/ 7414 w 9425"/>
                <a:gd name="connsiteY10-22" fmla="*/ 9786 h 10000"/>
                <a:gd name="connsiteX11-23" fmla="*/ 7271 w 9425"/>
                <a:gd name="connsiteY11-24" fmla="*/ 10000 h 10000"/>
                <a:gd name="connsiteX12-25" fmla="*/ 7127 w 9425"/>
                <a:gd name="connsiteY12-26" fmla="*/ 10000 h 10000"/>
                <a:gd name="connsiteX13-27" fmla="*/ 7001 w 9425"/>
                <a:gd name="connsiteY13-28" fmla="*/ 10000 h 10000"/>
                <a:gd name="connsiteX14-29" fmla="*/ 6858 w 9425"/>
                <a:gd name="connsiteY14-30" fmla="*/ 9786 h 10000"/>
                <a:gd name="connsiteX15-31" fmla="*/ 6714 w 9425"/>
                <a:gd name="connsiteY15-32" fmla="*/ 9572 h 10000"/>
                <a:gd name="connsiteX16-33" fmla="*/ 6427 w 9425"/>
                <a:gd name="connsiteY16-34" fmla="*/ 9358 h 10000"/>
                <a:gd name="connsiteX17-35" fmla="*/ 6140 w 9425"/>
                <a:gd name="connsiteY17-36" fmla="*/ 9144 h 10000"/>
                <a:gd name="connsiteX18-37" fmla="*/ 5996 w 9425"/>
                <a:gd name="connsiteY18-38" fmla="*/ 8717 h 10000"/>
                <a:gd name="connsiteX19-39" fmla="*/ 5996 w 9425"/>
                <a:gd name="connsiteY19-40" fmla="*/ 8503 h 10000"/>
                <a:gd name="connsiteX20-41" fmla="*/ 5996 w 9425"/>
                <a:gd name="connsiteY20-42" fmla="*/ 8289 h 10000"/>
                <a:gd name="connsiteX21-43" fmla="*/ 6140 w 9425"/>
                <a:gd name="connsiteY21-44" fmla="*/ 8289 h 10000"/>
                <a:gd name="connsiteX22-45" fmla="*/ 6427 w 9425"/>
                <a:gd name="connsiteY22-46" fmla="*/ 8289 h 10000"/>
                <a:gd name="connsiteX23-47" fmla="*/ 6570 w 9425"/>
                <a:gd name="connsiteY23-48" fmla="*/ 8075 h 10000"/>
                <a:gd name="connsiteX24-49" fmla="*/ 6714 w 9425"/>
                <a:gd name="connsiteY24-50" fmla="*/ 7888 h 10000"/>
                <a:gd name="connsiteX25-51" fmla="*/ 6714 w 9425"/>
                <a:gd name="connsiteY25-52" fmla="*/ 7888 h 10000"/>
                <a:gd name="connsiteX26-53" fmla="*/ 6858 w 9425"/>
                <a:gd name="connsiteY26-54" fmla="*/ 7674 h 10000"/>
                <a:gd name="connsiteX27-55" fmla="*/ 6858 w 9425"/>
                <a:gd name="connsiteY27-56" fmla="*/ 7460 h 10000"/>
                <a:gd name="connsiteX28-57" fmla="*/ 7001 w 9425"/>
                <a:gd name="connsiteY28-58" fmla="*/ 7032 h 10000"/>
                <a:gd name="connsiteX29-59" fmla="*/ 7001 w 9425"/>
                <a:gd name="connsiteY29-60" fmla="*/ 6604 h 10000"/>
                <a:gd name="connsiteX30-61" fmla="*/ 7127 w 9425"/>
                <a:gd name="connsiteY30-62" fmla="*/ 6176 h 10000"/>
                <a:gd name="connsiteX31-63" fmla="*/ 7127 w 9425"/>
                <a:gd name="connsiteY31-64" fmla="*/ 5749 h 10000"/>
                <a:gd name="connsiteX32-65" fmla="*/ 7271 w 9425"/>
                <a:gd name="connsiteY32-66" fmla="*/ 5321 h 10000"/>
                <a:gd name="connsiteX33-67" fmla="*/ 7414 w 9425"/>
                <a:gd name="connsiteY33-68" fmla="*/ 4251 h 10000"/>
                <a:gd name="connsiteX34-69" fmla="*/ 7558 w 9425"/>
                <a:gd name="connsiteY34-70" fmla="*/ 3396 h 10000"/>
                <a:gd name="connsiteX35-71" fmla="*/ 7558 w 9425"/>
                <a:gd name="connsiteY35-72" fmla="*/ 2781 h 10000"/>
                <a:gd name="connsiteX36-73" fmla="*/ 7558 w 9425"/>
                <a:gd name="connsiteY36-74" fmla="*/ 2353 h 10000"/>
                <a:gd name="connsiteX37-75" fmla="*/ 7558 w 9425"/>
                <a:gd name="connsiteY37-76" fmla="*/ 2139 h 10000"/>
                <a:gd name="connsiteX38-77" fmla="*/ 7558 w 9425"/>
                <a:gd name="connsiteY38-78" fmla="*/ 1925 h 10000"/>
                <a:gd name="connsiteX39-79" fmla="*/ 7414 w 9425"/>
                <a:gd name="connsiteY39-80" fmla="*/ 1711 h 10000"/>
                <a:gd name="connsiteX40-81" fmla="*/ 7271 w 9425"/>
                <a:gd name="connsiteY40-82" fmla="*/ 1497 h 10000"/>
                <a:gd name="connsiteX41-83" fmla="*/ 7127 w 9425"/>
                <a:gd name="connsiteY41-84" fmla="*/ 1497 h 10000"/>
                <a:gd name="connsiteX42-85" fmla="*/ 6714 w 9425"/>
                <a:gd name="connsiteY42-86" fmla="*/ 1497 h 10000"/>
                <a:gd name="connsiteX43-87" fmla="*/ 6427 w 9425"/>
                <a:gd name="connsiteY43-88" fmla="*/ 1497 h 10000"/>
                <a:gd name="connsiteX44-89" fmla="*/ 5852 w 9425"/>
                <a:gd name="connsiteY44-90" fmla="*/ 1497 h 10000"/>
                <a:gd name="connsiteX45-91" fmla="*/ 5278 w 9425"/>
                <a:gd name="connsiteY45-92" fmla="*/ 1711 h 10000"/>
                <a:gd name="connsiteX46-93" fmla="*/ 4416 w 9425"/>
                <a:gd name="connsiteY46-94" fmla="*/ 1925 h 10000"/>
                <a:gd name="connsiteX47-95" fmla="*/ 3572 w 9425"/>
                <a:gd name="connsiteY47-96" fmla="*/ 1925 h 10000"/>
                <a:gd name="connsiteX48-97" fmla="*/ 2710 w 9425"/>
                <a:gd name="connsiteY48-98" fmla="*/ 2139 h 10000"/>
                <a:gd name="connsiteX49-99" fmla="*/ 1705 w 9425"/>
                <a:gd name="connsiteY49-100" fmla="*/ 2353 h 10000"/>
                <a:gd name="connsiteX50-101" fmla="*/ 843 w 9425"/>
                <a:gd name="connsiteY50-102" fmla="*/ 2353 h 10000"/>
                <a:gd name="connsiteX51-103" fmla="*/ 0 w 9425"/>
                <a:gd name="connsiteY51-104" fmla="*/ 2567 h 10000"/>
                <a:gd name="connsiteX52-105" fmla="*/ 0 w 9425"/>
                <a:gd name="connsiteY52-106" fmla="*/ 1711 h 10000"/>
                <a:gd name="connsiteX53-107" fmla="*/ 700 w 9425"/>
                <a:gd name="connsiteY53-108" fmla="*/ 1497 h 10000"/>
                <a:gd name="connsiteX54-109" fmla="*/ 1561 w 9425"/>
                <a:gd name="connsiteY54-110" fmla="*/ 1497 h 10000"/>
                <a:gd name="connsiteX55-111" fmla="*/ 2567 w 9425"/>
                <a:gd name="connsiteY55-112" fmla="*/ 1283 h 10000"/>
                <a:gd name="connsiteX56-113" fmla="*/ 3429 w 9425"/>
                <a:gd name="connsiteY56-114" fmla="*/ 1070 h 10000"/>
                <a:gd name="connsiteX57-115" fmla="*/ 4272 w 9425"/>
                <a:gd name="connsiteY57-116" fmla="*/ 1070 h 10000"/>
                <a:gd name="connsiteX58-117" fmla="*/ 4991 w 9425"/>
                <a:gd name="connsiteY58-118" fmla="*/ 856 h 10000"/>
                <a:gd name="connsiteX59-119" fmla="*/ 5709 w 9425"/>
                <a:gd name="connsiteY59-120" fmla="*/ 642 h 10000"/>
                <a:gd name="connsiteX60-121" fmla="*/ 6140 w 9425"/>
                <a:gd name="connsiteY60-122" fmla="*/ 642 h 10000"/>
                <a:gd name="connsiteX61-123" fmla="*/ 6570 w 9425"/>
                <a:gd name="connsiteY61-124" fmla="*/ 428 h 10000"/>
                <a:gd name="connsiteX62-125" fmla="*/ 6858 w 9425"/>
                <a:gd name="connsiteY62-126" fmla="*/ 214 h 10000"/>
                <a:gd name="connsiteX63-127" fmla="*/ 7127 w 9425"/>
                <a:gd name="connsiteY63-128" fmla="*/ 214 h 10000"/>
                <a:gd name="connsiteX64-129" fmla="*/ 7414 w 9425"/>
                <a:gd name="connsiteY64-130" fmla="*/ 0 h 10000"/>
                <a:gd name="connsiteX65-131" fmla="*/ 7558 w 9425"/>
                <a:gd name="connsiteY65-132" fmla="*/ 0 h 10000"/>
                <a:gd name="connsiteX66-133" fmla="*/ 7701 w 9425"/>
                <a:gd name="connsiteY66-134" fmla="*/ 0 h 10000"/>
                <a:gd name="connsiteX67-135" fmla="*/ 7845 w 9425"/>
                <a:gd name="connsiteY67-136" fmla="*/ 214 h 10000"/>
                <a:gd name="connsiteX68-137" fmla="*/ 8132 w 9425"/>
                <a:gd name="connsiteY68-138" fmla="*/ 214 h 10000"/>
                <a:gd name="connsiteX69-139" fmla="*/ 8420 w 9425"/>
                <a:gd name="connsiteY69-140" fmla="*/ 428 h 10000"/>
                <a:gd name="connsiteX70-141" fmla="*/ 8707 w 9425"/>
                <a:gd name="connsiteY70-142" fmla="*/ 856 h 10000"/>
                <a:gd name="connsiteX71-143" fmla="*/ 8994 w 9425"/>
                <a:gd name="connsiteY71-144" fmla="*/ 1070 h 10000"/>
                <a:gd name="connsiteX72-145" fmla="*/ 9281 w 9425"/>
                <a:gd name="connsiteY72-146" fmla="*/ 1283 h 10000"/>
                <a:gd name="connsiteX73-147" fmla="*/ 9425 w 9425"/>
                <a:gd name="connsiteY73-148" fmla="*/ 1497 h 10000"/>
                <a:gd name="connsiteX74-149" fmla="*/ 9425 w 9425"/>
                <a:gd name="connsiteY74-150" fmla="*/ 1497 h 10000"/>
                <a:gd name="connsiteX75-151" fmla="*/ 9425 w 9425"/>
                <a:gd name="connsiteY75-152" fmla="*/ 1925 h 10000"/>
                <a:gd name="connsiteX76-153" fmla="*/ 9138 w 9425"/>
                <a:gd name="connsiteY76-154" fmla="*/ 2139 h 10000"/>
                <a:gd name="connsiteX77-155" fmla="*/ 9138 w 9425"/>
                <a:gd name="connsiteY77-156" fmla="*/ 2353 h 10000"/>
                <a:gd name="connsiteX78-157" fmla="*/ 8994 w 9425"/>
                <a:gd name="connsiteY78-158" fmla="*/ 2567 h 10000"/>
                <a:gd name="connsiteX79-159" fmla="*/ 8994 w 9425"/>
                <a:gd name="connsiteY79-160" fmla="*/ 2781 h 10000"/>
                <a:gd name="connsiteX80-161" fmla="*/ 8850 w 9425"/>
                <a:gd name="connsiteY80-162" fmla="*/ 3182 h 10000"/>
                <a:gd name="connsiteX81-163" fmla="*/ 8707 w 9425"/>
                <a:gd name="connsiteY81-164" fmla="*/ 3610 h 10000"/>
                <a:gd name="connsiteX82-165" fmla="*/ 8707 w 9425"/>
                <a:gd name="connsiteY82-166" fmla="*/ 4037 h 10000"/>
                <a:gd name="connsiteX83-167" fmla="*/ 8563 w 9425"/>
                <a:gd name="connsiteY83-168" fmla="*/ 4679 h 10000"/>
                <a:gd name="connsiteX84-169" fmla="*/ 8420 w 9425"/>
                <a:gd name="connsiteY84-170" fmla="*/ 5321 h 10000"/>
                <a:gd name="connsiteX85-171" fmla="*/ 8420 w 9425"/>
                <a:gd name="connsiteY85-172" fmla="*/ 5321 h 10000"/>
                <a:gd name="connsiteX0-173" fmla="*/ 8934 w 10000"/>
                <a:gd name="connsiteY0-174" fmla="*/ 5321 h 10000"/>
                <a:gd name="connsiteX1-175" fmla="*/ 8781 w 10000"/>
                <a:gd name="connsiteY1-176" fmla="*/ 6176 h 10000"/>
                <a:gd name="connsiteX2-177" fmla="*/ 8781 w 10000"/>
                <a:gd name="connsiteY2-178" fmla="*/ 6604 h 10000"/>
                <a:gd name="connsiteX3-179" fmla="*/ 8628 w 10000"/>
                <a:gd name="connsiteY3-180" fmla="*/ 7246 h 10000"/>
                <a:gd name="connsiteX4-181" fmla="*/ 8476 w 10000"/>
                <a:gd name="connsiteY4-182" fmla="*/ 7674 h 10000"/>
                <a:gd name="connsiteX5-183" fmla="*/ 8476 w 10000"/>
                <a:gd name="connsiteY5-184" fmla="*/ 8075 h 10000"/>
                <a:gd name="connsiteX6-185" fmla="*/ 8324 w 10000"/>
                <a:gd name="connsiteY6-186" fmla="*/ 8503 h 10000"/>
                <a:gd name="connsiteX7-187" fmla="*/ 8324 w 10000"/>
                <a:gd name="connsiteY7-188" fmla="*/ 8717 h 10000"/>
                <a:gd name="connsiteX8-189" fmla="*/ 8171 w 10000"/>
                <a:gd name="connsiteY8-190" fmla="*/ 9144 h 10000"/>
                <a:gd name="connsiteX9-191" fmla="*/ 8019 w 10000"/>
                <a:gd name="connsiteY9-192" fmla="*/ 9572 h 10000"/>
                <a:gd name="connsiteX10-193" fmla="*/ 7866 w 10000"/>
                <a:gd name="connsiteY10-194" fmla="*/ 9786 h 10000"/>
                <a:gd name="connsiteX11-195" fmla="*/ 7715 w 10000"/>
                <a:gd name="connsiteY11-196" fmla="*/ 10000 h 10000"/>
                <a:gd name="connsiteX12-197" fmla="*/ 7562 w 10000"/>
                <a:gd name="connsiteY12-198" fmla="*/ 10000 h 10000"/>
                <a:gd name="connsiteX13-199" fmla="*/ 7428 w 10000"/>
                <a:gd name="connsiteY13-200" fmla="*/ 10000 h 10000"/>
                <a:gd name="connsiteX14-201" fmla="*/ 7276 w 10000"/>
                <a:gd name="connsiteY14-202" fmla="*/ 9786 h 10000"/>
                <a:gd name="connsiteX15-203" fmla="*/ 7124 w 10000"/>
                <a:gd name="connsiteY15-204" fmla="*/ 9572 h 10000"/>
                <a:gd name="connsiteX16-205" fmla="*/ 6819 w 10000"/>
                <a:gd name="connsiteY16-206" fmla="*/ 9358 h 10000"/>
                <a:gd name="connsiteX17-207" fmla="*/ 6515 w 10000"/>
                <a:gd name="connsiteY17-208" fmla="*/ 9144 h 10000"/>
                <a:gd name="connsiteX18-209" fmla="*/ 6362 w 10000"/>
                <a:gd name="connsiteY18-210" fmla="*/ 8717 h 10000"/>
                <a:gd name="connsiteX19-211" fmla="*/ 6362 w 10000"/>
                <a:gd name="connsiteY19-212" fmla="*/ 8503 h 10000"/>
                <a:gd name="connsiteX20-213" fmla="*/ 6362 w 10000"/>
                <a:gd name="connsiteY20-214" fmla="*/ 8289 h 10000"/>
                <a:gd name="connsiteX21-215" fmla="*/ 6515 w 10000"/>
                <a:gd name="connsiteY21-216" fmla="*/ 8289 h 10000"/>
                <a:gd name="connsiteX22-217" fmla="*/ 6819 w 10000"/>
                <a:gd name="connsiteY22-218" fmla="*/ 8289 h 10000"/>
                <a:gd name="connsiteX23-219" fmla="*/ 6971 w 10000"/>
                <a:gd name="connsiteY23-220" fmla="*/ 8075 h 10000"/>
                <a:gd name="connsiteX24-221" fmla="*/ 7124 w 10000"/>
                <a:gd name="connsiteY24-222" fmla="*/ 7888 h 10000"/>
                <a:gd name="connsiteX25-223" fmla="*/ 7124 w 10000"/>
                <a:gd name="connsiteY25-224" fmla="*/ 7888 h 10000"/>
                <a:gd name="connsiteX26-225" fmla="*/ 7276 w 10000"/>
                <a:gd name="connsiteY26-226" fmla="*/ 7674 h 10000"/>
                <a:gd name="connsiteX27-227" fmla="*/ 7276 w 10000"/>
                <a:gd name="connsiteY27-228" fmla="*/ 7460 h 10000"/>
                <a:gd name="connsiteX28-229" fmla="*/ 7428 w 10000"/>
                <a:gd name="connsiteY28-230" fmla="*/ 7032 h 10000"/>
                <a:gd name="connsiteX29-231" fmla="*/ 7428 w 10000"/>
                <a:gd name="connsiteY29-232" fmla="*/ 6604 h 10000"/>
                <a:gd name="connsiteX30-233" fmla="*/ 7562 w 10000"/>
                <a:gd name="connsiteY30-234" fmla="*/ 6176 h 10000"/>
                <a:gd name="connsiteX31-235" fmla="*/ 7562 w 10000"/>
                <a:gd name="connsiteY31-236" fmla="*/ 5749 h 10000"/>
                <a:gd name="connsiteX32-237" fmla="*/ 7715 w 10000"/>
                <a:gd name="connsiteY32-238" fmla="*/ 5321 h 10000"/>
                <a:gd name="connsiteX33-239" fmla="*/ 7866 w 10000"/>
                <a:gd name="connsiteY33-240" fmla="*/ 4251 h 10000"/>
                <a:gd name="connsiteX34-241" fmla="*/ 8019 w 10000"/>
                <a:gd name="connsiteY34-242" fmla="*/ 3396 h 10000"/>
                <a:gd name="connsiteX35-243" fmla="*/ 8019 w 10000"/>
                <a:gd name="connsiteY35-244" fmla="*/ 2781 h 10000"/>
                <a:gd name="connsiteX36-245" fmla="*/ 8019 w 10000"/>
                <a:gd name="connsiteY36-246" fmla="*/ 2353 h 10000"/>
                <a:gd name="connsiteX37-247" fmla="*/ 8019 w 10000"/>
                <a:gd name="connsiteY37-248" fmla="*/ 2139 h 10000"/>
                <a:gd name="connsiteX38-249" fmla="*/ 8019 w 10000"/>
                <a:gd name="connsiteY38-250" fmla="*/ 1925 h 10000"/>
                <a:gd name="connsiteX39-251" fmla="*/ 7866 w 10000"/>
                <a:gd name="connsiteY39-252" fmla="*/ 1711 h 10000"/>
                <a:gd name="connsiteX40-253" fmla="*/ 7715 w 10000"/>
                <a:gd name="connsiteY40-254" fmla="*/ 1497 h 10000"/>
                <a:gd name="connsiteX41-255" fmla="*/ 7562 w 10000"/>
                <a:gd name="connsiteY41-256" fmla="*/ 1497 h 10000"/>
                <a:gd name="connsiteX42-257" fmla="*/ 7124 w 10000"/>
                <a:gd name="connsiteY42-258" fmla="*/ 1497 h 10000"/>
                <a:gd name="connsiteX43-259" fmla="*/ 6819 w 10000"/>
                <a:gd name="connsiteY43-260" fmla="*/ 1497 h 10000"/>
                <a:gd name="connsiteX44-261" fmla="*/ 6209 w 10000"/>
                <a:gd name="connsiteY44-262" fmla="*/ 1497 h 10000"/>
                <a:gd name="connsiteX45-263" fmla="*/ 5600 w 10000"/>
                <a:gd name="connsiteY45-264" fmla="*/ 1711 h 10000"/>
                <a:gd name="connsiteX46-265" fmla="*/ 4685 w 10000"/>
                <a:gd name="connsiteY46-266" fmla="*/ 1925 h 10000"/>
                <a:gd name="connsiteX47-267" fmla="*/ 3790 w 10000"/>
                <a:gd name="connsiteY47-268" fmla="*/ 1925 h 10000"/>
                <a:gd name="connsiteX48-269" fmla="*/ 2875 w 10000"/>
                <a:gd name="connsiteY48-270" fmla="*/ 2139 h 10000"/>
                <a:gd name="connsiteX49-271" fmla="*/ 1809 w 10000"/>
                <a:gd name="connsiteY49-272" fmla="*/ 2353 h 10000"/>
                <a:gd name="connsiteX50-273" fmla="*/ 894 w 10000"/>
                <a:gd name="connsiteY50-274" fmla="*/ 2353 h 10000"/>
                <a:gd name="connsiteX51-275" fmla="*/ 0 w 10000"/>
                <a:gd name="connsiteY51-276" fmla="*/ 1711 h 10000"/>
                <a:gd name="connsiteX52-277" fmla="*/ 743 w 10000"/>
                <a:gd name="connsiteY52-278" fmla="*/ 1497 h 10000"/>
                <a:gd name="connsiteX53-279" fmla="*/ 1656 w 10000"/>
                <a:gd name="connsiteY53-280" fmla="*/ 1497 h 10000"/>
                <a:gd name="connsiteX54-281" fmla="*/ 2724 w 10000"/>
                <a:gd name="connsiteY54-282" fmla="*/ 1283 h 10000"/>
                <a:gd name="connsiteX55-283" fmla="*/ 3638 w 10000"/>
                <a:gd name="connsiteY55-284" fmla="*/ 1070 h 10000"/>
                <a:gd name="connsiteX56-285" fmla="*/ 4533 w 10000"/>
                <a:gd name="connsiteY56-286" fmla="*/ 1070 h 10000"/>
                <a:gd name="connsiteX57-287" fmla="*/ 5295 w 10000"/>
                <a:gd name="connsiteY57-288" fmla="*/ 856 h 10000"/>
                <a:gd name="connsiteX58-289" fmla="*/ 6057 w 10000"/>
                <a:gd name="connsiteY58-290" fmla="*/ 642 h 10000"/>
                <a:gd name="connsiteX59-291" fmla="*/ 6515 w 10000"/>
                <a:gd name="connsiteY59-292" fmla="*/ 642 h 10000"/>
                <a:gd name="connsiteX60-293" fmla="*/ 6971 w 10000"/>
                <a:gd name="connsiteY60-294" fmla="*/ 428 h 10000"/>
                <a:gd name="connsiteX61-295" fmla="*/ 7276 w 10000"/>
                <a:gd name="connsiteY61-296" fmla="*/ 214 h 10000"/>
                <a:gd name="connsiteX62-297" fmla="*/ 7562 w 10000"/>
                <a:gd name="connsiteY62-298" fmla="*/ 214 h 10000"/>
                <a:gd name="connsiteX63-299" fmla="*/ 7866 w 10000"/>
                <a:gd name="connsiteY63-300" fmla="*/ 0 h 10000"/>
                <a:gd name="connsiteX64-301" fmla="*/ 8019 w 10000"/>
                <a:gd name="connsiteY64-302" fmla="*/ 0 h 10000"/>
                <a:gd name="connsiteX65-303" fmla="*/ 8171 w 10000"/>
                <a:gd name="connsiteY65-304" fmla="*/ 0 h 10000"/>
                <a:gd name="connsiteX66-305" fmla="*/ 8324 w 10000"/>
                <a:gd name="connsiteY66-306" fmla="*/ 214 h 10000"/>
                <a:gd name="connsiteX67-307" fmla="*/ 8628 w 10000"/>
                <a:gd name="connsiteY67-308" fmla="*/ 214 h 10000"/>
                <a:gd name="connsiteX68-309" fmla="*/ 8934 w 10000"/>
                <a:gd name="connsiteY68-310" fmla="*/ 428 h 10000"/>
                <a:gd name="connsiteX69-311" fmla="*/ 9238 w 10000"/>
                <a:gd name="connsiteY69-312" fmla="*/ 856 h 10000"/>
                <a:gd name="connsiteX70-313" fmla="*/ 9543 w 10000"/>
                <a:gd name="connsiteY70-314" fmla="*/ 1070 h 10000"/>
                <a:gd name="connsiteX71-315" fmla="*/ 9847 w 10000"/>
                <a:gd name="connsiteY71-316" fmla="*/ 1283 h 10000"/>
                <a:gd name="connsiteX72-317" fmla="*/ 10000 w 10000"/>
                <a:gd name="connsiteY72-318" fmla="*/ 1497 h 10000"/>
                <a:gd name="connsiteX73-319" fmla="*/ 10000 w 10000"/>
                <a:gd name="connsiteY73-320" fmla="*/ 1497 h 10000"/>
                <a:gd name="connsiteX74-321" fmla="*/ 10000 w 10000"/>
                <a:gd name="connsiteY74-322" fmla="*/ 1925 h 10000"/>
                <a:gd name="connsiteX75-323" fmla="*/ 9695 w 10000"/>
                <a:gd name="connsiteY75-324" fmla="*/ 2139 h 10000"/>
                <a:gd name="connsiteX76-325" fmla="*/ 9695 w 10000"/>
                <a:gd name="connsiteY76-326" fmla="*/ 2353 h 10000"/>
                <a:gd name="connsiteX77-327" fmla="*/ 9543 w 10000"/>
                <a:gd name="connsiteY77-328" fmla="*/ 2567 h 10000"/>
                <a:gd name="connsiteX78-329" fmla="*/ 9543 w 10000"/>
                <a:gd name="connsiteY78-330" fmla="*/ 2781 h 10000"/>
                <a:gd name="connsiteX79-331" fmla="*/ 9390 w 10000"/>
                <a:gd name="connsiteY79-332" fmla="*/ 3182 h 10000"/>
                <a:gd name="connsiteX80-333" fmla="*/ 9238 w 10000"/>
                <a:gd name="connsiteY80-334" fmla="*/ 3610 h 10000"/>
                <a:gd name="connsiteX81-335" fmla="*/ 9238 w 10000"/>
                <a:gd name="connsiteY81-336" fmla="*/ 4037 h 10000"/>
                <a:gd name="connsiteX82-337" fmla="*/ 9085 w 10000"/>
                <a:gd name="connsiteY82-338" fmla="*/ 4679 h 10000"/>
                <a:gd name="connsiteX83-339" fmla="*/ 8934 w 10000"/>
                <a:gd name="connsiteY83-340" fmla="*/ 5321 h 10000"/>
                <a:gd name="connsiteX84-341" fmla="*/ 8934 w 10000"/>
                <a:gd name="connsiteY84-342" fmla="*/ 5321 h 10000"/>
                <a:gd name="connsiteX0-343" fmla="*/ 8191 w 9257"/>
                <a:gd name="connsiteY0-344" fmla="*/ 5321 h 10000"/>
                <a:gd name="connsiteX1-345" fmla="*/ 8038 w 9257"/>
                <a:gd name="connsiteY1-346" fmla="*/ 6176 h 10000"/>
                <a:gd name="connsiteX2-347" fmla="*/ 8038 w 9257"/>
                <a:gd name="connsiteY2-348" fmla="*/ 6604 h 10000"/>
                <a:gd name="connsiteX3-349" fmla="*/ 7885 w 9257"/>
                <a:gd name="connsiteY3-350" fmla="*/ 7246 h 10000"/>
                <a:gd name="connsiteX4-351" fmla="*/ 7733 w 9257"/>
                <a:gd name="connsiteY4-352" fmla="*/ 7674 h 10000"/>
                <a:gd name="connsiteX5-353" fmla="*/ 7733 w 9257"/>
                <a:gd name="connsiteY5-354" fmla="*/ 8075 h 10000"/>
                <a:gd name="connsiteX6-355" fmla="*/ 7581 w 9257"/>
                <a:gd name="connsiteY6-356" fmla="*/ 8503 h 10000"/>
                <a:gd name="connsiteX7-357" fmla="*/ 7581 w 9257"/>
                <a:gd name="connsiteY7-358" fmla="*/ 8717 h 10000"/>
                <a:gd name="connsiteX8-359" fmla="*/ 7428 w 9257"/>
                <a:gd name="connsiteY8-360" fmla="*/ 9144 h 10000"/>
                <a:gd name="connsiteX9-361" fmla="*/ 7276 w 9257"/>
                <a:gd name="connsiteY9-362" fmla="*/ 9572 h 10000"/>
                <a:gd name="connsiteX10-363" fmla="*/ 7123 w 9257"/>
                <a:gd name="connsiteY10-364" fmla="*/ 9786 h 10000"/>
                <a:gd name="connsiteX11-365" fmla="*/ 6972 w 9257"/>
                <a:gd name="connsiteY11-366" fmla="*/ 10000 h 10000"/>
                <a:gd name="connsiteX12-367" fmla="*/ 6819 w 9257"/>
                <a:gd name="connsiteY12-368" fmla="*/ 10000 h 10000"/>
                <a:gd name="connsiteX13-369" fmla="*/ 6685 w 9257"/>
                <a:gd name="connsiteY13-370" fmla="*/ 10000 h 10000"/>
                <a:gd name="connsiteX14-371" fmla="*/ 6533 w 9257"/>
                <a:gd name="connsiteY14-372" fmla="*/ 9786 h 10000"/>
                <a:gd name="connsiteX15-373" fmla="*/ 6381 w 9257"/>
                <a:gd name="connsiteY15-374" fmla="*/ 9572 h 10000"/>
                <a:gd name="connsiteX16-375" fmla="*/ 6076 w 9257"/>
                <a:gd name="connsiteY16-376" fmla="*/ 9358 h 10000"/>
                <a:gd name="connsiteX17-377" fmla="*/ 5772 w 9257"/>
                <a:gd name="connsiteY17-378" fmla="*/ 9144 h 10000"/>
                <a:gd name="connsiteX18-379" fmla="*/ 5619 w 9257"/>
                <a:gd name="connsiteY18-380" fmla="*/ 8717 h 10000"/>
                <a:gd name="connsiteX19-381" fmla="*/ 5619 w 9257"/>
                <a:gd name="connsiteY19-382" fmla="*/ 8503 h 10000"/>
                <a:gd name="connsiteX20-383" fmla="*/ 5619 w 9257"/>
                <a:gd name="connsiteY20-384" fmla="*/ 8289 h 10000"/>
                <a:gd name="connsiteX21-385" fmla="*/ 5772 w 9257"/>
                <a:gd name="connsiteY21-386" fmla="*/ 8289 h 10000"/>
                <a:gd name="connsiteX22-387" fmla="*/ 6076 w 9257"/>
                <a:gd name="connsiteY22-388" fmla="*/ 8289 h 10000"/>
                <a:gd name="connsiteX23-389" fmla="*/ 6228 w 9257"/>
                <a:gd name="connsiteY23-390" fmla="*/ 8075 h 10000"/>
                <a:gd name="connsiteX24-391" fmla="*/ 6381 w 9257"/>
                <a:gd name="connsiteY24-392" fmla="*/ 7888 h 10000"/>
                <a:gd name="connsiteX25-393" fmla="*/ 6381 w 9257"/>
                <a:gd name="connsiteY25-394" fmla="*/ 7888 h 10000"/>
                <a:gd name="connsiteX26-395" fmla="*/ 6533 w 9257"/>
                <a:gd name="connsiteY26-396" fmla="*/ 7674 h 10000"/>
                <a:gd name="connsiteX27-397" fmla="*/ 6533 w 9257"/>
                <a:gd name="connsiteY27-398" fmla="*/ 7460 h 10000"/>
                <a:gd name="connsiteX28-399" fmla="*/ 6685 w 9257"/>
                <a:gd name="connsiteY28-400" fmla="*/ 7032 h 10000"/>
                <a:gd name="connsiteX29-401" fmla="*/ 6685 w 9257"/>
                <a:gd name="connsiteY29-402" fmla="*/ 6604 h 10000"/>
                <a:gd name="connsiteX30-403" fmla="*/ 6819 w 9257"/>
                <a:gd name="connsiteY30-404" fmla="*/ 6176 h 10000"/>
                <a:gd name="connsiteX31-405" fmla="*/ 6819 w 9257"/>
                <a:gd name="connsiteY31-406" fmla="*/ 5749 h 10000"/>
                <a:gd name="connsiteX32-407" fmla="*/ 6972 w 9257"/>
                <a:gd name="connsiteY32-408" fmla="*/ 5321 h 10000"/>
                <a:gd name="connsiteX33-409" fmla="*/ 7123 w 9257"/>
                <a:gd name="connsiteY33-410" fmla="*/ 4251 h 10000"/>
                <a:gd name="connsiteX34-411" fmla="*/ 7276 w 9257"/>
                <a:gd name="connsiteY34-412" fmla="*/ 3396 h 10000"/>
                <a:gd name="connsiteX35-413" fmla="*/ 7276 w 9257"/>
                <a:gd name="connsiteY35-414" fmla="*/ 2781 h 10000"/>
                <a:gd name="connsiteX36-415" fmla="*/ 7276 w 9257"/>
                <a:gd name="connsiteY36-416" fmla="*/ 2353 h 10000"/>
                <a:gd name="connsiteX37-417" fmla="*/ 7276 w 9257"/>
                <a:gd name="connsiteY37-418" fmla="*/ 2139 h 10000"/>
                <a:gd name="connsiteX38-419" fmla="*/ 7276 w 9257"/>
                <a:gd name="connsiteY38-420" fmla="*/ 1925 h 10000"/>
                <a:gd name="connsiteX39-421" fmla="*/ 7123 w 9257"/>
                <a:gd name="connsiteY39-422" fmla="*/ 1711 h 10000"/>
                <a:gd name="connsiteX40-423" fmla="*/ 6972 w 9257"/>
                <a:gd name="connsiteY40-424" fmla="*/ 1497 h 10000"/>
                <a:gd name="connsiteX41-425" fmla="*/ 6819 w 9257"/>
                <a:gd name="connsiteY41-426" fmla="*/ 1497 h 10000"/>
                <a:gd name="connsiteX42-427" fmla="*/ 6381 w 9257"/>
                <a:gd name="connsiteY42-428" fmla="*/ 1497 h 10000"/>
                <a:gd name="connsiteX43-429" fmla="*/ 6076 w 9257"/>
                <a:gd name="connsiteY43-430" fmla="*/ 1497 h 10000"/>
                <a:gd name="connsiteX44-431" fmla="*/ 5466 w 9257"/>
                <a:gd name="connsiteY44-432" fmla="*/ 1497 h 10000"/>
                <a:gd name="connsiteX45-433" fmla="*/ 4857 w 9257"/>
                <a:gd name="connsiteY45-434" fmla="*/ 1711 h 10000"/>
                <a:gd name="connsiteX46-435" fmla="*/ 3942 w 9257"/>
                <a:gd name="connsiteY46-436" fmla="*/ 1925 h 10000"/>
                <a:gd name="connsiteX47-437" fmla="*/ 3047 w 9257"/>
                <a:gd name="connsiteY47-438" fmla="*/ 1925 h 10000"/>
                <a:gd name="connsiteX48-439" fmla="*/ 2132 w 9257"/>
                <a:gd name="connsiteY48-440" fmla="*/ 2139 h 10000"/>
                <a:gd name="connsiteX49-441" fmla="*/ 1066 w 9257"/>
                <a:gd name="connsiteY49-442" fmla="*/ 2353 h 10000"/>
                <a:gd name="connsiteX50-443" fmla="*/ 151 w 9257"/>
                <a:gd name="connsiteY50-444" fmla="*/ 2353 h 10000"/>
                <a:gd name="connsiteX51-445" fmla="*/ 0 w 9257"/>
                <a:gd name="connsiteY51-446" fmla="*/ 1497 h 10000"/>
                <a:gd name="connsiteX52-447" fmla="*/ 913 w 9257"/>
                <a:gd name="connsiteY52-448" fmla="*/ 1497 h 10000"/>
                <a:gd name="connsiteX53-449" fmla="*/ 1981 w 9257"/>
                <a:gd name="connsiteY53-450" fmla="*/ 1283 h 10000"/>
                <a:gd name="connsiteX54-451" fmla="*/ 2895 w 9257"/>
                <a:gd name="connsiteY54-452" fmla="*/ 1070 h 10000"/>
                <a:gd name="connsiteX55-453" fmla="*/ 3790 w 9257"/>
                <a:gd name="connsiteY55-454" fmla="*/ 1070 h 10000"/>
                <a:gd name="connsiteX56-455" fmla="*/ 4552 w 9257"/>
                <a:gd name="connsiteY56-456" fmla="*/ 856 h 10000"/>
                <a:gd name="connsiteX57-457" fmla="*/ 5314 w 9257"/>
                <a:gd name="connsiteY57-458" fmla="*/ 642 h 10000"/>
                <a:gd name="connsiteX58-459" fmla="*/ 5772 w 9257"/>
                <a:gd name="connsiteY58-460" fmla="*/ 642 h 10000"/>
                <a:gd name="connsiteX59-461" fmla="*/ 6228 w 9257"/>
                <a:gd name="connsiteY59-462" fmla="*/ 428 h 10000"/>
                <a:gd name="connsiteX60-463" fmla="*/ 6533 w 9257"/>
                <a:gd name="connsiteY60-464" fmla="*/ 214 h 10000"/>
                <a:gd name="connsiteX61-465" fmla="*/ 6819 w 9257"/>
                <a:gd name="connsiteY61-466" fmla="*/ 214 h 10000"/>
                <a:gd name="connsiteX62-467" fmla="*/ 7123 w 9257"/>
                <a:gd name="connsiteY62-468" fmla="*/ 0 h 10000"/>
                <a:gd name="connsiteX63-469" fmla="*/ 7276 w 9257"/>
                <a:gd name="connsiteY63-470" fmla="*/ 0 h 10000"/>
                <a:gd name="connsiteX64-471" fmla="*/ 7428 w 9257"/>
                <a:gd name="connsiteY64-472" fmla="*/ 0 h 10000"/>
                <a:gd name="connsiteX65-473" fmla="*/ 7581 w 9257"/>
                <a:gd name="connsiteY65-474" fmla="*/ 214 h 10000"/>
                <a:gd name="connsiteX66-475" fmla="*/ 7885 w 9257"/>
                <a:gd name="connsiteY66-476" fmla="*/ 214 h 10000"/>
                <a:gd name="connsiteX67-477" fmla="*/ 8191 w 9257"/>
                <a:gd name="connsiteY67-478" fmla="*/ 428 h 10000"/>
                <a:gd name="connsiteX68-479" fmla="*/ 8495 w 9257"/>
                <a:gd name="connsiteY68-480" fmla="*/ 856 h 10000"/>
                <a:gd name="connsiteX69-481" fmla="*/ 8800 w 9257"/>
                <a:gd name="connsiteY69-482" fmla="*/ 1070 h 10000"/>
                <a:gd name="connsiteX70-483" fmla="*/ 9104 w 9257"/>
                <a:gd name="connsiteY70-484" fmla="*/ 1283 h 10000"/>
                <a:gd name="connsiteX71-485" fmla="*/ 9257 w 9257"/>
                <a:gd name="connsiteY71-486" fmla="*/ 1497 h 10000"/>
                <a:gd name="connsiteX72-487" fmla="*/ 9257 w 9257"/>
                <a:gd name="connsiteY72-488" fmla="*/ 1497 h 10000"/>
                <a:gd name="connsiteX73-489" fmla="*/ 9257 w 9257"/>
                <a:gd name="connsiteY73-490" fmla="*/ 1925 h 10000"/>
                <a:gd name="connsiteX74-491" fmla="*/ 8952 w 9257"/>
                <a:gd name="connsiteY74-492" fmla="*/ 2139 h 10000"/>
                <a:gd name="connsiteX75-493" fmla="*/ 8952 w 9257"/>
                <a:gd name="connsiteY75-494" fmla="*/ 2353 h 10000"/>
                <a:gd name="connsiteX76-495" fmla="*/ 8800 w 9257"/>
                <a:gd name="connsiteY76-496" fmla="*/ 2567 h 10000"/>
                <a:gd name="connsiteX77-497" fmla="*/ 8800 w 9257"/>
                <a:gd name="connsiteY77-498" fmla="*/ 2781 h 10000"/>
                <a:gd name="connsiteX78-499" fmla="*/ 8647 w 9257"/>
                <a:gd name="connsiteY78-500" fmla="*/ 3182 h 10000"/>
                <a:gd name="connsiteX79-501" fmla="*/ 8495 w 9257"/>
                <a:gd name="connsiteY79-502" fmla="*/ 3610 h 10000"/>
                <a:gd name="connsiteX80-503" fmla="*/ 8495 w 9257"/>
                <a:gd name="connsiteY80-504" fmla="*/ 4037 h 10000"/>
                <a:gd name="connsiteX81-505" fmla="*/ 8342 w 9257"/>
                <a:gd name="connsiteY81-506" fmla="*/ 4679 h 10000"/>
                <a:gd name="connsiteX82-507" fmla="*/ 8191 w 9257"/>
                <a:gd name="connsiteY82-508" fmla="*/ 5321 h 10000"/>
                <a:gd name="connsiteX83-509" fmla="*/ 8191 w 9257"/>
                <a:gd name="connsiteY83-510" fmla="*/ 5321 h 10000"/>
                <a:gd name="connsiteX0-511" fmla="*/ 8713 w 9865"/>
                <a:gd name="connsiteY0-512" fmla="*/ 5321 h 10000"/>
                <a:gd name="connsiteX1-513" fmla="*/ 8548 w 9865"/>
                <a:gd name="connsiteY1-514" fmla="*/ 6176 h 10000"/>
                <a:gd name="connsiteX2-515" fmla="*/ 8548 w 9865"/>
                <a:gd name="connsiteY2-516" fmla="*/ 6604 h 10000"/>
                <a:gd name="connsiteX3-517" fmla="*/ 8383 w 9865"/>
                <a:gd name="connsiteY3-518" fmla="*/ 7246 h 10000"/>
                <a:gd name="connsiteX4-519" fmla="*/ 8219 w 9865"/>
                <a:gd name="connsiteY4-520" fmla="*/ 7674 h 10000"/>
                <a:gd name="connsiteX5-521" fmla="*/ 8219 w 9865"/>
                <a:gd name="connsiteY5-522" fmla="*/ 8075 h 10000"/>
                <a:gd name="connsiteX6-523" fmla="*/ 8054 w 9865"/>
                <a:gd name="connsiteY6-524" fmla="*/ 8503 h 10000"/>
                <a:gd name="connsiteX7-525" fmla="*/ 8054 w 9865"/>
                <a:gd name="connsiteY7-526" fmla="*/ 8717 h 10000"/>
                <a:gd name="connsiteX8-527" fmla="*/ 7889 w 9865"/>
                <a:gd name="connsiteY8-528" fmla="*/ 9144 h 10000"/>
                <a:gd name="connsiteX9-529" fmla="*/ 7725 w 9865"/>
                <a:gd name="connsiteY9-530" fmla="*/ 9572 h 10000"/>
                <a:gd name="connsiteX10-531" fmla="*/ 7560 w 9865"/>
                <a:gd name="connsiteY10-532" fmla="*/ 9786 h 10000"/>
                <a:gd name="connsiteX11-533" fmla="*/ 7397 w 9865"/>
                <a:gd name="connsiteY11-534" fmla="*/ 10000 h 10000"/>
                <a:gd name="connsiteX12-535" fmla="*/ 7231 w 9865"/>
                <a:gd name="connsiteY12-536" fmla="*/ 10000 h 10000"/>
                <a:gd name="connsiteX13-537" fmla="*/ 7087 w 9865"/>
                <a:gd name="connsiteY13-538" fmla="*/ 10000 h 10000"/>
                <a:gd name="connsiteX14-539" fmla="*/ 6922 w 9865"/>
                <a:gd name="connsiteY14-540" fmla="*/ 9786 h 10000"/>
                <a:gd name="connsiteX15-541" fmla="*/ 6758 w 9865"/>
                <a:gd name="connsiteY15-542" fmla="*/ 9572 h 10000"/>
                <a:gd name="connsiteX16-543" fmla="*/ 6429 w 9865"/>
                <a:gd name="connsiteY16-544" fmla="*/ 9358 h 10000"/>
                <a:gd name="connsiteX17-545" fmla="*/ 6100 w 9865"/>
                <a:gd name="connsiteY17-546" fmla="*/ 9144 h 10000"/>
                <a:gd name="connsiteX18-547" fmla="*/ 5935 w 9865"/>
                <a:gd name="connsiteY18-548" fmla="*/ 8717 h 10000"/>
                <a:gd name="connsiteX19-549" fmla="*/ 5935 w 9865"/>
                <a:gd name="connsiteY19-550" fmla="*/ 8503 h 10000"/>
                <a:gd name="connsiteX20-551" fmla="*/ 5935 w 9865"/>
                <a:gd name="connsiteY20-552" fmla="*/ 8289 h 10000"/>
                <a:gd name="connsiteX21-553" fmla="*/ 6100 w 9865"/>
                <a:gd name="connsiteY21-554" fmla="*/ 8289 h 10000"/>
                <a:gd name="connsiteX22-555" fmla="*/ 6429 w 9865"/>
                <a:gd name="connsiteY22-556" fmla="*/ 8289 h 10000"/>
                <a:gd name="connsiteX23-557" fmla="*/ 6593 w 9865"/>
                <a:gd name="connsiteY23-558" fmla="*/ 8075 h 10000"/>
                <a:gd name="connsiteX24-559" fmla="*/ 6758 w 9865"/>
                <a:gd name="connsiteY24-560" fmla="*/ 7888 h 10000"/>
                <a:gd name="connsiteX25-561" fmla="*/ 6758 w 9865"/>
                <a:gd name="connsiteY25-562" fmla="*/ 7888 h 10000"/>
                <a:gd name="connsiteX26-563" fmla="*/ 6922 w 9865"/>
                <a:gd name="connsiteY26-564" fmla="*/ 7674 h 10000"/>
                <a:gd name="connsiteX27-565" fmla="*/ 6922 w 9865"/>
                <a:gd name="connsiteY27-566" fmla="*/ 7460 h 10000"/>
                <a:gd name="connsiteX28-567" fmla="*/ 7087 w 9865"/>
                <a:gd name="connsiteY28-568" fmla="*/ 7032 h 10000"/>
                <a:gd name="connsiteX29-569" fmla="*/ 7087 w 9865"/>
                <a:gd name="connsiteY29-570" fmla="*/ 6604 h 10000"/>
                <a:gd name="connsiteX30-571" fmla="*/ 7231 w 9865"/>
                <a:gd name="connsiteY30-572" fmla="*/ 6176 h 10000"/>
                <a:gd name="connsiteX31-573" fmla="*/ 7231 w 9865"/>
                <a:gd name="connsiteY31-574" fmla="*/ 5749 h 10000"/>
                <a:gd name="connsiteX32-575" fmla="*/ 7397 w 9865"/>
                <a:gd name="connsiteY32-576" fmla="*/ 5321 h 10000"/>
                <a:gd name="connsiteX33-577" fmla="*/ 7560 w 9865"/>
                <a:gd name="connsiteY33-578" fmla="*/ 4251 h 10000"/>
                <a:gd name="connsiteX34-579" fmla="*/ 7725 w 9865"/>
                <a:gd name="connsiteY34-580" fmla="*/ 3396 h 10000"/>
                <a:gd name="connsiteX35-581" fmla="*/ 7725 w 9865"/>
                <a:gd name="connsiteY35-582" fmla="*/ 2781 h 10000"/>
                <a:gd name="connsiteX36-583" fmla="*/ 7725 w 9865"/>
                <a:gd name="connsiteY36-584" fmla="*/ 2353 h 10000"/>
                <a:gd name="connsiteX37-585" fmla="*/ 7725 w 9865"/>
                <a:gd name="connsiteY37-586" fmla="*/ 2139 h 10000"/>
                <a:gd name="connsiteX38-587" fmla="*/ 7725 w 9865"/>
                <a:gd name="connsiteY38-588" fmla="*/ 1925 h 10000"/>
                <a:gd name="connsiteX39-589" fmla="*/ 7560 w 9865"/>
                <a:gd name="connsiteY39-590" fmla="*/ 1711 h 10000"/>
                <a:gd name="connsiteX40-591" fmla="*/ 7397 w 9865"/>
                <a:gd name="connsiteY40-592" fmla="*/ 1497 h 10000"/>
                <a:gd name="connsiteX41-593" fmla="*/ 7231 w 9865"/>
                <a:gd name="connsiteY41-594" fmla="*/ 1497 h 10000"/>
                <a:gd name="connsiteX42-595" fmla="*/ 6758 w 9865"/>
                <a:gd name="connsiteY42-596" fmla="*/ 1497 h 10000"/>
                <a:gd name="connsiteX43-597" fmla="*/ 6429 w 9865"/>
                <a:gd name="connsiteY43-598" fmla="*/ 1497 h 10000"/>
                <a:gd name="connsiteX44-599" fmla="*/ 5770 w 9865"/>
                <a:gd name="connsiteY44-600" fmla="*/ 1497 h 10000"/>
                <a:gd name="connsiteX45-601" fmla="*/ 5112 w 9865"/>
                <a:gd name="connsiteY45-602" fmla="*/ 1711 h 10000"/>
                <a:gd name="connsiteX46-603" fmla="*/ 4123 w 9865"/>
                <a:gd name="connsiteY46-604" fmla="*/ 1925 h 10000"/>
                <a:gd name="connsiteX47-605" fmla="*/ 3157 w 9865"/>
                <a:gd name="connsiteY47-606" fmla="*/ 1925 h 10000"/>
                <a:gd name="connsiteX48-607" fmla="*/ 2168 w 9865"/>
                <a:gd name="connsiteY48-608" fmla="*/ 2139 h 10000"/>
                <a:gd name="connsiteX49-609" fmla="*/ 1017 w 9865"/>
                <a:gd name="connsiteY49-610" fmla="*/ 2353 h 10000"/>
                <a:gd name="connsiteX50-611" fmla="*/ 28 w 9865"/>
                <a:gd name="connsiteY50-612" fmla="*/ 2353 h 10000"/>
                <a:gd name="connsiteX51-613" fmla="*/ 851 w 9865"/>
                <a:gd name="connsiteY51-614" fmla="*/ 1497 h 10000"/>
                <a:gd name="connsiteX52-615" fmla="*/ 2005 w 9865"/>
                <a:gd name="connsiteY52-616" fmla="*/ 1283 h 10000"/>
                <a:gd name="connsiteX53-617" fmla="*/ 2992 w 9865"/>
                <a:gd name="connsiteY53-618" fmla="*/ 1070 h 10000"/>
                <a:gd name="connsiteX54-619" fmla="*/ 3959 w 9865"/>
                <a:gd name="connsiteY54-620" fmla="*/ 1070 h 10000"/>
                <a:gd name="connsiteX55-621" fmla="*/ 4782 w 9865"/>
                <a:gd name="connsiteY55-622" fmla="*/ 856 h 10000"/>
                <a:gd name="connsiteX56-623" fmla="*/ 5606 w 9865"/>
                <a:gd name="connsiteY56-624" fmla="*/ 642 h 10000"/>
                <a:gd name="connsiteX57-625" fmla="*/ 6100 w 9865"/>
                <a:gd name="connsiteY57-626" fmla="*/ 642 h 10000"/>
                <a:gd name="connsiteX58-627" fmla="*/ 6593 w 9865"/>
                <a:gd name="connsiteY58-628" fmla="*/ 428 h 10000"/>
                <a:gd name="connsiteX59-629" fmla="*/ 6922 w 9865"/>
                <a:gd name="connsiteY59-630" fmla="*/ 214 h 10000"/>
                <a:gd name="connsiteX60-631" fmla="*/ 7231 w 9865"/>
                <a:gd name="connsiteY60-632" fmla="*/ 214 h 10000"/>
                <a:gd name="connsiteX61-633" fmla="*/ 7560 w 9865"/>
                <a:gd name="connsiteY61-634" fmla="*/ 0 h 10000"/>
                <a:gd name="connsiteX62-635" fmla="*/ 7725 w 9865"/>
                <a:gd name="connsiteY62-636" fmla="*/ 0 h 10000"/>
                <a:gd name="connsiteX63-637" fmla="*/ 7889 w 9865"/>
                <a:gd name="connsiteY63-638" fmla="*/ 0 h 10000"/>
                <a:gd name="connsiteX64-639" fmla="*/ 8054 w 9865"/>
                <a:gd name="connsiteY64-640" fmla="*/ 214 h 10000"/>
                <a:gd name="connsiteX65-641" fmla="*/ 8383 w 9865"/>
                <a:gd name="connsiteY65-642" fmla="*/ 214 h 10000"/>
                <a:gd name="connsiteX66-643" fmla="*/ 8713 w 9865"/>
                <a:gd name="connsiteY66-644" fmla="*/ 428 h 10000"/>
                <a:gd name="connsiteX67-645" fmla="*/ 9042 w 9865"/>
                <a:gd name="connsiteY67-646" fmla="*/ 856 h 10000"/>
                <a:gd name="connsiteX68-647" fmla="*/ 9371 w 9865"/>
                <a:gd name="connsiteY68-648" fmla="*/ 1070 h 10000"/>
                <a:gd name="connsiteX69-649" fmla="*/ 9700 w 9865"/>
                <a:gd name="connsiteY69-650" fmla="*/ 1283 h 10000"/>
                <a:gd name="connsiteX70-651" fmla="*/ 9865 w 9865"/>
                <a:gd name="connsiteY70-652" fmla="*/ 1497 h 10000"/>
                <a:gd name="connsiteX71-653" fmla="*/ 9865 w 9865"/>
                <a:gd name="connsiteY71-654" fmla="*/ 1497 h 10000"/>
                <a:gd name="connsiteX72-655" fmla="*/ 9865 w 9865"/>
                <a:gd name="connsiteY72-656" fmla="*/ 1925 h 10000"/>
                <a:gd name="connsiteX73-657" fmla="*/ 9536 w 9865"/>
                <a:gd name="connsiteY73-658" fmla="*/ 2139 h 10000"/>
                <a:gd name="connsiteX74-659" fmla="*/ 9536 w 9865"/>
                <a:gd name="connsiteY74-660" fmla="*/ 2353 h 10000"/>
                <a:gd name="connsiteX75-661" fmla="*/ 9371 w 9865"/>
                <a:gd name="connsiteY75-662" fmla="*/ 2567 h 10000"/>
                <a:gd name="connsiteX76-663" fmla="*/ 9371 w 9865"/>
                <a:gd name="connsiteY76-664" fmla="*/ 2781 h 10000"/>
                <a:gd name="connsiteX77-665" fmla="*/ 9206 w 9865"/>
                <a:gd name="connsiteY77-666" fmla="*/ 3182 h 10000"/>
                <a:gd name="connsiteX78-667" fmla="*/ 9042 w 9865"/>
                <a:gd name="connsiteY78-668" fmla="*/ 3610 h 10000"/>
                <a:gd name="connsiteX79-669" fmla="*/ 9042 w 9865"/>
                <a:gd name="connsiteY79-670" fmla="*/ 4037 h 10000"/>
                <a:gd name="connsiteX80-671" fmla="*/ 8877 w 9865"/>
                <a:gd name="connsiteY80-672" fmla="*/ 4679 h 10000"/>
                <a:gd name="connsiteX81-673" fmla="*/ 8713 w 9865"/>
                <a:gd name="connsiteY81-674" fmla="*/ 5321 h 10000"/>
                <a:gd name="connsiteX82-675" fmla="*/ 8713 w 9865"/>
                <a:gd name="connsiteY82-676" fmla="*/ 5321 h 10000"/>
                <a:gd name="connsiteX0-677" fmla="*/ 7969 w 9137"/>
                <a:gd name="connsiteY0-678" fmla="*/ 5321 h 10000"/>
                <a:gd name="connsiteX1-679" fmla="*/ 7802 w 9137"/>
                <a:gd name="connsiteY1-680" fmla="*/ 6176 h 10000"/>
                <a:gd name="connsiteX2-681" fmla="*/ 7802 w 9137"/>
                <a:gd name="connsiteY2-682" fmla="*/ 6604 h 10000"/>
                <a:gd name="connsiteX3-683" fmla="*/ 7635 w 9137"/>
                <a:gd name="connsiteY3-684" fmla="*/ 7246 h 10000"/>
                <a:gd name="connsiteX4-685" fmla="*/ 7468 w 9137"/>
                <a:gd name="connsiteY4-686" fmla="*/ 7674 h 10000"/>
                <a:gd name="connsiteX5-687" fmla="*/ 7468 w 9137"/>
                <a:gd name="connsiteY5-688" fmla="*/ 8075 h 10000"/>
                <a:gd name="connsiteX6-689" fmla="*/ 7301 w 9137"/>
                <a:gd name="connsiteY6-690" fmla="*/ 8503 h 10000"/>
                <a:gd name="connsiteX7-691" fmla="*/ 7301 w 9137"/>
                <a:gd name="connsiteY7-692" fmla="*/ 8717 h 10000"/>
                <a:gd name="connsiteX8-693" fmla="*/ 7134 w 9137"/>
                <a:gd name="connsiteY8-694" fmla="*/ 9144 h 10000"/>
                <a:gd name="connsiteX9-695" fmla="*/ 6968 w 9137"/>
                <a:gd name="connsiteY9-696" fmla="*/ 9572 h 10000"/>
                <a:gd name="connsiteX10-697" fmla="*/ 6800 w 9137"/>
                <a:gd name="connsiteY10-698" fmla="*/ 9786 h 10000"/>
                <a:gd name="connsiteX11-699" fmla="*/ 6635 w 9137"/>
                <a:gd name="connsiteY11-700" fmla="*/ 10000 h 10000"/>
                <a:gd name="connsiteX12-701" fmla="*/ 6467 w 9137"/>
                <a:gd name="connsiteY12-702" fmla="*/ 10000 h 10000"/>
                <a:gd name="connsiteX13-703" fmla="*/ 6321 w 9137"/>
                <a:gd name="connsiteY13-704" fmla="*/ 10000 h 10000"/>
                <a:gd name="connsiteX14-705" fmla="*/ 6154 w 9137"/>
                <a:gd name="connsiteY14-706" fmla="*/ 9786 h 10000"/>
                <a:gd name="connsiteX15-707" fmla="*/ 5987 w 9137"/>
                <a:gd name="connsiteY15-708" fmla="*/ 9572 h 10000"/>
                <a:gd name="connsiteX16-709" fmla="*/ 5654 w 9137"/>
                <a:gd name="connsiteY16-710" fmla="*/ 9358 h 10000"/>
                <a:gd name="connsiteX17-711" fmla="*/ 5320 w 9137"/>
                <a:gd name="connsiteY17-712" fmla="*/ 9144 h 10000"/>
                <a:gd name="connsiteX18-713" fmla="*/ 5153 w 9137"/>
                <a:gd name="connsiteY18-714" fmla="*/ 8717 h 10000"/>
                <a:gd name="connsiteX19-715" fmla="*/ 5153 w 9137"/>
                <a:gd name="connsiteY19-716" fmla="*/ 8503 h 10000"/>
                <a:gd name="connsiteX20-717" fmla="*/ 5153 w 9137"/>
                <a:gd name="connsiteY20-718" fmla="*/ 8289 h 10000"/>
                <a:gd name="connsiteX21-719" fmla="*/ 5320 w 9137"/>
                <a:gd name="connsiteY21-720" fmla="*/ 8289 h 10000"/>
                <a:gd name="connsiteX22-721" fmla="*/ 5654 w 9137"/>
                <a:gd name="connsiteY22-722" fmla="*/ 8289 h 10000"/>
                <a:gd name="connsiteX23-723" fmla="*/ 5820 w 9137"/>
                <a:gd name="connsiteY23-724" fmla="*/ 8075 h 10000"/>
                <a:gd name="connsiteX24-725" fmla="*/ 5987 w 9137"/>
                <a:gd name="connsiteY24-726" fmla="*/ 7888 h 10000"/>
                <a:gd name="connsiteX25-727" fmla="*/ 5987 w 9137"/>
                <a:gd name="connsiteY25-728" fmla="*/ 7888 h 10000"/>
                <a:gd name="connsiteX26-729" fmla="*/ 6154 w 9137"/>
                <a:gd name="connsiteY26-730" fmla="*/ 7674 h 10000"/>
                <a:gd name="connsiteX27-731" fmla="*/ 6154 w 9137"/>
                <a:gd name="connsiteY27-732" fmla="*/ 7460 h 10000"/>
                <a:gd name="connsiteX28-733" fmla="*/ 6321 w 9137"/>
                <a:gd name="connsiteY28-734" fmla="*/ 7032 h 10000"/>
                <a:gd name="connsiteX29-735" fmla="*/ 6321 w 9137"/>
                <a:gd name="connsiteY29-736" fmla="*/ 6604 h 10000"/>
                <a:gd name="connsiteX30-737" fmla="*/ 6467 w 9137"/>
                <a:gd name="connsiteY30-738" fmla="*/ 6176 h 10000"/>
                <a:gd name="connsiteX31-739" fmla="*/ 6467 w 9137"/>
                <a:gd name="connsiteY31-740" fmla="*/ 5749 h 10000"/>
                <a:gd name="connsiteX32-741" fmla="*/ 6635 w 9137"/>
                <a:gd name="connsiteY32-742" fmla="*/ 5321 h 10000"/>
                <a:gd name="connsiteX33-743" fmla="*/ 6800 w 9137"/>
                <a:gd name="connsiteY33-744" fmla="*/ 4251 h 10000"/>
                <a:gd name="connsiteX34-745" fmla="*/ 6968 w 9137"/>
                <a:gd name="connsiteY34-746" fmla="*/ 3396 h 10000"/>
                <a:gd name="connsiteX35-747" fmla="*/ 6968 w 9137"/>
                <a:gd name="connsiteY35-748" fmla="*/ 2781 h 10000"/>
                <a:gd name="connsiteX36-749" fmla="*/ 6968 w 9137"/>
                <a:gd name="connsiteY36-750" fmla="*/ 2353 h 10000"/>
                <a:gd name="connsiteX37-751" fmla="*/ 6968 w 9137"/>
                <a:gd name="connsiteY37-752" fmla="*/ 2139 h 10000"/>
                <a:gd name="connsiteX38-753" fmla="*/ 6968 w 9137"/>
                <a:gd name="connsiteY38-754" fmla="*/ 1925 h 10000"/>
                <a:gd name="connsiteX39-755" fmla="*/ 6800 w 9137"/>
                <a:gd name="connsiteY39-756" fmla="*/ 1711 h 10000"/>
                <a:gd name="connsiteX40-757" fmla="*/ 6635 w 9137"/>
                <a:gd name="connsiteY40-758" fmla="*/ 1497 h 10000"/>
                <a:gd name="connsiteX41-759" fmla="*/ 6467 w 9137"/>
                <a:gd name="connsiteY41-760" fmla="*/ 1497 h 10000"/>
                <a:gd name="connsiteX42-761" fmla="*/ 5987 w 9137"/>
                <a:gd name="connsiteY42-762" fmla="*/ 1497 h 10000"/>
                <a:gd name="connsiteX43-763" fmla="*/ 5654 w 9137"/>
                <a:gd name="connsiteY43-764" fmla="*/ 1497 h 10000"/>
                <a:gd name="connsiteX44-765" fmla="*/ 4986 w 9137"/>
                <a:gd name="connsiteY44-766" fmla="*/ 1497 h 10000"/>
                <a:gd name="connsiteX45-767" fmla="*/ 4319 w 9137"/>
                <a:gd name="connsiteY45-768" fmla="*/ 1711 h 10000"/>
                <a:gd name="connsiteX46-769" fmla="*/ 3316 w 9137"/>
                <a:gd name="connsiteY46-770" fmla="*/ 1925 h 10000"/>
                <a:gd name="connsiteX47-771" fmla="*/ 2337 w 9137"/>
                <a:gd name="connsiteY47-772" fmla="*/ 1925 h 10000"/>
                <a:gd name="connsiteX48-773" fmla="*/ 1335 w 9137"/>
                <a:gd name="connsiteY48-774" fmla="*/ 2139 h 10000"/>
                <a:gd name="connsiteX49-775" fmla="*/ 168 w 9137"/>
                <a:gd name="connsiteY49-776" fmla="*/ 2353 h 10000"/>
                <a:gd name="connsiteX50-777" fmla="*/ 0 w 9137"/>
                <a:gd name="connsiteY50-778" fmla="*/ 1497 h 10000"/>
                <a:gd name="connsiteX51-779" fmla="*/ 1169 w 9137"/>
                <a:gd name="connsiteY51-780" fmla="*/ 1283 h 10000"/>
                <a:gd name="connsiteX52-781" fmla="*/ 2170 w 9137"/>
                <a:gd name="connsiteY52-782" fmla="*/ 1070 h 10000"/>
                <a:gd name="connsiteX53-783" fmla="*/ 3150 w 9137"/>
                <a:gd name="connsiteY53-784" fmla="*/ 1070 h 10000"/>
                <a:gd name="connsiteX54-785" fmla="*/ 3984 w 9137"/>
                <a:gd name="connsiteY54-786" fmla="*/ 856 h 10000"/>
                <a:gd name="connsiteX55-787" fmla="*/ 4820 w 9137"/>
                <a:gd name="connsiteY55-788" fmla="*/ 642 h 10000"/>
                <a:gd name="connsiteX56-789" fmla="*/ 5320 w 9137"/>
                <a:gd name="connsiteY56-790" fmla="*/ 642 h 10000"/>
                <a:gd name="connsiteX57-791" fmla="*/ 5820 w 9137"/>
                <a:gd name="connsiteY57-792" fmla="*/ 428 h 10000"/>
                <a:gd name="connsiteX58-793" fmla="*/ 6154 w 9137"/>
                <a:gd name="connsiteY58-794" fmla="*/ 214 h 10000"/>
                <a:gd name="connsiteX59-795" fmla="*/ 6467 w 9137"/>
                <a:gd name="connsiteY59-796" fmla="*/ 214 h 10000"/>
                <a:gd name="connsiteX60-797" fmla="*/ 6800 w 9137"/>
                <a:gd name="connsiteY60-798" fmla="*/ 0 h 10000"/>
                <a:gd name="connsiteX61-799" fmla="*/ 6968 w 9137"/>
                <a:gd name="connsiteY61-800" fmla="*/ 0 h 10000"/>
                <a:gd name="connsiteX62-801" fmla="*/ 7134 w 9137"/>
                <a:gd name="connsiteY62-802" fmla="*/ 0 h 10000"/>
                <a:gd name="connsiteX63-803" fmla="*/ 7301 w 9137"/>
                <a:gd name="connsiteY63-804" fmla="*/ 214 h 10000"/>
                <a:gd name="connsiteX64-805" fmla="*/ 7635 w 9137"/>
                <a:gd name="connsiteY64-806" fmla="*/ 214 h 10000"/>
                <a:gd name="connsiteX65-807" fmla="*/ 7969 w 9137"/>
                <a:gd name="connsiteY65-808" fmla="*/ 428 h 10000"/>
                <a:gd name="connsiteX66-809" fmla="*/ 8303 w 9137"/>
                <a:gd name="connsiteY66-810" fmla="*/ 856 h 10000"/>
                <a:gd name="connsiteX67-811" fmla="*/ 8636 w 9137"/>
                <a:gd name="connsiteY67-812" fmla="*/ 1070 h 10000"/>
                <a:gd name="connsiteX68-813" fmla="*/ 8970 w 9137"/>
                <a:gd name="connsiteY68-814" fmla="*/ 1283 h 10000"/>
                <a:gd name="connsiteX69-815" fmla="*/ 9137 w 9137"/>
                <a:gd name="connsiteY69-816" fmla="*/ 1497 h 10000"/>
                <a:gd name="connsiteX70-817" fmla="*/ 9137 w 9137"/>
                <a:gd name="connsiteY70-818" fmla="*/ 1497 h 10000"/>
                <a:gd name="connsiteX71-819" fmla="*/ 9137 w 9137"/>
                <a:gd name="connsiteY71-820" fmla="*/ 1925 h 10000"/>
                <a:gd name="connsiteX72-821" fmla="*/ 8803 w 9137"/>
                <a:gd name="connsiteY72-822" fmla="*/ 2139 h 10000"/>
                <a:gd name="connsiteX73-823" fmla="*/ 8803 w 9137"/>
                <a:gd name="connsiteY73-824" fmla="*/ 2353 h 10000"/>
                <a:gd name="connsiteX74-825" fmla="*/ 8636 w 9137"/>
                <a:gd name="connsiteY74-826" fmla="*/ 2567 h 10000"/>
                <a:gd name="connsiteX75-827" fmla="*/ 8636 w 9137"/>
                <a:gd name="connsiteY75-828" fmla="*/ 2781 h 10000"/>
                <a:gd name="connsiteX76-829" fmla="*/ 8469 w 9137"/>
                <a:gd name="connsiteY76-830" fmla="*/ 3182 h 10000"/>
                <a:gd name="connsiteX77-831" fmla="*/ 8303 w 9137"/>
                <a:gd name="connsiteY77-832" fmla="*/ 3610 h 10000"/>
                <a:gd name="connsiteX78-833" fmla="*/ 8303 w 9137"/>
                <a:gd name="connsiteY78-834" fmla="*/ 4037 h 10000"/>
                <a:gd name="connsiteX79-835" fmla="*/ 8135 w 9137"/>
                <a:gd name="connsiteY79-836" fmla="*/ 4679 h 10000"/>
                <a:gd name="connsiteX80-837" fmla="*/ 7969 w 9137"/>
                <a:gd name="connsiteY80-838" fmla="*/ 5321 h 10000"/>
                <a:gd name="connsiteX81-839" fmla="*/ 7969 w 9137"/>
                <a:gd name="connsiteY81-840" fmla="*/ 5321 h 10000"/>
                <a:gd name="connsiteX0-841" fmla="*/ 8722 w 10000"/>
                <a:gd name="connsiteY0-842" fmla="*/ 5321 h 10000"/>
                <a:gd name="connsiteX1-843" fmla="*/ 8539 w 10000"/>
                <a:gd name="connsiteY1-844" fmla="*/ 6176 h 10000"/>
                <a:gd name="connsiteX2-845" fmla="*/ 8539 w 10000"/>
                <a:gd name="connsiteY2-846" fmla="*/ 6604 h 10000"/>
                <a:gd name="connsiteX3-847" fmla="*/ 8356 w 10000"/>
                <a:gd name="connsiteY3-848" fmla="*/ 7246 h 10000"/>
                <a:gd name="connsiteX4-849" fmla="*/ 8173 w 10000"/>
                <a:gd name="connsiteY4-850" fmla="*/ 7674 h 10000"/>
                <a:gd name="connsiteX5-851" fmla="*/ 8173 w 10000"/>
                <a:gd name="connsiteY5-852" fmla="*/ 8075 h 10000"/>
                <a:gd name="connsiteX6-853" fmla="*/ 7991 w 10000"/>
                <a:gd name="connsiteY6-854" fmla="*/ 8503 h 10000"/>
                <a:gd name="connsiteX7-855" fmla="*/ 7991 w 10000"/>
                <a:gd name="connsiteY7-856" fmla="*/ 8717 h 10000"/>
                <a:gd name="connsiteX8-857" fmla="*/ 7808 w 10000"/>
                <a:gd name="connsiteY8-858" fmla="*/ 9144 h 10000"/>
                <a:gd name="connsiteX9-859" fmla="*/ 7626 w 10000"/>
                <a:gd name="connsiteY9-860" fmla="*/ 9572 h 10000"/>
                <a:gd name="connsiteX10-861" fmla="*/ 7442 w 10000"/>
                <a:gd name="connsiteY10-862" fmla="*/ 9786 h 10000"/>
                <a:gd name="connsiteX11-863" fmla="*/ 7262 w 10000"/>
                <a:gd name="connsiteY11-864" fmla="*/ 10000 h 10000"/>
                <a:gd name="connsiteX12-865" fmla="*/ 7078 w 10000"/>
                <a:gd name="connsiteY12-866" fmla="*/ 10000 h 10000"/>
                <a:gd name="connsiteX13-867" fmla="*/ 6918 w 10000"/>
                <a:gd name="connsiteY13-868" fmla="*/ 10000 h 10000"/>
                <a:gd name="connsiteX14-869" fmla="*/ 6735 w 10000"/>
                <a:gd name="connsiteY14-870" fmla="*/ 9786 h 10000"/>
                <a:gd name="connsiteX15-871" fmla="*/ 6552 w 10000"/>
                <a:gd name="connsiteY15-872" fmla="*/ 9572 h 10000"/>
                <a:gd name="connsiteX16-873" fmla="*/ 6188 w 10000"/>
                <a:gd name="connsiteY16-874" fmla="*/ 9358 h 10000"/>
                <a:gd name="connsiteX17-875" fmla="*/ 5822 w 10000"/>
                <a:gd name="connsiteY17-876" fmla="*/ 9144 h 10000"/>
                <a:gd name="connsiteX18-877" fmla="*/ 5640 w 10000"/>
                <a:gd name="connsiteY18-878" fmla="*/ 8717 h 10000"/>
                <a:gd name="connsiteX19-879" fmla="*/ 5640 w 10000"/>
                <a:gd name="connsiteY19-880" fmla="*/ 8503 h 10000"/>
                <a:gd name="connsiteX20-881" fmla="*/ 5640 w 10000"/>
                <a:gd name="connsiteY20-882" fmla="*/ 8289 h 10000"/>
                <a:gd name="connsiteX21-883" fmla="*/ 5822 w 10000"/>
                <a:gd name="connsiteY21-884" fmla="*/ 8289 h 10000"/>
                <a:gd name="connsiteX22-885" fmla="*/ 6188 w 10000"/>
                <a:gd name="connsiteY22-886" fmla="*/ 8289 h 10000"/>
                <a:gd name="connsiteX23-887" fmla="*/ 6370 w 10000"/>
                <a:gd name="connsiteY23-888" fmla="*/ 8075 h 10000"/>
                <a:gd name="connsiteX24-889" fmla="*/ 6552 w 10000"/>
                <a:gd name="connsiteY24-890" fmla="*/ 7888 h 10000"/>
                <a:gd name="connsiteX25-891" fmla="*/ 6552 w 10000"/>
                <a:gd name="connsiteY25-892" fmla="*/ 7888 h 10000"/>
                <a:gd name="connsiteX26-893" fmla="*/ 6735 w 10000"/>
                <a:gd name="connsiteY26-894" fmla="*/ 7674 h 10000"/>
                <a:gd name="connsiteX27-895" fmla="*/ 6735 w 10000"/>
                <a:gd name="connsiteY27-896" fmla="*/ 7460 h 10000"/>
                <a:gd name="connsiteX28-897" fmla="*/ 6918 w 10000"/>
                <a:gd name="connsiteY28-898" fmla="*/ 7032 h 10000"/>
                <a:gd name="connsiteX29-899" fmla="*/ 6918 w 10000"/>
                <a:gd name="connsiteY29-900" fmla="*/ 6604 h 10000"/>
                <a:gd name="connsiteX30-901" fmla="*/ 7078 w 10000"/>
                <a:gd name="connsiteY30-902" fmla="*/ 6176 h 10000"/>
                <a:gd name="connsiteX31-903" fmla="*/ 7078 w 10000"/>
                <a:gd name="connsiteY31-904" fmla="*/ 5749 h 10000"/>
                <a:gd name="connsiteX32-905" fmla="*/ 7262 w 10000"/>
                <a:gd name="connsiteY32-906" fmla="*/ 5321 h 10000"/>
                <a:gd name="connsiteX33-907" fmla="*/ 7442 w 10000"/>
                <a:gd name="connsiteY33-908" fmla="*/ 4251 h 10000"/>
                <a:gd name="connsiteX34-909" fmla="*/ 7626 w 10000"/>
                <a:gd name="connsiteY34-910" fmla="*/ 3396 h 10000"/>
                <a:gd name="connsiteX35-911" fmla="*/ 7626 w 10000"/>
                <a:gd name="connsiteY35-912" fmla="*/ 2781 h 10000"/>
                <a:gd name="connsiteX36-913" fmla="*/ 7626 w 10000"/>
                <a:gd name="connsiteY36-914" fmla="*/ 2353 h 10000"/>
                <a:gd name="connsiteX37-915" fmla="*/ 7626 w 10000"/>
                <a:gd name="connsiteY37-916" fmla="*/ 2139 h 10000"/>
                <a:gd name="connsiteX38-917" fmla="*/ 7626 w 10000"/>
                <a:gd name="connsiteY38-918" fmla="*/ 1925 h 10000"/>
                <a:gd name="connsiteX39-919" fmla="*/ 7442 w 10000"/>
                <a:gd name="connsiteY39-920" fmla="*/ 1711 h 10000"/>
                <a:gd name="connsiteX40-921" fmla="*/ 7262 w 10000"/>
                <a:gd name="connsiteY40-922" fmla="*/ 1497 h 10000"/>
                <a:gd name="connsiteX41-923" fmla="*/ 7078 w 10000"/>
                <a:gd name="connsiteY41-924" fmla="*/ 1497 h 10000"/>
                <a:gd name="connsiteX42-925" fmla="*/ 6552 w 10000"/>
                <a:gd name="connsiteY42-926" fmla="*/ 1497 h 10000"/>
                <a:gd name="connsiteX43-927" fmla="*/ 6188 w 10000"/>
                <a:gd name="connsiteY43-928" fmla="*/ 1497 h 10000"/>
                <a:gd name="connsiteX44-929" fmla="*/ 5457 w 10000"/>
                <a:gd name="connsiteY44-930" fmla="*/ 1497 h 10000"/>
                <a:gd name="connsiteX45-931" fmla="*/ 4727 w 10000"/>
                <a:gd name="connsiteY45-932" fmla="*/ 1711 h 10000"/>
                <a:gd name="connsiteX46-933" fmla="*/ 3629 w 10000"/>
                <a:gd name="connsiteY46-934" fmla="*/ 1925 h 10000"/>
                <a:gd name="connsiteX47-935" fmla="*/ 2558 w 10000"/>
                <a:gd name="connsiteY47-936" fmla="*/ 1925 h 10000"/>
                <a:gd name="connsiteX48-937" fmla="*/ 1461 w 10000"/>
                <a:gd name="connsiteY48-938" fmla="*/ 2139 h 10000"/>
                <a:gd name="connsiteX49-939" fmla="*/ 0 w 10000"/>
                <a:gd name="connsiteY49-940" fmla="*/ 1497 h 10000"/>
                <a:gd name="connsiteX50-941" fmla="*/ 1279 w 10000"/>
                <a:gd name="connsiteY50-942" fmla="*/ 1283 h 10000"/>
                <a:gd name="connsiteX51-943" fmla="*/ 2375 w 10000"/>
                <a:gd name="connsiteY51-944" fmla="*/ 1070 h 10000"/>
                <a:gd name="connsiteX52-945" fmla="*/ 3448 w 10000"/>
                <a:gd name="connsiteY52-946" fmla="*/ 1070 h 10000"/>
                <a:gd name="connsiteX53-947" fmla="*/ 4360 w 10000"/>
                <a:gd name="connsiteY53-948" fmla="*/ 856 h 10000"/>
                <a:gd name="connsiteX54-949" fmla="*/ 5275 w 10000"/>
                <a:gd name="connsiteY54-950" fmla="*/ 642 h 10000"/>
                <a:gd name="connsiteX55-951" fmla="*/ 5822 w 10000"/>
                <a:gd name="connsiteY55-952" fmla="*/ 642 h 10000"/>
                <a:gd name="connsiteX56-953" fmla="*/ 6370 w 10000"/>
                <a:gd name="connsiteY56-954" fmla="*/ 428 h 10000"/>
                <a:gd name="connsiteX57-955" fmla="*/ 6735 w 10000"/>
                <a:gd name="connsiteY57-956" fmla="*/ 214 h 10000"/>
                <a:gd name="connsiteX58-957" fmla="*/ 7078 w 10000"/>
                <a:gd name="connsiteY58-958" fmla="*/ 214 h 10000"/>
                <a:gd name="connsiteX59-959" fmla="*/ 7442 w 10000"/>
                <a:gd name="connsiteY59-960" fmla="*/ 0 h 10000"/>
                <a:gd name="connsiteX60-961" fmla="*/ 7626 w 10000"/>
                <a:gd name="connsiteY60-962" fmla="*/ 0 h 10000"/>
                <a:gd name="connsiteX61-963" fmla="*/ 7808 w 10000"/>
                <a:gd name="connsiteY61-964" fmla="*/ 0 h 10000"/>
                <a:gd name="connsiteX62-965" fmla="*/ 7991 w 10000"/>
                <a:gd name="connsiteY62-966" fmla="*/ 214 h 10000"/>
                <a:gd name="connsiteX63-967" fmla="*/ 8356 w 10000"/>
                <a:gd name="connsiteY63-968" fmla="*/ 214 h 10000"/>
                <a:gd name="connsiteX64-969" fmla="*/ 8722 w 10000"/>
                <a:gd name="connsiteY64-970" fmla="*/ 428 h 10000"/>
                <a:gd name="connsiteX65-971" fmla="*/ 9087 w 10000"/>
                <a:gd name="connsiteY65-972" fmla="*/ 856 h 10000"/>
                <a:gd name="connsiteX66-973" fmla="*/ 9452 w 10000"/>
                <a:gd name="connsiteY66-974" fmla="*/ 1070 h 10000"/>
                <a:gd name="connsiteX67-975" fmla="*/ 9817 w 10000"/>
                <a:gd name="connsiteY67-976" fmla="*/ 1283 h 10000"/>
                <a:gd name="connsiteX68-977" fmla="*/ 10000 w 10000"/>
                <a:gd name="connsiteY68-978" fmla="*/ 1497 h 10000"/>
                <a:gd name="connsiteX69-979" fmla="*/ 10000 w 10000"/>
                <a:gd name="connsiteY69-980" fmla="*/ 1497 h 10000"/>
                <a:gd name="connsiteX70-981" fmla="*/ 10000 w 10000"/>
                <a:gd name="connsiteY70-982" fmla="*/ 1925 h 10000"/>
                <a:gd name="connsiteX71-983" fmla="*/ 9634 w 10000"/>
                <a:gd name="connsiteY71-984" fmla="*/ 2139 h 10000"/>
                <a:gd name="connsiteX72-985" fmla="*/ 9634 w 10000"/>
                <a:gd name="connsiteY72-986" fmla="*/ 2353 h 10000"/>
                <a:gd name="connsiteX73-987" fmla="*/ 9452 w 10000"/>
                <a:gd name="connsiteY73-988" fmla="*/ 2567 h 10000"/>
                <a:gd name="connsiteX74-989" fmla="*/ 9452 w 10000"/>
                <a:gd name="connsiteY74-990" fmla="*/ 2781 h 10000"/>
                <a:gd name="connsiteX75-991" fmla="*/ 9269 w 10000"/>
                <a:gd name="connsiteY75-992" fmla="*/ 3182 h 10000"/>
                <a:gd name="connsiteX76-993" fmla="*/ 9087 w 10000"/>
                <a:gd name="connsiteY76-994" fmla="*/ 3610 h 10000"/>
                <a:gd name="connsiteX77-995" fmla="*/ 9087 w 10000"/>
                <a:gd name="connsiteY77-996" fmla="*/ 4037 h 10000"/>
                <a:gd name="connsiteX78-997" fmla="*/ 8903 w 10000"/>
                <a:gd name="connsiteY78-998" fmla="*/ 4679 h 10000"/>
                <a:gd name="connsiteX79-999" fmla="*/ 8722 w 10000"/>
                <a:gd name="connsiteY79-1000" fmla="*/ 5321 h 10000"/>
                <a:gd name="connsiteX80-1001" fmla="*/ 8722 w 10000"/>
                <a:gd name="connsiteY80-1002" fmla="*/ 5321 h 10000"/>
                <a:gd name="connsiteX0-1003" fmla="*/ 7443 w 8721"/>
                <a:gd name="connsiteY0-1004" fmla="*/ 5321 h 10000"/>
                <a:gd name="connsiteX1-1005" fmla="*/ 7260 w 8721"/>
                <a:gd name="connsiteY1-1006" fmla="*/ 6176 h 10000"/>
                <a:gd name="connsiteX2-1007" fmla="*/ 7260 w 8721"/>
                <a:gd name="connsiteY2-1008" fmla="*/ 6604 h 10000"/>
                <a:gd name="connsiteX3-1009" fmla="*/ 7077 w 8721"/>
                <a:gd name="connsiteY3-1010" fmla="*/ 7246 h 10000"/>
                <a:gd name="connsiteX4-1011" fmla="*/ 6894 w 8721"/>
                <a:gd name="connsiteY4-1012" fmla="*/ 7674 h 10000"/>
                <a:gd name="connsiteX5-1013" fmla="*/ 6894 w 8721"/>
                <a:gd name="connsiteY5-1014" fmla="*/ 8075 h 10000"/>
                <a:gd name="connsiteX6-1015" fmla="*/ 6712 w 8721"/>
                <a:gd name="connsiteY6-1016" fmla="*/ 8503 h 10000"/>
                <a:gd name="connsiteX7-1017" fmla="*/ 6712 w 8721"/>
                <a:gd name="connsiteY7-1018" fmla="*/ 8717 h 10000"/>
                <a:gd name="connsiteX8-1019" fmla="*/ 6529 w 8721"/>
                <a:gd name="connsiteY8-1020" fmla="*/ 9144 h 10000"/>
                <a:gd name="connsiteX9-1021" fmla="*/ 6347 w 8721"/>
                <a:gd name="connsiteY9-1022" fmla="*/ 9572 h 10000"/>
                <a:gd name="connsiteX10-1023" fmla="*/ 6163 w 8721"/>
                <a:gd name="connsiteY10-1024" fmla="*/ 9786 h 10000"/>
                <a:gd name="connsiteX11-1025" fmla="*/ 5983 w 8721"/>
                <a:gd name="connsiteY11-1026" fmla="*/ 10000 h 10000"/>
                <a:gd name="connsiteX12-1027" fmla="*/ 5799 w 8721"/>
                <a:gd name="connsiteY12-1028" fmla="*/ 10000 h 10000"/>
                <a:gd name="connsiteX13-1029" fmla="*/ 5639 w 8721"/>
                <a:gd name="connsiteY13-1030" fmla="*/ 10000 h 10000"/>
                <a:gd name="connsiteX14-1031" fmla="*/ 5456 w 8721"/>
                <a:gd name="connsiteY14-1032" fmla="*/ 9786 h 10000"/>
                <a:gd name="connsiteX15-1033" fmla="*/ 5273 w 8721"/>
                <a:gd name="connsiteY15-1034" fmla="*/ 9572 h 10000"/>
                <a:gd name="connsiteX16-1035" fmla="*/ 4909 w 8721"/>
                <a:gd name="connsiteY16-1036" fmla="*/ 9358 h 10000"/>
                <a:gd name="connsiteX17-1037" fmla="*/ 4543 w 8721"/>
                <a:gd name="connsiteY17-1038" fmla="*/ 9144 h 10000"/>
                <a:gd name="connsiteX18-1039" fmla="*/ 4361 w 8721"/>
                <a:gd name="connsiteY18-1040" fmla="*/ 8717 h 10000"/>
                <a:gd name="connsiteX19-1041" fmla="*/ 4361 w 8721"/>
                <a:gd name="connsiteY19-1042" fmla="*/ 8503 h 10000"/>
                <a:gd name="connsiteX20-1043" fmla="*/ 4361 w 8721"/>
                <a:gd name="connsiteY20-1044" fmla="*/ 8289 h 10000"/>
                <a:gd name="connsiteX21-1045" fmla="*/ 4543 w 8721"/>
                <a:gd name="connsiteY21-1046" fmla="*/ 8289 h 10000"/>
                <a:gd name="connsiteX22-1047" fmla="*/ 4909 w 8721"/>
                <a:gd name="connsiteY22-1048" fmla="*/ 8289 h 10000"/>
                <a:gd name="connsiteX23-1049" fmla="*/ 5091 w 8721"/>
                <a:gd name="connsiteY23-1050" fmla="*/ 8075 h 10000"/>
                <a:gd name="connsiteX24-1051" fmla="*/ 5273 w 8721"/>
                <a:gd name="connsiteY24-1052" fmla="*/ 7888 h 10000"/>
                <a:gd name="connsiteX25-1053" fmla="*/ 5273 w 8721"/>
                <a:gd name="connsiteY25-1054" fmla="*/ 7888 h 10000"/>
                <a:gd name="connsiteX26-1055" fmla="*/ 5456 w 8721"/>
                <a:gd name="connsiteY26-1056" fmla="*/ 7674 h 10000"/>
                <a:gd name="connsiteX27-1057" fmla="*/ 5456 w 8721"/>
                <a:gd name="connsiteY27-1058" fmla="*/ 7460 h 10000"/>
                <a:gd name="connsiteX28-1059" fmla="*/ 5639 w 8721"/>
                <a:gd name="connsiteY28-1060" fmla="*/ 7032 h 10000"/>
                <a:gd name="connsiteX29-1061" fmla="*/ 5639 w 8721"/>
                <a:gd name="connsiteY29-1062" fmla="*/ 6604 h 10000"/>
                <a:gd name="connsiteX30-1063" fmla="*/ 5799 w 8721"/>
                <a:gd name="connsiteY30-1064" fmla="*/ 6176 h 10000"/>
                <a:gd name="connsiteX31-1065" fmla="*/ 5799 w 8721"/>
                <a:gd name="connsiteY31-1066" fmla="*/ 5749 h 10000"/>
                <a:gd name="connsiteX32-1067" fmla="*/ 5983 w 8721"/>
                <a:gd name="connsiteY32-1068" fmla="*/ 5321 h 10000"/>
                <a:gd name="connsiteX33-1069" fmla="*/ 6163 w 8721"/>
                <a:gd name="connsiteY33-1070" fmla="*/ 4251 h 10000"/>
                <a:gd name="connsiteX34-1071" fmla="*/ 6347 w 8721"/>
                <a:gd name="connsiteY34-1072" fmla="*/ 3396 h 10000"/>
                <a:gd name="connsiteX35-1073" fmla="*/ 6347 w 8721"/>
                <a:gd name="connsiteY35-1074" fmla="*/ 2781 h 10000"/>
                <a:gd name="connsiteX36-1075" fmla="*/ 6347 w 8721"/>
                <a:gd name="connsiteY36-1076" fmla="*/ 2353 h 10000"/>
                <a:gd name="connsiteX37-1077" fmla="*/ 6347 w 8721"/>
                <a:gd name="connsiteY37-1078" fmla="*/ 2139 h 10000"/>
                <a:gd name="connsiteX38-1079" fmla="*/ 6347 w 8721"/>
                <a:gd name="connsiteY38-1080" fmla="*/ 1925 h 10000"/>
                <a:gd name="connsiteX39-1081" fmla="*/ 6163 w 8721"/>
                <a:gd name="connsiteY39-1082" fmla="*/ 1711 h 10000"/>
                <a:gd name="connsiteX40-1083" fmla="*/ 5983 w 8721"/>
                <a:gd name="connsiteY40-1084" fmla="*/ 1497 h 10000"/>
                <a:gd name="connsiteX41-1085" fmla="*/ 5799 w 8721"/>
                <a:gd name="connsiteY41-1086" fmla="*/ 1497 h 10000"/>
                <a:gd name="connsiteX42-1087" fmla="*/ 5273 w 8721"/>
                <a:gd name="connsiteY42-1088" fmla="*/ 1497 h 10000"/>
                <a:gd name="connsiteX43-1089" fmla="*/ 4909 w 8721"/>
                <a:gd name="connsiteY43-1090" fmla="*/ 1497 h 10000"/>
                <a:gd name="connsiteX44-1091" fmla="*/ 4178 w 8721"/>
                <a:gd name="connsiteY44-1092" fmla="*/ 1497 h 10000"/>
                <a:gd name="connsiteX45-1093" fmla="*/ 3448 w 8721"/>
                <a:gd name="connsiteY45-1094" fmla="*/ 1711 h 10000"/>
                <a:gd name="connsiteX46-1095" fmla="*/ 2350 w 8721"/>
                <a:gd name="connsiteY46-1096" fmla="*/ 1925 h 10000"/>
                <a:gd name="connsiteX47-1097" fmla="*/ 1279 w 8721"/>
                <a:gd name="connsiteY47-1098" fmla="*/ 1925 h 10000"/>
                <a:gd name="connsiteX48-1099" fmla="*/ 182 w 8721"/>
                <a:gd name="connsiteY48-1100" fmla="*/ 2139 h 10000"/>
                <a:gd name="connsiteX49-1101" fmla="*/ 0 w 8721"/>
                <a:gd name="connsiteY49-1102" fmla="*/ 1283 h 10000"/>
                <a:gd name="connsiteX50-1103" fmla="*/ 1096 w 8721"/>
                <a:gd name="connsiteY50-1104" fmla="*/ 1070 h 10000"/>
                <a:gd name="connsiteX51-1105" fmla="*/ 2169 w 8721"/>
                <a:gd name="connsiteY51-1106" fmla="*/ 1070 h 10000"/>
                <a:gd name="connsiteX52-1107" fmla="*/ 3081 w 8721"/>
                <a:gd name="connsiteY52-1108" fmla="*/ 856 h 10000"/>
                <a:gd name="connsiteX53-1109" fmla="*/ 3996 w 8721"/>
                <a:gd name="connsiteY53-1110" fmla="*/ 642 h 10000"/>
                <a:gd name="connsiteX54-1111" fmla="*/ 4543 w 8721"/>
                <a:gd name="connsiteY54-1112" fmla="*/ 642 h 10000"/>
                <a:gd name="connsiteX55-1113" fmla="*/ 5091 w 8721"/>
                <a:gd name="connsiteY55-1114" fmla="*/ 428 h 10000"/>
                <a:gd name="connsiteX56-1115" fmla="*/ 5456 w 8721"/>
                <a:gd name="connsiteY56-1116" fmla="*/ 214 h 10000"/>
                <a:gd name="connsiteX57-1117" fmla="*/ 5799 w 8721"/>
                <a:gd name="connsiteY57-1118" fmla="*/ 214 h 10000"/>
                <a:gd name="connsiteX58-1119" fmla="*/ 6163 w 8721"/>
                <a:gd name="connsiteY58-1120" fmla="*/ 0 h 10000"/>
                <a:gd name="connsiteX59-1121" fmla="*/ 6347 w 8721"/>
                <a:gd name="connsiteY59-1122" fmla="*/ 0 h 10000"/>
                <a:gd name="connsiteX60-1123" fmla="*/ 6529 w 8721"/>
                <a:gd name="connsiteY60-1124" fmla="*/ 0 h 10000"/>
                <a:gd name="connsiteX61-1125" fmla="*/ 6712 w 8721"/>
                <a:gd name="connsiteY61-1126" fmla="*/ 214 h 10000"/>
                <a:gd name="connsiteX62-1127" fmla="*/ 7077 w 8721"/>
                <a:gd name="connsiteY62-1128" fmla="*/ 214 h 10000"/>
                <a:gd name="connsiteX63-1129" fmla="*/ 7443 w 8721"/>
                <a:gd name="connsiteY63-1130" fmla="*/ 428 h 10000"/>
                <a:gd name="connsiteX64-1131" fmla="*/ 7808 w 8721"/>
                <a:gd name="connsiteY64-1132" fmla="*/ 856 h 10000"/>
                <a:gd name="connsiteX65-1133" fmla="*/ 8173 w 8721"/>
                <a:gd name="connsiteY65-1134" fmla="*/ 1070 h 10000"/>
                <a:gd name="connsiteX66-1135" fmla="*/ 8538 w 8721"/>
                <a:gd name="connsiteY66-1136" fmla="*/ 1283 h 10000"/>
                <a:gd name="connsiteX67-1137" fmla="*/ 8721 w 8721"/>
                <a:gd name="connsiteY67-1138" fmla="*/ 1497 h 10000"/>
                <a:gd name="connsiteX68-1139" fmla="*/ 8721 w 8721"/>
                <a:gd name="connsiteY68-1140" fmla="*/ 1497 h 10000"/>
                <a:gd name="connsiteX69-1141" fmla="*/ 8721 w 8721"/>
                <a:gd name="connsiteY69-1142" fmla="*/ 1925 h 10000"/>
                <a:gd name="connsiteX70-1143" fmla="*/ 8355 w 8721"/>
                <a:gd name="connsiteY70-1144" fmla="*/ 2139 h 10000"/>
                <a:gd name="connsiteX71-1145" fmla="*/ 8355 w 8721"/>
                <a:gd name="connsiteY71-1146" fmla="*/ 2353 h 10000"/>
                <a:gd name="connsiteX72-1147" fmla="*/ 8173 w 8721"/>
                <a:gd name="connsiteY72-1148" fmla="*/ 2567 h 10000"/>
                <a:gd name="connsiteX73-1149" fmla="*/ 8173 w 8721"/>
                <a:gd name="connsiteY73-1150" fmla="*/ 2781 h 10000"/>
                <a:gd name="connsiteX74-1151" fmla="*/ 7990 w 8721"/>
                <a:gd name="connsiteY74-1152" fmla="*/ 3182 h 10000"/>
                <a:gd name="connsiteX75-1153" fmla="*/ 7808 w 8721"/>
                <a:gd name="connsiteY75-1154" fmla="*/ 3610 h 10000"/>
                <a:gd name="connsiteX76-1155" fmla="*/ 7808 w 8721"/>
                <a:gd name="connsiteY76-1156" fmla="*/ 4037 h 10000"/>
                <a:gd name="connsiteX77-1157" fmla="*/ 7624 w 8721"/>
                <a:gd name="connsiteY77-1158" fmla="*/ 4679 h 10000"/>
                <a:gd name="connsiteX78-1159" fmla="*/ 7443 w 8721"/>
                <a:gd name="connsiteY78-1160" fmla="*/ 5321 h 10000"/>
                <a:gd name="connsiteX79-1161" fmla="*/ 7443 w 8721"/>
                <a:gd name="connsiteY79-1162" fmla="*/ 5321 h 10000"/>
                <a:gd name="connsiteX0-1163" fmla="*/ 8535 w 10000"/>
                <a:gd name="connsiteY0-1164" fmla="*/ 5321 h 10000"/>
                <a:gd name="connsiteX1-1165" fmla="*/ 8325 w 10000"/>
                <a:gd name="connsiteY1-1166" fmla="*/ 6176 h 10000"/>
                <a:gd name="connsiteX2-1167" fmla="*/ 8325 w 10000"/>
                <a:gd name="connsiteY2-1168" fmla="*/ 6604 h 10000"/>
                <a:gd name="connsiteX3-1169" fmla="*/ 8115 w 10000"/>
                <a:gd name="connsiteY3-1170" fmla="*/ 7246 h 10000"/>
                <a:gd name="connsiteX4-1171" fmla="*/ 7905 w 10000"/>
                <a:gd name="connsiteY4-1172" fmla="*/ 7674 h 10000"/>
                <a:gd name="connsiteX5-1173" fmla="*/ 7905 w 10000"/>
                <a:gd name="connsiteY5-1174" fmla="*/ 8075 h 10000"/>
                <a:gd name="connsiteX6-1175" fmla="*/ 7696 w 10000"/>
                <a:gd name="connsiteY6-1176" fmla="*/ 8503 h 10000"/>
                <a:gd name="connsiteX7-1177" fmla="*/ 7696 w 10000"/>
                <a:gd name="connsiteY7-1178" fmla="*/ 8717 h 10000"/>
                <a:gd name="connsiteX8-1179" fmla="*/ 7487 w 10000"/>
                <a:gd name="connsiteY8-1180" fmla="*/ 9144 h 10000"/>
                <a:gd name="connsiteX9-1181" fmla="*/ 7278 w 10000"/>
                <a:gd name="connsiteY9-1182" fmla="*/ 9572 h 10000"/>
                <a:gd name="connsiteX10-1183" fmla="*/ 7067 w 10000"/>
                <a:gd name="connsiteY10-1184" fmla="*/ 9786 h 10000"/>
                <a:gd name="connsiteX11-1185" fmla="*/ 6860 w 10000"/>
                <a:gd name="connsiteY11-1186" fmla="*/ 10000 h 10000"/>
                <a:gd name="connsiteX12-1187" fmla="*/ 6649 w 10000"/>
                <a:gd name="connsiteY12-1188" fmla="*/ 10000 h 10000"/>
                <a:gd name="connsiteX13-1189" fmla="*/ 6466 w 10000"/>
                <a:gd name="connsiteY13-1190" fmla="*/ 10000 h 10000"/>
                <a:gd name="connsiteX14-1191" fmla="*/ 6256 w 10000"/>
                <a:gd name="connsiteY14-1192" fmla="*/ 9786 h 10000"/>
                <a:gd name="connsiteX15-1193" fmla="*/ 6046 w 10000"/>
                <a:gd name="connsiteY15-1194" fmla="*/ 9572 h 10000"/>
                <a:gd name="connsiteX16-1195" fmla="*/ 5629 w 10000"/>
                <a:gd name="connsiteY16-1196" fmla="*/ 9358 h 10000"/>
                <a:gd name="connsiteX17-1197" fmla="*/ 5209 w 10000"/>
                <a:gd name="connsiteY17-1198" fmla="*/ 9144 h 10000"/>
                <a:gd name="connsiteX18-1199" fmla="*/ 5001 w 10000"/>
                <a:gd name="connsiteY18-1200" fmla="*/ 8717 h 10000"/>
                <a:gd name="connsiteX19-1201" fmla="*/ 5001 w 10000"/>
                <a:gd name="connsiteY19-1202" fmla="*/ 8503 h 10000"/>
                <a:gd name="connsiteX20-1203" fmla="*/ 5001 w 10000"/>
                <a:gd name="connsiteY20-1204" fmla="*/ 8289 h 10000"/>
                <a:gd name="connsiteX21-1205" fmla="*/ 5209 w 10000"/>
                <a:gd name="connsiteY21-1206" fmla="*/ 8289 h 10000"/>
                <a:gd name="connsiteX22-1207" fmla="*/ 5629 w 10000"/>
                <a:gd name="connsiteY22-1208" fmla="*/ 8289 h 10000"/>
                <a:gd name="connsiteX23-1209" fmla="*/ 5838 w 10000"/>
                <a:gd name="connsiteY23-1210" fmla="*/ 8075 h 10000"/>
                <a:gd name="connsiteX24-1211" fmla="*/ 6046 w 10000"/>
                <a:gd name="connsiteY24-1212" fmla="*/ 7888 h 10000"/>
                <a:gd name="connsiteX25-1213" fmla="*/ 6046 w 10000"/>
                <a:gd name="connsiteY25-1214" fmla="*/ 7888 h 10000"/>
                <a:gd name="connsiteX26-1215" fmla="*/ 6256 w 10000"/>
                <a:gd name="connsiteY26-1216" fmla="*/ 7674 h 10000"/>
                <a:gd name="connsiteX27-1217" fmla="*/ 6256 w 10000"/>
                <a:gd name="connsiteY27-1218" fmla="*/ 7460 h 10000"/>
                <a:gd name="connsiteX28-1219" fmla="*/ 6466 w 10000"/>
                <a:gd name="connsiteY28-1220" fmla="*/ 7032 h 10000"/>
                <a:gd name="connsiteX29-1221" fmla="*/ 6466 w 10000"/>
                <a:gd name="connsiteY29-1222" fmla="*/ 6604 h 10000"/>
                <a:gd name="connsiteX30-1223" fmla="*/ 6649 w 10000"/>
                <a:gd name="connsiteY30-1224" fmla="*/ 6176 h 10000"/>
                <a:gd name="connsiteX31-1225" fmla="*/ 6649 w 10000"/>
                <a:gd name="connsiteY31-1226" fmla="*/ 5749 h 10000"/>
                <a:gd name="connsiteX32-1227" fmla="*/ 6860 w 10000"/>
                <a:gd name="connsiteY32-1228" fmla="*/ 5321 h 10000"/>
                <a:gd name="connsiteX33-1229" fmla="*/ 7067 w 10000"/>
                <a:gd name="connsiteY33-1230" fmla="*/ 4251 h 10000"/>
                <a:gd name="connsiteX34-1231" fmla="*/ 7278 w 10000"/>
                <a:gd name="connsiteY34-1232" fmla="*/ 3396 h 10000"/>
                <a:gd name="connsiteX35-1233" fmla="*/ 7278 w 10000"/>
                <a:gd name="connsiteY35-1234" fmla="*/ 2781 h 10000"/>
                <a:gd name="connsiteX36-1235" fmla="*/ 7278 w 10000"/>
                <a:gd name="connsiteY36-1236" fmla="*/ 2353 h 10000"/>
                <a:gd name="connsiteX37-1237" fmla="*/ 7278 w 10000"/>
                <a:gd name="connsiteY37-1238" fmla="*/ 2139 h 10000"/>
                <a:gd name="connsiteX38-1239" fmla="*/ 7278 w 10000"/>
                <a:gd name="connsiteY38-1240" fmla="*/ 1925 h 10000"/>
                <a:gd name="connsiteX39-1241" fmla="*/ 7067 w 10000"/>
                <a:gd name="connsiteY39-1242" fmla="*/ 1711 h 10000"/>
                <a:gd name="connsiteX40-1243" fmla="*/ 6860 w 10000"/>
                <a:gd name="connsiteY40-1244" fmla="*/ 1497 h 10000"/>
                <a:gd name="connsiteX41-1245" fmla="*/ 6649 w 10000"/>
                <a:gd name="connsiteY41-1246" fmla="*/ 1497 h 10000"/>
                <a:gd name="connsiteX42-1247" fmla="*/ 6046 w 10000"/>
                <a:gd name="connsiteY42-1248" fmla="*/ 1497 h 10000"/>
                <a:gd name="connsiteX43-1249" fmla="*/ 5629 w 10000"/>
                <a:gd name="connsiteY43-1250" fmla="*/ 1497 h 10000"/>
                <a:gd name="connsiteX44-1251" fmla="*/ 4791 w 10000"/>
                <a:gd name="connsiteY44-1252" fmla="*/ 1497 h 10000"/>
                <a:gd name="connsiteX45-1253" fmla="*/ 3954 w 10000"/>
                <a:gd name="connsiteY45-1254" fmla="*/ 1711 h 10000"/>
                <a:gd name="connsiteX46-1255" fmla="*/ 2695 w 10000"/>
                <a:gd name="connsiteY46-1256" fmla="*/ 1925 h 10000"/>
                <a:gd name="connsiteX47-1257" fmla="*/ 1467 w 10000"/>
                <a:gd name="connsiteY47-1258" fmla="*/ 1925 h 10000"/>
                <a:gd name="connsiteX48-1259" fmla="*/ 0 w 10000"/>
                <a:gd name="connsiteY48-1260" fmla="*/ 1283 h 10000"/>
                <a:gd name="connsiteX49-1261" fmla="*/ 1257 w 10000"/>
                <a:gd name="connsiteY49-1262" fmla="*/ 1070 h 10000"/>
                <a:gd name="connsiteX50-1263" fmla="*/ 2487 w 10000"/>
                <a:gd name="connsiteY50-1264" fmla="*/ 1070 h 10000"/>
                <a:gd name="connsiteX51-1265" fmla="*/ 3533 w 10000"/>
                <a:gd name="connsiteY51-1266" fmla="*/ 856 h 10000"/>
                <a:gd name="connsiteX52-1267" fmla="*/ 4582 w 10000"/>
                <a:gd name="connsiteY52-1268" fmla="*/ 642 h 10000"/>
                <a:gd name="connsiteX53-1269" fmla="*/ 5209 w 10000"/>
                <a:gd name="connsiteY53-1270" fmla="*/ 642 h 10000"/>
                <a:gd name="connsiteX54-1271" fmla="*/ 5838 w 10000"/>
                <a:gd name="connsiteY54-1272" fmla="*/ 428 h 10000"/>
                <a:gd name="connsiteX55-1273" fmla="*/ 6256 w 10000"/>
                <a:gd name="connsiteY55-1274" fmla="*/ 214 h 10000"/>
                <a:gd name="connsiteX56-1275" fmla="*/ 6649 w 10000"/>
                <a:gd name="connsiteY56-1276" fmla="*/ 214 h 10000"/>
                <a:gd name="connsiteX57-1277" fmla="*/ 7067 w 10000"/>
                <a:gd name="connsiteY57-1278" fmla="*/ 0 h 10000"/>
                <a:gd name="connsiteX58-1279" fmla="*/ 7278 w 10000"/>
                <a:gd name="connsiteY58-1280" fmla="*/ 0 h 10000"/>
                <a:gd name="connsiteX59-1281" fmla="*/ 7487 w 10000"/>
                <a:gd name="connsiteY59-1282" fmla="*/ 0 h 10000"/>
                <a:gd name="connsiteX60-1283" fmla="*/ 7696 w 10000"/>
                <a:gd name="connsiteY60-1284" fmla="*/ 214 h 10000"/>
                <a:gd name="connsiteX61-1285" fmla="*/ 8115 w 10000"/>
                <a:gd name="connsiteY61-1286" fmla="*/ 214 h 10000"/>
                <a:gd name="connsiteX62-1287" fmla="*/ 8535 w 10000"/>
                <a:gd name="connsiteY62-1288" fmla="*/ 428 h 10000"/>
                <a:gd name="connsiteX63-1289" fmla="*/ 8953 w 10000"/>
                <a:gd name="connsiteY63-1290" fmla="*/ 856 h 10000"/>
                <a:gd name="connsiteX64-1291" fmla="*/ 9372 w 10000"/>
                <a:gd name="connsiteY64-1292" fmla="*/ 1070 h 10000"/>
                <a:gd name="connsiteX65-1293" fmla="*/ 9790 w 10000"/>
                <a:gd name="connsiteY65-1294" fmla="*/ 1283 h 10000"/>
                <a:gd name="connsiteX66-1295" fmla="*/ 10000 w 10000"/>
                <a:gd name="connsiteY66-1296" fmla="*/ 1497 h 10000"/>
                <a:gd name="connsiteX67-1297" fmla="*/ 10000 w 10000"/>
                <a:gd name="connsiteY67-1298" fmla="*/ 1497 h 10000"/>
                <a:gd name="connsiteX68-1299" fmla="*/ 10000 w 10000"/>
                <a:gd name="connsiteY68-1300" fmla="*/ 1925 h 10000"/>
                <a:gd name="connsiteX69-1301" fmla="*/ 9580 w 10000"/>
                <a:gd name="connsiteY69-1302" fmla="*/ 2139 h 10000"/>
                <a:gd name="connsiteX70-1303" fmla="*/ 9580 w 10000"/>
                <a:gd name="connsiteY70-1304" fmla="*/ 2353 h 10000"/>
                <a:gd name="connsiteX71-1305" fmla="*/ 9372 w 10000"/>
                <a:gd name="connsiteY71-1306" fmla="*/ 2567 h 10000"/>
                <a:gd name="connsiteX72-1307" fmla="*/ 9372 w 10000"/>
                <a:gd name="connsiteY72-1308" fmla="*/ 2781 h 10000"/>
                <a:gd name="connsiteX73-1309" fmla="*/ 9162 w 10000"/>
                <a:gd name="connsiteY73-1310" fmla="*/ 3182 h 10000"/>
                <a:gd name="connsiteX74-1311" fmla="*/ 8953 w 10000"/>
                <a:gd name="connsiteY74-1312" fmla="*/ 3610 h 10000"/>
                <a:gd name="connsiteX75-1313" fmla="*/ 8953 w 10000"/>
                <a:gd name="connsiteY75-1314" fmla="*/ 4037 h 10000"/>
                <a:gd name="connsiteX76-1315" fmla="*/ 8742 w 10000"/>
                <a:gd name="connsiteY76-1316" fmla="*/ 4679 h 10000"/>
                <a:gd name="connsiteX77-1317" fmla="*/ 8535 w 10000"/>
                <a:gd name="connsiteY77-1318" fmla="*/ 5321 h 10000"/>
                <a:gd name="connsiteX78-1319" fmla="*/ 8535 w 10000"/>
                <a:gd name="connsiteY78-1320" fmla="*/ 5321 h 10000"/>
                <a:gd name="connsiteX0-1321" fmla="*/ 7278 w 8743"/>
                <a:gd name="connsiteY0-1322" fmla="*/ 5321 h 10000"/>
                <a:gd name="connsiteX1-1323" fmla="*/ 7068 w 8743"/>
                <a:gd name="connsiteY1-1324" fmla="*/ 6176 h 10000"/>
                <a:gd name="connsiteX2-1325" fmla="*/ 7068 w 8743"/>
                <a:gd name="connsiteY2-1326" fmla="*/ 6604 h 10000"/>
                <a:gd name="connsiteX3-1327" fmla="*/ 6858 w 8743"/>
                <a:gd name="connsiteY3-1328" fmla="*/ 7246 h 10000"/>
                <a:gd name="connsiteX4-1329" fmla="*/ 6648 w 8743"/>
                <a:gd name="connsiteY4-1330" fmla="*/ 7674 h 10000"/>
                <a:gd name="connsiteX5-1331" fmla="*/ 6648 w 8743"/>
                <a:gd name="connsiteY5-1332" fmla="*/ 8075 h 10000"/>
                <a:gd name="connsiteX6-1333" fmla="*/ 6439 w 8743"/>
                <a:gd name="connsiteY6-1334" fmla="*/ 8503 h 10000"/>
                <a:gd name="connsiteX7-1335" fmla="*/ 6439 w 8743"/>
                <a:gd name="connsiteY7-1336" fmla="*/ 8717 h 10000"/>
                <a:gd name="connsiteX8-1337" fmla="*/ 6230 w 8743"/>
                <a:gd name="connsiteY8-1338" fmla="*/ 9144 h 10000"/>
                <a:gd name="connsiteX9-1339" fmla="*/ 6021 w 8743"/>
                <a:gd name="connsiteY9-1340" fmla="*/ 9572 h 10000"/>
                <a:gd name="connsiteX10-1341" fmla="*/ 5810 w 8743"/>
                <a:gd name="connsiteY10-1342" fmla="*/ 9786 h 10000"/>
                <a:gd name="connsiteX11-1343" fmla="*/ 5603 w 8743"/>
                <a:gd name="connsiteY11-1344" fmla="*/ 10000 h 10000"/>
                <a:gd name="connsiteX12-1345" fmla="*/ 5392 w 8743"/>
                <a:gd name="connsiteY12-1346" fmla="*/ 10000 h 10000"/>
                <a:gd name="connsiteX13-1347" fmla="*/ 5209 w 8743"/>
                <a:gd name="connsiteY13-1348" fmla="*/ 10000 h 10000"/>
                <a:gd name="connsiteX14-1349" fmla="*/ 4999 w 8743"/>
                <a:gd name="connsiteY14-1350" fmla="*/ 9786 h 10000"/>
                <a:gd name="connsiteX15-1351" fmla="*/ 4789 w 8743"/>
                <a:gd name="connsiteY15-1352" fmla="*/ 9572 h 10000"/>
                <a:gd name="connsiteX16-1353" fmla="*/ 4372 w 8743"/>
                <a:gd name="connsiteY16-1354" fmla="*/ 9358 h 10000"/>
                <a:gd name="connsiteX17-1355" fmla="*/ 3952 w 8743"/>
                <a:gd name="connsiteY17-1356" fmla="*/ 9144 h 10000"/>
                <a:gd name="connsiteX18-1357" fmla="*/ 3744 w 8743"/>
                <a:gd name="connsiteY18-1358" fmla="*/ 8717 h 10000"/>
                <a:gd name="connsiteX19-1359" fmla="*/ 3744 w 8743"/>
                <a:gd name="connsiteY19-1360" fmla="*/ 8503 h 10000"/>
                <a:gd name="connsiteX20-1361" fmla="*/ 3744 w 8743"/>
                <a:gd name="connsiteY20-1362" fmla="*/ 8289 h 10000"/>
                <a:gd name="connsiteX21-1363" fmla="*/ 3952 w 8743"/>
                <a:gd name="connsiteY21-1364" fmla="*/ 8289 h 10000"/>
                <a:gd name="connsiteX22-1365" fmla="*/ 4372 w 8743"/>
                <a:gd name="connsiteY22-1366" fmla="*/ 8289 h 10000"/>
                <a:gd name="connsiteX23-1367" fmla="*/ 4581 w 8743"/>
                <a:gd name="connsiteY23-1368" fmla="*/ 8075 h 10000"/>
                <a:gd name="connsiteX24-1369" fmla="*/ 4789 w 8743"/>
                <a:gd name="connsiteY24-1370" fmla="*/ 7888 h 10000"/>
                <a:gd name="connsiteX25-1371" fmla="*/ 4789 w 8743"/>
                <a:gd name="connsiteY25-1372" fmla="*/ 7888 h 10000"/>
                <a:gd name="connsiteX26-1373" fmla="*/ 4999 w 8743"/>
                <a:gd name="connsiteY26-1374" fmla="*/ 7674 h 10000"/>
                <a:gd name="connsiteX27-1375" fmla="*/ 4999 w 8743"/>
                <a:gd name="connsiteY27-1376" fmla="*/ 7460 h 10000"/>
                <a:gd name="connsiteX28-1377" fmla="*/ 5209 w 8743"/>
                <a:gd name="connsiteY28-1378" fmla="*/ 7032 h 10000"/>
                <a:gd name="connsiteX29-1379" fmla="*/ 5209 w 8743"/>
                <a:gd name="connsiteY29-1380" fmla="*/ 6604 h 10000"/>
                <a:gd name="connsiteX30-1381" fmla="*/ 5392 w 8743"/>
                <a:gd name="connsiteY30-1382" fmla="*/ 6176 h 10000"/>
                <a:gd name="connsiteX31-1383" fmla="*/ 5392 w 8743"/>
                <a:gd name="connsiteY31-1384" fmla="*/ 5749 h 10000"/>
                <a:gd name="connsiteX32-1385" fmla="*/ 5603 w 8743"/>
                <a:gd name="connsiteY32-1386" fmla="*/ 5321 h 10000"/>
                <a:gd name="connsiteX33-1387" fmla="*/ 5810 w 8743"/>
                <a:gd name="connsiteY33-1388" fmla="*/ 4251 h 10000"/>
                <a:gd name="connsiteX34-1389" fmla="*/ 6021 w 8743"/>
                <a:gd name="connsiteY34-1390" fmla="*/ 3396 h 10000"/>
                <a:gd name="connsiteX35-1391" fmla="*/ 6021 w 8743"/>
                <a:gd name="connsiteY35-1392" fmla="*/ 2781 h 10000"/>
                <a:gd name="connsiteX36-1393" fmla="*/ 6021 w 8743"/>
                <a:gd name="connsiteY36-1394" fmla="*/ 2353 h 10000"/>
                <a:gd name="connsiteX37-1395" fmla="*/ 6021 w 8743"/>
                <a:gd name="connsiteY37-1396" fmla="*/ 2139 h 10000"/>
                <a:gd name="connsiteX38-1397" fmla="*/ 6021 w 8743"/>
                <a:gd name="connsiteY38-1398" fmla="*/ 1925 h 10000"/>
                <a:gd name="connsiteX39-1399" fmla="*/ 5810 w 8743"/>
                <a:gd name="connsiteY39-1400" fmla="*/ 1711 h 10000"/>
                <a:gd name="connsiteX40-1401" fmla="*/ 5603 w 8743"/>
                <a:gd name="connsiteY40-1402" fmla="*/ 1497 h 10000"/>
                <a:gd name="connsiteX41-1403" fmla="*/ 5392 w 8743"/>
                <a:gd name="connsiteY41-1404" fmla="*/ 1497 h 10000"/>
                <a:gd name="connsiteX42-1405" fmla="*/ 4789 w 8743"/>
                <a:gd name="connsiteY42-1406" fmla="*/ 1497 h 10000"/>
                <a:gd name="connsiteX43-1407" fmla="*/ 4372 w 8743"/>
                <a:gd name="connsiteY43-1408" fmla="*/ 1497 h 10000"/>
                <a:gd name="connsiteX44-1409" fmla="*/ 3534 w 8743"/>
                <a:gd name="connsiteY44-1410" fmla="*/ 1497 h 10000"/>
                <a:gd name="connsiteX45-1411" fmla="*/ 2697 w 8743"/>
                <a:gd name="connsiteY45-1412" fmla="*/ 1711 h 10000"/>
                <a:gd name="connsiteX46-1413" fmla="*/ 1438 w 8743"/>
                <a:gd name="connsiteY46-1414" fmla="*/ 1925 h 10000"/>
                <a:gd name="connsiteX47-1415" fmla="*/ 210 w 8743"/>
                <a:gd name="connsiteY47-1416" fmla="*/ 1925 h 10000"/>
                <a:gd name="connsiteX48-1417" fmla="*/ 0 w 8743"/>
                <a:gd name="connsiteY48-1418" fmla="*/ 1070 h 10000"/>
                <a:gd name="connsiteX49-1419" fmla="*/ 1230 w 8743"/>
                <a:gd name="connsiteY49-1420" fmla="*/ 1070 h 10000"/>
                <a:gd name="connsiteX50-1421" fmla="*/ 2276 w 8743"/>
                <a:gd name="connsiteY50-1422" fmla="*/ 856 h 10000"/>
                <a:gd name="connsiteX51-1423" fmla="*/ 3325 w 8743"/>
                <a:gd name="connsiteY51-1424" fmla="*/ 642 h 10000"/>
                <a:gd name="connsiteX52-1425" fmla="*/ 3952 w 8743"/>
                <a:gd name="connsiteY52-1426" fmla="*/ 642 h 10000"/>
                <a:gd name="connsiteX53-1427" fmla="*/ 4581 w 8743"/>
                <a:gd name="connsiteY53-1428" fmla="*/ 428 h 10000"/>
                <a:gd name="connsiteX54-1429" fmla="*/ 4999 w 8743"/>
                <a:gd name="connsiteY54-1430" fmla="*/ 214 h 10000"/>
                <a:gd name="connsiteX55-1431" fmla="*/ 5392 w 8743"/>
                <a:gd name="connsiteY55-1432" fmla="*/ 214 h 10000"/>
                <a:gd name="connsiteX56-1433" fmla="*/ 5810 w 8743"/>
                <a:gd name="connsiteY56-1434" fmla="*/ 0 h 10000"/>
                <a:gd name="connsiteX57-1435" fmla="*/ 6021 w 8743"/>
                <a:gd name="connsiteY57-1436" fmla="*/ 0 h 10000"/>
                <a:gd name="connsiteX58-1437" fmla="*/ 6230 w 8743"/>
                <a:gd name="connsiteY58-1438" fmla="*/ 0 h 10000"/>
                <a:gd name="connsiteX59-1439" fmla="*/ 6439 w 8743"/>
                <a:gd name="connsiteY59-1440" fmla="*/ 214 h 10000"/>
                <a:gd name="connsiteX60-1441" fmla="*/ 6858 w 8743"/>
                <a:gd name="connsiteY60-1442" fmla="*/ 214 h 10000"/>
                <a:gd name="connsiteX61-1443" fmla="*/ 7278 w 8743"/>
                <a:gd name="connsiteY61-1444" fmla="*/ 428 h 10000"/>
                <a:gd name="connsiteX62-1445" fmla="*/ 7696 w 8743"/>
                <a:gd name="connsiteY62-1446" fmla="*/ 856 h 10000"/>
                <a:gd name="connsiteX63-1447" fmla="*/ 8115 w 8743"/>
                <a:gd name="connsiteY63-1448" fmla="*/ 1070 h 10000"/>
                <a:gd name="connsiteX64-1449" fmla="*/ 8533 w 8743"/>
                <a:gd name="connsiteY64-1450" fmla="*/ 1283 h 10000"/>
                <a:gd name="connsiteX65-1451" fmla="*/ 8743 w 8743"/>
                <a:gd name="connsiteY65-1452" fmla="*/ 1497 h 10000"/>
                <a:gd name="connsiteX66-1453" fmla="*/ 8743 w 8743"/>
                <a:gd name="connsiteY66-1454" fmla="*/ 1497 h 10000"/>
                <a:gd name="connsiteX67-1455" fmla="*/ 8743 w 8743"/>
                <a:gd name="connsiteY67-1456" fmla="*/ 1925 h 10000"/>
                <a:gd name="connsiteX68-1457" fmla="*/ 8323 w 8743"/>
                <a:gd name="connsiteY68-1458" fmla="*/ 2139 h 10000"/>
                <a:gd name="connsiteX69-1459" fmla="*/ 8323 w 8743"/>
                <a:gd name="connsiteY69-1460" fmla="*/ 2353 h 10000"/>
                <a:gd name="connsiteX70-1461" fmla="*/ 8115 w 8743"/>
                <a:gd name="connsiteY70-1462" fmla="*/ 2567 h 10000"/>
                <a:gd name="connsiteX71-1463" fmla="*/ 8115 w 8743"/>
                <a:gd name="connsiteY71-1464" fmla="*/ 2781 h 10000"/>
                <a:gd name="connsiteX72-1465" fmla="*/ 7905 w 8743"/>
                <a:gd name="connsiteY72-1466" fmla="*/ 3182 h 10000"/>
                <a:gd name="connsiteX73-1467" fmla="*/ 7696 w 8743"/>
                <a:gd name="connsiteY73-1468" fmla="*/ 3610 h 10000"/>
                <a:gd name="connsiteX74-1469" fmla="*/ 7696 w 8743"/>
                <a:gd name="connsiteY74-1470" fmla="*/ 4037 h 10000"/>
                <a:gd name="connsiteX75-1471" fmla="*/ 7485 w 8743"/>
                <a:gd name="connsiteY75-1472" fmla="*/ 4679 h 10000"/>
                <a:gd name="connsiteX76-1473" fmla="*/ 7278 w 8743"/>
                <a:gd name="connsiteY76-1474" fmla="*/ 5321 h 10000"/>
                <a:gd name="connsiteX77-1475" fmla="*/ 7278 w 8743"/>
                <a:gd name="connsiteY77-1476" fmla="*/ 5321 h 10000"/>
                <a:gd name="connsiteX0-1477" fmla="*/ 8324 w 10000"/>
                <a:gd name="connsiteY0-1478" fmla="*/ 5321 h 10000"/>
                <a:gd name="connsiteX1-1479" fmla="*/ 8084 w 10000"/>
                <a:gd name="connsiteY1-1480" fmla="*/ 6176 h 10000"/>
                <a:gd name="connsiteX2-1481" fmla="*/ 8084 w 10000"/>
                <a:gd name="connsiteY2-1482" fmla="*/ 6604 h 10000"/>
                <a:gd name="connsiteX3-1483" fmla="*/ 7844 w 10000"/>
                <a:gd name="connsiteY3-1484" fmla="*/ 7246 h 10000"/>
                <a:gd name="connsiteX4-1485" fmla="*/ 7604 w 10000"/>
                <a:gd name="connsiteY4-1486" fmla="*/ 7674 h 10000"/>
                <a:gd name="connsiteX5-1487" fmla="*/ 7604 w 10000"/>
                <a:gd name="connsiteY5-1488" fmla="*/ 8075 h 10000"/>
                <a:gd name="connsiteX6-1489" fmla="*/ 7365 w 10000"/>
                <a:gd name="connsiteY6-1490" fmla="*/ 8503 h 10000"/>
                <a:gd name="connsiteX7-1491" fmla="*/ 7365 w 10000"/>
                <a:gd name="connsiteY7-1492" fmla="*/ 8717 h 10000"/>
                <a:gd name="connsiteX8-1493" fmla="*/ 7126 w 10000"/>
                <a:gd name="connsiteY8-1494" fmla="*/ 9144 h 10000"/>
                <a:gd name="connsiteX9-1495" fmla="*/ 6887 w 10000"/>
                <a:gd name="connsiteY9-1496" fmla="*/ 9572 h 10000"/>
                <a:gd name="connsiteX10-1497" fmla="*/ 6645 w 10000"/>
                <a:gd name="connsiteY10-1498" fmla="*/ 9786 h 10000"/>
                <a:gd name="connsiteX11-1499" fmla="*/ 6409 w 10000"/>
                <a:gd name="connsiteY11-1500" fmla="*/ 10000 h 10000"/>
                <a:gd name="connsiteX12-1501" fmla="*/ 6167 w 10000"/>
                <a:gd name="connsiteY12-1502" fmla="*/ 10000 h 10000"/>
                <a:gd name="connsiteX13-1503" fmla="*/ 5958 w 10000"/>
                <a:gd name="connsiteY13-1504" fmla="*/ 10000 h 10000"/>
                <a:gd name="connsiteX14-1505" fmla="*/ 5718 w 10000"/>
                <a:gd name="connsiteY14-1506" fmla="*/ 9786 h 10000"/>
                <a:gd name="connsiteX15-1507" fmla="*/ 5478 w 10000"/>
                <a:gd name="connsiteY15-1508" fmla="*/ 9572 h 10000"/>
                <a:gd name="connsiteX16-1509" fmla="*/ 5001 w 10000"/>
                <a:gd name="connsiteY16-1510" fmla="*/ 9358 h 10000"/>
                <a:gd name="connsiteX17-1511" fmla="*/ 4520 w 10000"/>
                <a:gd name="connsiteY17-1512" fmla="*/ 9144 h 10000"/>
                <a:gd name="connsiteX18-1513" fmla="*/ 4282 w 10000"/>
                <a:gd name="connsiteY18-1514" fmla="*/ 8717 h 10000"/>
                <a:gd name="connsiteX19-1515" fmla="*/ 4282 w 10000"/>
                <a:gd name="connsiteY19-1516" fmla="*/ 8503 h 10000"/>
                <a:gd name="connsiteX20-1517" fmla="*/ 4282 w 10000"/>
                <a:gd name="connsiteY20-1518" fmla="*/ 8289 h 10000"/>
                <a:gd name="connsiteX21-1519" fmla="*/ 4520 w 10000"/>
                <a:gd name="connsiteY21-1520" fmla="*/ 8289 h 10000"/>
                <a:gd name="connsiteX22-1521" fmla="*/ 5001 w 10000"/>
                <a:gd name="connsiteY22-1522" fmla="*/ 8289 h 10000"/>
                <a:gd name="connsiteX23-1523" fmla="*/ 5240 w 10000"/>
                <a:gd name="connsiteY23-1524" fmla="*/ 8075 h 10000"/>
                <a:gd name="connsiteX24-1525" fmla="*/ 5478 w 10000"/>
                <a:gd name="connsiteY24-1526" fmla="*/ 7888 h 10000"/>
                <a:gd name="connsiteX25-1527" fmla="*/ 5478 w 10000"/>
                <a:gd name="connsiteY25-1528" fmla="*/ 7888 h 10000"/>
                <a:gd name="connsiteX26-1529" fmla="*/ 5718 w 10000"/>
                <a:gd name="connsiteY26-1530" fmla="*/ 7674 h 10000"/>
                <a:gd name="connsiteX27-1531" fmla="*/ 5718 w 10000"/>
                <a:gd name="connsiteY27-1532" fmla="*/ 7460 h 10000"/>
                <a:gd name="connsiteX28-1533" fmla="*/ 5958 w 10000"/>
                <a:gd name="connsiteY28-1534" fmla="*/ 7032 h 10000"/>
                <a:gd name="connsiteX29-1535" fmla="*/ 5958 w 10000"/>
                <a:gd name="connsiteY29-1536" fmla="*/ 6604 h 10000"/>
                <a:gd name="connsiteX30-1537" fmla="*/ 6167 w 10000"/>
                <a:gd name="connsiteY30-1538" fmla="*/ 6176 h 10000"/>
                <a:gd name="connsiteX31-1539" fmla="*/ 6167 w 10000"/>
                <a:gd name="connsiteY31-1540" fmla="*/ 5749 h 10000"/>
                <a:gd name="connsiteX32-1541" fmla="*/ 6409 w 10000"/>
                <a:gd name="connsiteY32-1542" fmla="*/ 5321 h 10000"/>
                <a:gd name="connsiteX33-1543" fmla="*/ 6645 w 10000"/>
                <a:gd name="connsiteY33-1544" fmla="*/ 4251 h 10000"/>
                <a:gd name="connsiteX34-1545" fmla="*/ 6887 w 10000"/>
                <a:gd name="connsiteY34-1546" fmla="*/ 3396 h 10000"/>
                <a:gd name="connsiteX35-1547" fmla="*/ 6887 w 10000"/>
                <a:gd name="connsiteY35-1548" fmla="*/ 2781 h 10000"/>
                <a:gd name="connsiteX36-1549" fmla="*/ 6887 w 10000"/>
                <a:gd name="connsiteY36-1550" fmla="*/ 2353 h 10000"/>
                <a:gd name="connsiteX37-1551" fmla="*/ 6887 w 10000"/>
                <a:gd name="connsiteY37-1552" fmla="*/ 2139 h 10000"/>
                <a:gd name="connsiteX38-1553" fmla="*/ 6887 w 10000"/>
                <a:gd name="connsiteY38-1554" fmla="*/ 1925 h 10000"/>
                <a:gd name="connsiteX39-1555" fmla="*/ 6645 w 10000"/>
                <a:gd name="connsiteY39-1556" fmla="*/ 1711 h 10000"/>
                <a:gd name="connsiteX40-1557" fmla="*/ 6409 w 10000"/>
                <a:gd name="connsiteY40-1558" fmla="*/ 1497 h 10000"/>
                <a:gd name="connsiteX41-1559" fmla="*/ 6167 w 10000"/>
                <a:gd name="connsiteY41-1560" fmla="*/ 1497 h 10000"/>
                <a:gd name="connsiteX42-1561" fmla="*/ 5478 w 10000"/>
                <a:gd name="connsiteY42-1562" fmla="*/ 1497 h 10000"/>
                <a:gd name="connsiteX43-1563" fmla="*/ 5001 w 10000"/>
                <a:gd name="connsiteY43-1564" fmla="*/ 1497 h 10000"/>
                <a:gd name="connsiteX44-1565" fmla="*/ 4042 w 10000"/>
                <a:gd name="connsiteY44-1566" fmla="*/ 1497 h 10000"/>
                <a:gd name="connsiteX45-1567" fmla="*/ 3085 w 10000"/>
                <a:gd name="connsiteY45-1568" fmla="*/ 1711 h 10000"/>
                <a:gd name="connsiteX46-1569" fmla="*/ 1645 w 10000"/>
                <a:gd name="connsiteY46-1570" fmla="*/ 1925 h 10000"/>
                <a:gd name="connsiteX47-1571" fmla="*/ 0 w 10000"/>
                <a:gd name="connsiteY47-1572" fmla="*/ 1070 h 10000"/>
                <a:gd name="connsiteX48-1573" fmla="*/ 1407 w 10000"/>
                <a:gd name="connsiteY48-1574" fmla="*/ 1070 h 10000"/>
                <a:gd name="connsiteX49-1575" fmla="*/ 2603 w 10000"/>
                <a:gd name="connsiteY49-1576" fmla="*/ 856 h 10000"/>
                <a:gd name="connsiteX50-1577" fmla="*/ 3803 w 10000"/>
                <a:gd name="connsiteY50-1578" fmla="*/ 642 h 10000"/>
                <a:gd name="connsiteX51-1579" fmla="*/ 4520 w 10000"/>
                <a:gd name="connsiteY51-1580" fmla="*/ 642 h 10000"/>
                <a:gd name="connsiteX52-1581" fmla="*/ 5240 w 10000"/>
                <a:gd name="connsiteY52-1582" fmla="*/ 428 h 10000"/>
                <a:gd name="connsiteX53-1583" fmla="*/ 5718 w 10000"/>
                <a:gd name="connsiteY53-1584" fmla="*/ 214 h 10000"/>
                <a:gd name="connsiteX54-1585" fmla="*/ 6167 w 10000"/>
                <a:gd name="connsiteY54-1586" fmla="*/ 214 h 10000"/>
                <a:gd name="connsiteX55-1587" fmla="*/ 6645 w 10000"/>
                <a:gd name="connsiteY55-1588" fmla="*/ 0 h 10000"/>
                <a:gd name="connsiteX56-1589" fmla="*/ 6887 w 10000"/>
                <a:gd name="connsiteY56-1590" fmla="*/ 0 h 10000"/>
                <a:gd name="connsiteX57-1591" fmla="*/ 7126 w 10000"/>
                <a:gd name="connsiteY57-1592" fmla="*/ 0 h 10000"/>
                <a:gd name="connsiteX58-1593" fmla="*/ 7365 w 10000"/>
                <a:gd name="connsiteY58-1594" fmla="*/ 214 h 10000"/>
                <a:gd name="connsiteX59-1595" fmla="*/ 7844 w 10000"/>
                <a:gd name="connsiteY59-1596" fmla="*/ 214 h 10000"/>
                <a:gd name="connsiteX60-1597" fmla="*/ 8324 w 10000"/>
                <a:gd name="connsiteY60-1598" fmla="*/ 428 h 10000"/>
                <a:gd name="connsiteX61-1599" fmla="*/ 8802 w 10000"/>
                <a:gd name="connsiteY61-1600" fmla="*/ 856 h 10000"/>
                <a:gd name="connsiteX62-1601" fmla="*/ 9282 w 10000"/>
                <a:gd name="connsiteY62-1602" fmla="*/ 1070 h 10000"/>
                <a:gd name="connsiteX63-1603" fmla="*/ 9760 w 10000"/>
                <a:gd name="connsiteY63-1604" fmla="*/ 1283 h 10000"/>
                <a:gd name="connsiteX64-1605" fmla="*/ 10000 w 10000"/>
                <a:gd name="connsiteY64-1606" fmla="*/ 1497 h 10000"/>
                <a:gd name="connsiteX65-1607" fmla="*/ 10000 w 10000"/>
                <a:gd name="connsiteY65-1608" fmla="*/ 1497 h 10000"/>
                <a:gd name="connsiteX66-1609" fmla="*/ 10000 w 10000"/>
                <a:gd name="connsiteY66-1610" fmla="*/ 1925 h 10000"/>
                <a:gd name="connsiteX67-1611" fmla="*/ 9520 w 10000"/>
                <a:gd name="connsiteY67-1612" fmla="*/ 2139 h 10000"/>
                <a:gd name="connsiteX68-1613" fmla="*/ 9520 w 10000"/>
                <a:gd name="connsiteY68-1614" fmla="*/ 2353 h 10000"/>
                <a:gd name="connsiteX69-1615" fmla="*/ 9282 w 10000"/>
                <a:gd name="connsiteY69-1616" fmla="*/ 2567 h 10000"/>
                <a:gd name="connsiteX70-1617" fmla="*/ 9282 w 10000"/>
                <a:gd name="connsiteY70-1618" fmla="*/ 2781 h 10000"/>
                <a:gd name="connsiteX71-1619" fmla="*/ 9042 w 10000"/>
                <a:gd name="connsiteY71-1620" fmla="*/ 3182 h 10000"/>
                <a:gd name="connsiteX72-1621" fmla="*/ 8802 w 10000"/>
                <a:gd name="connsiteY72-1622" fmla="*/ 3610 h 10000"/>
                <a:gd name="connsiteX73-1623" fmla="*/ 8802 w 10000"/>
                <a:gd name="connsiteY73-1624" fmla="*/ 4037 h 10000"/>
                <a:gd name="connsiteX74-1625" fmla="*/ 8561 w 10000"/>
                <a:gd name="connsiteY74-1626" fmla="*/ 4679 h 10000"/>
                <a:gd name="connsiteX75-1627" fmla="*/ 8324 w 10000"/>
                <a:gd name="connsiteY75-1628" fmla="*/ 5321 h 10000"/>
                <a:gd name="connsiteX76-1629" fmla="*/ 8324 w 10000"/>
                <a:gd name="connsiteY76-1630" fmla="*/ 5321 h 10000"/>
                <a:gd name="connsiteX0-1631" fmla="*/ 6917 w 8593"/>
                <a:gd name="connsiteY0-1632" fmla="*/ 5321 h 10000"/>
                <a:gd name="connsiteX1-1633" fmla="*/ 6677 w 8593"/>
                <a:gd name="connsiteY1-1634" fmla="*/ 6176 h 10000"/>
                <a:gd name="connsiteX2-1635" fmla="*/ 6677 w 8593"/>
                <a:gd name="connsiteY2-1636" fmla="*/ 6604 h 10000"/>
                <a:gd name="connsiteX3-1637" fmla="*/ 6437 w 8593"/>
                <a:gd name="connsiteY3-1638" fmla="*/ 7246 h 10000"/>
                <a:gd name="connsiteX4-1639" fmla="*/ 6197 w 8593"/>
                <a:gd name="connsiteY4-1640" fmla="*/ 7674 h 10000"/>
                <a:gd name="connsiteX5-1641" fmla="*/ 6197 w 8593"/>
                <a:gd name="connsiteY5-1642" fmla="*/ 8075 h 10000"/>
                <a:gd name="connsiteX6-1643" fmla="*/ 5958 w 8593"/>
                <a:gd name="connsiteY6-1644" fmla="*/ 8503 h 10000"/>
                <a:gd name="connsiteX7-1645" fmla="*/ 5958 w 8593"/>
                <a:gd name="connsiteY7-1646" fmla="*/ 8717 h 10000"/>
                <a:gd name="connsiteX8-1647" fmla="*/ 5719 w 8593"/>
                <a:gd name="connsiteY8-1648" fmla="*/ 9144 h 10000"/>
                <a:gd name="connsiteX9-1649" fmla="*/ 5480 w 8593"/>
                <a:gd name="connsiteY9-1650" fmla="*/ 9572 h 10000"/>
                <a:gd name="connsiteX10-1651" fmla="*/ 5238 w 8593"/>
                <a:gd name="connsiteY10-1652" fmla="*/ 9786 h 10000"/>
                <a:gd name="connsiteX11-1653" fmla="*/ 5002 w 8593"/>
                <a:gd name="connsiteY11-1654" fmla="*/ 10000 h 10000"/>
                <a:gd name="connsiteX12-1655" fmla="*/ 4760 w 8593"/>
                <a:gd name="connsiteY12-1656" fmla="*/ 10000 h 10000"/>
                <a:gd name="connsiteX13-1657" fmla="*/ 4551 w 8593"/>
                <a:gd name="connsiteY13-1658" fmla="*/ 10000 h 10000"/>
                <a:gd name="connsiteX14-1659" fmla="*/ 4311 w 8593"/>
                <a:gd name="connsiteY14-1660" fmla="*/ 9786 h 10000"/>
                <a:gd name="connsiteX15-1661" fmla="*/ 4071 w 8593"/>
                <a:gd name="connsiteY15-1662" fmla="*/ 9572 h 10000"/>
                <a:gd name="connsiteX16-1663" fmla="*/ 3594 w 8593"/>
                <a:gd name="connsiteY16-1664" fmla="*/ 9358 h 10000"/>
                <a:gd name="connsiteX17-1665" fmla="*/ 3113 w 8593"/>
                <a:gd name="connsiteY17-1666" fmla="*/ 9144 h 10000"/>
                <a:gd name="connsiteX18-1667" fmla="*/ 2875 w 8593"/>
                <a:gd name="connsiteY18-1668" fmla="*/ 8717 h 10000"/>
                <a:gd name="connsiteX19-1669" fmla="*/ 2875 w 8593"/>
                <a:gd name="connsiteY19-1670" fmla="*/ 8503 h 10000"/>
                <a:gd name="connsiteX20-1671" fmla="*/ 2875 w 8593"/>
                <a:gd name="connsiteY20-1672" fmla="*/ 8289 h 10000"/>
                <a:gd name="connsiteX21-1673" fmla="*/ 3113 w 8593"/>
                <a:gd name="connsiteY21-1674" fmla="*/ 8289 h 10000"/>
                <a:gd name="connsiteX22-1675" fmla="*/ 3594 w 8593"/>
                <a:gd name="connsiteY22-1676" fmla="*/ 8289 h 10000"/>
                <a:gd name="connsiteX23-1677" fmla="*/ 3833 w 8593"/>
                <a:gd name="connsiteY23-1678" fmla="*/ 8075 h 10000"/>
                <a:gd name="connsiteX24-1679" fmla="*/ 4071 w 8593"/>
                <a:gd name="connsiteY24-1680" fmla="*/ 7888 h 10000"/>
                <a:gd name="connsiteX25-1681" fmla="*/ 4071 w 8593"/>
                <a:gd name="connsiteY25-1682" fmla="*/ 7888 h 10000"/>
                <a:gd name="connsiteX26-1683" fmla="*/ 4311 w 8593"/>
                <a:gd name="connsiteY26-1684" fmla="*/ 7674 h 10000"/>
                <a:gd name="connsiteX27-1685" fmla="*/ 4311 w 8593"/>
                <a:gd name="connsiteY27-1686" fmla="*/ 7460 h 10000"/>
                <a:gd name="connsiteX28-1687" fmla="*/ 4551 w 8593"/>
                <a:gd name="connsiteY28-1688" fmla="*/ 7032 h 10000"/>
                <a:gd name="connsiteX29-1689" fmla="*/ 4551 w 8593"/>
                <a:gd name="connsiteY29-1690" fmla="*/ 6604 h 10000"/>
                <a:gd name="connsiteX30-1691" fmla="*/ 4760 w 8593"/>
                <a:gd name="connsiteY30-1692" fmla="*/ 6176 h 10000"/>
                <a:gd name="connsiteX31-1693" fmla="*/ 4760 w 8593"/>
                <a:gd name="connsiteY31-1694" fmla="*/ 5749 h 10000"/>
                <a:gd name="connsiteX32-1695" fmla="*/ 5002 w 8593"/>
                <a:gd name="connsiteY32-1696" fmla="*/ 5321 h 10000"/>
                <a:gd name="connsiteX33-1697" fmla="*/ 5238 w 8593"/>
                <a:gd name="connsiteY33-1698" fmla="*/ 4251 h 10000"/>
                <a:gd name="connsiteX34-1699" fmla="*/ 5480 w 8593"/>
                <a:gd name="connsiteY34-1700" fmla="*/ 3396 h 10000"/>
                <a:gd name="connsiteX35-1701" fmla="*/ 5480 w 8593"/>
                <a:gd name="connsiteY35-1702" fmla="*/ 2781 h 10000"/>
                <a:gd name="connsiteX36-1703" fmla="*/ 5480 w 8593"/>
                <a:gd name="connsiteY36-1704" fmla="*/ 2353 h 10000"/>
                <a:gd name="connsiteX37-1705" fmla="*/ 5480 w 8593"/>
                <a:gd name="connsiteY37-1706" fmla="*/ 2139 h 10000"/>
                <a:gd name="connsiteX38-1707" fmla="*/ 5480 w 8593"/>
                <a:gd name="connsiteY38-1708" fmla="*/ 1925 h 10000"/>
                <a:gd name="connsiteX39-1709" fmla="*/ 5238 w 8593"/>
                <a:gd name="connsiteY39-1710" fmla="*/ 1711 h 10000"/>
                <a:gd name="connsiteX40-1711" fmla="*/ 5002 w 8593"/>
                <a:gd name="connsiteY40-1712" fmla="*/ 1497 h 10000"/>
                <a:gd name="connsiteX41-1713" fmla="*/ 4760 w 8593"/>
                <a:gd name="connsiteY41-1714" fmla="*/ 1497 h 10000"/>
                <a:gd name="connsiteX42-1715" fmla="*/ 4071 w 8593"/>
                <a:gd name="connsiteY42-1716" fmla="*/ 1497 h 10000"/>
                <a:gd name="connsiteX43-1717" fmla="*/ 3594 w 8593"/>
                <a:gd name="connsiteY43-1718" fmla="*/ 1497 h 10000"/>
                <a:gd name="connsiteX44-1719" fmla="*/ 2635 w 8593"/>
                <a:gd name="connsiteY44-1720" fmla="*/ 1497 h 10000"/>
                <a:gd name="connsiteX45-1721" fmla="*/ 1678 w 8593"/>
                <a:gd name="connsiteY45-1722" fmla="*/ 1711 h 10000"/>
                <a:gd name="connsiteX46-1723" fmla="*/ 238 w 8593"/>
                <a:gd name="connsiteY46-1724" fmla="*/ 1925 h 10000"/>
                <a:gd name="connsiteX47-1725" fmla="*/ 0 w 8593"/>
                <a:gd name="connsiteY47-1726" fmla="*/ 1070 h 10000"/>
                <a:gd name="connsiteX48-1727" fmla="*/ 1196 w 8593"/>
                <a:gd name="connsiteY48-1728" fmla="*/ 856 h 10000"/>
                <a:gd name="connsiteX49-1729" fmla="*/ 2396 w 8593"/>
                <a:gd name="connsiteY49-1730" fmla="*/ 642 h 10000"/>
                <a:gd name="connsiteX50-1731" fmla="*/ 3113 w 8593"/>
                <a:gd name="connsiteY50-1732" fmla="*/ 642 h 10000"/>
                <a:gd name="connsiteX51-1733" fmla="*/ 3833 w 8593"/>
                <a:gd name="connsiteY51-1734" fmla="*/ 428 h 10000"/>
                <a:gd name="connsiteX52-1735" fmla="*/ 4311 w 8593"/>
                <a:gd name="connsiteY52-1736" fmla="*/ 214 h 10000"/>
                <a:gd name="connsiteX53-1737" fmla="*/ 4760 w 8593"/>
                <a:gd name="connsiteY53-1738" fmla="*/ 214 h 10000"/>
                <a:gd name="connsiteX54-1739" fmla="*/ 5238 w 8593"/>
                <a:gd name="connsiteY54-1740" fmla="*/ 0 h 10000"/>
                <a:gd name="connsiteX55-1741" fmla="*/ 5480 w 8593"/>
                <a:gd name="connsiteY55-1742" fmla="*/ 0 h 10000"/>
                <a:gd name="connsiteX56-1743" fmla="*/ 5719 w 8593"/>
                <a:gd name="connsiteY56-1744" fmla="*/ 0 h 10000"/>
                <a:gd name="connsiteX57-1745" fmla="*/ 5958 w 8593"/>
                <a:gd name="connsiteY57-1746" fmla="*/ 214 h 10000"/>
                <a:gd name="connsiteX58-1747" fmla="*/ 6437 w 8593"/>
                <a:gd name="connsiteY58-1748" fmla="*/ 214 h 10000"/>
                <a:gd name="connsiteX59-1749" fmla="*/ 6917 w 8593"/>
                <a:gd name="connsiteY59-1750" fmla="*/ 428 h 10000"/>
                <a:gd name="connsiteX60-1751" fmla="*/ 7395 w 8593"/>
                <a:gd name="connsiteY60-1752" fmla="*/ 856 h 10000"/>
                <a:gd name="connsiteX61-1753" fmla="*/ 7875 w 8593"/>
                <a:gd name="connsiteY61-1754" fmla="*/ 1070 h 10000"/>
                <a:gd name="connsiteX62-1755" fmla="*/ 8353 w 8593"/>
                <a:gd name="connsiteY62-1756" fmla="*/ 1283 h 10000"/>
                <a:gd name="connsiteX63-1757" fmla="*/ 8593 w 8593"/>
                <a:gd name="connsiteY63-1758" fmla="*/ 1497 h 10000"/>
                <a:gd name="connsiteX64-1759" fmla="*/ 8593 w 8593"/>
                <a:gd name="connsiteY64-1760" fmla="*/ 1497 h 10000"/>
                <a:gd name="connsiteX65-1761" fmla="*/ 8593 w 8593"/>
                <a:gd name="connsiteY65-1762" fmla="*/ 1925 h 10000"/>
                <a:gd name="connsiteX66-1763" fmla="*/ 8113 w 8593"/>
                <a:gd name="connsiteY66-1764" fmla="*/ 2139 h 10000"/>
                <a:gd name="connsiteX67-1765" fmla="*/ 8113 w 8593"/>
                <a:gd name="connsiteY67-1766" fmla="*/ 2353 h 10000"/>
                <a:gd name="connsiteX68-1767" fmla="*/ 7875 w 8593"/>
                <a:gd name="connsiteY68-1768" fmla="*/ 2567 h 10000"/>
                <a:gd name="connsiteX69-1769" fmla="*/ 7875 w 8593"/>
                <a:gd name="connsiteY69-1770" fmla="*/ 2781 h 10000"/>
                <a:gd name="connsiteX70-1771" fmla="*/ 7635 w 8593"/>
                <a:gd name="connsiteY70-1772" fmla="*/ 3182 h 10000"/>
                <a:gd name="connsiteX71-1773" fmla="*/ 7395 w 8593"/>
                <a:gd name="connsiteY71-1774" fmla="*/ 3610 h 10000"/>
                <a:gd name="connsiteX72-1775" fmla="*/ 7395 w 8593"/>
                <a:gd name="connsiteY72-1776" fmla="*/ 4037 h 10000"/>
                <a:gd name="connsiteX73-1777" fmla="*/ 7154 w 8593"/>
                <a:gd name="connsiteY73-1778" fmla="*/ 4679 h 10000"/>
                <a:gd name="connsiteX74-1779" fmla="*/ 6917 w 8593"/>
                <a:gd name="connsiteY74-1780" fmla="*/ 5321 h 10000"/>
                <a:gd name="connsiteX75-1781" fmla="*/ 6917 w 8593"/>
                <a:gd name="connsiteY75-1782" fmla="*/ 5321 h 10000"/>
                <a:gd name="connsiteX0-1783" fmla="*/ 8050 w 10000"/>
                <a:gd name="connsiteY0-1784" fmla="*/ 5321 h 10000"/>
                <a:gd name="connsiteX1-1785" fmla="*/ 7770 w 10000"/>
                <a:gd name="connsiteY1-1786" fmla="*/ 6176 h 10000"/>
                <a:gd name="connsiteX2-1787" fmla="*/ 7770 w 10000"/>
                <a:gd name="connsiteY2-1788" fmla="*/ 6604 h 10000"/>
                <a:gd name="connsiteX3-1789" fmla="*/ 7491 w 10000"/>
                <a:gd name="connsiteY3-1790" fmla="*/ 7246 h 10000"/>
                <a:gd name="connsiteX4-1791" fmla="*/ 7212 w 10000"/>
                <a:gd name="connsiteY4-1792" fmla="*/ 7674 h 10000"/>
                <a:gd name="connsiteX5-1793" fmla="*/ 7212 w 10000"/>
                <a:gd name="connsiteY5-1794" fmla="*/ 8075 h 10000"/>
                <a:gd name="connsiteX6-1795" fmla="*/ 6934 w 10000"/>
                <a:gd name="connsiteY6-1796" fmla="*/ 8503 h 10000"/>
                <a:gd name="connsiteX7-1797" fmla="*/ 6934 w 10000"/>
                <a:gd name="connsiteY7-1798" fmla="*/ 8717 h 10000"/>
                <a:gd name="connsiteX8-1799" fmla="*/ 6655 w 10000"/>
                <a:gd name="connsiteY8-1800" fmla="*/ 9144 h 10000"/>
                <a:gd name="connsiteX9-1801" fmla="*/ 6377 w 10000"/>
                <a:gd name="connsiteY9-1802" fmla="*/ 9572 h 10000"/>
                <a:gd name="connsiteX10-1803" fmla="*/ 6096 w 10000"/>
                <a:gd name="connsiteY10-1804" fmla="*/ 9786 h 10000"/>
                <a:gd name="connsiteX11-1805" fmla="*/ 5821 w 10000"/>
                <a:gd name="connsiteY11-1806" fmla="*/ 10000 h 10000"/>
                <a:gd name="connsiteX12-1807" fmla="*/ 5539 w 10000"/>
                <a:gd name="connsiteY12-1808" fmla="*/ 10000 h 10000"/>
                <a:gd name="connsiteX13-1809" fmla="*/ 5296 w 10000"/>
                <a:gd name="connsiteY13-1810" fmla="*/ 10000 h 10000"/>
                <a:gd name="connsiteX14-1811" fmla="*/ 5017 w 10000"/>
                <a:gd name="connsiteY14-1812" fmla="*/ 9786 h 10000"/>
                <a:gd name="connsiteX15-1813" fmla="*/ 4738 w 10000"/>
                <a:gd name="connsiteY15-1814" fmla="*/ 9572 h 10000"/>
                <a:gd name="connsiteX16-1815" fmla="*/ 4182 w 10000"/>
                <a:gd name="connsiteY16-1816" fmla="*/ 9358 h 10000"/>
                <a:gd name="connsiteX17-1817" fmla="*/ 3623 w 10000"/>
                <a:gd name="connsiteY17-1818" fmla="*/ 9144 h 10000"/>
                <a:gd name="connsiteX18-1819" fmla="*/ 3346 w 10000"/>
                <a:gd name="connsiteY18-1820" fmla="*/ 8717 h 10000"/>
                <a:gd name="connsiteX19-1821" fmla="*/ 3346 w 10000"/>
                <a:gd name="connsiteY19-1822" fmla="*/ 8503 h 10000"/>
                <a:gd name="connsiteX20-1823" fmla="*/ 3346 w 10000"/>
                <a:gd name="connsiteY20-1824" fmla="*/ 8289 h 10000"/>
                <a:gd name="connsiteX21-1825" fmla="*/ 3623 w 10000"/>
                <a:gd name="connsiteY21-1826" fmla="*/ 8289 h 10000"/>
                <a:gd name="connsiteX22-1827" fmla="*/ 4182 w 10000"/>
                <a:gd name="connsiteY22-1828" fmla="*/ 8289 h 10000"/>
                <a:gd name="connsiteX23-1829" fmla="*/ 4461 w 10000"/>
                <a:gd name="connsiteY23-1830" fmla="*/ 8075 h 10000"/>
                <a:gd name="connsiteX24-1831" fmla="*/ 4738 w 10000"/>
                <a:gd name="connsiteY24-1832" fmla="*/ 7888 h 10000"/>
                <a:gd name="connsiteX25-1833" fmla="*/ 4738 w 10000"/>
                <a:gd name="connsiteY25-1834" fmla="*/ 7888 h 10000"/>
                <a:gd name="connsiteX26-1835" fmla="*/ 5017 w 10000"/>
                <a:gd name="connsiteY26-1836" fmla="*/ 7674 h 10000"/>
                <a:gd name="connsiteX27-1837" fmla="*/ 5017 w 10000"/>
                <a:gd name="connsiteY27-1838" fmla="*/ 7460 h 10000"/>
                <a:gd name="connsiteX28-1839" fmla="*/ 5296 w 10000"/>
                <a:gd name="connsiteY28-1840" fmla="*/ 7032 h 10000"/>
                <a:gd name="connsiteX29-1841" fmla="*/ 5296 w 10000"/>
                <a:gd name="connsiteY29-1842" fmla="*/ 6604 h 10000"/>
                <a:gd name="connsiteX30-1843" fmla="*/ 5539 w 10000"/>
                <a:gd name="connsiteY30-1844" fmla="*/ 6176 h 10000"/>
                <a:gd name="connsiteX31-1845" fmla="*/ 5539 w 10000"/>
                <a:gd name="connsiteY31-1846" fmla="*/ 5749 h 10000"/>
                <a:gd name="connsiteX32-1847" fmla="*/ 5821 w 10000"/>
                <a:gd name="connsiteY32-1848" fmla="*/ 5321 h 10000"/>
                <a:gd name="connsiteX33-1849" fmla="*/ 6096 w 10000"/>
                <a:gd name="connsiteY33-1850" fmla="*/ 4251 h 10000"/>
                <a:gd name="connsiteX34-1851" fmla="*/ 6377 w 10000"/>
                <a:gd name="connsiteY34-1852" fmla="*/ 3396 h 10000"/>
                <a:gd name="connsiteX35-1853" fmla="*/ 6377 w 10000"/>
                <a:gd name="connsiteY35-1854" fmla="*/ 2781 h 10000"/>
                <a:gd name="connsiteX36-1855" fmla="*/ 6377 w 10000"/>
                <a:gd name="connsiteY36-1856" fmla="*/ 2353 h 10000"/>
                <a:gd name="connsiteX37-1857" fmla="*/ 6377 w 10000"/>
                <a:gd name="connsiteY37-1858" fmla="*/ 2139 h 10000"/>
                <a:gd name="connsiteX38-1859" fmla="*/ 6377 w 10000"/>
                <a:gd name="connsiteY38-1860" fmla="*/ 1925 h 10000"/>
                <a:gd name="connsiteX39-1861" fmla="*/ 6096 w 10000"/>
                <a:gd name="connsiteY39-1862" fmla="*/ 1711 h 10000"/>
                <a:gd name="connsiteX40-1863" fmla="*/ 5821 w 10000"/>
                <a:gd name="connsiteY40-1864" fmla="*/ 1497 h 10000"/>
                <a:gd name="connsiteX41-1865" fmla="*/ 5539 w 10000"/>
                <a:gd name="connsiteY41-1866" fmla="*/ 1497 h 10000"/>
                <a:gd name="connsiteX42-1867" fmla="*/ 4738 w 10000"/>
                <a:gd name="connsiteY42-1868" fmla="*/ 1497 h 10000"/>
                <a:gd name="connsiteX43-1869" fmla="*/ 4182 w 10000"/>
                <a:gd name="connsiteY43-1870" fmla="*/ 1497 h 10000"/>
                <a:gd name="connsiteX44-1871" fmla="*/ 3066 w 10000"/>
                <a:gd name="connsiteY44-1872" fmla="*/ 1497 h 10000"/>
                <a:gd name="connsiteX45-1873" fmla="*/ 1953 w 10000"/>
                <a:gd name="connsiteY45-1874" fmla="*/ 1711 h 10000"/>
                <a:gd name="connsiteX46-1875" fmla="*/ 0 w 10000"/>
                <a:gd name="connsiteY46-1876" fmla="*/ 1070 h 10000"/>
                <a:gd name="connsiteX47-1877" fmla="*/ 1392 w 10000"/>
                <a:gd name="connsiteY47-1878" fmla="*/ 856 h 10000"/>
                <a:gd name="connsiteX48-1879" fmla="*/ 2788 w 10000"/>
                <a:gd name="connsiteY48-1880" fmla="*/ 642 h 10000"/>
                <a:gd name="connsiteX49-1881" fmla="*/ 3623 w 10000"/>
                <a:gd name="connsiteY49-1882" fmla="*/ 642 h 10000"/>
                <a:gd name="connsiteX50-1883" fmla="*/ 4461 w 10000"/>
                <a:gd name="connsiteY50-1884" fmla="*/ 428 h 10000"/>
                <a:gd name="connsiteX51-1885" fmla="*/ 5017 w 10000"/>
                <a:gd name="connsiteY51-1886" fmla="*/ 214 h 10000"/>
                <a:gd name="connsiteX52-1887" fmla="*/ 5539 w 10000"/>
                <a:gd name="connsiteY52-1888" fmla="*/ 214 h 10000"/>
                <a:gd name="connsiteX53-1889" fmla="*/ 6096 w 10000"/>
                <a:gd name="connsiteY53-1890" fmla="*/ 0 h 10000"/>
                <a:gd name="connsiteX54-1891" fmla="*/ 6377 w 10000"/>
                <a:gd name="connsiteY54-1892" fmla="*/ 0 h 10000"/>
                <a:gd name="connsiteX55-1893" fmla="*/ 6655 w 10000"/>
                <a:gd name="connsiteY55-1894" fmla="*/ 0 h 10000"/>
                <a:gd name="connsiteX56-1895" fmla="*/ 6934 w 10000"/>
                <a:gd name="connsiteY56-1896" fmla="*/ 214 h 10000"/>
                <a:gd name="connsiteX57-1897" fmla="*/ 7491 w 10000"/>
                <a:gd name="connsiteY57-1898" fmla="*/ 214 h 10000"/>
                <a:gd name="connsiteX58-1899" fmla="*/ 8050 w 10000"/>
                <a:gd name="connsiteY58-1900" fmla="*/ 428 h 10000"/>
                <a:gd name="connsiteX59-1901" fmla="*/ 8606 w 10000"/>
                <a:gd name="connsiteY59-1902" fmla="*/ 856 h 10000"/>
                <a:gd name="connsiteX60-1903" fmla="*/ 9164 w 10000"/>
                <a:gd name="connsiteY60-1904" fmla="*/ 1070 h 10000"/>
                <a:gd name="connsiteX61-1905" fmla="*/ 9721 w 10000"/>
                <a:gd name="connsiteY61-1906" fmla="*/ 1283 h 10000"/>
                <a:gd name="connsiteX62-1907" fmla="*/ 10000 w 10000"/>
                <a:gd name="connsiteY62-1908" fmla="*/ 1497 h 10000"/>
                <a:gd name="connsiteX63-1909" fmla="*/ 10000 w 10000"/>
                <a:gd name="connsiteY63-1910" fmla="*/ 1497 h 10000"/>
                <a:gd name="connsiteX64-1911" fmla="*/ 10000 w 10000"/>
                <a:gd name="connsiteY64-1912" fmla="*/ 1925 h 10000"/>
                <a:gd name="connsiteX65-1913" fmla="*/ 9441 w 10000"/>
                <a:gd name="connsiteY65-1914" fmla="*/ 2139 h 10000"/>
                <a:gd name="connsiteX66-1915" fmla="*/ 9441 w 10000"/>
                <a:gd name="connsiteY66-1916" fmla="*/ 2353 h 10000"/>
                <a:gd name="connsiteX67-1917" fmla="*/ 9164 w 10000"/>
                <a:gd name="connsiteY67-1918" fmla="*/ 2567 h 10000"/>
                <a:gd name="connsiteX68-1919" fmla="*/ 9164 w 10000"/>
                <a:gd name="connsiteY68-1920" fmla="*/ 2781 h 10000"/>
                <a:gd name="connsiteX69-1921" fmla="*/ 8885 w 10000"/>
                <a:gd name="connsiteY69-1922" fmla="*/ 3182 h 10000"/>
                <a:gd name="connsiteX70-1923" fmla="*/ 8606 w 10000"/>
                <a:gd name="connsiteY70-1924" fmla="*/ 3610 h 10000"/>
                <a:gd name="connsiteX71-1925" fmla="*/ 8606 w 10000"/>
                <a:gd name="connsiteY71-1926" fmla="*/ 4037 h 10000"/>
                <a:gd name="connsiteX72-1927" fmla="*/ 8325 w 10000"/>
                <a:gd name="connsiteY72-1928" fmla="*/ 4679 h 10000"/>
                <a:gd name="connsiteX73-1929" fmla="*/ 8050 w 10000"/>
                <a:gd name="connsiteY73-1930" fmla="*/ 5321 h 10000"/>
                <a:gd name="connsiteX74-1931" fmla="*/ 8050 w 10000"/>
                <a:gd name="connsiteY74-1932" fmla="*/ 5321 h 10000"/>
                <a:gd name="connsiteX0-1933" fmla="*/ 6658 w 8608"/>
                <a:gd name="connsiteY0-1934" fmla="*/ 5321 h 10000"/>
                <a:gd name="connsiteX1-1935" fmla="*/ 6378 w 8608"/>
                <a:gd name="connsiteY1-1936" fmla="*/ 6176 h 10000"/>
                <a:gd name="connsiteX2-1937" fmla="*/ 6378 w 8608"/>
                <a:gd name="connsiteY2-1938" fmla="*/ 6604 h 10000"/>
                <a:gd name="connsiteX3-1939" fmla="*/ 6099 w 8608"/>
                <a:gd name="connsiteY3-1940" fmla="*/ 7246 h 10000"/>
                <a:gd name="connsiteX4-1941" fmla="*/ 5820 w 8608"/>
                <a:gd name="connsiteY4-1942" fmla="*/ 7674 h 10000"/>
                <a:gd name="connsiteX5-1943" fmla="*/ 5820 w 8608"/>
                <a:gd name="connsiteY5-1944" fmla="*/ 8075 h 10000"/>
                <a:gd name="connsiteX6-1945" fmla="*/ 5542 w 8608"/>
                <a:gd name="connsiteY6-1946" fmla="*/ 8503 h 10000"/>
                <a:gd name="connsiteX7-1947" fmla="*/ 5542 w 8608"/>
                <a:gd name="connsiteY7-1948" fmla="*/ 8717 h 10000"/>
                <a:gd name="connsiteX8-1949" fmla="*/ 5263 w 8608"/>
                <a:gd name="connsiteY8-1950" fmla="*/ 9144 h 10000"/>
                <a:gd name="connsiteX9-1951" fmla="*/ 4985 w 8608"/>
                <a:gd name="connsiteY9-1952" fmla="*/ 9572 h 10000"/>
                <a:gd name="connsiteX10-1953" fmla="*/ 4704 w 8608"/>
                <a:gd name="connsiteY10-1954" fmla="*/ 9786 h 10000"/>
                <a:gd name="connsiteX11-1955" fmla="*/ 4429 w 8608"/>
                <a:gd name="connsiteY11-1956" fmla="*/ 10000 h 10000"/>
                <a:gd name="connsiteX12-1957" fmla="*/ 4147 w 8608"/>
                <a:gd name="connsiteY12-1958" fmla="*/ 10000 h 10000"/>
                <a:gd name="connsiteX13-1959" fmla="*/ 3904 w 8608"/>
                <a:gd name="connsiteY13-1960" fmla="*/ 10000 h 10000"/>
                <a:gd name="connsiteX14-1961" fmla="*/ 3625 w 8608"/>
                <a:gd name="connsiteY14-1962" fmla="*/ 9786 h 10000"/>
                <a:gd name="connsiteX15-1963" fmla="*/ 3346 w 8608"/>
                <a:gd name="connsiteY15-1964" fmla="*/ 9572 h 10000"/>
                <a:gd name="connsiteX16-1965" fmla="*/ 2790 w 8608"/>
                <a:gd name="connsiteY16-1966" fmla="*/ 9358 h 10000"/>
                <a:gd name="connsiteX17-1967" fmla="*/ 2231 w 8608"/>
                <a:gd name="connsiteY17-1968" fmla="*/ 9144 h 10000"/>
                <a:gd name="connsiteX18-1969" fmla="*/ 1954 w 8608"/>
                <a:gd name="connsiteY18-1970" fmla="*/ 8717 h 10000"/>
                <a:gd name="connsiteX19-1971" fmla="*/ 1954 w 8608"/>
                <a:gd name="connsiteY19-1972" fmla="*/ 8503 h 10000"/>
                <a:gd name="connsiteX20-1973" fmla="*/ 1954 w 8608"/>
                <a:gd name="connsiteY20-1974" fmla="*/ 8289 h 10000"/>
                <a:gd name="connsiteX21-1975" fmla="*/ 2231 w 8608"/>
                <a:gd name="connsiteY21-1976" fmla="*/ 8289 h 10000"/>
                <a:gd name="connsiteX22-1977" fmla="*/ 2790 w 8608"/>
                <a:gd name="connsiteY22-1978" fmla="*/ 8289 h 10000"/>
                <a:gd name="connsiteX23-1979" fmla="*/ 3069 w 8608"/>
                <a:gd name="connsiteY23-1980" fmla="*/ 8075 h 10000"/>
                <a:gd name="connsiteX24-1981" fmla="*/ 3346 w 8608"/>
                <a:gd name="connsiteY24-1982" fmla="*/ 7888 h 10000"/>
                <a:gd name="connsiteX25-1983" fmla="*/ 3346 w 8608"/>
                <a:gd name="connsiteY25-1984" fmla="*/ 7888 h 10000"/>
                <a:gd name="connsiteX26-1985" fmla="*/ 3625 w 8608"/>
                <a:gd name="connsiteY26-1986" fmla="*/ 7674 h 10000"/>
                <a:gd name="connsiteX27-1987" fmla="*/ 3625 w 8608"/>
                <a:gd name="connsiteY27-1988" fmla="*/ 7460 h 10000"/>
                <a:gd name="connsiteX28-1989" fmla="*/ 3904 w 8608"/>
                <a:gd name="connsiteY28-1990" fmla="*/ 7032 h 10000"/>
                <a:gd name="connsiteX29-1991" fmla="*/ 3904 w 8608"/>
                <a:gd name="connsiteY29-1992" fmla="*/ 6604 h 10000"/>
                <a:gd name="connsiteX30-1993" fmla="*/ 4147 w 8608"/>
                <a:gd name="connsiteY30-1994" fmla="*/ 6176 h 10000"/>
                <a:gd name="connsiteX31-1995" fmla="*/ 4147 w 8608"/>
                <a:gd name="connsiteY31-1996" fmla="*/ 5749 h 10000"/>
                <a:gd name="connsiteX32-1997" fmla="*/ 4429 w 8608"/>
                <a:gd name="connsiteY32-1998" fmla="*/ 5321 h 10000"/>
                <a:gd name="connsiteX33-1999" fmla="*/ 4704 w 8608"/>
                <a:gd name="connsiteY33-2000" fmla="*/ 4251 h 10000"/>
                <a:gd name="connsiteX34-2001" fmla="*/ 4985 w 8608"/>
                <a:gd name="connsiteY34-2002" fmla="*/ 3396 h 10000"/>
                <a:gd name="connsiteX35-2003" fmla="*/ 4985 w 8608"/>
                <a:gd name="connsiteY35-2004" fmla="*/ 2781 h 10000"/>
                <a:gd name="connsiteX36-2005" fmla="*/ 4985 w 8608"/>
                <a:gd name="connsiteY36-2006" fmla="*/ 2353 h 10000"/>
                <a:gd name="connsiteX37-2007" fmla="*/ 4985 w 8608"/>
                <a:gd name="connsiteY37-2008" fmla="*/ 2139 h 10000"/>
                <a:gd name="connsiteX38-2009" fmla="*/ 4985 w 8608"/>
                <a:gd name="connsiteY38-2010" fmla="*/ 1925 h 10000"/>
                <a:gd name="connsiteX39-2011" fmla="*/ 4704 w 8608"/>
                <a:gd name="connsiteY39-2012" fmla="*/ 1711 h 10000"/>
                <a:gd name="connsiteX40-2013" fmla="*/ 4429 w 8608"/>
                <a:gd name="connsiteY40-2014" fmla="*/ 1497 h 10000"/>
                <a:gd name="connsiteX41-2015" fmla="*/ 4147 w 8608"/>
                <a:gd name="connsiteY41-2016" fmla="*/ 1497 h 10000"/>
                <a:gd name="connsiteX42-2017" fmla="*/ 3346 w 8608"/>
                <a:gd name="connsiteY42-2018" fmla="*/ 1497 h 10000"/>
                <a:gd name="connsiteX43-2019" fmla="*/ 2790 w 8608"/>
                <a:gd name="connsiteY43-2020" fmla="*/ 1497 h 10000"/>
                <a:gd name="connsiteX44-2021" fmla="*/ 1674 w 8608"/>
                <a:gd name="connsiteY44-2022" fmla="*/ 1497 h 10000"/>
                <a:gd name="connsiteX45-2023" fmla="*/ 561 w 8608"/>
                <a:gd name="connsiteY45-2024" fmla="*/ 1711 h 10000"/>
                <a:gd name="connsiteX46-2025" fmla="*/ 0 w 8608"/>
                <a:gd name="connsiteY46-2026" fmla="*/ 856 h 10000"/>
                <a:gd name="connsiteX47-2027" fmla="*/ 1396 w 8608"/>
                <a:gd name="connsiteY47-2028" fmla="*/ 642 h 10000"/>
                <a:gd name="connsiteX48-2029" fmla="*/ 2231 w 8608"/>
                <a:gd name="connsiteY48-2030" fmla="*/ 642 h 10000"/>
                <a:gd name="connsiteX49-2031" fmla="*/ 3069 w 8608"/>
                <a:gd name="connsiteY49-2032" fmla="*/ 428 h 10000"/>
                <a:gd name="connsiteX50-2033" fmla="*/ 3625 w 8608"/>
                <a:gd name="connsiteY50-2034" fmla="*/ 214 h 10000"/>
                <a:gd name="connsiteX51-2035" fmla="*/ 4147 w 8608"/>
                <a:gd name="connsiteY51-2036" fmla="*/ 214 h 10000"/>
                <a:gd name="connsiteX52-2037" fmla="*/ 4704 w 8608"/>
                <a:gd name="connsiteY52-2038" fmla="*/ 0 h 10000"/>
                <a:gd name="connsiteX53-2039" fmla="*/ 4985 w 8608"/>
                <a:gd name="connsiteY53-2040" fmla="*/ 0 h 10000"/>
                <a:gd name="connsiteX54-2041" fmla="*/ 5263 w 8608"/>
                <a:gd name="connsiteY54-2042" fmla="*/ 0 h 10000"/>
                <a:gd name="connsiteX55-2043" fmla="*/ 5542 w 8608"/>
                <a:gd name="connsiteY55-2044" fmla="*/ 214 h 10000"/>
                <a:gd name="connsiteX56-2045" fmla="*/ 6099 w 8608"/>
                <a:gd name="connsiteY56-2046" fmla="*/ 214 h 10000"/>
                <a:gd name="connsiteX57-2047" fmla="*/ 6658 w 8608"/>
                <a:gd name="connsiteY57-2048" fmla="*/ 428 h 10000"/>
                <a:gd name="connsiteX58-2049" fmla="*/ 7214 w 8608"/>
                <a:gd name="connsiteY58-2050" fmla="*/ 856 h 10000"/>
                <a:gd name="connsiteX59-2051" fmla="*/ 7772 w 8608"/>
                <a:gd name="connsiteY59-2052" fmla="*/ 1070 h 10000"/>
                <a:gd name="connsiteX60-2053" fmla="*/ 8329 w 8608"/>
                <a:gd name="connsiteY60-2054" fmla="*/ 1283 h 10000"/>
                <a:gd name="connsiteX61-2055" fmla="*/ 8608 w 8608"/>
                <a:gd name="connsiteY61-2056" fmla="*/ 1497 h 10000"/>
                <a:gd name="connsiteX62-2057" fmla="*/ 8608 w 8608"/>
                <a:gd name="connsiteY62-2058" fmla="*/ 1497 h 10000"/>
                <a:gd name="connsiteX63-2059" fmla="*/ 8608 w 8608"/>
                <a:gd name="connsiteY63-2060" fmla="*/ 1925 h 10000"/>
                <a:gd name="connsiteX64-2061" fmla="*/ 8049 w 8608"/>
                <a:gd name="connsiteY64-2062" fmla="*/ 2139 h 10000"/>
                <a:gd name="connsiteX65-2063" fmla="*/ 8049 w 8608"/>
                <a:gd name="connsiteY65-2064" fmla="*/ 2353 h 10000"/>
                <a:gd name="connsiteX66-2065" fmla="*/ 7772 w 8608"/>
                <a:gd name="connsiteY66-2066" fmla="*/ 2567 h 10000"/>
                <a:gd name="connsiteX67-2067" fmla="*/ 7772 w 8608"/>
                <a:gd name="connsiteY67-2068" fmla="*/ 2781 h 10000"/>
                <a:gd name="connsiteX68-2069" fmla="*/ 7493 w 8608"/>
                <a:gd name="connsiteY68-2070" fmla="*/ 3182 h 10000"/>
                <a:gd name="connsiteX69-2071" fmla="*/ 7214 w 8608"/>
                <a:gd name="connsiteY69-2072" fmla="*/ 3610 h 10000"/>
                <a:gd name="connsiteX70-2073" fmla="*/ 7214 w 8608"/>
                <a:gd name="connsiteY70-2074" fmla="*/ 4037 h 10000"/>
                <a:gd name="connsiteX71-2075" fmla="*/ 6933 w 8608"/>
                <a:gd name="connsiteY71-2076" fmla="*/ 4679 h 10000"/>
                <a:gd name="connsiteX72-2077" fmla="*/ 6658 w 8608"/>
                <a:gd name="connsiteY72-2078" fmla="*/ 5321 h 10000"/>
                <a:gd name="connsiteX73-2079" fmla="*/ 6658 w 8608"/>
                <a:gd name="connsiteY73-2080" fmla="*/ 5321 h 10000"/>
                <a:gd name="connsiteX0-2081" fmla="*/ 7735 w 10000"/>
                <a:gd name="connsiteY0-2082" fmla="*/ 5321 h 10000"/>
                <a:gd name="connsiteX1-2083" fmla="*/ 7409 w 10000"/>
                <a:gd name="connsiteY1-2084" fmla="*/ 6176 h 10000"/>
                <a:gd name="connsiteX2-2085" fmla="*/ 7409 w 10000"/>
                <a:gd name="connsiteY2-2086" fmla="*/ 6604 h 10000"/>
                <a:gd name="connsiteX3-2087" fmla="*/ 7085 w 10000"/>
                <a:gd name="connsiteY3-2088" fmla="*/ 7246 h 10000"/>
                <a:gd name="connsiteX4-2089" fmla="*/ 6761 w 10000"/>
                <a:gd name="connsiteY4-2090" fmla="*/ 7674 h 10000"/>
                <a:gd name="connsiteX5-2091" fmla="*/ 6761 w 10000"/>
                <a:gd name="connsiteY5-2092" fmla="*/ 8075 h 10000"/>
                <a:gd name="connsiteX6-2093" fmla="*/ 6438 w 10000"/>
                <a:gd name="connsiteY6-2094" fmla="*/ 8503 h 10000"/>
                <a:gd name="connsiteX7-2095" fmla="*/ 6438 w 10000"/>
                <a:gd name="connsiteY7-2096" fmla="*/ 8717 h 10000"/>
                <a:gd name="connsiteX8-2097" fmla="*/ 6114 w 10000"/>
                <a:gd name="connsiteY8-2098" fmla="*/ 9144 h 10000"/>
                <a:gd name="connsiteX9-2099" fmla="*/ 5791 w 10000"/>
                <a:gd name="connsiteY9-2100" fmla="*/ 9572 h 10000"/>
                <a:gd name="connsiteX10-2101" fmla="*/ 5465 w 10000"/>
                <a:gd name="connsiteY10-2102" fmla="*/ 9786 h 10000"/>
                <a:gd name="connsiteX11-2103" fmla="*/ 5145 w 10000"/>
                <a:gd name="connsiteY11-2104" fmla="*/ 10000 h 10000"/>
                <a:gd name="connsiteX12-2105" fmla="*/ 4818 w 10000"/>
                <a:gd name="connsiteY12-2106" fmla="*/ 10000 h 10000"/>
                <a:gd name="connsiteX13-2107" fmla="*/ 4535 w 10000"/>
                <a:gd name="connsiteY13-2108" fmla="*/ 10000 h 10000"/>
                <a:gd name="connsiteX14-2109" fmla="*/ 4211 w 10000"/>
                <a:gd name="connsiteY14-2110" fmla="*/ 9786 h 10000"/>
                <a:gd name="connsiteX15-2111" fmla="*/ 3887 w 10000"/>
                <a:gd name="connsiteY15-2112" fmla="*/ 9572 h 10000"/>
                <a:gd name="connsiteX16-2113" fmla="*/ 3241 w 10000"/>
                <a:gd name="connsiteY16-2114" fmla="*/ 9358 h 10000"/>
                <a:gd name="connsiteX17-2115" fmla="*/ 2592 w 10000"/>
                <a:gd name="connsiteY17-2116" fmla="*/ 9144 h 10000"/>
                <a:gd name="connsiteX18-2117" fmla="*/ 2270 w 10000"/>
                <a:gd name="connsiteY18-2118" fmla="*/ 8717 h 10000"/>
                <a:gd name="connsiteX19-2119" fmla="*/ 2270 w 10000"/>
                <a:gd name="connsiteY19-2120" fmla="*/ 8503 h 10000"/>
                <a:gd name="connsiteX20-2121" fmla="*/ 2270 w 10000"/>
                <a:gd name="connsiteY20-2122" fmla="*/ 8289 h 10000"/>
                <a:gd name="connsiteX21-2123" fmla="*/ 2592 w 10000"/>
                <a:gd name="connsiteY21-2124" fmla="*/ 8289 h 10000"/>
                <a:gd name="connsiteX22-2125" fmla="*/ 3241 w 10000"/>
                <a:gd name="connsiteY22-2126" fmla="*/ 8289 h 10000"/>
                <a:gd name="connsiteX23-2127" fmla="*/ 3565 w 10000"/>
                <a:gd name="connsiteY23-2128" fmla="*/ 8075 h 10000"/>
                <a:gd name="connsiteX24-2129" fmla="*/ 3887 w 10000"/>
                <a:gd name="connsiteY24-2130" fmla="*/ 7888 h 10000"/>
                <a:gd name="connsiteX25-2131" fmla="*/ 3887 w 10000"/>
                <a:gd name="connsiteY25-2132" fmla="*/ 7888 h 10000"/>
                <a:gd name="connsiteX26-2133" fmla="*/ 4211 w 10000"/>
                <a:gd name="connsiteY26-2134" fmla="*/ 7674 h 10000"/>
                <a:gd name="connsiteX27-2135" fmla="*/ 4211 w 10000"/>
                <a:gd name="connsiteY27-2136" fmla="*/ 7460 h 10000"/>
                <a:gd name="connsiteX28-2137" fmla="*/ 4535 w 10000"/>
                <a:gd name="connsiteY28-2138" fmla="*/ 7032 h 10000"/>
                <a:gd name="connsiteX29-2139" fmla="*/ 4535 w 10000"/>
                <a:gd name="connsiteY29-2140" fmla="*/ 6604 h 10000"/>
                <a:gd name="connsiteX30-2141" fmla="*/ 4818 w 10000"/>
                <a:gd name="connsiteY30-2142" fmla="*/ 6176 h 10000"/>
                <a:gd name="connsiteX31-2143" fmla="*/ 4818 w 10000"/>
                <a:gd name="connsiteY31-2144" fmla="*/ 5749 h 10000"/>
                <a:gd name="connsiteX32-2145" fmla="*/ 5145 w 10000"/>
                <a:gd name="connsiteY32-2146" fmla="*/ 5321 h 10000"/>
                <a:gd name="connsiteX33-2147" fmla="*/ 5465 w 10000"/>
                <a:gd name="connsiteY33-2148" fmla="*/ 4251 h 10000"/>
                <a:gd name="connsiteX34-2149" fmla="*/ 5791 w 10000"/>
                <a:gd name="connsiteY34-2150" fmla="*/ 3396 h 10000"/>
                <a:gd name="connsiteX35-2151" fmla="*/ 5791 w 10000"/>
                <a:gd name="connsiteY35-2152" fmla="*/ 2781 h 10000"/>
                <a:gd name="connsiteX36-2153" fmla="*/ 5791 w 10000"/>
                <a:gd name="connsiteY36-2154" fmla="*/ 2353 h 10000"/>
                <a:gd name="connsiteX37-2155" fmla="*/ 5791 w 10000"/>
                <a:gd name="connsiteY37-2156" fmla="*/ 2139 h 10000"/>
                <a:gd name="connsiteX38-2157" fmla="*/ 5791 w 10000"/>
                <a:gd name="connsiteY38-2158" fmla="*/ 1925 h 10000"/>
                <a:gd name="connsiteX39-2159" fmla="*/ 5465 w 10000"/>
                <a:gd name="connsiteY39-2160" fmla="*/ 1711 h 10000"/>
                <a:gd name="connsiteX40-2161" fmla="*/ 5145 w 10000"/>
                <a:gd name="connsiteY40-2162" fmla="*/ 1497 h 10000"/>
                <a:gd name="connsiteX41-2163" fmla="*/ 4818 w 10000"/>
                <a:gd name="connsiteY41-2164" fmla="*/ 1497 h 10000"/>
                <a:gd name="connsiteX42-2165" fmla="*/ 3887 w 10000"/>
                <a:gd name="connsiteY42-2166" fmla="*/ 1497 h 10000"/>
                <a:gd name="connsiteX43-2167" fmla="*/ 3241 w 10000"/>
                <a:gd name="connsiteY43-2168" fmla="*/ 1497 h 10000"/>
                <a:gd name="connsiteX44-2169" fmla="*/ 1945 w 10000"/>
                <a:gd name="connsiteY44-2170" fmla="*/ 1497 h 10000"/>
                <a:gd name="connsiteX45-2171" fmla="*/ 0 w 10000"/>
                <a:gd name="connsiteY45-2172" fmla="*/ 856 h 10000"/>
                <a:gd name="connsiteX46-2173" fmla="*/ 1622 w 10000"/>
                <a:gd name="connsiteY46-2174" fmla="*/ 642 h 10000"/>
                <a:gd name="connsiteX47-2175" fmla="*/ 2592 w 10000"/>
                <a:gd name="connsiteY47-2176" fmla="*/ 642 h 10000"/>
                <a:gd name="connsiteX48-2177" fmla="*/ 3565 w 10000"/>
                <a:gd name="connsiteY48-2178" fmla="*/ 428 h 10000"/>
                <a:gd name="connsiteX49-2179" fmla="*/ 4211 w 10000"/>
                <a:gd name="connsiteY49-2180" fmla="*/ 214 h 10000"/>
                <a:gd name="connsiteX50-2181" fmla="*/ 4818 w 10000"/>
                <a:gd name="connsiteY50-2182" fmla="*/ 214 h 10000"/>
                <a:gd name="connsiteX51-2183" fmla="*/ 5465 w 10000"/>
                <a:gd name="connsiteY51-2184" fmla="*/ 0 h 10000"/>
                <a:gd name="connsiteX52-2185" fmla="*/ 5791 w 10000"/>
                <a:gd name="connsiteY52-2186" fmla="*/ 0 h 10000"/>
                <a:gd name="connsiteX53-2187" fmla="*/ 6114 w 10000"/>
                <a:gd name="connsiteY53-2188" fmla="*/ 0 h 10000"/>
                <a:gd name="connsiteX54-2189" fmla="*/ 6438 w 10000"/>
                <a:gd name="connsiteY54-2190" fmla="*/ 214 h 10000"/>
                <a:gd name="connsiteX55-2191" fmla="*/ 7085 w 10000"/>
                <a:gd name="connsiteY55-2192" fmla="*/ 214 h 10000"/>
                <a:gd name="connsiteX56-2193" fmla="*/ 7735 w 10000"/>
                <a:gd name="connsiteY56-2194" fmla="*/ 428 h 10000"/>
                <a:gd name="connsiteX57-2195" fmla="*/ 8381 w 10000"/>
                <a:gd name="connsiteY57-2196" fmla="*/ 856 h 10000"/>
                <a:gd name="connsiteX58-2197" fmla="*/ 9029 w 10000"/>
                <a:gd name="connsiteY58-2198" fmla="*/ 1070 h 10000"/>
                <a:gd name="connsiteX59-2199" fmla="*/ 9676 w 10000"/>
                <a:gd name="connsiteY59-2200" fmla="*/ 1283 h 10000"/>
                <a:gd name="connsiteX60-2201" fmla="*/ 10000 w 10000"/>
                <a:gd name="connsiteY60-2202" fmla="*/ 1497 h 10000"/>
                <a:gd name="connsiteX61-2203" fmla="*/ 10000 w 10000"/>
                <a:gd name="connsiteY61-2204" fmla="*/ 1497 h 10000"/>
                <a:gd name="connsiteX62-2205" fmla="*/ 10000 w 10000"/>
                <a:gd name="connsiteY62-2206" fmla="*/ 1925 h 10000"/>
                <a:gd name="connsiteX63-2207" fmla="*/ 9351 w 10000"/>
                <a:gd name="connsiteY63-2208" fmla="*/ 2139 h 10000"/>
                <a:gd name="connsiteX64-2209" fmla="*/ 9351 w 10000"/>
                <a:gd name="connsiteY64-2210" fmla="*/ 2353 h 10000"/>
                <a:gd name="connsiteX65-2211" fmla="*/ 9029 w 10000"/>
                <a:gd name="connsiteY65-2212" fmla="*/ 2567 h 10000"/>
                <a:gd name="connsiteX66-2213" fmla="*/ 9029 w 10000"/>
                <a:gd name="connsiteY66-2214" fmla="*/ 2781 h 10000"/>
                <a:gd name="connsiteX67-2215" fmla="*/ 8705 w 10000"/>
                <a:gd name="connsiteY67-2216" fmla="*/ 3182 h 10000"/>
                <a:gd name="connsiteX68-2217" fmla="*/ 8381 w 10000"/>
                <a:gd name="connsiteY68-2218" fmla="*/ 3610 h 10000"/>
                <a:gd name="connsiteX69-2219" fmla="*/ 8381 w 10000"/>
                <a:gd name="connsiteY69-2220" fmla="*/ 4037 h 10000"/>
                <a:gd name="connsiteX70-2221" fmla="*/ 8054 w 10000"/>
                <a:gd name="connsiteY70-2222" fmla="*/ 4679 h 10000"/>
                <a:gd name="connsiteX71-2223" fmla="*/ 7735 w 10000"/>
                <a:gd name="connsiteY71-2224" fmla="*/ 5321 h 10000"/>
                <a:gd name="connsiteX72-2225" fmla="*/ 7735 w 10000"/>
                <a:gd name="connsiteY72-2226" fmla="*/ 5321 h 10000"/>
                <a:gd name="connsiteX0-2227" fmla="*/ 6113 w 8378"/>
                <a:gd name="connsiteY0-2228" fmla="*/ 5321 h 10000"/>
                <a:gd name="connsiteX1-2229" fmla="*/ 5787 w 8378"/>
                <a:gd name="connsiteY1-2230" fmla="*/ 6176 h 10000"/>
                <a:gd name="connsiteX2-2231" fmla="*/ 5787 w 8378"/>
                <a:gd name="connsiteY2-2232" fmla="*/ 6604 h 10000"/>
                <a:gd name="connsiteX3-2233" fmla="*/ 5463 w 8378"/>
                <a:gd name="connsiteY3-2234" fmla="*/ 7246 h 10000"/>
                <a:gd name="connsiteX4-2235" fmla="*/ 5139 w 8378"/>
                <a:gd name="connsiteY4-2236" fmla="*/ 7674 h 10000"/>
                <a:gd name="connsiteX5-2237" fmla="*/ 5139 w 8378"/>
                <a:gd name="connsiteY5-2238" fmla="*/ 8075 h 10000"/>
                <a:gd name="connsiteX6-2239" fmla="*/ 4816 w 8378"/>
                <a:gd name="connsiteY6-2240" fmla="*/ 8503 h 10000"/>
                <a:gd name="connsiteX7-2241" fmla="*/ 4816 w 8378"/>
                <a:gd name="connsiteY7-2242" fmla="*/ 8717 h 10000"/>
                <a:gd name="connsiteX8-2243" fmla="*/ 4492 w 8378"/>
                <a:gd name="connsiteY8-2244" fmla="*/ 9144 h 10000"/>
                <a:gd name="connsiteX9-2245" fmla="*/ 4169 w 8378"/>
                <a:gd name="connsiteY9-2246" fmla="*/ 9572 h 10000"/>
                <a:gd name="connsiteX10-2247" fmla="*/ 3843 w 8378"/>
                <a:gd name="connsiteY10-2248" fmla="*/ 9786 h 10000"/>
                <a:gd name="connsiteX11-2249" fmla="*/ 3523 w 8378"/>
                <a:gd name="connsiteY11-2250" fmla="*/ 10000 h 10000"/>
                <a:gd name="connsiteX12-2251" fmla="*/ 3196 w 8378"/>
                <a:gd name="connsiteY12-2252" fmla="*/ 10000 h 10000"/>
                <a:gd name="connsiteX13-2253" fmla="*/ 2913 w 8378"/>
                <a:gd name="connsiteY13-2254" fmla="*/ 10000 h 10000"/>
                <a:gd name="connsiteX14-2255" fmla="*/ 2589 w 8378"/>
                <a:gd name="connsiteY14-2256" fmla="*/ 9786 h 10000"/>
                <a:gd name="connsiteX15-2257" fmla="*/ 2265 w 8378"/>
                <a:gd name="connsiteY15-2258" fmla="*/ 9572 h 10000"/>
                <a:gd name="connsiteX16-2259" fmla="*/ 1619 w 8378"/>
                <a:gd name="connsiteY16-2260" fmla="*/ 9358 h 10000"/>
                <a:gd name="connsiteX17-2261" fmla="*/ 970 w 8378"/>
                <a:gd name="connsiteY17-2262" fmla="*/ 9144 h 10000"/>
                <a:gd name="connsiteX18-2263" fmla="*/ 648 w 8378"/>
                <a:gd name="connsiteY18-2264" fmla="*/ 8717 h 10000"/>
                <a:gd name="connsiteX19-2265" fmla="*/ 648 w 8378"/>
                <a:gd name="connsiteY19-2266" fmla="*/ 8503 h 10000"/>
                <a:gd name="connsiteX20-2267" fmla="*/ 648 w 8378"/>
                <a:gd name="connsiteY20-2268" fmla="*/ 8289 h 10000"/>
                <a:gd name="connsiteX21-2269" fmla="*/ 970 w 8378"/>
                <a:gd name="connsiteY21-2270" fmla="*/ 8289 h 10000"/>
                <a:gd name="connsiteX22-2271" fmla="*/ 1619 w 8378"/>
                <a:gd name="connsiteY22-2272" fmla="*/ 8289 h 10000"/>
                <a:gd name="connsiteX23-2273" fmla="*/ 1943 w 8378"/>
                <a:gd name="connsiteY23-2274" fmla="*/ 8075 h 10000"/>
                <a:gd name="connsiteX24-2275" fmla="*/ 2265 w 8378"/>
                <a:gd name="connsiteY24-2276" fmla="*/ 7888 h 10000"/>
                <a:gd name="connsiteX25-2277" fmla="*/ 2265 w 8378"/>
                <a:gd name="connsiteY25-2278" fmla="*/ 7888 h 10000"/>
                <a:gd name="connsiteX26-2279" fmla="*/ 2589 w 8378"/>
                <a:gd name="connsiteY26-2280" fmla="*/ 7674 h 10000"/>
                <a:gd name="connsiteX27-2281" fmla="*/ 2589 w 8378"/>
                <a:gd name="connsiteY27-2282" fmla="*/ 7460 h 10000"/>
                <a:gd name="connsiteX28-2283" fmla="*/ 2913 w 8378"/>
                <a:gd name="connsiteY28-2284" fmla="*/ 7032 h 10000"/>
                <a:gd name="connsiteX29-2285" fmla="*/ 2913 w 8378"/>
                <a:gd name="connsiteY29-2286" fmla="*/ 6604 h 10000"/>
                <a:gd name="connsiteX30-2287" fmla="*/ 3196 w 8378"/>
                <a:gd name="connsiteY30-2288" fmla="*/ 6176 h 10000"/>
                <a:gd name="connsiteX31-2289" fmla="*/ 3196 w 8378"/>
                <a:gd name="connsiteY31-2290" fmla="*/ 5749 h 10000"/>
                <a:gd name="connsiteX32-2291" fmla="*/ 3523 w 8378"/>
                <a:gd name="connsiteY32-2292" fmla="*/ 5321 h 10000"/>
                <a:gd name="connsiteX33-2293" fmla="*/ 3843 w 8378"/>
                <a:gd name="connsiteY33-2294" fmla="*/ 4251 h 10000"/>
                <a:gd name="connsiteX34-2295" fmla="*/ 4169 w 8378"/>
                <a:gd name="connsiteY34-2296" fmla="*/ 3396 h 10000"/>
                <a:gd name="connsiteX35-2297" fmla="*/ 4169 w 8378"/>
                <a:gd name="connsiteY35-2298" fmla="*/ 2781 h 10000"/>
                <a:gd name="connsiteX36-2299" fmla="*/ 4169 w 8378"/>
                <a:gd name="connsiteY36-2300" fmla="*/ 2353 h 10000"/>
                <a:gd name="connsiteX37-2301" fmla="*/ 4169 w 8378"/>
                <a:gd name="connsiteY37-2302" fmla="*/ 2139 h 10000"/>
                <a:gd name="connsiteX38-2303" fmla="*/ 4169 w 8378"/>
                <a:gd name="connsiteY38-2304" fmla="*/ 1925 h 10000"/>
                <a:gd name="connsiteX39-2305" fmla="*/ 3843 w 8378"/>
                <a:gd name="connsiteY39-2306" fmla="*/ 1711 h 10000"/>
                <a:gd name="connsiteX40-2307" fmla="*/ 3523 w 8378"/>
                <a:gd name="connsiteY40-2308" fmla="*/ 1497 h 10000"/>
                <a:gd name="connsiteX41-2309" fmla="*/ 3196 w 8378"/>
                <a:gd name="connsiteY41-2310" fmla="*/ 1497 h 10000"/>
                <a:gd name="connsiteX42-2311" fmla="*/ 2265 w 8378"/>
                <a:gd name="connsiteY42-2312" fmla="*/ 1497 h 10000"/>
                <a:gd name="connsiteX43-2313" fmla="*/ 1619 w 8378"/>
                <a:gd name="connsiteY43-2314" fmla="*/ 1497 h 10000"/>
                <a:gd name="connsiteX44-2315" fmla="*/ 323 w 8378"/>
                <a:gd name="connsiteY44-2316" fmla="*/ 1497 h 10000"/>
                <a:gd name="connsiteX45-2317" fmla="*/ 0 w 8378"/>
                <a:gd name="connsiteY45-2318" fmla="*/ 642 h 10000"/>
                <a:gd name="connsiteX46-2319" fmla="*/ 970 w 8378"/>
                <a:gd name="connsiteY46-2320" fmla="*/ 642 h 10000"/>
                <a:gd name="connsiteX47-2321" fmla="*/ 1943 w 8378"/>
                <a:gd name="connsiteY47-2322" fmla="*/ 428 h 10000"/>
                <a:gd name="connsiteX48-2323" fmla="*/ 2589 w 8378"/>
                <a:gd name="connsiteY48-2324" fmla="*/ 214 h 10000"/>
                <a:gd name="connsiteX49-2325" fmla="*/ 3196 w 8378"/>
                <a:gd name="connsiteY49-2326" fmla="*/ 214 h 10000"/>
                <a:gd name="connsiteX50-2327" fmla="*/ 3843 w 8378"/>
                <a:gd name="connsiteY50-2328" fmla="*/ 0 h 10000"/>
                <a:gd name="connsiteX51-2329" fmla="*/ 4169 w 8378"/>
                <a:gd name="connsiteY51-2330" fmla="*/ 0 h 10000"/>
                <a:gd name="connsiteX52-2331" fmla="*/ 4492 w 8378"/>
                <a:gd name="connsiteY52-2332" fmla="*/ 0 h 10000"/>
                <a:gd name="connsiteX53-2333" fmla="*/ 4816 w 8378"/>
                <a:gd name="connsiteY53-2334" fmla="*/ 214 h 10000"/>
                <a:gd name="connsiteX54-2335" fmla="*/ 5463 w 8378"/>
                <a:gd name="connsiteY54-2336" fmla="*/ 214 h 10000"/>
                <a:gd name="connsiteX55-2337" fmla="*/ 6113 w 8378"/>
                <a:gd name="connsiteY55-2338" fmla="*/ 428 h 10000"/>
                <a:gd name="connsiteX56-2339" fmla="*/ 6759 w 8378"/>
                <a:gd name="connsiteY56-2340" fmla="*/ 856 h 10000"/>
                <a:gd name="connsiteX57-2341" fmla="*/ 7407 w 8378"/>
                <a:gd name="connsiteY57-2342" fmla="*/ 1070 h 10000"/>
                <a:gd name="connsiteX58-2343" fmla="*/ 8054 w 8378"/>
                <a:gd name="connsiteY58-2344" fmla="*/ 1283 h 10000"/>
                <a:gd name="connsiteX59-2345" fmla="*/ 8378 w 8378"/>
                <a:gd name="connsiteY59-2346" fmla="*/ 1497 h 10000"/>
                <a:gd name="connsiteX60-2347" fmla="*/ 8378 w 8378"/>
                <a:gd name="connsiteY60-2348" fmla="*/ 1497 h 10000"/>
                <a:gd name="connsiteX61-2349" fmla="*/ 8378 w 8378"/>
                <a:gd name="connsiteY61-2350" fmla="*/ 1925 h 10000"/>
                <a:gd name="connsiteX62-2351" fmla="*/ 7729 w 8378"/>
                <a:gd name="connsiteY62-2352" fmla="*/ 2139 h 10000"/>
                <a:gd name="connsiteX63-2353" fmla="*/ 7729 w 8378"/>
                <a:gd name="connsiteY63-2354" fmla="*/ 2353 h 10000"/>
                <a:gd name="connsiteX64-2355" fmla="*/ 7407 w 8378"/>
                <a:gd name="connsiteY64-2356" fmla="*/ 2567 h 10000"/>
                <a:gd name="connsiteX65-2357" fmla="*/ 7407 w 8378"/>
                <a:gd name="connsiteY65-2358" fmla="*/ 2781 h 10000"/>
                <a:gd name="connsiteX66-2359" fmla="*/ 7083 w 8378"/>
                <a:gd name="connsiteY66-2360" fmla="*/ 3182 h 10000"/>
                <a:gd name="connsiteX67-2361" fmla="*/ 6759 w 8378"/>
                <a:gd name="connsiteY67-2362" fmla="*/ 3610 h 10000"/>
                <a:gd name="connsiteX68-2363" fmla="*/ 6759 w 8378"/>
                <a:gd name="connsiteY68-2364" fmla="*/ 4037 h 10000"/>
                <a:gd name="connsiteX69-2365" fmla="*/ 6432 w 8378"/>
                <a:gd name="connsiteY69-2366" fmla="*/ 4679 h 10000"/>
                <a:gd name="connsiteX70-2367" fmla="*/ 6113 w 8378"/>
                <a:gd name="connsiteY70-2368" fmla="*/ 5321 h 10000"/>
                <a:gd name="connsiteX71-2369" fmla="*/ 6113 w 8378"/>
                <a:gd name="connsiteY71-2370" fmla="*/ 5321 h 10000"/>
                <a:gd name="connsiteX0-2371" fmla="*/ 6910 w 9614"/>
                <a:gd name="connsiteY0-2372" fmla="*/ 5321 h 10000"/>
                <a:gd name="connsiteX1-2373" fmla="*/ 6521 w 9614"/>
                <a:gd name="connsiteY1-2374" fmla="*/ 6176 h 10000"/>
                <a:gd name="connsiteX2-2375" fmla="*/ 6521 w 9614"/>
                <a:gd name="connsiteY2-2376" fmla="*/ 6604 h 10000"/>
                <a:gd name="connsiteX3-2377" fmla="*/ 6135 w 9614"/>
                <a:gd name="connsiteY3-2378" fmla="*/ 7246 h 10000"/>
                <a:gd name="connsiteX4-2379" fmla="*/ 5748 w 9614"/>
                <a:gd name="connsiteY4-2380" fmla="*/ 7674 h 10000"/>
                <a:gd name="connsiteX5-2381" fmla="*/ 5748 w 9614"/>
                <a:gd name="connsiteY5-2382" fmla="*/ 8075 h 10000"/>
                <a:gd name="connsiteX6-2383" fmla="*/ 5362 w 9614"/>
                <a:gd name="connsiteY6-2384" fmla="*/ 8503 h 10000"/>
                <a:gd name="connsiteX7-2385" fmla="*/ 5362 w 9614"/>
                <a:gd name="connsiteY7-2386" fmla="*/ 8717 h 10000"/>
                <a:gd name="connsiteX8-2387" fmla="*/ 4976 w 9614"/>
                <a:gd name="connsiteY8-2388" fmla="*/ 9144 h 10000"/>
                <a:gd name="connsiteX9-2389" fmla="*/ 4590 w 9614"/>
                <a:gd name="connsiteY9-2390" fmla="*/ 9572 h 10000"/>
                <a:gd name="connsiteX10-2391" fmla="*/ 4201 w 9614"/>
                <a:gd name="connsiteY10-2392" fmla="*/ 9786 h 10000"/>
                <a:gd name="connsiteX11-2393" fmla="*/ 3819 w 9614"/>
                <a:gd name="connsiteY11-2394" fmla="*/ 10000 h 10000"/>
                <a:gd name="connsiteX12-2395" fmla="*/ 3429 w 9614"/>
                <a:gd name="connsiteY12-2396" fmla="*/ 10000 h 10000"/>
                <a:gd name="connsiteX13-2397" fmla="*/ 3091 w 9614"/>
                <a:gd name="connsiteY13-2398" fmla="*/ 10000 h 10000"/>
                <a:gd name="connsiteX14-2399" fmla="*/ 2704 w 9614"/>
                <a:gd name="connsiteY14-2400" fmla="*/ 9786 h 10000"/>
                <a:gd name="connsiteX15-2401" fmla="*/ 2318 w 9614"/>
                <a:gd name="connsiteY15-2402" fmla="*/ 9572 h 10000"/>
                <a:gd name="connsiteX16-2403" fmla="*/ 1546 w 9614"/>
                <a:gd name="connsiteY16-2404" fmla="*/ 9358 h 10000"/>
                <a:gd name="connsiteX17-2405" fmla="*/ 772 w 9614"/>
                <a:gd name="connsiteY17-2406" fmla="*/ 9144 h 10000"/>
                <a:gd name="connsiteX18-2407" fmla="*/ 387 w 9614"/>
                <a:gd name="connsiteY18-2408" fmla="*/ 8717 h 10000"/>
                <a:gd name="connsiteX19-2409" fmla="*/ 387 w 9614"/>
                <a:gd name="connsiteY19-2410" fmla="*/ 8503 h 10000"/>
                <a:gd name="connsiteX20-2411" fmla="*/ 387 w 9614"/>
                <a:gd name="connsiteY20-2412" fmla="*/ 8289 h 10000"/>
                <a:gd name="connsiteX21-2413" fmla="*/ 772 w 9614"/>
                <a:gd name="connsiteY21-2414" fmla="*/ 8289 h 10000"/>
                <a:gd name="connsiteX22-2415" fmla="*/ 1546 w 9614"/>
                <a:gd name="connsiteY22-2416" fmla="*/ 8289 h 10000"/>
                <a:gd name="connsiteX23-2417" fmla="*/ 1933 w 9614"/>
                <a:gd name="connsiteY23-2418" fmla="*/ 8075 h 10000"/>
                <a:gd name="connsiteX24-2419" fmla="*/ 2318 w 9614"/>
                <a:gd name="connsiteY24-2420" fmla="*/ 7888 h 10000"/>
                <a:gd name="connsiteX25-2421" fmla="*/ 2318 w 9614"/>
                <a:gd name="connsiteY25-2422" fmla="*/ 7888 h 10000"/>
                <a:gd name="connsiteX26-2423" fmla="*/ 2704 w 9614"/>
                <a:gd name="connsiteY26-2424" fmla="*/ 7674 h 10000"/>
                <a:gd name="connsiteX27-2425" fmla="*/ 2704 w 9614"/>
                <a:gd name="connsiteY27-2426" fmla="*/ 7460 h 10000"/>
                <a:gd name="connsiteX28-2427" fmla="*/ 3091 w 9614"/>
                <a:gd name="connsiteY28-2428" fmla="*/ 7032 h 10000"/>
                <a:gd name="connsiteX29-2429" fmla="*/ 3091 w 9614"/>
                <a:gd name="connsiteY29-2430" fmla="*/ 6604 h 10000"/>
                <a:gd name="connsiteX30-2431" fmla="*/ 3429 w 9614"/>
                <a:gd name="connsiteY30-2432" fmla="*/ 6176 h 10000"/>
                <a:gd name="connsiteX31-2433" fmla="*/ 3429 w 9614"/>
                <a:gd name="connsiteY31-2434" fmla="*/ 5749 h 10000"/>
                <a:gd name="connsiteX32-2435" fmla="*/ 3819 w 9614"/>
                <a:gd name="connsiteY32-2436" fmla="*/ 5321 h 10000"/>
                <a:gd name="connsiteX33-2437" fmla="*/ 4201 w 9614"/>
                <a:gd name="connsiteY33-2438" fmla="*/ 4251 h 10000"/>
                <a:gd name="connsiteX34-2439" fmla="*/ 4590 w 9614"/>
                <a:gd name="connsiteY34-2440" fmla="*/ 3396 h 10000"/>
                <a:gd name="connsiteX35-2441" fmla="*/ 4590 w 9614"/>
                <a:gd name="connsiteY35-2442" fmla="*/ 2781 h 10000"/>
                <a:gd name="connsiteX36-2443" fmla="*/ 4590 w 9614"/>
                <a:gd name="connsiteY36-2444" fmla="*/ 2353 h 10000"/>
                <a:gd name="connsiteX37-2445" fmla="*/ 4590 w 9614"/>
                <a:gd name="connsiteY37-2446" fmla="*/ 2139 h 10000"/>
                <a:gd name="connsiteX38-2447" fmla="*/ 4590 w 9614"/>
                <a:gd name="connsiteY38-2448" fmla="*/ 1925 h 10000"/>
                <a:gd name="connsiteX39-2449" fmla="*/ 4201 w 9614"/>
                <a:gd name="connsiteY39-2450" fmla="*/ 1711 h 10000"/>
                <a:gd name="connsiteX40-2451" fmla="*/ 3819 w 9614"/>
                <a:gd name="connsiteY40-2452" fmla="*/ 1497 h 10000"/>
                <a:gd name="connsiteX41-2453" fmla="*/ 3429 w 9614"/>
                <a:gd name="connsiteY41-2454" fmla="*/ 1497 h 10000"/>
                <a:gd name="connsiteX42-2455" fmla="*/ 2318 w 9614"/>
                <a:gd name="connsiteY42-2456" fmla="*/ 1497 h 10000"/>
                <a:gd name="connsiteX43-2457" fmla="*/ 1546 w 9614"/>
                <a:gd name="connsiteY43-2458" fmla="*/ 1497 h 10000"/>
                <a:gd name="connsiteX44-2459" fmla="*/ 0 w 9614"/>
                <a:gd name="connsiteY44-2460" fmla="*/ 1497 h 10000"/>
                <a:gd name="connsiteX45-2461" fmla="*/ 772 w 9614"/>
                <a:gd name="connsiteY45-2462" fmla="*/ 642 h 10000"/>
                <a:gd name="connsiteX46-2463" fmla="*/ 1933 w 9614"/>
                <a:gd name="connsiteY46-2464" fmla="*/ 428 h 10000"/>
                <a:gd name="connsiteX47-2465" fmla="*/ 2704 w 9614"/>
                <a:gd name="connsiteY47-2466" fmla="*/ 214 h 10000"/>
                <a:gd name="connsiteX48-2467" fmla="*/ 3429 w 9614"/>
                <a:gd name="connsiteY48-2468" fmla="*/ 214 h 10000"/>
                <a:gd name="connsiteX49-2469" fmla="*/ 4201 w 9614"/>
                <a:gd name="connsiteY49-2470" fmla="*/ 0 h 10000"/>
                <a:gd name="connsiteX50-2471" fmla="*/ 4590 w 9614"/>
                <a:gd name="connsiteY50-2472" fmla="*/ 0 h 10000"/>
                <a:gd name="connsiteX51-2473" fmla="*/ 4976 w 9614"/>
                <a:gd name="connsiteY51-2474" fmla="*/ 0 h 10000"/>
                <a:gd name="connsiteX52-2475" fmla="*/ 5362 w 9614"/>
                <a:gd name="connsiteY52-2476" fmla="*/ 214 h 10000"/>
                <a:gd name="connsiteX53-2477" fmla="*/ 6135 w 9614"/>
                <a:gd name="connsiteY53-2478" fmla="*/ 214 h 10000"/>
                <a:gd name="connsiteX54-2479" fmla="*/ 6910 w 9614"/>
                <a:gd name="connsiteY54-2480" fmla="*/ 428 h 10000"/>
                <a:gd name="connsiteX55-2481" fmla="*/ 7682 w 9614"/>
                <a:gd name="connsiteY55-2482" fmla="*/ 856 h 10000"/>
                <a:gd name="connsiteX56-2483" fmla="*/ 8455 w 9614"/>
                <a:gd name="connsiteY56-2484" fmla="*/ 1070 h 10000"/>
                <a:gd name="connsiteX57-2485" fmla="*/ 9227 w 9614"/>
                <a:gd name="connsiteY57-2486" fmla="*/ 1283 h 10000"/>
                <a:gd name="connsiteX58-2487" fmla="*/ 9614 w 9614"/>
                <a:gd name="connsiteY58-2488" fmla="*/ 1497 h 10000"/>
                <a:gd name="connsiteX59-2489" fmla="*/ 9614 w 9614"/>
                <a:gd name="connsiteY59-2490" fmla="*/ 1497 h 10000"/>
                <a:gd name="connsiteX60-2491" fmla="*/ 9614 w 9614"/>
                <a:gd name="connsiteY60-2492" fmla="*/ 1925 h 10000"/>
                <a:gd name="connsiteX61-2493" fmla="*/ 8839 w 9614"/>
                <a:gd name="connsiteY61-2494" fmla="*/ 2139 h 10000"/>
                <a:gd name="connsiteX62-2495" fmla="*/ 8839 w 9614"/>
                <a:gd name="connsiteY62-2496" fmla="*/ 2353 h 10000"/>
                <a:gd name="connsiteX63-2497" fmla="*/ 8455 w 9614"/>
                <a:gd name="connsiteY63-2498" fmla="*/ 2567 h 10000"/>
                <a:gd name="connsiteX64-2499" fmla="*/ 8455 w 9614"/>
                <a:gd name="connsiteY64-2500" fmla="*/ 2781 h 10000"/>
                <a:gd name="connsiteX65-2501" fmla="*/ 8068 w 9614"/>
                <a:gd name="connsiteY65-2502" fmla="*/ 3182 h 10000"/>
                <a:gd name="connsiteX66-2503" fmla="*/ 7682 w 9614"/>
                <a:gd name="connsiteY66-2504" fmla="*/ 3610 h 10000"/>
                <a:gd name="connsiteX67-2505" fmla="*/ 7682 w 9614"/>
                <a:gd name="connsiteY67-2506" fmla="*/ 4037 h 10000"/>
                <a:gd name="connsiteX68-2507" fmla="*/ 7291 w 9614"/>
                <a:gd name="connsiteY68-2508" fmla="*/ 4679 h 10000"/>
                <a:gd name="connsiteX69-2509" fmla="*/ 6910 w 9614"/>
                <a:gd name="connsiteY69-2510" fmla="*/ 5321 h 10000"/>
                <a:gd name="connsiteX70-2511" fmla="*/ 6910 w 9614"/>
                <a:gd name="connsiteY70-2512" fmla="*/ 5321 h 10000"/>
                <a:gd name="connsiteX0-2513" fmla="*/ 6784 w 9597"/>
                <a:gd name="connsiteY0-2514" fmla="*/ 5321 h 10000"/>
                <a:gd name="connsiteX1-2515" fmla="*/ 6380 w 9597"/>
                <a:gd name="connsiteY1-2516" fmla="*/ 6176 h 10000"/>
                <a:gd name="connsiteX2-2517" fmla="*/ 6380 w 9597"/>
                <a:gd name="connsiteY2-2518" fmla="*/ 6604 h 10000"/>
                <a:gd name="connsiteX3-2519" fmla="*/ 5978 w 9597"/>
                <a:gd name="connsiteY3-2520" fmla="*/ 7246 h 10000"/>
                <a:gd name="connsiteX4-2521" fmla="*/ 5576 w 9597"/>
                <a:gd name="connsiteY4-2522" fmla="*/ 7674 h 10000"/>
                <a:gd name="connsiteX5-2523" fmla="*/ 5576 w 9597"/>
                <a:gd name="connsiteY5-2524" fmla="*/ 8075 h 10000"/>
                <a:gd name="connsiteX6-2525" fmla="*/ 5174 w 9597"/>
                <a:gd name="connsiteY6-2526" fmla="*/ 8503 h 10000"/>
                <a:gd name="connsiteX7-2527" fmla="*/ 5174 w 9597"/>
                <a:gd name="connsiteY7-2528" fmla="*/ 8717 h 10000"/>
                <a:gd name="connsiteX8-2529" fmla="*/ 4773 w 9597"/>
                <a:gd name="connsiteY8-2530" fmla="*/ 9144 h 10000"/>
                <a:gd name="connsiteX9-2531" fmla="*/ 4371 w 9597"/>
                <a:gd name="connsiteY9-2532" fmla="*/ 9572 h 10000"/>
                <a:gd name="connsiteX10-2533" fmla="*/ 3967 w 9597"/>
                <a:gd name="connsiteY10-2534" fmla="*/ 9786 h 10000"/>
                <a:gd name="connsiteX11-2535" fmla="*/ 3569 w 9597"/>
                <a:gd name="connsiteY11-2536" fmla="*/ 10000 h 10000"/>
                <a:gd name="connsiteX12-2537" fmla="*/ 3164 w 9597"/>
                <a:gd name="connsiteY12-2538" fmla="*/ 10000 h 10000"/>
                <a:gd name="connsiteX13-2539" fmla="*/ 2812 w 9597"/>
                <a:gd name="connsiteY13-2540" fmla="*/ 10000 h 10000"/>
                <a:gd name="connsiteX14-2541" fmla="*/ 2410 w 9597"/>
                <a:gd name="connsiteY14-2542" fmla="*/ 9786 h 10000"/>
                <a:gd name="connsiteX15-2543" fmla="*/ 2008 w 9597"/>
                <a:gd name="connsiteY15-2544" fmla="*/ 9572 h 10000"/>
                <a:gd name="connsiteX16-2545" fmla="*/ 1205 w 9597"/>
                <a:gd name="connsiteY16-2546" fmla="*/ 9358 h 10000"/>
                <a:gd name="connsiteX17-2547" fmla="*/ 400 w 9597"/>
                <a:gd name="connsiteY17-2548" fmla="*/ 9144 h 10000"/>
                <a:gd name="connsiteX18-2549" fmla="*/ 0 w 9597"/>
                <a:gd name="connsiteY18-2550" fmla="*/ 8717 h 10000"/>
                <a:gd name="connsiteX19-2551" fmla="*/ 0 w 9597"/>
                <a:gd name="connsiteY19-2552" fmla="*/ 8503 h 10000"/>
                <a:gd name="connsiteX20-2553" fmla="*/ 0 w 9597"/>
                <a:gd name="connsiteY20-2554" fmla="*/ 8289 h 10000"/>
                <a:gd name="connsiteX21-2555" fmla="*/ 400 w 9597"/>
                <a:gd name="connsiteY21-2556" fmla="*/ 8289 h 10000"/>
                <a:gd name="connsiteX22-2557" fmla="*/ 1205 w 9597"/>
                <a:gd name="connsiteY22-2558" fmla="*/ 8289 h 10000"/>
                <a:gd name="connsiteX23-2559" fmla="*/ 1608 w 9597"/>
                <a:gd name="connsiteY23-2560" fmla="*/ 8075 h 10000"/>
                <a:gd name="connsiteX24-2561" fmla="*/ 2008 w 9597"/>
                <a:gd name="connsiteY24-2562" fmla="*/ 7888 h 10000"/>
                <a:gd name="connsiteX25-2563" fmla="*/ 2008 w 9597"/>
                <a:gd name="connsiteY25-2564" fmla="*/ 7888 h 10000"/>
                <a:gd name="connsiteX26-2565" fmla="*/ 2410 w 9597"/>
                <a:gd name="connsiteY26-2566" fmla="*/ 7674 h 10000"/>
                <a:gd name="connsiteX27-2567" fmla="*/ 2410 w 9597"/>
                <a:gd name="connsiteY27-2568" fmla="*/ 7460 h 10000"/>
                <a:gd name="connsiteX28-2569" fmla="*/ 2812 w 9597"/>
                <a:gd name="connsiteY28-2570" fmla="*/ 7032 h 10000"/>
                <a:gd name="connsiteX29-2571" fmla="*/ 2812 w 9597"/>
                <a:gd name="connsiteY29-2572" fmla="*/ 6604 h 10000"/>
                <a:gd name="connsiteX30-2573" fmla="*/ 3164 w 9597"/>
                <a:gd name="connsiteY30-2574" fmla="*/ 6176 h 10000"/>
                <a:gd name="connsiteX31-2575" fmla="*/ 3164 w 9597"/>
                <a:gd name="connsiteY31-2576" fmla="*/ 5749 h 10000"/>
                <a:gd name="connsiteX32-2577" fmla="*/ 3569 w 9597"/>
                <a:gd name="connsiteY32-2578" fmla="*/ 5321 h 10000"/>
                <a:gd name="connsiteX33-2579" fmla="*/ 3967 w 9597"/>
                <a:gd name="connsiteY33-2580" fmla="*/ 4251 h 10000"/>
                <a:gd name="connsiteX34-2581" fmla="*/ 4371 w 9597"/>
                <a:gd name="connsiteY34-2582" fmla="*/ 3396 h 10000"/>
                <a:gd name="connsiteX35-2583" fmla="*/ 4371 w 9597"/>
                <a:gd name="connsiteY35-2584" fmla="*/ 2781 h 10000"/>
                <a:gd name="connsiteX36-2585" fmla="*/ 4371 w 9597"/>
                <a:gd name="connsiteY36-2586" fmla="*/ 2353 h 10000"/>
                <a:gd name="connsiteX37-2587" fmla="*/ 4371 w 9597"/>
                <a:gd name="connsiteY37-2588" fmla="*/ 2139 h 10000"/>
                <a:gd name="connsiteX38-2589" fmla="*/ 4371 w 9597"/>
                <a:gd name="connsiteY38-2590" fmla="*/ 1925 h 10000"/>
                <a:gd name="connsiteX39-2591" fmla="*/ 3967 w 9597"/>
                <a:gd name="connsiteY39-2592" fmla="*/ 1711 h 10000"/>
                <a:gd name="connsiteX40-2593" fmla="*/ 3569 w 9597"/>
                <a:gd name="connsiteY40-2594" fmla="*/ 1497 h 10000"/>
                <a:gd name="connsiteX41-2595" fmla="*/ 3164 w 9597"/>
                <a:gd name="connsiteY41-2596" fmla="*/ 1497 h 10000"/>
                <a:gd name="connsiteX42-2597" fmla="*/ 2008 w 9597"/>
                <a:gd name="connsiteY42-2598" fmla="*/ 1497 h 10000"/>
                <a:gd name="connsiteX43-2599" fmla="*/ 1205 w 9597"/>
                <a:gd name="connsiteY43-2600" fmla="*/ 1497 h 10000"/>
                <a:gd name="connsiteX44-2601" fmla="*/ 400 w 9597"/>
                <a:gd name="connsiteY44-2602" fmla="*/ 642 h 10000"/>
                <a:gd name="connsiteX45-2603" fmla="*/ 1608 w 9597"/>
                <a:gd name="connsiteY45-2604" fmla="*/ 428 h 10000"/>
                <a:gd name="connsiteX46-2605" fmla="*/ 2410 w 9597"/>
                <a:gd name="connsiteY46-2606" fmla="*/ 214 h 10000"/>
                <a:gd name="connsiteX47-2607" fmla="*/ 3164 w 9597"/>
                <a:gd name="connsiteY47-2608" fmla="*/ 214 h 10000"/>
                <a:gd name="connsiteX48-2609" fmla="*/ 3967 w 9597"/>
                <a:gd name="connsiteY48-2610" fmla="*/ 0 h 10000"/>
                <a:gd name="connsiteX49-2611" fmla="*/ 4371 w 9597"/>
                <a:gd name="connsiteY49-2612" fmla="*/ 0 h 10000"/>
                <a:gd name="connsiteX50-2613" fmla="*/ 4773 w 9597"/>
                <a:gd name="connsiteY50-2614" fmla="*/ 0 h 10000"/>
                <a:gd name="connsiteX51-2615" fmla="*/ 5174 w 9597"/>
                <a:gd name="connsiteY51-2616" fmla="*/ 214 h 10000"/>
                <a:gd name="connsiteX52-2617" fmla="*/ 5978 w 9597"/>
                <a:gd name="connsiteY52-2618" fmla="*/ 214 h 10000"/>
                <a:gd name="connsiteX53-2619" fmla="*/ 6784 w 9597"/>
                <a:gd name="connsiteY53-2620" fmla="*/ 428 h 10000"/>
                <a:gd name="connsiteX54-2621" fmla="*/ 7587 w 9597"/>
                <a:gd name="connsiteY54-2622" fmla="*/ 856 h 10000"/>
                <a:gd name="connsiteX55-2623" fmla="*/ 8391 w 9597"/>
                <a:gd name="connsiteY55-2624" fmla="*/ 1070 h 10000"/>
                <a:gd name="connsiteX56-2625" fmla="*/ 9194 w 9597"/>
                <a:gd name="connsiteY56-2626" fmla="*/ 1283 h 10000"/>
                <a:gd name="connsiteX57-2627" fmla="*/ 9597 w 9597"/>
                <a:gd name="connsiteY57-2628" fmla="*/ 1497 h 10000"/>
                <a:gd name="connsiteX58-2629" fmla="*/ 9597 w 9597"/>
                <a:gd name="connsiteY58-2630" fmla="*/ 1497 h 10000"/>
                <a:gd name="connsiteX59-2631" fmla="*/ 9597 w 9597"/>
                <a:gd name="connsiteY59-2632" fmla="*/ 1925 h 10000"/>
                <a:gd name="connsiteX60-2633" fmla="*/ 8791 w 9597"/>
                <a:gd name="connsiteY60-2634" fmla="*/ 2139 h 10000"/>
                <a:gd name="connsiteX61-2635" fmla="*/ 8791 w 9597"/>
                <a:gd name="connsiteY61-2636" fmla="*/ 2353 h 10000"/>
                <a:gd name="connsiteX62-2637" fmla="*/ 8391 w 9597"/>
                <a:gd name="connsiteY62-2638" fmla="*/ 2567 h 10000"/>
                <a:gd name="connsiteX63-2639" fmla="*/ 8391 w 9597"/>
                <a:gd name="connsiteY63-2640" fmla="*/ 2781 h 10000"/>
                <a:gd name="connsiteX64-2641" fmla="*/ 7989 w 9597"/>
                <a:gd name="connsiteY64-2642" fmla="*/ 3182 h 10000"/>
                <a:gd name="connsiteX65-2643" fmla="*/ 7587 w 9597"/>
                <a:gd name="connsiteY65-2644" fmla="*/ 3610 h 10000"/>
                <a:gd name="connsiteX66-2645" fmla="*/ 7587 w 9597"/>
                <a:gd name="connsiteY66-2646" fmla="*/ 4037 h 10000"/>
                <a:gd name="connsiteX67-2647" fmla="*/ 7181 w 9597"/>
                <a:gd name="connsiteY67-2648" fmla="*/ 4679 h 10000"/>
                <a:gd name="connsiteX68-2649" fmla="*/ 6784 w 9597"/>
                <a:gd name="connsiteY68-2650" fmla="*/ 5321 h 10000"/>
                <a:gd name="connsiteX69-2651" fmla="*/ 6784 w 9597"/>
                <a:gd name="connsiteY69-2652" fmla="*/ 5321 h 10000"/>
                <a:gd name="connsiteX0-2653" fmla="*/ 7069 w 10000"/>
                <a:gd name="connsiteY0-2654" fmla="*/ 5321 h 10000"/>
                <a:gd name="connsiteX1-2655" fmla="*/ 6648 w 10000"/>
                <a:gd name="connsiteY1-2656" fmla="*/ 6176 h 10000"/>
                <a:gd name="connsiteX2-2657" fmla="*/ 6648 w 10000"/>
                <a:gd name="connsiteY2-2658" fmla="*/ 6604 h 10000"/>
                <a:gd name="connsiteX3-2659" fmla="*/ 6229 w 10000"/>
                <a:gd name="connsiteY3-2660" fmla="*/ 7246 h 10000"/>
                <a:gd name="connsiteX4-2661" fmla="*/ 5810 w 10000"/>
                <a:gd name="connsiteY4-2662" fmla="*/ 7674 h 10000"/>
                <a:gd name="connsiteX5-2663" fmla="*/ 5810 w 10000"/>
                <a:gd name="connsiteY5-2664" fmla="*/ 8075 h 10000"/>
                <a:gd name="connsiteX6-2665" fmla="*/ 5391 w 10000"/>
                <a:gd name="connsiteY6-2666" fmla="*/ 8503 h 10000"/>
                <a:gd name="connsiteX7-2667" fmla="*/ 5391 w 10000"/>
                <a:gd name="connsiteY7-2668" fmla="*/ 8717 h 10000"/>
                <a:gd name="connsiteX8-2669" fmla="*/ 4973 w 10000"/>
                <a:gd name="connsiteY8-2670" fmla="*/ 9144 h 10000"/>
                <a:gd name="connsiteX9-2671" fmla="*/ 4555 w 10000"/>
                <a:gd name="connsiteY9-2672" fmla="*/ 9572 h 10000"/>
                <a:gd name="connsiteX10-2673" fmla="*/ 4134 w 10000"/>
                <a:gd name="connsiteY10-2674" fmla="*/ 9786 h 10000"/>
                <a:gd name="connsiteX11-2675" fmla="*/ 3719 w 10000"/>
                <a:gd name="connsiteY11-2676" fmla="*/ 10000 h 10000"/>
                <a:gd name="connsiteX12-2677" fmla="*/ 3297 w 10000"/>
                <a:gd name="connsiteY12-2678" fmla="*/ 10000 h 10000"/>
                <a:gd name="connsiteX13-2679" fmla="*/ 2930 w 10000"/>
                <a:gd name="connsiteY13-2680" fmla="*/ 10000 h 10000"/>
                <a:gd name="connsiteX14-2681" fmla="*/ 2511 w 10000"/>
                <a:gd name="connsiteY14-2682" fmla="*/ 9786 h 10000"/>
                <a:gd name="connsiteX15-2683" fmla="*/ 2092 w 10000"/>
                <a:gd name="connsiteY15-2684" fmla="*/ 9572 h 10000"/>
                <a:gd name="connsiteX16-2685" fmla="*/ 1256 w 10000"/>
                <a:gd name="connsiteY16-2686" fmla="*/ 9358 h 10000"/>
                <a:gd name="connsiteX17-2687" fmla="*/ 417 w 10000"/>
                <a:gd name="connsiteY17-2688" fmla="*/ 9144 h 10000"/>
                <a:gd name="connsiteX18-2689" fmla="*/ 0 w 10000"/>
                <a:gd name="connsiteY18-2690" fmla="*/ 8717 h 10000"/>
                <a:gd name="connsiteX19-2691" fmla="*/ 0 w 10000"/>
                <a:gd name="connsiteY19-2692" fmla="*/ 8503 h 10000"/>
                <a:gd name="connsiteX20-2693" fmla="*/ 0 w 10000"/>
                <a:gd name="connsiteY20-2694" fmla="*/ 8289 h 10000"/>
                <a:gd name="connsiteX21-2695" fmla="*/ 417 w 10000"/>
                <a:gd name="connsiteY21-2696" fmla="*/ 8289 h 10000"/>
                <a:gd name="connsiteX22-2697" fmla="*/ 1256 w 10000"/>
                <a:gd name="connsiteY22-2698" fmla="*/ 8289 h 10000"/>
                <a:gd name="connsiteX23-2699" fmla="*/ 1676 w 10000"/>
                <a:gd name="connsiteY23-2700" fmla="*/ 8075 h 10000"/>
                <a:gd name="connsiteX24-2701" fmla="*/ 2092 w 10000"/>
                <a:gd name="connsiteY24-2702" fmla="*/ 7888 h 10000"/>
                <a:gd name="connsiteX25-2703" fmla="*/ 2092 w 10000"/>
                <a:gd name="connsiteY25-2704" fmla="*/ 7888 h 10000"/>
                <a:gd name="connsiteX26-2705" fmla="*/ 2511 w 10000"/>
                <a:gd name="connsiteY26-2706" fmla="*/ 7674 h 10000"/>
                <a:gd name="connsiteX27-2707" fmla="*/ 2511 w 10000"/>
                <a:gd name="connsiteY27-2708" fmla="*/ 7460 h 10000"/>
                <a:gd name="connsiteX28-2709" fmla="*/ 2930 w 10000"/>
                <a:gd name="connsiteY28-2710" fmla="*/ 7032 h 10000"/>
                <a:gd name="connsiteX29-2711" fmla="*/ 2930 w 10000"/>
                <a:gd name="connsiteY29-2712" fmla="*/ 6604 h 10000"/>
                <a:gd name="connsiteX30-2713" fmla="*/ 3297 w 10000"/>
                <a:gd name="connsiteY30-2714" fmla="*/ 6176 h 10000"/>
                <a:gd name="connsiteX31-2715" fmla="*/ 3297 w 10000"/>
                <a:gd name="connsiteY31-2716" fmla="*/ 5749 h 10000"/>
                <a:gd name="connsiteX32-2717" fmla="*/ 3719 w 10000"/>
                <a:gd name="connsiteY32-2718" fmla="*/ 5321 h 10000"/>
                <a:gd name="connsiteX33-2719" fmla="*/ 4134 w 10000"/>
                <a:gd name="connsiteY33-2720" fmla="*/ 4251 h 10000"/>
                <a:gd name="connsiteX34-2721" fmla="*/ 4555 w 10000"/>
                <a:gd name="connsiteY34-2722" fmla="*/ 3396 h 10000"/>
                <a:gd name="connsiteX35-2723" fmla="*/ 4555 w 10000"/>
                <a:gd name="connsiteY35-2724" fmla="*/ 2781 h 10000"/>
                <a:gd name="connsiteX36-2725" fmla="*/ 4555 w 10000"/>
                <a:gd name="connsiteY36-2726" fmla="*/ 2353 h 10000"/>
                <a:gd name="connsiteX37-2727" fmla="*/ 4555 w 10000"/>
                <a:gd name="connsiteY37-2728" fmla="*/ 2139 h 10000"/>
                <a:gd name="connsiteX38-2729" fmla="*/ 4555 w 10000"/>
                <a:gd name="connsiteY38-2730" fmla="*/ 1925 h 10000"/>
                <a:gd name="connsiteX39-2731" fmla="*/ 4134 w 10000"/>
                <a:gd name="connsiteY39-2732" fmla="*/ 1711 h 10000"/>
                <a:gd name="connsiteX40-2733" fmla="*/ 3719 w 10000"/>
                <a:gd name="connsiteY40-2734" fmla="*/ 1497 h 10000"/>
                <a:gd name="connsiteX41-2735" fmla="*/ 3297 w 10000"/>
                <a:gd name="connsiteY41-2736" fmla="*/ 1497 h 10000"/>
                <a:gd name="connsiteX42-2737" fmla="*/ 2092 w 10000"/>
                <a:gd name="connsiteY42-2738" fmla="*/ 1497 h 10000"/>
                <a:gd name="connsiteX43-2739" fmla="*/ 1256 w 10000"/>
                <a:gd name="connsiteY43-2740" fmla="*/ 1497 h 10000"/>
                <a:gd name="connsiteX44-2741" fmla="*/ 1676 w 10000"/>
                <a:gd name="connsiteY44-2742" fmla="*/ 428 h 10000"/>
                <a:gd name="connsiteX45-2743" fmla="*/ 2511 w 10000"/>
                <a:gd name="connsiteY45-2744" fmla="*/ 214 h 10000"/>
                <a:gd name="connsiteX46-2745" fmla="*/ 3297 w 10000"/>
                <a:gd name="connsiteY46-2746" fmla="*/ 214 h 10000"/>
                <a:gd name="connsiteX47-2747" fmla="*/ 4134 w 10000"/>
                <a:gd name="connsiteY47-2748" fmla="*/ 0 h 10000"/>
                <a:gd name="connsiteX48-2749" fmla="*/ 4555 w 10000"/>
                <a:gd name="connsiteY48-2750" fmla="*/ 0 h 10000"/>
                <a:gd name="connsiteX49-2751" fmla="*/ 4973 w 10000"/>
                <a:gd name="connsiteY49-2752" fmla="*/ 0 h 10000"/>
                <a:gd name="connsiteX50-2753" fmla="*/ 5391 w 10000"/>
                <a:gd name="connsiteY50-2754" fmla="*/ 214 h 10000"/>
                <a:gd name="connsiteX51-2755" fmla="*/ 6229 w 10000"/>
                <a:gd name="connsiteY51-2756" fmla="*/ 214 h 10000"/>
                <a:gd name="connsiteX52-2757" fmla="*/ 7069 w 10000"/>
                <a:gd name="connsiteY52-2758" fmla="*/ 428 h 10000"/>
                <a:gd name="connsiteX53-2759" fmla="*/ 7906 w 10000"/>
                <a:gd name="connsiteY53-2760" fmla="*/ 856 h 10000"/>
                <a:gd name="connsiteX54-2761" fmla="*/ 8743 w 10000"/>
                <a:gd name="connsiteY54-2762" fmla="*/ 1070 h 10000"/>
                <a:gd name="connsiteX55-2763" fmla="*/ 9580 w 10000"/>
                <a:gd name="connsiteY55-2764" fmla="*/ 1283 h 10000"/>
                <a:gd name="connsiteX56-2765" fmla="*/ 10000 w 10000"/>
                <a:gd name="connsiteY56-2766" fmla="*/ 1497 h 10000"/>
                <a:gd name="connsiteX57-2767" fmla="*/ 10000 w 10000"/>
                <a:gd name="connsiteY57-2768" fmla="*/ 1497 h 10000"/>
                <a:gd name="connsiteX58-2769" fmla="*/ 10000 w 10000"/>
                <a:gd name="connsiteY58-2770" fmla="*/ 1925 h 10000"/>
                <a:gd name="connsiteX59-2771" fmla="*/ 9160 w 10000"/>
                <a:gd name="connsiteY59-2772" fmla="*/ 2139 h 10000"/>
                <a:gd name="connsiteX60-2773" fmla="*/ 9160 w 10000"/>
                <a:gd name="connsiteY60-2774" fmla="*/ 2353 h 10000"/>
                <a:gd name="connsiteX61-2775" fmla="*/ 8743 w 10000"/>
                <a:gd name="connsiteY61-2776" fmla="*/ 2567 h 10000"/>
                <a:gd name="connsiteX62-2777" fmla="*/ 8743 w 10000"/>
                <a:gd name="connsiteY62-2778" fmla="*/ 2781 h 10000"/>
                <a:gd name="connsiteX63-2779" fmla="*/ 8324 w 10000"/>
                <a:gd name="connsiteY63-2780" fmla="*/ 3182 h 10000"/>
                <a:gd name="connsiteX64-2781" fmla="*/ 7906 w 10000"/>
                <a:gd name="connsiteY64-2782" fmla="*/ 3610 h 10000"/>
                <a:gd name="connsiteX65-2783" fmla="*/ 7906 w 10000"/>
                <a:gd name="connsiteY65-2784" fmla="*/ 4037 h 10000"/>
                <a:gd name="connsiteX66-2785" fmla="*/ 7483 w 10000"/>
                <a:gd name="connsiteY66-2786" fmla="*/ 4679 h 10000"/>
                <a:gd name="connsiteX67-2787" fmla="*/ 7069 w 10000"/>
                <a:gd name="connsiteY67-2788" fmla="*/ 5321 h 10000"/>
                <a:gd name="connsiteX68-2789" fmla="*/ 7069 w 10000"/>
                <a:gd name="connsiteY68-2790" fmla="*/ 5321 h 10000"/>
                <a:gd name="connsiteX0-2791" fmla="*/ 7069 w 10000"/>
                <a:gd name="connsiteY0-2792" fmla="*/ 5321 h 10000"/>
                <a:gd name="connsiteX1-2793" fmla="*/ 6648 w 10000"/>
                <a:gd name="connsiteY1-2794" fmla="*/ 6176 h 10000"/>
                <a:gd name="connsiteX2-2795" fmla="*/ 6648 w 10000"/>
                <a:gd name="connsiteY2-2796" fmla="*/ 6604 h 10000"/>
                <a:gd name="connsiteX3-2797" fmla="*/ 6229 w 10000"/>
                <a:gd name="connsiteY3-2798" fmla="*/ 7246 h 10000"/>
                <a:gd name="connsiteX4-2799" fmla="*/ 5810 w 10000"/>
                <a:gd name="connsiteY4-2800" fmla="*/ 7674 h 10000"/>
                <a:gd name="connsiteX5-2801" fmla="*/ 5810 w 10000"/>
                <a:gd name="connsiteY5-2802" fmla="*/ 8075 h 10000"/>
                <a:gd name="connsiteX6-2803" fmla="*/ 5391 w 10000"/>
                <a:gd name="connsiteY6-2804" fmla="*/ 8503 h 10000"/>
                <a:gd name="connsiteX7-2805" fmla="*/ 5391 w 10000"/>
                <a:gd name="connsiteY7-2806" fmla="*/ 8717 h 10000"/>
                <a:gd name="connsiteX8-2807" fmla="*/ 4973 w 10000"/>
                <a:gd name="connsiteY8-2808" fmla="*/ 9144 h 10000"/>
                <a:gd name="connsiteX9-2809" fmla="*/ 4555 w 10000"/>
                <a:gd name="connsiteY9-2810" fmla="*/ 9572 h 10000"/>
                <a:gd name="connsiteX10-2811" fmla="*/ 4134 w 10000"/>
                <a:gd name="connsiteY10-2812" fmla="*/ 9786 h 10000"/>
                <a:gd name="connsiteX11-2813" fmla="*/ 3719 w 10000"/>
                <a:gd name="connsiteY11-2814" fmla="*/ 10000 h 10000"/>
                <a:gd name="connsiteX12-2815" fmla="*/ 3297 w 10000"/>
                <a:gd name="connsiteY12-2816" fmla="*/ 10000 h 10000"/>
                <a:gd name="connsiteX13-2817" fmla="*/ 2930 w 10000"/>
                <a:gd name="connsiteY13-2818" fmla="*/ 10000 h 10000"/>
                <a:gd name="connsiteX14-2819" fmla="*/ 2511 w 10000"/>
                <a:gd name="connsiteY14-2820" fmla="*/ 9786 h 10000"/>
                <a:gd name="connsiteX15-2821" fmla="*/ 2092 w 10000"/>
                <a:gd name="connsiteY15-2822" fmla="*/ 9572 h 10000"/>
                <a:gd name="connsiteX16-2823" fmla="*/ 1256 w 10000"/>
                <a:gd name="connsiteY16-2824" fmla="*/ 9358 h 10000"/>
                <a:gd name="connsiteX17-2825" fmla="*/ 417 w 10000"/>
                <a:gd name="connsiteY17-2826" fmla="*/ 9144 h 10000"/>
                <a:gd name="connsiteX18-2827" fmla="*/ 0 w 10000"/>
                <a:gd name="connsiteY18-2828" fmla="*/ 8717 h 10000"/>
                <a:gd name="connsiteX19-2829" fmla="*/ 0 w 10000"/>
                <a:gd name="connsiteY19-2830" fmla="*/ 8503 h 10000"/>
                <a:gd name="connsiteX20-2831" fmla="*/ 0 w 10000"/>
                <a:gd name="connsiteY20-2832" fmla="*/ 8289 h 10000"/>
                <a:gd name="connsiteX21-2833" fmla="*/ 417 w 10000"/>
                <a:gd name="connsiteY21-2834" fmla="*/ 8289 h 10000"/>
                <a:gd name="connsiteX22-2835" fmla="*/ 1256 w 10000"/>
                <a:gd name="connsiteY22-2836" fmla="*/ 8289 h 10000"/>
                <a:gd name="connsiteX23-2837" fmla="*/ 1676 w 10000"/>
                <a:gd name="connsiteY23-2838" fmla="*/ 8075 h 10000"/>
                <a:gd name="connsiteX24-2839" fmla="*/ 2092 w 10000"/>
                <a:gd name="connsiteY24-2840" fmla="*/ 7888 h 10000"/>
                <a:gd name="connsiteX25-2841" fmla="*/ 2092 w 10000"/>
                <a:gd name="connsiteY25-2842" fmla="*/ 7888 h 10000"/>
                <a:gd name="connsiteX26-2843" fmla="*/ 2511 w 10000"/>
                <a:gd name="connsiteY26-2844" fmla="*/ 7674 h 10000"/>
                <a:gd name="connsiteX27-2845" fmla="*/ 2511 w 10000"/>
                <a:gd name="connsiteY27-2846" fmla="*/ 7460 h 10000"/>
                <a:gd name="connsiteX28-2847" fmla="*/ 2930 w 10000"/>
                <a:gd name="connsiteY28-2848" fmla="*/ 7032 h 10000"/>
                <a:gd name="connsiteX29-2849" fmla="*/ 2930 w 10000"/>
                <a:gd name="connsiteY29-2850" fmla="*/ 6604 h 10000"/>
                <a:gd name="connsiteX30-2851" fmla="*/ 3297 w 10000"/>
                <a:gd name="connsiteY30-2852" fmla="*/ 6176 h 10000"/>
                <a:gd name="connsiteX31-2853" fmla="*/ 3297 w 10000"/>
                <a:gd name="connsiteY31-2854" fmla="*/ 5749 h 10000"/>
                <a:gd name="connsiteX32-2855" fmla="*/ 3719 w 10000"/>
                <a:gd name="connsiteY32-2856" fmla="*/ 5321 h 10000"/>
                <a:gd name="connsiteX33-2857" fmla="*/ 4134 w 10000"/>
                <a:gd name="connsiteY33-2858" fmla="*/ 4251 h 10000"/>
                <a:gd name="connsiteX34-2859" fmla="*/ 4555 w 10000"/>
                <a:gd name="connsiteY34-2860" fmla="*/ 3396 h 10000"/>
                <a:gd name="connsiteX35-2861" fmla="*/ 4555 w 10000"/>
                <a:gd name="connsiteY35-2862" fmla="*/ 2781 h 10000"/>
                <a:gd name="connsiteX36-2863" fmla="*/ 4555 w 10000"/>
                <a:gd name="connsiteY36-2864" fmla="*/ 2353 h 10000"/>
                <a:gd name="connsiteX37-2865" fmla="*/ 4555 w 10000"/>
                <a:gd name="connsiteY37-2866" fmla="*/ 2139 h 10000"/>
                <a:gd name="connsiteX38-2867" fmla="*/ 4555 w 10000"/>
                <a:gd name="connsiteY38-2868" fmla="*/ 1925 h 10000"/>
                <a:gd name="connsiteX39-2869" fmla="*/ 4134 w 10000"/>
                <a:gd name="connsiteY39-2870" fmla="*/ 1711 h 10000"/>
                <a:gd name="connsiteX40-2871" fmla="*/ 3719 w 10000"/>
                <a:gd name="connsiteY40-2872" fmla="*/ 1497 h 10000"/>
                <a:gd name="connsiteX41-2873" fmla="*/ 3297 w 10000"/>
                <a:gd name="connsiteY41-2874" fmla="*/ 1497 h 10000"/>
                <a:gd name="connsiteX42-2875" fmla="*/ 2092 w 10000"/>
                <a:gd name="connsiteY42-2876" fmla="*/ 1497 h 10000"/>
                <a:gd name="connsiteX43-2877" fmla="*/ 1676 w 10000"/>
                <a:gd name="connsiteY43-2878" fmla="*/ 428 h 10000"/>
                <a:gd name="connsiteX44-2879" fmla="*/ 2511 w 10000"/>
                <a:gd name="connsiteY44-2880" fmla="*/ 214 h 10000"/>
                <a:gd name="connsiteX45-2881" fmla="*/ 3297 w 10000"/>
                <a:gd name="connsiteY45-2882" fmla="*/ 214 h 10000"/>
                <a:gd name="connsiteX46-2883" fmla="*/ 4134 w 10000"/>
                <a:gd name="connsiteY46-2884" fmla="*/ 0 h 10000"/>
                <a:gd name="connsiteX47-2885" fmla="*/ 4555 w 10000"/>
                <a:gd name="connsiteY47-2886" fmla="*/ 0 h 10000"/>
                <a:gd name="connsiteX48-2887" fmla="*/ 4973 w 10000"/>
                <a:gd name="connsiteY48-2888" fmla="*/ 0 h 10000"/>
                <a:gd name="connsiteX49-2889" fmla="*/ 5391 w 10000"/>
                <a:gd name="connsiteY49-2890" fmla="*/ 214 h 10000"/>
                <a:gd name="connsiteX50-2891" fmla="*/ 6229 w 10000"/>
                <a:gd name="connsiteY50-2892" fmla="*/ 214 h 10000"/>
                <a:gd name="connsiteX51-2893" fmla="*/ 7069 w 10000"/>
                <a:gd name="connsiteY51-2894" fmla="*/ 428 h 10000"/>
                <a:gd name="connsiteX52-2895" fmla="*/ 7906 w 10000"/>
                <a:gd name="connsiteY52-2896" fmla="*/ 856 h 10000"/>
                <a:gd name="connsiteX53-2897" fmla="*/ 8743 w 10000"/>
                <a:gd name="connsiteY53-2898" fmla="*/ 1070 h 10000"/>
                <a:gd name="connsiteX54-2899" fmla="*/ 9580 w 10000"/>
                <a:gd name="connsiteY54-2900" fmla="*/ 1283 h 10000"/>
                <a:gd name="connsiteX55-2901" fmla="*/ 10000 w 10000"/>
                <a:gd name="connsiteY55-2902" fmla="*/ 1497 h 10000"/>
                <a:gd name="connsiteX56-2903" fmla="*/ 10000 w 10000"/>
                <a:gd name="connsiteY56-2904" fmla="*/ 1497 h 10000"/>
                <a:gd name="connsiteX57-2905" fmla="*/ 10000 w 10000"/>
                <a:gd name="connsiteY57-2906" fmla="*/ 1925 h 10000"/>
                <a:gd name="connsiteX58-2907" fmla="*/ 9160 w 10000"/>
                <a:gd name="connsiteY58-2908" fmla="*/ 2139 h 10000"/>
                <a:gd name="connsiteX59-2909" fmla="*/ 9160 w 10000"/>
                <a:gd name="connsiteY59-2910" fmla="*/ 2353 h 10000"/>
                <a:gd name="connsiteX60-2911" fmla="*/ 8743 w 10000"/>
                <a:gd name="connsiteY60-2912" fmla="*/ 2567 h 10000"/>
                <a:gd name="connsiteX61-2913" fmla="*/ 8743 w 10000"/>
                <a:gd name="connsiteY61-2914" fmla="*/ 2781 h 10000"/>
                <a:gd name="connsiteX62-2915" fmla="*/ 8324 w 10000"/>
                <a:gd name="connsiteY62-2916" fmla="*/ 3182 h 10000"/>
                <a:gd name="connsiteX63-2917" fmla="*/ 7906 w 10000"/>
                <a:gd name="connsiteY63-2918" fmla="*/ 3610 h 10000"/>
                <a:gd name="connsiteX64-2919" fmla="*/ 7906 w 10000"/>
                <a:gd name="connsiteY64-2920" fmla="*/ 4037 h 10000"/>
                <a:gd name="connsiteX65-2921" fmla="*/ 7483 w 10000"/>
                <a:gd name="connsiteY65-2922" fmla="*/ 4679 h 10000"/>
                <a:gd name="connsiteX66-2923" fmla="*/ 7069 w 10000"/>
                <a:gd name="connsiteY66-2924" fmla="*/ 5321 h 10000"/>
                <a:gd name="connsiteX67-2925" fmla="*/ 7069 w 10000"/>
                <a:gd name="connsiteY67-2926" fmla="*/ 5321 h 10000"/>
                <a:gd name="connsiteX0-2927" fmla="*/ 7069 w 10000"/>
                <a:gd name="connsiteY0-2928" fmla="*/ 5321 h 10000"/>
                <a:gd name="connsiteX1-2929" fmla="*/ 6648 w 10000"/>
                <a:gd name="connsiteY1-2930" fmla="*/ 6176 h 10000"/>
                <a:gd name="connsiteX2-2931" fmla="*/ 6648 w 10000"/>
                <a:gd name="connsiteY2-2932" fmla="*/ 6604 h 10000"/>
                <a:gd name="connsiteX3-2933" fmla="*/ 6229 w 10000"/>
                <a:gd name="connsiteY3-2934" fmla="*/ 7246 h 10000"/>
                <a:gd name="connsiteX4-2935" fmla="*/ 5810 w 10000"/>
                <a:gd name="connsiteY4-2936" fmla="*/ 7674 h 10000"/>
                <a:gd name="connsiteX5-2937" fmla="*/ 5810 w 10000"/>
                <a:gd name="connsiteY5-2938" fmla="*/ 8075 h 10000"/>
                <a:gd name="connsiteX6-2939" fmla="*/ 5391 w 10000"/>
                <a:gd name="connsiteY6-2940" fmla="*/ 8503 h 10000"/>
                <a:gd name="connsiteX7-2941" fmla="*/ 5391 w 10000"/>
                <a:gd name="connsiteY7-2942" fmla="*/ 8717 h 10000"/>
                <a:gd name="connsiteX8-2943" fmla="*/ 4973 w 10000"/>
                <a:gd name="connsiteY8-2944" fmla="*/ 9144 h 10000"/>
                <a:gd name="connsiteX9-2945" fmla="*/ 4555 w 10000"/>
                <a:gd name="connsiteY9-2946" fmla="*/ 9572 h 10000"/>
                <a:gd name="connsiteX10-2947" fmla="*/ 4134 w 10000"/>
                <a:gd name="connsiteY10-2948" fmla="*/ 9786 h 10000"/>
                <a:gd name="connsiteX11-2949" fmla="*/ 3719 w 10000"/>
                <a:gd name="connsiteY11-2950" fmla="*/ 10000 h 10000"/>
                <a:gd name="connsiteX12-2951" fmla="*/ 3297 w 10000"/>
                <a:gd name="connsiteY12-2952" fmla="*/ 10000 h 10000"/>
                <a:gd name="connsiteX13-2953" fmla="*/ 2930 w 10000"/>
                <a:gd name="connsiteY13-2954" fmla="*/ 10000 h 10000"/>
                <a:gd name="connsiteX14-2955" fmla="*/ 2511 w 10000"/>
                <a:gd name="connsiteY14-2956" fmla="*/ 9786 h 10000"/>
                <a:gd name="connsiteX15-2957" fmla="*/ 2092 w 10000"/>
                <a:gd name="connsiteY15-2958" fmla="*/ 9572 h 10000"/>
                <a:gd name="connsiteX16-2959" fmla="*/ 1256 w 10000"/>
                <a:gd name="connsiteY16-2960" fmla="*/ 9358 h 10000"/>
                <a:gd name="connsiteX17-2961" fmla="*/ 417 w 10000"/>
                <a:gd name="connsiteY17-2962" fmla="*/ 9144 h 10000"/>
                <a:gd name="connsiteX18-2963" fmla="*/ 0 w 10000"/>
                <a:gd name="connsiteY18-2964" fmla="*/ 8717 h 10000"/>
                <a:gd name="connsiteX19-2965" fmla="*/ 0 w 10000"/>
                <a:gd name="connsiteY19-2966" fmla="*/ 8503 h 10000"/>
                <a:gd name="connsiteX20-2967" fmla="*/ 0 w 10000"/>
                <a:gd name="connsiteY20-2968" fmla="*/ 8289 h 10000"/>
                <a:gd name="connsiteX21-2969" fmla="*/ 417 w 10000"/>
                <a:gd name="connsiteY21-2970" fmla="*/ 8289 h 10000"/>
                <a:gd name="connsiteX22-2971" fmla="*/ 1256 w 10000"/>
                <a:gd name="connsiteY22-2972" fmla="*/ 8289 h 10000"/>
                <a:gd name="connsiteX23-2973" fmla="*/ 1676 w 10000"/>
                <a:gd name="connsiteY23-2974" fmla="*/ 8075 h 10000"/>
                <a:gd name="connsiteX24-2975" fmla="*/ 2092 w 10000"/>
                <a:gd name="connsiteY24-2976" fmla="*/ 7888 h 10000"/>
                <a:gd name="connsiteX25-2977" fmla="*/ 2092 w 10000"/>
                <a:gd name="connsiteY25-2978" fmla="*/ 7888 h 10000"/>
                <a:gd name="connsiteX26-2979" fmla="*/ 2511 w 10000"/>
                <a:gd name="connsiteY26-2980" fmla="*/ 7674 h 10000"/>
                <a:gd name="connsiteX27-2981" fmla="*/ 2511 w 10000"/>
                <a:gd name="connsiteY27-2982" fmla="*/ 7460 h 10000"/>
                <a:gd name="connsiteX28-2983" fmla="*/ 2930 w 10000"/>
                <a:gd name="connsiteY28-2984" fmla="*/ 7032 h 10000"/>
                <a:gd name="connsiteX29-2985" fmla="*/ 2930 w 10000"/>
                <a:gd name="connsiteY29-2986" fmla="*/ 6604 h 10000"/>
                <a:gd name="connsiteX30-2987" fmla="*/ 3297 w 10000"/>
                <a:gd name="connsiteY30-2988" fmla="*/ 6176 h 10000"/>
                <a:gd name="connsiteX31-2989" fmla="*/ 3297 w 10000"/>
                <a:gd name="connsiteY31-2990" fmla="*/ 5749 h 10000"/>
                <a:gd name="connsiteX32-2991" fmla="*/ 3719 w 10000"/>
                <a:gd name="connsiteY32-2992" fmla="*/ 5321 h 10000"/>
                <a:gd name="connsiteX33-2993" fmla="*/ 4134 w 10000"/>
                <a:gd name="connsiteY33-2994" fmla="*/ 4251 h 10000"/>
                <a:gd name="connsiteX34-2995" fmla="*/ 4555 w 10000"/>
                <a:gd name="connsiteY34-2996" fmla="*/ 3396 h 10000"/>
                <a:gd name="connsiteX35-2997" fmla="*/ 4555 w 10000"/>
                <a:gd name="connsiteY35-2998" fmla="*/ 2781 h 10000"/>
                <a:gd name="connsiteX36-2999" fmla="*/ 4555 w 10000"/>
                <a:gd name="connsiteY36-3000" fmla="*/ 2353 h 10000"/>
                <a:gd name="connsiteX37-3001" fmla="*/ 4555 w 10000"/>
                <a:gd name="connsiteY37-3002" fmla="*/ 2139 h 10000"/>
                <a:gd name="connsiteX38-3003" fmla="*/ 4555 w 10000"/>
                <a:gd name="connsiteY38-3004" fmla="*/ 1925 h 10000"/>
                <a:gd name="connsiteX39-3005" fmla="*/ 4134 w 10000"/>
                <a:gd name="connsiteY39-3006" fmla="*/ 1711 h 10000"/>
                <a:gd name="connsiteX40-3007" fmla="*/ 3719 w 10000"/>
                <a:gd name="connsiteY40-3008" fmla="*/ 1497 h 10000"/>
                <a:gd name="connsiteX41-3009" fmla="*/ 3297 w 10000"/>
                <a:gd name="connsiteY41-3010" fmla="*/ 1497 h 10000"/>
                <a:gd name="connsiteX42-3011" fmla="*/ 1676 w 10000"/>
                <a:gd name="connsiteY42-3012" fmla="*/ 428 h 10000"/>
                <a:gd name="connsiteX43-3013" fmla="*/ 2511 w 10000"/>
                <a:gd name="connsiteY43-3014" fmla="*/ 214 h 10000"/>
                <a:gd name="connsiteX44-3015" fmla="*/ 3297 w 10000"/>
                <a:gd name="connsiteY44-3016" fmla="*/ 214 h 10000"/>
                <a:gd name="connsiteX45-3017" fmla="*/ 4134 w 10000"/>
                <a:gd name="connsiteY45-3018" fmla="*/ 0 h 10000"/>
                <a:gd name="connsiteX46-3019" fmla="*/ 4555 w 10000"/>
                <a:gd name="connsiteY46-3020" fmla="*/ 0 h 10000"/>
                <a:gd name="connsiteX47-3021" fmla="*/ 4973 w 10000"/>
                <a:gd name="connsiteY47-3022" fmla="*/ 0 h 10000"/>
                <a:gd name="connsiteX48-3023" fmla="*/ 5391 w 10000"/>
                <a:gd name="connsiteY48-3024" fmla="*/ 214 h 10000"/>
                <a:gd name="connsiteX49-3025" fmla="*/ 6229 w 10000"/>
                <a:gd name="connsiteY49-3026" fmla="*/ 214 h 10000"/>
                <a:gd name="connsiteX50-3027" fmla="*/ 7069 w 10000"/>
                <a:gd name="connsiteY50-3028" fmla="*/ 428 h 10000"/>
                <a:gd name="connsiteX51-3029" fmla="*/ 7906 w 10000"/>
                <a:gd name="connsiteY51-3030" fmla="*/ 856 h 10000"/>
                <a:gd name="connsiteX52-3031" fmla="*/ 8743 w 10000"/>
                <a:gd name="connsiteY52-3032" fmla="*/ 1070 h 10000"/>
                <a:gd name="connsiteX53-3033" fmla="*/ 9580 w 10000"/>
                <a:gd name="connsiteY53-3034" fmla="*/ 1283 h 10000"/>
                <a:gd name="connsiteX54-3035" fmla="*/ 10000 w 10000"/>
                <a:gd name="connsiteY54-3036" fmla="*/ 1497 h 10000"/>
                <a:gd name="connsiteX55-3037" fmla="*/ 10000 w 10000"/>
                <a:gd name="connsiteY55-3038" fmla="*/ 1497 h 10000"/>
                <a:gd name="connsiteX56-3039" fmla="*/ 10000 w 10000"/>
                <a:gd name="connsiteY56-3040" fmla="*/ 1925 h 10000"/>
                <a:gd name="connsiteX57-3041" fmla="*/ 9160 w 10000"/>
                <a:gd name="connsiteY57-3042" fmla="*/ 2139 h 10000"/>
                <a:gd name="connsiteX58-3043" fmla="*/ 9160 w 10000"/>
                <a:gd name="connsiteY58-3044" fmla="*/ 2353 h 10000"/>
                <a:gd name="connsiteX59-3045" fmla="*/ 8743 w 10000"/>
                <a:gd name="connsiteY59-3046" fmla="*/ 2567 h 10000"/>
                <a:gd name="connsiteX60-3047" fmla="*/ 8743 w 10000"/>
                <a:gd name="connsiteY60-3048" fmla="*/ 2781 h 10000"/>
                <a:gd name="connsiteX61-3049" fmla="*/ 8324 w 10000"/>
                <a:gd name="connsiteY61-3050" fmla="*/ 3182 h 10000"/>
                <a:gd name="connsiteX62-3051" fmla="*/ 7906 w 10000"/>
                <a:gd name="connsiteY62-3052" fmla="*/ 3610 h 10000"/>
                <a:gd name="connsiteX63-3053" fmla="*/ 7906 w 10000"/>
                <a:gd name="connsiteY63-3054" fmla="*/ 4037 h 10000"/>
                <a:gd name="connsiteX64-3055" fmla="*/ 7483 w 10000"/>
                <a:gd name="connsiteY64-3056" fmla="*/ 4679 h 10000"/>
                <a:gd name="connsiteX65-3057" fmla="*/ 7069 w 10000"/>
                <a:gd name="connsiteY65-3058" fmla="*/ 5321 h 10000"/>
                <a:gd name="connsiteX66-3059" fmla="*/ 7069 w 10000"/>
                <a:gd name="connsiteY66-3060" fmla="*/ 5321 h 10000"/>
                <a:gd name="connsiteX0-3061" fmla="*/ 7069 w 10000"/>
                <a:gd name="connsiteY0-3062" fmla="*/ 5321 h 10000"/>
                <a:gd name="connsiteX1-3063" fmla="*/ 6648 w 10000"/>
                <a:gd name="connsiteY1-3064" fmla="*/ 6176 h 10000"/>
                <a:gd name="connsiteX2-3065" fmla="*/ 6648 w 10000"/>
                <a:gd name="connsiteY2-3066" fmla="*/ 6604 h 10000"/>
                <a:gd name="connsiteX3-3067" fmla="*/ 6229 w 10000"/>
                <a:gd name="connsiteY3-3068" fmla="*/ 7246 h 10000"/>
                <a:gd name="connsiteX4-3069" fmla="*/ 5810 w 10000"/>
                <a:gd name="connsiteY4-3070" fmla="*/ 7674 h 10000"/>
                <a:gd name="connsiteX5-3071" fmla="*/ 5810 w 10000"/>
                <a:gd name="connsiteY5-3072" fmla="*/ 8075 h 10000"/>
                <a:gd name="connsiteX6-3073" fmla="*/ 5391 w 10000"/>
                <a:gd name="connsiteY6-3074" fmla="*/ 8503 h 10000"/>
                <a:gd name="connsiteX7-3075" fmla="*/ 5391 w 10000"/>
                <a:gd name="connsiteY7-3076" fmla="*/ 8717 h 10000"/>
                <a:gd name="connsiteX8-3077" fmla="*/ 4973 w 10000"/>
                <a:gd name="connsiteY8-3078" fmla="*/ 9144 h 10000"/>
                <a:gd name="connsiteX9-3079" fmla="*/ 4555 w 10000"/>
                <a:gd name="connsiteY9-3080" fmla="*/ 9572 h 10000"/>
                <a:gd name="connsiteX10-3081" fmla="*/ 4134 w 10000"/>
                <a:gd name="connsiteY10-3082" fmla="*/ 9786 h 10000"/>
                <a:gd name="connsiteX11-3083" fmla="*/ 3719 w 10000"/>
                <a:gd name="connsiteY11-3084" fmla="*/ 10000 h 10000"/>
                <a:gd name="connsiteX12-3085" fmla="*/ 3297 w 10000"/>
                <a:gd name="connsiteY12-3086" fmla="*/ 10000 h 10000"/>
                <a:gd name="connsiteX13-3087" fmla="*/ 2930 w 10000"/>
                <a:gd name="connsiteY13-3088" fmla="*/ 10000 h 10000"/>
                <a:gd name="connsiteX14-3089" fmla="*/ 2511 w 10000"/>
                <a:gd name="connsiteY14-3090" fmla="*/ 9786 h 10000"/>
                <a:gd name="connsiteX15-3091" fmla="*/ 2092 w 10000"/>
                <a:gd name="connsiteY15-3092" fmla="*/ 9572 h 10000"/>
                <a:gd name="connsiteX16-3093" fmla="*/ 1256 w 10000"/>
                <a:gd name="connsiteY16-3094" fmla="*/ 9358 h 10000"/>
                <a:gd name="connsiteX17-3095" fmla="*/ 417 w 10000"/>
                <a:gd name="connsiteY17-3096" fmla="*/ 9144 h 10000"/>
                <a:gd name="connsiteX18-3097" fmla="*/ 0 w 10000"/>
                <a:gd name="connsiteY18-3098" fmla="*/ 8717 h 10000"/>
                <a:gd name="connsiteX19-3099" fmla="*/ 0 w 10000"/>
                <a:gd name="connsiteY19-3100" fmla="*/ 8503 h 10000"/>
                <a:gd name="connsiteX20-3101" fmla="*/ 0 w 10000"/>
                <a:gd name="connsiteY20-3102" fmla="*/ 8289 h 10000"/>
                <a:gd name="connsiteX21-3103" fmla="*/ 417 w 10000"/>
                <a:gd name="connsiteY21-3104" fmla="*/ 8289 h 10000"/>
                <a:gd name="connsiteX22-3105" fmla="*/ 1256 w 10000"/>
                <a:gd name="connsiteY22-3106" fmla="*/ 8289 h 10000"/>
                <a:gd name="connsiteX23-3107" fmla="*/ 1676 w 10000"/>
                <a:gd name="connsiteY23-3108" fmla="*/ 8075 h 10000"/>
                <a:gd name="connsiteX24-3109" fmla="*/ 2092 w 10000"/>
                <a:gd name="connsiteY24-3110" fmla="*/ 7888 h 10000"/>
                <a:gd name="connsiteX25-3111" fmla="*/ 2092 w 10000"/>
                <a:gd name="connsiteY25-3112" fmla="*/ 7888 h 10000"/>
                <a:gd name="connsiteX26-3113" fmla="*/ 2511 w 10000"/>
                <a:gd name="connsiteY26-3114" fmla="*/ 7674 h 10000"/>
                <a:gd name="connsiteX27-3115" fmla="*/ 2511 w 10000"/>
                <a:gd name="connsiteY27-3116" fmla="*/ 7460 h 10000"/>
                <a:gd name="connsiteX28-3117" fmla="*/ 2930 w 10000"/>
                <a:gd name="connsiteY28-3118" fmla="*/ 7032 h 10000"/>
                <a:gd name="connsiteX29-3119" fmla="*/ 2930 w 10000"/>
                <a:gd name="connsiteY29-3120" fmla="*/ 6604 h 10000"/>
                <a:gd name="connsiteX30-3121" fmla="*/ 3297 w 10000"/>
                <a:gd name="connsiteY30-3122" fmla="*/ 6176 h 10000"/>
                <a:gd name="connsiteX31-3123" fmla="*/ 3297 w 10000"/>
                <a:gd name="connsiteY31-3124" fmla="*/ 5749 h 10000"/>
                <a:gd name="connsiteX32-3125" fmla="*/ 3719 w 10000"/>
                <a:gd name="connsiteY32-3126" fmla="*/ 5321 h 10000"/>
                <a:gd name="connsiteX33-3127" fmla="*/ 4134 w 10000"/>
                <a:gd name="connsiteY33-3128" fmla="*/ 4251 h 10000"/>
                <a:gd name="connsiteX34-3129" fmla="*/ 4555 w 10000"/>
                <a:gd name="connsiteY34-3130" fmla="*/ 3396 h 10000"/>
                <a:gd name="connsiteX35-3131" fmla="*/ 4555 w 10000"/>
                <a:gd name="connsiteY35-3132" fmla="*/ 2781 h 10000"/>
                <a:gd name="connsiteX36-3133" fmla="*/ 4555 w 10000"/>
                <a:gd name="connsiteY36-3134" fmla="*/ 2353 h 10000"/>
                <a:gd name="connsiteX37-3135" fmla="*/ 4555 w 10000"/>
                <a:gd name="connsiteY37-3136" fmla="*/ 2139 h 10000"/>
                <a:gd name="connsiteX38-3137" fmla="*/ 4555 w 10000"/>
                <a:gd name="connsiteY38-3138" fmla="*/ 1925 h 10000"/>
                <a:gd name="connsiteX39-3139" fmla="*/ 4134 w 10000"/>
                <a:gd name="connsiteY39-3140" fmla="*/ 1711 h 10000"/>
                <a:gd name="connsiteX40-3141" fmla="*/ 3719 w 10000"/>
                <a:gd name="connsiteY40-3142" fmla="*/ 1497 h 10000"/>
                <a:gd name="connsiteX41-3143" fmla="*/ 3297 w 10000"/>
                <a:gd name="connsiteY41-3144" fmla="*/ 1497 h 10000"/>
                <a:gd name="connsiteX42-3145" fmla="*/ 2511 w 10000"/>
                <a:gd name="connsiteY42-3146" fmla="*/ 214 h 10000"/>
                <a:gd name="connsiteX43-3147" fmla="*/ 3297 w 10000"/>
                <a:gd name="connsiteY43-3148" fmla="*/ 214 h 10000"/>
                <a:gd name="connsiteX44-3149" fmla="*/ 4134 w 10000"/>
                <a:gd name="connsiteY44-3150" fmla="*/ 0 h 10000"/>
                <a:gd name="connsiteX45-3151" fmla="*/ 4555 w 10000"/>
                <a:gd name="connsiteY45-3152" fmla="*/ 0 h 10000"/>
                <a:gd name="connsiteX46-3153" fmla="*/ 4973 w 10000"/>
                <a:gd name="connsiteY46-3154" fmla="*/ 0 h 10000"/>
                <a:gd name="connsiteX47-3155" fmla="*/ 5391 w 10000"/>
                <a:gd name="connsiteY47-3156" fmla="*/ 214 h 10000"/>
                <a:gd name="connsiteX48-3157" fmla="*/ 6229 w 10000"/>
                <a:gd name="connsiteY48-3158" fmla="*/ 214 h 10000"/>
                <a:gd name="connsiteX49-3159" fmla="*/ 7069 w 10000"/>
                <a:gd name="connsiteY49-3160" fmla="*/ 428 h 10000"/>
                <a:gd name="connsiteX50-3161" fmla="*/ 7906 w 10000"/>
                <a:gd name="connsiteY50-3162" fmla="*/ 856 h 10000"/>
                <a:gd name="connsiteX51-3163" fmla="*/ 8743 w 10000"/>
                <a:gd name="connsiteY51-3164" fmla="*/ 1070 h 10000"/>
                <a:gd name="connsiteX52-3165" fmla="*/ 9580 w 10000"/>
                <a:gd name="connsiteY52-3166" fmla="*/ 1283 h 10000"/>
                <a:gd name="connsiteX53-3167" fmla="*/ 10000 w 10000"/>
                <a:gd name="connsiteY53-3168" fmla="*/ 1497 h 10000"/>
                <a:gd name="connsiteX54-3169" fmla="*/ 10000 w 10000"/>
                <a:gd name="connsiteY54-3170" fmla="*/ 1497 h 10000"/>
                <a:gd name="connsiteX55-3171" fmla="*/ 10000 w 10000"/>
                <a:gd name="connsiteY55-3172" fmla="*/ 1925 h 10000"/>
                <a:gd name="connsiteX56-3173" fmla="*/ 9160 w 10000"/>
                <a:gd name="connsiteY56-3174" fmla="*/ 2139 h 10000"/>
                <a:gd name="connsiteX57-3175" fmla="*/ 9160 w 10000"/>
                <a:gd name="connsiteY57-3176" fmla="*/ 2353 h 10000"/>
                <a:gd name="connsiteX58-3177" fmla="*/ 8743 w 10000"/>
                <a:gd name="connsiteY58-3178" fmla="*/ 2567 h 10000"/>
                <a:gd name="connsiteX59-3179" fmla="*/ 8743 w 10000"/>
                <a:gd name="connsiteY59-3180" fmla="*/ 2781 h 10000"/>
                <a:gd name="connsiteX60-3181" fmla="*/ 8324 w 10000"/>
                <a:gd name="connsiteY60-3182" fmla="*/ 3182 h 10000"/>
                <a:gd name="connsiteX61-3183" fmla="*/ 7906 w 10000"/>
                <a:gd name="connsiteY61-3184" fmla="*/ 3610 h 10000"/>
                <a:gd name="connsiteX62-3185" fmla="*/ 7906 w 10000"/>
                <a:gd name="connsiteY62-3186" fmla="*/ 4037 h 10000"/>
                <a:gd name="connsiteX63-3187" fmla="*/ 7483 w 10000"/>
                <a:gd name="connsiteY63-3188" fmla="*/ 4679 h 10000"/>
                <a:gd name="connsiteX64-3189" fmla="*/ 7069 w 10000"/>
                <a:gd name="connsiteY64-3190" fmla="*/ 5321 h 10000"/>
                <a:gd name="connsiteX65-3191" fmla="*/ 7069 w 10000"/>
                <a:gd name="connsiteY65-3192" fmla="*/ 5321 h 10000"/>
                <a:gd name="connsiteX0-3193" fmla="*/ 7069 w 10000"/>
                <a:gd name="connsiteY0-3194" fmla="*/ 5321 h 10000"/>
                <a:gd name="connsiteX1-3195" fmla="*/ 6648 w 10000"/>
                <a:gd name="connsiteY1-3196" fmla="*/ 6176 h 10000"/>
                <a:gd name="connsiteX2-3197" fmla="*/ 6648 w 10000"/>
                <a:gd name="connsiteY2-3198" fmla="*/ 6604 h 10000"/>
                <a:gd name="connsiteX3-3199" fmla="*/ 6229 w 10000"/>
                <a:gd name="connsiteY3-3200" fmla="*/ 7246 h 10000"/>
                <a:gd name="connsiteX4-3201" fmla="*/ 5810 w 10000"/>
                <a:gd name="connsiteY4-3202" fmla="*/ 7674 h 10000"/>
                <a:gd name="connsiteX5-3203" fmla="*/ 5810 w 10000"/>
                <a:gd name="connsiteY5-3204" fmla="*/ 8075 h 10000"/>
                <a:gd name="connsiteX6-3205" fmla="*/ 5391 w 10000"/>
                <a:gd name="connsiteY6-3206" fmla="*/ 8503 h 10000"/>
                <a:gd name="connsiteX7-3207" fmla="*/ 5391 w 10000"/>
                <a:gd name="connsiteY7-3208" fmla="*/ 8717 h 10000"/>
                <a:gd name="connsiteX8-3209" fmla="*/ 4973 w 10000"/>
                <a:gd name="connsiteY8-3210" fmla="*/ 9144 h 10000"/>
                <a:gd name="connsiteX9-3211" fmla="*/ 4555 w 10000"/>
                <a:gd name="connsiteY9-3212" fmla="*/ 9572 h 10000"/>
                <a:gd name="connsiteX10-3213" fmla="*/ 4134 w 10000"/>
                <a:gd name="connsiteY10-3214" fmla="*/ 9786 h 10000"/>
                <a:gd name="connsiteX11-3215" fmla="*/ 3719 w 10000"/>
                <a:gd name="connsiteY11-3216" fmla="*/ 10000 h 10000"/>
                <a:gd name="connsiteX12-3217" fmla="*/ 3297 w 10000"/>
                <a:gd name="connsiteY12-3218" fmla="*/ 10000 h 10000"/>
                <a:gd name="connsiteX13-3219" fmla="*/ 2930 w 10000"/>
                <a:gd name="connsiteY13-3220" fmla="*/ 10000 h 10000"/>
                <a:gd name="connsiteX14-3221" fmla="*/ 2511 w 10000"/>
                <a:gd name="connsiteY14-3222" fmla="*/ 9786 h 10000"/>
                <a:gd name="connsiteX15-3223" fmla="*/ 2092 w 10000"/>
                <a:gd name="connsiteY15-3224" fmla="*/ 9572 h 10000"/>
                <a:gd name="connsiteX16-3225" fmla="*/ 1256 w 10000"/>
                <a:gd name="connsiteY16-3226" fmla="*/ 9358 h 10000"/>
                <a:gd name="connsiteX17-3227" fmla="*/ 417 w 10000"/>
                <a:gd name="connsiteY17-3228" fmla="*/ 9144 h 10000"/>
                <a:gd name="connsiteX18-3229" fmla="*/ 0 w 10000"/>
                <a:gd name="connsiteY18-3230" fmla="*/ 8717 h 10000"/>
                <a:gd name="connsiteX19-3231" fmla="*/ 0 w 10000"/>
                <a:gd name="connsiteY19-3232" fmla="*/ 8503 h 10000"/>
                <a:gd name="connsiteX20-3233" fmla="*/ 0 w 10000"/>
                <a:gd name="connsiteY20-3234" fmla="*/ 8289 h 10000"/>
                <a:gd name="connsiteX21-3235" fmla="*/ 417 w 10000"/>
                <a:gd name="connsiteY21-3236" fmla="*/ 8289 h 10000"/>
                <a:gd name="connsiteX22-3237" fmla="*/ 1256 w 10000"/>
                <a:gd name="connsiteY22-3238" fmla="*/ 8289 h 10000"/>
                <a:gd name="connsiteX23-3239" fmla="*/ 1676 w 10000"/>
                <a:gd name="connsiteY23-3240" fmla="*/ 8075 h 10000"/>
                <a:gd name="connsiteX24-3241" fmla="*/ 2092 w 10000"/>
                <a:gd name="connsiteY24-3242" fmla="*/ 7888 h 10000"/>
                <a:gd name="connsiteX25-3243" fmla="*/ 2092 w 10000"/>
                <a:gd name="connsiteY25-3244" fmla="*/ 7888 h 10000"/>
                <a:gd name="connsiteX26-3245" fmla="*/ 2511 w 10000"/>
                <a:gd name="connsiteY26-3246" fmla="*/ 7674 h 10000"/>
                <a:gd name="connsiteX27-3247" fmla="*/ 2511 w 10000"/>
                <a:gd name="connsiteY27-3248" fmla="*/ 7460 h 10000"/>
                <a:gd name="connsiteX28-3249" fmla="*/ 2930 w 10000"/>
                <a:gd name="connsiteY28-3250" fmla="*/ 7032 h 10000"/>
                <a:gd name="connsiteX29-3251" fmla="*/ 2930 w 10000"/>
                <a:gd name="connsiteY29-3252" fmla="*/ 6604 h 10000"/>
                <a:gd name="connsiteX30-3253" fmla="*/ 3297 w 10000"/>
                <a:gd name="connsiteY30-3254" fmla="*/ 6176 h 10000"/>
                <a:gd name="connsiteX31-3255" fmla="*/ 3297 w 10000"/>
                <a:gd name="connsiteY31-3256" fmla="*/ 5749 h 10000"/>
                <a:gd name="connsiteX32-3257" fmla="*/ 3719 w 10000"/>
                <a:gd name="connsiteY32-3258" fmla="*/ 5321 h 10000"/>
                <a:gd name="connsiteX33-3259" fmla="*/ 4134 w 10000"/>
                <a:gd name="connsiteY33-3260" fmla="*/ 4251 h 10000"/>
                <a:gd name="connsiteX34-3261" fmla="*/ 4555 w 10000"/>
                <a:gd name="connsiteY34-3262" fmla="*/ 3396 h 10000"/>
                <a:gd name="connsiteX35-3263" fmla="*/ 4555 w 10000"/>
                <a:gd name="connsiteY35-3264" fmla="*/ 2781 h 10000"/>
                <a:gd name="connsiteX36-3265" fmla="*/ 4555 w 10000"/>
                <a:gd name="connsiteY36-3266" fmla="*/ 2353 h 10000"/>
                <a:gd name="connsiteX37-3267" fmla="*/ 4555 w 10000"/>
                <a:gd name="connsiteY37-3268" fmla="*/ 2139 h 10000"/>
                <a:gd name="connsiteX38-3269" fmla="*/ 4555 w 10000"/>
                <a:gd name="connsiteY38-3270" fmla="*/ 1925 h 10000"/>
                <a:gd name="connsiteX39-3271" fmla="*/ 4134 w 10000"/>
                <a:gd name="connsiteY39-3272" fmla="*/ 1711 h 10000"/>
                <a:gd name="connsiteX40-3273" fmla="*/ 3719 w 10000"/>
                <a:gd name="connsiteY40-3274" fmla="*/ 1497 h 10000"/>
                <a:gd name="connsiteX41-3275" fmla="*/ 3297 w 10000"/>
                <a:gd name="connsiteY41-3276" fmla="*/ 1497 h 10000"/>
                <a:gd name="connsiteX42-3277" fmla="*/ 3297 w 10000"/>
                <a:gd name="connsiteY42-3278" fmla="*/ 214 h 10000"/>
                <a:gd name="connsiteX43-3279" fmla="*/ 4134 w 10000"/>
                <a:gd name="connsiteY43-3280" fmla="*/ 0 h 10000"/>
                <a:gd name="connsiteX44-3281" fmla="*/ 4555 w 10000"/>
                <a:gd name="connsiteY44-3282" fmla="*/ 0 h 10000"/>
                <a:gd name="connsiteX45-3283" fmla="*/ 4973 w 10000"/>
                <a:gd name="connsiteY45-3284" fmla="*/ 0 h 10000"/>
                <a:gd name="connsiteX46-3285" fmla="*/ 5391 w 10000"/>
                <a:gd name="connsiteY46-3286" fmla="*/ 214 h 10000"/>
                <a:gd name="connsiteX47-3287" fmla="*/ 6229 w 10000"/>
                <a:gd name="connsiteY47-3288" fmla="*/ 214 h 10000"/>
                <a:gd name="connsiteX48-3289" fmla="*/ 7069 w 10000"/>
                <a:gd name="connsiteY48-3290" fmla="*/ 428 h 10000"/>
                <a:gd name="connsiteX49-3291" fmla="*/ 7906 w 10000"/>
                <a:gd name="connsiteY49-3292" fmla="*/ 856 h 10000"/>
                <a:gd name="connsiteX50-3293" fmla="*/ 8743 w 10000"/>
                <a:gd name="connsiteY50-3294" fmla="*/ 1070 h 10000"/>
                <a:gd name="connsiteX51-3295" fmla="*/ 9580 w 10000"/>
                <a:gd name="connsiteY51-3296" fmla="*/ 1283 h 10000"/>
                <a:gd name="connsiteX52-3297" fmla="*/ 10000 w 10000"/>
                <a:gd name="connsiteY52-3298" fmla="*/ 1497 h 10000"/>
                <a:gd name="connsiteX53-3299" fmla="*/ 10000 w 10000"/>
                <a:gd name="connsiteY53-3300" fmla="*/ 1497 h 10000"/>
                <a:gd name="connsiteX54-3301" fmla="*/ 10000 w 10000"/>
                <a:gd name="connsiteY54-3302" fmla="*/ 1925 h 10000"/>
                <a:gd name="connsiteX55-3303" fmla="*/ 9160 w 10000"/>
                <a:gd name="connsiteY55-3304" fmla="*/ 2139 h 10000"/>
                <a:gd name="connsiteX56-3305" fmla="*/ 9160 w 10000"/>
                <a:gd name="connsiteY56-3306" fmla="*/ 2353 h 10000"/>
                <a:gd name="connsiteX57-3307" fmla="*/ 8743 w 10000"/>
                <a:gd name="connsiteY57-3308" fmla="*/ 2567 h 10000"/>
                <a:gd name="connsiteX58-3309" fmla="*/ 8743 w 10000"/>
                <a:gd name="connsiteY58-3310" fmla="*/ 2781 h 10000"/>
                <a:gd name="connsiteX59-3311" fmla="*/ 8324 w 10000"/>
                <a:gd name="connsiteY59-3312" fmla="*/ 3182 h 10000"/>
                <a:gd name="connsiteX60-3313" fmla="*/ 7906 w 10000"/>
                <a:gd name="connsiteY60-3314" fmla="*/ 3610 h 10000"/>
                <a:gd name="connsiteX61-3315" fmla="*/ 7906 w 10000"/>
                <a:gd name="connsiteY61-3316" fmla="*/ 4037 h 10000"/>
                <a:gd name="connsiteX62-3317" fmla="*/ 7483 w 10000"/>
                <a:gd name="connsiteY62-3318" fmla="*/ 4679 h 10000"/>
                <a:gd name="connsiteX63-3319" fmla="*/ 7069 w 10000"/>
                <a:gd name="connsiteY63-3320" fmla="*/ 5321 h 10000"/>
                <a:gd name="connsiteX64-3321" fmla="*/ 7069 w 10000"/>
                <a:gd name="connsiteY64-3322" fmla="*/ 5321 h 10000"/>
                <a:gd name="connsiteX0-3323" fmla="*/ 7069 w 10000"/>
                <a:gd name="connsiteY0-3324" fmla="*/ 5321 h 10000"/>
                <a:gd name="connsiteX1-3325" fmla="*/ 6648 w 10000"/>
                <a:gd name="connsiteY1-3326" fmla="*/ 6176 h 10000"/>
                <a:gd name="connsiteX2-3327" fmla="*/ 6648 w 10000"/>
                <a:gd name="connsiteY2-3328" fmla="*/ 6604 h 10000"/>
                <a:gd name="connsiteX3-3329" fmla="*/ 6229 w 10000"/>
                <a:gd name="connsiteY3-3330" fmla="*/ 7246 h 10000"/>
                <a:gd name="connsiteX4-3331" fmla="*/ 5810 w 10000"/>
                <a:gd name="connsiteY4-3332" fmla="*/ 7674 h 10000"/>
                <a:gd name="connsiteX5-3333" fmla="*/ 5810 w 10000"/>
                <a:gd name="connsiteY5-3334" fmla="*/ 8075 h 10000"/>
                <a:gd name="connsiteX6-3335" fmla="*/ 5391 w 10000"/>
                <a:gd name="connsiteY6-3336" fmla="*/ 8503 h 10000"/>
                <a:gd name="connsiteX7-3337" fmla="*/ 5391 w 10000"/>
                <a:gd name="connsiteY7-3338" fmla="*/ 8717 h 10000"/>
                <a:gd name="connsiteX8-3339" fmla="*/ 4973 w 10000"/>
                <a:gd name="connsiteY8-3340" fmla="*/ 9144 h 10000"/>
                <a:gd name="connsiteX9-3341" fmla="*/ 4555 w 10000"/>
                <a:gd name="connsiteY9-3342" fmla="*/ 9572 h 10000"/>
                <a:gd name="connsiteX10-3343" fmla="*/ 4134 w 10000"/>
                <a:gd name="connsiteY10-3344" fmla="*/ 9786 h 10000"/>
                <a:gd name="connsiteX11-3345" fmla="*/ 3719 w 10000"/>
                <a:gd name="connsiteY11-3346" fmla="*/ 10000 h 10000"/>
                <a:gd name="connsiteX12-3347" fmla="*/ 3297 w 10000"/>
                <a:gd name="connsiteY12-3348" fmla="*/ 10000 h 10000"/>
                <a:gd name="connsiteX13-3349" fmla="*/ 2930 w 10000"/>
                <a:gd name="connsiteY13-3350" fmla="*/ 10000 h 10000"/>
                <a:gd name="connsiteX14-3351" fmla="*/ 2511 w 10000"/>
                <a:gd name="connsiteY14-3352" fmla="*/ 9786 h 10000"/>
                <a:gd name="connsiteX15-3353" fmla="*/ 2092 w 10000"/>
                <a:gd name="connsiteY15-3354" fmla="*/ 9572 h 10000"/>
                <a:gd name="connsiteX16-3355" fmla="*/ 1256 w 10000"/>
                <a:gd name="connsiteY16-3356" fmla="*/ 9358 h 10000"/>
                <a:gd name="connsiteX17-3357" fmla="*/ 417 w 10000"/>
                <a:gd name="connsiteY17-3358" fmla="*/ 9144 h 10000"/>
                <a:gd name="connsiteX18-3359" fmla="*/ 0 w 10000"/>
                <a:gd name="connsiteY18-3360" fmla="*/ 8717 h 10000"/>
                <a:gd name="connsiteX19-3361" fmla="*/ 0 w 10000"/>
                <a:gd name="connsiteY19-3362" fmla="*/ 8503 h 10000"/>
                <a:gd name="connsiteX20-3363" fmla="*/ 0 w 10000"/>
                <a:gd name="connsiteY20-3364" fmla="*/ 8289 h 10000"/>
                <a:gd name="connsiteX21-3365" fmla="*/ 417 w 10000"/>
                <a:gd name="connsiteY21-3366" fmla="*/ 8289 h 10000"/>
                <a:gd name="connsiteX22-3367" fmla="*/ 1256 w 10000"/>
                <a:gd name="connsiteY22-3368" fmla="*/ 8289 h 10000"/>
                <a:gd name="connsiteX23-3369" fmla="*/ 1676 w 10000"/>
                <a:gd name="connsiteY23-3370" fmla="*/ 8075 h 10000"/>
                <a:gd name="connsiteX24-3371" fmla="*/ 2092 w 10000"/>
                <a:gd name="connsiteY24-3372" fmla="*/ 7888 h 10000"/>
                <a:gd name="connsiteX25-3373" fmla="*/ 2092 w 10000"/>
                <a:gd name="connsiteY25-3374" fmla="*/ 7888 h 10000"/>
                <a:gd name="connsiteX26-3375" fmla="*/ 2511 w 10000"/>
                <a:gd name="connsiteY26-3376" fmla="*/ 7674 h 10000"/>
                <a:gd name="connsiteX27-3377" fmla="*/ 2511 w 10000"/>
                <a:gd name="connsiteY27-3378" fmla="*/ 7460 h 10000"/>
                <a:gd name="connsiteX28-3379" fmla="*/ 2930 w 10000"/>
                <a:gd name="connsiteY28-3380" fmla="*/ 7032 h 10000"/>
                <a:gd name="connsiteX29-3381" fmla="*/ 2930 w 10000"/>
                <a:gd name="connsiteY29-3382" fmla="*/ 6604 h 10000"/>
                <a:gd name="connsiteX30-3383" fmla="*/ 3297 w 10000"/>
                <a:gd name="connsiteY30-3384" fmla="*/ 6176 h 10000"/>
                <a:gd name="connsiteX31-3385" fmla="*/ 3297 w 10000"/>
                <a:gd name="connsiteY31-3386" fmla="*/ 5749 h 10000"/>
                <a:gd name="connsiteX32-3387" fmla="*/ 3719 w 10000"/>
                <a:gd name="connsiteY32-3388" fmla="*/ 5321 h 10000"/>
                <a:gd name="connsiteX33-3389" fmla="*/ 4134 w 10000"/>
                <a:gd name="connsiteY33-3390" fmla="*/ 4251 h 10000"/>
                <a:gd name="connsiteX34-3391" fmla="*/ 4555 w 10000"/>
                <a:gd name="connsiteY34-3392" fmla="*/ 3396 h 10000"/>
                <a:gd name="connsiteX35-3393" fmla="*/ 4555 w 10000"/>
                <a:gd name="connsiteY35-3394" fmla="*/ 2781 h 10000"/>
                <a:gd name="connsiteX36-3395" fmla="*/ 4555 w 10000"/>
                <a:gd name="connsiteY36-3396" fmla="*/ 2353 h 10000"/>
                <a:gd name="connsiteX37-3397" fmla="*/ 4555 w 10000"/>
                <a:gd name="connsiteY37-3398" fmla="*/ 2139 h 10000"/>
                <a:gd name="connsiteX38-3399" fmla="*/ 4555 w 10000"/>
                <a:gd name="connsiteY38-3400" fmla="*/ 1925 h 10000"/>
                <a:gd name="connsiteX39-3401" fmla="*/ 4134 w 10000"/>
                <a:gd name="connsiteY39-3402" fmla="*/ 1711 h 10000"/>
                <a:gd name="connsiteX40-3403" fmla="*/ 3719 w 10000"/>
                <a:gd name="connsiteY40-3404" fmla="*/ 1497 h 10000"/>
                <a:gd name="connsiteX41-3405" fmla="*/ 3297 w 10000"/>
                <a:gd name="connsiteY41-3406" fmla="*/ 1497 h 10000"/>
                <a:gd name="connsiteX42-3407" fmla="*/ 4134 w 10000"/>
                <a:gd name="connsiteY42-3408" fmla="*/ 0 h 10000"/>
                <a:gd name="connsiteX43-3409" fmla="*/ 4555 w 10000"/>
                <a:gd name="connsiteY43-3410" fmla="*/ 0 h 10000"/>
                <a:gd name="connsiteX44-3411" fmla="*/ 4973 w 10000"/>
                <a:gd name="connsiteY44-3412" fmla="*/ 0 h 10000"/>
                <a:gd name="connsiteX45-3413" fmla="*/ 5391 w 10000"/>
                <a:gd name="connsiteY45-3414" fmla="*/ 214 h 10000"/>
                <a:gd name="connsiteX46-3415" fmla="*/ 6229 w 10000"/>
                <a:gd name="connsiteY46-3416" fmla="*/ 214 h 10000"/>
                <a:gd name="connsiteX47-3417" fmla="*/ 7069 w 10000"/>
                <a:gd name="connsiteY47-3418" fmla="*/ 428 h 10000"/>
                <a:gd name="connsiteX48-3419" fmla="*/ 7906 w 10000"/>
                <a:gd name="connsiteY48-3420" fmla="*/ 856 h 10000"/>
                <a:gd name="connsiteX49-3421" fmla="*/ 8743 w 10000"/>
                <a:gd name="connsiteY49-3422" fmla="*/ 1070 h 10000"/>
                <a:gd name="connsiteX50-3423" fmla="*/ 9580 w 10000"/>
                <a:gd name="connsiteY50-3424" fmla="*/ 1283 h 10000"/>
                <a:gd name="connsiteX51-3425" fmla="*/ 10000 w 10000"/>
                <a:gd name="connsiteY51-3426" fmla="*/ 1497 h 10000"/>
                <a:gd name="connsiteX52-3427" fmla="*/ 10000 w 10000"/>
                <a:gd name="connsiteY52-3428" fmla="*/ 1497 h 10000"/>
                <a:gd name="connsiteX53-3429" fmla="*/ 10000 w 10000"/>
                <a:gd name="connsiteY53-3430" fmla="*/ 1925 h 10000"/>
                <a:gd name="connsiteX54-3431" fmla="*/ 9160 w 10000"/>
                <a:gd name="connsiteY54-3432" fmla="*/ 2139 h 10000"/>
                <a:gd name="connsiteX55-3433" fmla="*/ 9160 w 10000"/>
                <a:gd name="connsiteY55-3434" fmla="*/ 2353 h 10000"/>
                <a:gd name="connsiteX56-3435" fmla="*/ 8743 w 10000"/>
                <a:gd name="connsiteY56-3436" fmla="*/ 2567 h 10000"/>
                <a:gd name="connsiteX57-3437" fmla="*/ 8743 w 10000"/>
                <a:gd name="connsiteY57-3438" fmla="*/ 2781 h 10000"/>
                <a:gd name="connsiteX58-3439" fmla="*/ 8324 w 10000"/>
                <a:gd name="connsiteY58-3440" fmla="*/ 3182 h 10000"/>
                <a:gd name="connsiteX59-3441" fmla="*/ 7906 w 10000"/>
                <a:gd name="connsiteY59-3442" fmla="*/ 3610 h 10000"/>
                <a:gd name="connsiteX60-3443" fmla="*/ 7906 w 10000"/>
                <a:gd name="connsiteY60-3444" fmla="*/ 4037 h 10000"/>
                <a:gd name="connsiteX61-3445" fmla="*/ 7483 w 10000"/>
                <a:gd name="connsiteY61-3446" fmla="*/ 4679 h 10000"/>
                <a:gd name="connsiteX62-3447" fmla="*/ 7069 w 10000"/>
                <a:gd name="connsiteY62-3448" fmla="*/ 5321 h 10000"/>
                <a:gd name="connsiteX63-3449" fmla="*/ 7069 w 10000"/>
                <a:gd name="connsiteY63-3450" fmla="*/ 5321 h 10000"/>
                <a:gd name="connsiteX0-3451" fmla="*/ 7069 w 10000"/>
                <a:gd name="connsiteY0-3452" fmla="*/ 5321 h 10000"/>
                <a:gd name="connsiteX1-3453" fmla="*/ 6648 w 10000"/>
                <a:gd name="connsiteY1-3454" fmla="*/ 6176 h 10000"/>
                <a:gd name="connsiteX2-3455" fmla="*/ 6648 w 10000"/>
                <a:gd name="connsiteY2-3456" fmla="*/ 6604 h 10000"/>
                <a:gd name="connsiteX3-3457" fmla="*/ 6229 w 10000"/>
                <a:gd name="connsiteY3-3458" fmla="*/ 7246 h 10000"/>
                <a:gd name="connsiteX4-3459" fmla="*/ 5810 w 10000"/>
                <a:gd name="connsiteY4-3460" fmla="*/ 7674 h 10000"/>
                <a:gd name="connsiteX5-3461" fmla="*/ 5810 w 10000"/>
                <a:gd name="connsiteY5-3462" fmla="*/ 8075 h 10000"/>
                <a:gd name="connsiteX6-3463" fmla="*/ 5391 w 10000"/>
                <a:gd name="connsiteY6-3464" fmla="*/ 8503 h 10000"/>
                <a:gd name="connsiteX7-3465" fmla="*/ 5391 w 10000"/>
                <a:gd name="connsiteY7-3466" fmla="*/ 8717 h 10000"/>
                <a:gd name="connsiteX8-3467" fmla="*/ 4973 w 10000"/>
                <a:gd name="connsiteY8-3468" fmla="*/ 9144 h 10000"/>
                <a:gd name="connsiteX9-3469" fmla="*/ 4555 w 10000"/>
                <a:gd name="connsiteY9-3470" fmla="*/ 9572 h 10000"/>
                <a:gd name="connsiteX10-3471" fmla="*/ 4134 w 10000"/>
                <a:gd name="connsiteY10-3472" fmla="*/ 9786 h 10000"/>
                <a:gd name="connsiteX11-3473" fmla="*/ 3719 w 10000"/>
                <a:gd name="connsiteY11-3474" fmla="*/ 10000 h 10000"/>
                <a:gd name="connsiteX12-3475" fmla="*/ 3297 w 10000"/>
                <a:gd name="connsiteY12-3476" fmla="*/ 10000 h 10000"/>
                <a:gd name="connsiteX13-3477" fmla="*/ 2930 w 10000"/>
                <a:gd name="connsiteY13-3478" fmla="*/ 10000 h 10000"/>
                <a:gd name="connsiteX14-3479" fmla="*/ 2511 w 10000"/>
                <a:gd name="connsiteY14-3480" fmla="*/ 9786 h 10000"/>
                <a:gd name="connsiteX15-3481" fmla="*/ 2092 w 10000"/>
                <a:gd name="connsiteY15-3482" fmla="*/ 9572 h 10000"/>
                <a:gd name="connsiteX16-3483" fmla="*/ 1256 w 10000"/>
                <a:gd name="connsiteY16-3484" fmla="*/ 9358 h 10000"/>
                <a:gd name="connsiteX17-3485" fmla="*/ 417 w 10000"/>
                <a:gd name="connsiteY17-3486" fmla="*/ 9144 h 10000"/>
                <a:gd name="connsiteX18-3487" fmla="*/ 0 w 10000"/>
                <a:gd name="connsiteY18-3488" fmla="*/ 8717 h 10000"/>
                <a:gd name="connsiteX19-3489" fmla="*/ 0 w 10000"/>
                <a:gd name="connsiteY19-3490" fmla="*/ 8503 h 10000"/>
                <a:gd name="connsiteX20-3491" fmla="*/ 0 w 10000"/>
                <a:gd name="connsiteY20-3492" fmla="*/ 8289 h 10000"/>
                <a:gd name="connsiteX21-3493" fmla="*/ 417 w 10000"/>
                <a:gd name="connsiteY21-3494" fmla="*/ 8289 h 10000"/>
                <a:gd name="connsiteX22-3495" fmla="*/ 1256 w 10000"/>
                <a:gd name="connsiteY22-3496" fmla="*/ 8289 h 10000"/>
                <a:gd name="connsiteX23-3497" fmla="*/ 1676 w 10000"/>
                <a:gd name="connsiteY23-3498" fmla="*/ 8075 h 10000"/>
                <a:gd name="connsiteX24-3499" fmla="*/ 2092 w 10000"/>
                <a:gd name="connsiteY24-3500" fmla="*/ 7888 h 10000"/>
                <a:gd name="connsiteX25-3501" fmla="*/ 2092 w 10000"/>
                <a:gd name="connsiteY25-3502" fmla="*/ 7888 h 10000"/>
                <a:gd name="connsiteX26-3503" fmla="*/ 2511 w 10000"/>
                <a:gd name="connsiteY26-3504" fmla="*/ 7674 h 10000"/>
                <a:gd name="connsiteX27-3505" fmla="*/ 2511 w 10000"/>
                <a:gd name="connsiteY27-3506" fmla="*/ 7460 h 10000"/>
                <a:gd name="connsiteX28-3507" fmla="*/ 2930 w 10000"/>
                <a:gd name="connsiteY28-3508" fmla="*/ 7032 h 10000"/>
                <a:gd name="connsiteX29-3509" fmla="*/ 2930 w 10000"/>
                <a:gd name="connsiteY29-3510" fmla="*/ 6604 h 10000"/>
                <a:gd name="connsiteX30-3511" fmla="*/ 3297 w 10000"/>
                <a:gd name="connsiteY30-3512" fmla="*/ 6176 h 10000"/>
                <a:gd name="connsiteX31-3513" fmla="*/ 3297 w 10000"/>
                <a:gd name="connsiteY31-3514" fmla="*/ 5749 h 10000"/>
                <a:gd name="connsiteX32-3515" fmla="*/ 3719 w 10000"/>
                <a:gd name="connsiteY32-3516" fmla="*/ 5321 h 10000"/>
                <a:gd name="connsiteX33-3517" fmla="*/ 4134 w 10000"/>
                <a:gd name="connsiteY33-3518" fmla="*/ 4251 h 10000"/>
                <a:gd name="connsiteX34-3519" fmla="*/ 4555 w 10000"/>
                <a:gd name="connsiteY34-3520" fmla="*/ 3396 h 10000"/>
                <a:gd name="connsiteX35-3521" fmla="*/ 4555 w 10000"/>
                <a:gd name="connsiteY35-3522" fmla="*/ 2781 h 10000"/>
                <a:gd name="connsiteX36-3523" fmla="*/ 4555 w 10000"/>
                <a:gd name="connsiteY36-3524" fmla="*/ 2353 h 10000"/>
                <a:gd name="connsiteX37-3525" fmla="*/ 4555 w 10000"/>
                <a:gd name="connsiteY37-3526" fmla="*/ 2139 h 10000"/>
                <a:gd name="connsiteX38-3527" fmla="*/ 4555 w 10000"/>
                <a:gd name="connsiteY38-3528" fmla="*/ 1925 h 10000"/>
                <a:gd name="connsiteX39-3529" fmla="*/ 4134 w 10000"/>
                <a:gd name="connsiteY39-3530" fmla="*/ 1711 h 10000"/>
                <a:gd name="connsiteX40-3531" fmla="*/ 3719 w 10000"/>
                <a:gd name="connsiteY40-3532" fmla="*/ 1497 h 10000"/>
                <a:gd name="connsiteX41-3533" fmla="*/ 4134 w 10000"/>
                <a:gd name="connsiteY41-3534" fmla="*/ 0 h 10000"/>
                <a:gd name="connsiteX42-3535" fmla="*/ 4555 w 10000"/>
                <a:gd name="connsiteY42-3536" fmla="*/ 0 h 10000"/>
                <a:gd name="connsiteX43-3537" fmla="*/ 4973 w 10000"/>
                <a:gd name="connsiteY43-3538" fmla="*/ 0 h 10000"/>
                <a:gd name="connsiteX44-3539" fmla="*/ 5391 w 10000"/>
                <a:gd name="connsiteY44-3540" fmla="*/ 214 h 10000"/>
                <a:gd name="connsiteX45-3541" fmla="*/ 6229 w 10000"/>
                <a:gd name="connsiteY45-3542" fmla="*/ 214 h 10000"/>
                <a:gd name="connsiteX46-3543" fmla="*/ 7069 w 10000"/>
                <a:gd name="connsiteY46-3544" fmla="*/ 428 h 10000"/>
                <a:gd name="connsiteX47-3545" fmla="*/ 7906 w 10000"/>
                <a:gd name="connsiteY47-3546" fmla="*/ 856 h 10000"/>
                <a:gd name="connsiteX48-3547" fmla="*/ 8743 w 10000"/>
                <a:gd name="connsiteY48-3548" fmla="*/ 1070 h 10000"/>
                <a:gd name="connsiteX49-3549" fmla="*/ 9580 w 10000"/>
                <a:gd name="connsiteY49-3550" fmla="*/ 1283 h 10000"/>
                <a:gd name="connsiteX50-3551" fmla="*/ 10000 w 10000"/>
                <a:gd name="connsiteY50-3552" fmla="*/ 1497 h 10000"/>
                <a:gd name="connsiteX51-3553" fmla="*/ 10000 w 10000"/>
                <a:gd name="connsiteY51-3554" fmla="*/ 1497 h 10000"/>
                <a:gd name="connsiteX52-3555" fmla="*/ 10000 w 10000"/>
                <a:gd name="connsiteY52-3556" fmla="*/ 1925 h 10000"/>
                <a:gd name="connsiteX53-3557" fmla="*/ 9160 w 10000"/>
                <a:gd name="connsiteY53-3558" fmla="*/ 2139 h 10000"/>
                <a:gd name="connsiteX54-3559" fmla="*/ 9160 w 10000"/>
                <a:gd name="connsiteY54-3560" fmla="*/ 2353 h 10000"/>
                <a:gd name="connsiteX55-3561" fmla="*/ 8743 w 10000"/>
                <a:gd name="connsiteY55-3562" fmla="*/ 2567 h 10000"/>
                <a:gd name="connsiteX56-3563" fmla="*/ 8743 w 10000"/>
                <a:gd name="connsiteY56-3564" fmla="*/ 2781 h 10000"/>
                <a:gd name="connsiteX57-3565" fmla="*/ 8324 w 10000"/>
                <a:gd name="connsiteY57-3566" fmla="*/ 3182 h 10000"/>
                <a:gd name="connsiteX58-3567" fmla="*/ 7906 w 10000"/>
                <a:gd name="connsiteY58-3568" fmla="*/ 3610 h 10000"/>
                <a:gd name="connsiteX59-3569" fmla="*/ 7906 w 10000"/>
                <a:gd name="connsiteY59-3570" fmla="*/ 4037 h 10000"/>
                <a:gd name="connsiteX60-3571" fmla="*/ 7483 w 10000"/>
                <a:gd name="connsiteY60-3572" fmla="*/ 4679 h 10000"/>
                <a:gd name="connsiteX61-3573" fmla="*/ 7069 w 10000"/>
                <a:gd name="connsiteY61-3574" fmla="*/ 5321 h 10000"/>
                <a:gd name="connsiteX62-3575" fmla="*/ 7069 w 10000"/>
                <a:gd name="connsiteY62-3576" fmla="*/ 5321 h 10000"/>
                <a:gd name="connsiteX0-3577" fmla="*/ 7069 w 10000"/>
                <a:gd name="connsiteY0-3578" fmla="*/ 5321 h 10000"/>
                <a:gd name="connsiteX1-3579" fmla="*/ 6648 w 10000"/>
                <a:gd name="connsiteY1-3580" fmla="*/ 6176 h 10000"/>
                <a:gd name="connsiteX2-3581" fmla="*/ 6648 w 10000"/>
                <a:gd name="connsiteY2-3582" fmla="*/ 6604 h 10000"/>
                <a:gd name="connsiteX3-3583" fmla="*/ 6229 w 10000"/>
                <a:gd name="connsiteY3-3584" fmla="*/ 7246 h 10000"/>
                <a:gd name="connsiteX4-3585" fmla="*/ 5810 w 10000"/>
                <a:gd name="connsiteY4-3586" fmla="*/ 7674 h 10000"/>
                <a:gd name="connsiteX5-3587" fmla="*/ 5810 w 10000"/>
                <a:gd name="connsiteY5-3588" fmla="*/ 8075 h 10000"/>
                <a:gd name="connsiteX6-3589" fmla="*/ 5391 w 10000"/>
                <a:gd name="connsiteY6-3590" fmla="*/ 8503 h 10000"/>
                <a:gd name="connsiteX7-3591" fmla="*/ 5391 w 10000"/>
                <a:gd name="connsiteY7-3592" fmla="*/ 8717 h 10000"/>
                <a:gd name="connsiteX8-3593" fmla="*/ 4973 w 10000"/>
                <a:gd name="connsiteY8-3594" fmla="*/ 9144 h 10000"/>
                <a:gd name="connsiteX9-3595" fmla="*/ 4555 w 10000"/>
                <a:gd name="connsiteY9-3596" fmla="*/ 9572 h 10000"/>
                <a:gd name="connsiteX10-3597" fmla="*/ 4134 w 10000"/>
                <a:gd name="connsiteY10-3598" fmla="*/ 9786 h 10000"/>
                <a:gd name="connsiteX11-3599" fmla="*/ 3719 w 10000"/>
                <a:gd name="connsiteY11-3600" fmla="*/ 10000 h 10000"/>
                <a:gd name="connsiteX12-3601" fmla="*/ 3297 w 10000"/>
                <a:gd name="connsiteY12-3602" fmla="*/ 10000 h 10000"/>
                <a:gd name="connsiteX13-3603" fmla="*/ 2930 w 10000"/>
                <a:gd name="connsiteY13-3604" fmla="*/ 10000 h 10000"/>
                <a:gd name="connsiteX14-3605" fmla="*/ 2511 w 10000"/>
                <a:gd name="connsiteY14-3606" fmla="*/ 9786 h 10000"/>
                <a:gd name="connsiteX15-3607" fmla="*/ 2092 w 10000"/>
                <a:gd name="connsiteY15-3608" fmla="*/ 9572 h 10000"/>
                <a:gd name="connsiteX16-3609" fmla="*/ 1256 w 10000"/>
                <a:gd name="connsiteY16-3610" fmla="*/ 9358 h 10000"/>
                <a:gd name="connsiteX17-3611" fmla="*/ 417 w 10000"/>
                <a:gd name="connsiteY17-3612" fmla="*/ 9144 h 10000"/>
                <a:gd name="connsiteX18-3613" fmla="*/ 0 w 10000"/>
                <a:gd name="connsiteY18-3614" fmla="*/ 8717 h 10000"/>
                <a:gd name="connsiteX19-3615" fmla="*/ 0 w 10000"/>
                <a:gd name="connsiteY19-3616" fmla="*/ 8503 h 10000"/>
                <a:gd name="connsiteX20-3617" fmla="*/ 0 w 10000"/>
                <a:gd name="connsiteY20-3618" fmla="*/ 8289 h 10000"/>
                <a:gd name="connsiteX21-3619" fmla="*/ 417 w 10000"/>
                <a:gd name="connsiteY21-3620" fmla="*/ 8289 h 10000"/>
                <a:gd name="connsiteX22-3621" fmla="*/ 1256 w 10000"/>
                <a:gd name="connsiteY22-3622" fmla="*/ 8289 h 10000"/>
                <a:gd name="connsiteX23-3623" fmla="*/ 1676 w 10000"/>
                <a:gd name="connsiteY23-3624" fmla="*/ 8075 h 10000"/>
                <a:gd name="connsiteX24-3625" fmla="*/ 2092 w 10000"/>
                <a:gd name="connsiteY24-3626" fmla="*/ 7888 h 10000"/>
                <a:gd name="connsiteX25-3627" fmla="*/ 2092 w 10000"/>
                <a:gd name="connsiteY25-3628" fmla="*/ 7888 h 10000"/>
                <a:gd name="connsiteX26-3629" fmla="*/ 2511 w 10000"/>
                <a:gd name="connsiteY26-3630" fmla="*/ 7674 h 10000"/>
                <a:gd name="connsiteX27-3631" fmla="*/ 2511 w 10000"/>
                <a:gd name="connsiteY27-3632" fmla="*/ 7460 h 10000"/>
                <a:gd name="connsiteX28-3633" fmla="*/ 2930 w 10000"/>
                <a:gd name="connsiteY28-3634" fmla="*/ 7032 h 10000"/>
                <a:gd name="connsiteX29-3635" fmla="*/ 2930 w 10000"/>
                <a:gd name="connsiteY29-3636" fmla="*/ 6604 h 10000"/>
                <a:gd name="connsiteX30-3637" fmla="*/ 3297 w 10000"/>
                <a:gd name="connsiteY30-3638" fmla="*/ 6176 h 10000"/>
                <a:gd name="connsiteX31-3639" fmla="*/ 3297 w 10000"/>
                <a:gd name="connsiteY31-3640" fmla="*/ 5749 h 10000"/>
                <a:gd name="connsiteX32-3641" fmla="*/ 3719 w 10000"/>
                <a:gd name="connsiteY32-3642" fmla="*/ 5321 h 10000"/>
                <a:gd name="connsiteX33-3643" fmla="*/ 4134 w 10000"/>
                <a:gd name="connsiteY33-3644" fmla="*/ 4251 h 10000"/>
                <a:gd name="connsiteX34-3645" fmla="*/ 4555 w 10000"/>
                <a:gd name="connsiteY34-3646" fmla="*/ 3396 h 10000"/>
                <a:gd name="connsiteX35-3647" fmla="*/ 4555 w 10000"/>
                <a:gd name="connsiteY35-3648" fmla="*/ 2781 h 10000"/>
                <a:gd name="connsiteX36-3649" fmla="*/ 4555 w 10000"/>
                <a:gd name="connsiteY36-3650" fmla="*/ 2353 h 10000"/>
                <a:gd name="connsiteX37-3651" fmla="*/ 4555 w 10000"/>
                <a:gd name="connsiteY37-3652" fmla="*/ 2139 h 10000"/>
                <a:gd name="connsiteX38-3653" fmla="*/ 4555 w 10000"/>
                <a:gd name="connsiteY38-3654" fmla="*/ 1925 h 10000"/>
                <a:gd name="connsiteX39-3655" fmla="*/ 4134 w 10000"/>
                <a:gd name="connsiteY39-3656" fmla="*/ 1711 h 10000"/>
                <a:gd name="connsiteX40-3657" fmla="*/ 3719 w 10000"/>
                <a:gd name="connsiteY40-3658" fmla="*/ 1497 h 10000"/>
                <a:gd name="connsiteX41-3659" fmla="*/ 4134 w 10000"/>
                <a:gd name="connsiteY41-3660" fmla="*/ 0 h 10000"/>
                <a:gd name="connsiteX42-3661" fmla="*/ 4973 w 10000"/>
                <a:gd name="connsiteY42-3662" fmla="*/ 0 h 10000"/>
                <a:gd name="connsiteX43-3663" fmla="*/ 5391 w 10000"/>
                <a:gd name="connsiteY43-3664" fmla="*/ 214 h 10000"/>
                <a:gd name="connsiteX44-3665" fmla="*/ 6229 w 10000"/>
                <a:gd name="connsiteY44-3666" fmla="*/ 214 h 10000"/>
                <a:gd name="connsiteX45-3667" fmla="*/ 7069 w 10000"/>
                <a:gd name="connsiteY45-3668" fmla="*/ 428 h 10000"/>
                <a:gd name="connsiteX46-3669" fmla="*/ 7906 w 10000"/>
                <a:gd name="connsiteY46-3670" fmla="*/ 856 h 10000"/>
                <a:gd name="connsiteX47-3671" fmla="*/ 8743 w 10000"/>
                <a:gd name="connsiteY47-3672" fmla="*/ 1070 h 10000"/>
                <a:gd name="connsiteX48-3673" fmla="*/ 9580 w 10000"/>
                <a:gd name="connsiteY48-3674" fmla="*/ 1283 h 10000"/>
                <a:gd name="connsiteX49-3675" fmla="*/ 10000 w 10000"/>
                <a:gd name="connsiteY49-3676" fmla="*/ 1497 h 10000"/>
                <a:gd name="connsiteX50-3677" fmla="*/ 10000 w 10000"/>
                <a:gd name="connsiteY50-3678" fmla="*/ 1497 h 10000"/>
                <a:gd name="connsiteX51-3679" fmla="*/ 10000 w 10000"/>
                <a:gd name="connsiteY51-3680" fmla="*/ 1925 h 10000"/>
                <a:gd name="connsiteX52-3681" fmla="*/ 9160 w 10000"/>
                <a:gd name="connsiteY52-3682" fmla="*/ 2139 h 10000"/>
                <a:gd name="connsiteX53-3683" fmla="*/ 9160 w 10000"/>
                <a:gd name="connsiteY53-3684" fmla="*/ 2353 h 10000"/>
                <a:gd name="connsiteX54-3685" fmla="*/ 8743 w 10000"/>
                <a:gd name="connsiteY54-3686" fmla="*/ 2567 h 10000"/>
                <a:gd name="connsiteX55-3687" fmla="*/ 8743 w 10000"/>
                <a:gd name="connsiteY55-3688" fmla="*/ 2781 h 10000"/>
                <a:gd name="connsiteX56-3689" fmla="*/ 8324 w 10000"/>
                <a:gd name="connsiteY56-3690" fmla="*/ 3182 h 10000"/>
                <a:gd name="connsiteX57-3691" fmla="*/ 7906 w 10000"/>
                <a:gd name="connsiteY57-3692" fmla="*/ 3610 h 10000"/>
                <a:gd name="connsiteX58-3693" fmla="*/ 7906 w 10000"/>
                <a:gd name="connsiteY58-3694" fmla="*/ 4037 h 10000"/>
                <a:gd name="connsiteX59-3695" fmla="*/ 7483 w 10000"/>
                <a:gd name="connsiteY59-3696" fmla="*/ 4679 h 10000"/>
                <a:gd name="connsiteX60-3697" fmla="*/ 7069 w 10000"/>
                <a:gd name="connsiteY60-3698" fmla="*/ 5321 h 10000"/>
                <a:gd name="connsiteX61-3699" fmla="*/ 7069 w 10000"/>
                <a:gd name="connsiteY61-3700" fmla="*/ 5321 h 10000"/>
                <a:gd name="connsiteX0-3701" fmla="*/ 7069 w 10000"/>
                <a:gd name="connsiteY0-3702" fmla="*/ 5321 h 10000"/>
                <a:gd name="connsiteX1-3703" fmla="*/ 6648 w 10000"/>
                <a:gd name="connsiteY1-3704" fmla="*/ 6176 h 10000"/>
                <a:gd name="connsiteX2-3705" fmla="*/ 6648 w 10000"/>
                <a:gd name="connsiteY2-3706" fmla="*/ 6604 h 10000"/>
                <a:gd name="connsiteX3-3707" fmla="*/ 6229 w 10000"/>
                <a:gd name="connsiteY3-3708" fmla="*/ 7246 h 10000"/>
                <a:gd name="connsiteX4-3709" fmla="*/ 5810 w 10000"/>
                <a:gd name="connsiteY4-3710" fmla="*/ 7674 h 10000"/>
                <a:gd name="connsiteX5-3711" fmla="*/ 5810 w 10000"/>
                <a:gd name="connsiteY5-3712" fmla="*/ 8075 h 10000"/>
                <a:gd name="connsiteX6-3713" fmla="*/ 5391 w 10000"/>
                <a:gd name="connsiteY6-3714" fmla="*/ 8503 h 10000"/>
                <a:gd name="connsiteX7-3715" fmla="*/ 5391 w 10000"/>
                <a:gd name="connsiteY7-3716" fmla="*/ 8717 h 10000"/>
                <a:gd name="connsiteX8-3717" fmla="*/ 4973 w 10000"/>
                <a:gd name="connsiteY8-3718" fmla="*/ 9144 h 10000"/>
                <a:gd name="connsiteX9-3719" fmla="*/ 4555 w 10000"/>
                <a:gd name="connsiteY9-3720" fmla="*/ 9572 h 10000"/>
                <a:gd name="connsiteX10-3721" fmla="*/ 4134 w 10000"/>
                <a:gd name="connsiteY10-3722" fmla="*/ 9786 h 10000"/>
                <a:gd name="connsiteX11-3723" fmla="*/ 3719 w 10000"/>
                <a:gd name="connsiteY11-3724" fmla="*/ 10000 h 10000"/>
                <a:gd name="connsiteX12-3725" fmla="*/ 3297 w 10000"/>
                <a:gd name="connsiteY12-3726" fmla="*/ 10000 h 10000"/>
                <a:gd name="connsiteX13-3727" fmla="*/ 2930 w 10000"/>
                <a:gd name="connsiteY13-3728" fmla="*/ 10000 h 10000"/>
                <a:gd name="connsiteX14-3729" fmla="*/ 2511 w 10000"/>
                <a:gd name="connsiteY14-3730" fmla="*/ 9786 h 10000"/>
                <a:gd name="connsiteX15-3731" fmla="*/ 2092 w 10000"/>
                <a:gd name="connsiteY15-3732" fmla="*/ 9572 h 10000"/>
                <a:gd name="connsiteX16-3733" fmla="*/ 1256 w 10000"/>
                <a:gd name="connsiteY16-3734" fmla="*/ 9358 h 10000"/>
                <a:gd name="connsiteX17-3735" fmla="*/ 417 w 10000"/>
                <a:gd name="connsiteY17-3736" fmla="*/ 9144 h 10000"/>
                <a:gd name="connsiteX18-3737" fmla="*/ 0 w 10000"/>
                <a:gd name="connsiteY18-3738" fmla="*/ 8717 h 10000"/>
                <a:gd name="connsiteX19-3739" fmla="*/ 0 w 10000"/>
                <a:gd name="connsiteY19-3740" fmla="*/ 8503 h 10000"/>
                <a:gd name="connsiteX20-3741" fmla="*/ 0 w 10000"/>
                <a:gd name="connsiteY20-3742" fmla="*/ 8289 h 10000"/>
                <a:gd name="connsiteX21-3743" fmla="*/ 417 w 10000"/>
                <a:gd name="connsiteY21-3744" fmla="*/ 8289 h 10000"/>
                <a:gd name="connsiteX22-3745" fmla="*/ 1256 w 10000"/>
                <a:gd name="connsiteY22-3746" fmla="*/ 8289 h 10000"/>
                <a:gd name="connsiteX23-3747" fmla="*/ 1676 w 10000"/>
                <a:gd name="connsiteY23-3748" fmla="*/ 8075 h 10000"/>
                <a:gd name="connsiteX24-3749" fmla="*/ 2092 w 10000"/>
                <a:gd name="connsiteY24-3750" fmla="*/ 7888 h 10000"/>
                <a:gd name="connsiteX25-3751" fmla="*/ 2092 w 10000"/>
                <a:gd name="connsiteY25-3752" fmla="*/ 7888 h 10000"/>
                <a:gd name="connsiteX26-3753" fmla="*/ 2511 w 10000"/>
                <a:gd name="connsiteY26-3754" fmla="*/ 7674 h 10000"/>
                <a:gd name="connsiteX27-3755" fmla="*/ 2511 w 10000"/>
                <a:gd name="connsiteY27-3756" fmla="*/ 7460 h 10000"/>
                <a:gd name="connsiteX28-3757" fmla="*/ 2930 w 10000"/>
                <a:gd name="connsiteY28-3758" fmla="*/ 7032 h 10000"/>
                <a:gd name="connsiteX29-3759" fmla="*/ 2930 w 10000"/>
                <a:gd name="connsiteY29-3760" fmla="*/ 6604 h 10000"/>
                <a:gd name="connsiteX30-3761" fmla="*/ 3297 w 10000"/>
                <a:gd name="connsiteY30-3762" fmla="*/ 6176 h 10000"/>
                <a:gd name="connsiteX31-3763" fmla="*/ 3297 w 10000"/>
                <a:gd name="connsiteY31-3764" fmla="*/ 5749 h 10000"/>
                <a:gd name="connsiteX32-3765" fmla="*/ 3719 w 10000"/>
                <a:gd name="connsiteY32-3766" fmla="*/ 5321 h 10000"/>
                <a:gd name="connsiteX33-3767" fmla="*/ 4134 w 10000"/>
                <a:gd name="connsiteY33-3768" fmla="*/ 4251 h 10000"/>
                <a:gd name="connsiteX34-3769" fmla="*/ 4555 w 10000"/>
                <a:gd name="connsiteY34-3770" fmla="*/ 3396 h 10000"/>
                <a:gd name="connsiteX35-3771" fmla="*/ 4555 w 10000"/>
                <a:gd name="connsiteY35-3772" fmla="*/ 2781 h 10000"/>
                <a:gd name="connsiteX36-3773" fmla="*/ 4555 w 10000"/>
                <a:gd name="connsiteY36-3774" fmla="*/ 2353 h 10000"/>
                <a:gd name="connsiteX37-3775" fmla="*/ 4555 w 10000"/>
                <a:gd name="connsiteY37-3776" fmla="*/ 2139 h 10000"/>
                <a:gd name="connsiteX38-3777" fmla="*/ 4555 w 10000"/>
                <a:gd name="connsiteY38-3778" fmla="*/ 1925 h 10000"/>
                <a:gd name="connsiteX39-3779" fmla="*/ 4134 w 10000"/>
                <a:gd name="connsiteY39-3780" fmla="*/ 1711 h 10000"/>
                <a:gd name="connsiteX40-3781" fmla="*/ 3719 w 10000"/>
                <a:gd name="connsiteY40-3782" fmla="*/ 1497 h 10000"/>
                <a:gd name="connsiteX41-3783" fmla="*/ 4973 w 10000"/>
                <a:gd name="connsiteY41-3784" fmla="*/ 0 h 10000"/>
                <a:gd name="connsiteX42-3785" fmla="*/ 5391 w 10000"/>
                <a:gd name="connsiteY42-3786" fmla="*/ 214 h 10000"/>
                <a:gd name="connsiteX43-3787" fmla="*/ 6229 w 10000"/>
                <a:gd name="connsiteY43-3788" fmla="*/ 214 h 10000"/>
                <a:gd name="connsiteX44-3789" fmla="*/ 7069 w 10000"/>
                <a:gd name="connsiteY44-3790" fmla="*/ 428 h 10000"/>
                <a:gd name="connsiteX45-3791" fmla="*/ 7906 w 10000"/>
                <a:gd name="connsiteY45-3792" fmla="*/ 856 h 10000"/>
                <a:gd name="connsiteX46-3793" fmla="*/ 8743 w 10000"/>
                <a:gd name="connsiteY46-3794" fmla="*/ 1070 h 10000"/>
                <a:gd name="connsiteX47-3795" fmla="*/ 9580 w 10000"/>
                <a:gd name="connsiteY47-3796" fmla="*/ 1283 h 10000"/>
                <a:gd name="connsiteX48-3797" fmla="*/ 10000 w 10000"/>
                <a:gd name="connsiteY48-3798" fmla="*/ 1497 h 10000"/>
                <a:gd name="connsiteX49-3799" fmla="*/ 10000 w 10000"/>
                <a:gd name="connsiteY49-3800" fmla="*/ 1497 h 10000"/>
                <a:gd name="connsiteX50-3801" fmla="*/ 10000 w 10000"/>
                <a:gd name="connsiteY50-3802" fmla="*/ 1925 h 10000"/>
                <a:gd name="connsiteX51-3803" fmla="*/ 9160 w 10000"/>
                <a:gd name="connsiteY51-3804" fmla="*/ 2139 h 10000"/>
                <a:gd name="connsiteX52-3805" fmla="*/ 9160 w 10000"/>
                <a:gd name="connsiteY52-3806" fmla="*/ 2353 h 10000"/>
                <a:gd name="connsiteX53-3807" fmla="*/ 8743 w 10000"/>
                <a:gd name="connsiteY53-3808" fmla="*/ 2567 h 10000"/>
                <a:gd name="connsiteX54-3809" fmla="*/ 8743 w 10000"/>
                <a:gd name="connsiteY54-3810" fmla="*/ 2781 h 10000"/>
                <a:gd name="connsiteX55-3811" fmla="*/ 8324 w 10000"/>
                <a:gd name="connsiteY55-3812" fmla="*/ 3182 h 10000"/>
                <a:gd name="connsiteX56-3813" fmla="*/ 7906 w 10000"/>
                <a:gd name="connsiteY56-3814" fmla="*/ 3610 h 10000"/>
                <a:gd name="connsiteX57-3815" fmla="*/ 7906 w 10000"/>
                <a:gd name="connsiteY57-3816" fmla="*/ 4037 h 10000"/>
                <a:gd name="connsiteX58-3817" fmla="*/ 7483 w 10000"/>
                <a:gd name="connsiteY58-3818" fmla="*/ 4679 h 10000"/>
                <a:gd name="connsiteX59-3819" fmla="*/ 7069 w 10000"/>
                <a:gd name="connsiteY59-3820" fmla="*/ 5321 h 10000"/>
                <a:gd name="connsiteX60-3821" fmla="*/ 7069 w 10000"/>
                <a:gd name="connsiteY60-3822" fmla="*/ 5321 h 10000"/>
                <a:gd name="connsiteX0-3823" fmla="*/ 7069 w 10000"/>
                <a:gd name="connsiteY0-3824" fmla="*/ 5107 h 9786"/>
                <a:gd name="connsiteX1-3825" fmla="*/ 6648 w 10000"/>
                <a:gd name="connsiteY1-3826" fmla="*/ 5962 h 9786"/>
                <a:gd name="connsiteX2-3827" fmla="*/ 6648 w 10000"/>
                <a:gd name="connsiteY2-3828" fmla="*/ 6390 h 9786"/>
                <a:gd name="connsiteX3-3829" fmla="*/ 6229 w 10000"/>
                <a:gd name="connsiteY3-3830" fmla="*/ 7032 h 9786"/>
                <a:gd name="connsiteX4-3831" fmla="*/ 5810 w 10000"/>
                <a:gd name="connsiteY4-3832" fmla="*/ 7460 h 9786"/>
                <a:gd name="connsiteX5-3833" fmla="*/ 5810 w 10000"/>
                <a:gd name="connsiteY5-3834" fmla="*/ 7861 h 9786"/>
                <a:gd name="connsiteX6-3835" fmla="*/ 5391 w 10000"/>
                <a:gd name="connsiteY6-3836" fmla="*/ 8289 h 9786"/>
                <a:gd name="connsiteX7-3837" fmla="*/ 5391 w 10000"/>
                <a:gd name="connsiteY7-3838" fmla="*/ 8503 h 9786"/>
                <a:gd name="connsiteX8-3839" fmla="*/ 4973 w 10000"/>
                <a:gd name="connsiteY8-3840" fmla="*/ 8930 h 9786"/>
                <a:gd name="connsiteX9-3841" fmla="*/ 4555 w 10000"/>
                <a:gd name="connsiteY9-3842" fmla="*/ 9358 h 9786"/>
                <a:gd name="connsiteX10-3843" fmla="*/ 4134 w 10000"/>
                <a:gd name="connsiteY10-3844" fmla="*/ 9572 h 9786"/>
                <a:gd name="connsiteX11-3845" fmla="*/ 3719 w 10000"/>
                <a:gd name="connsiteY11-3846" fmla="*/ 9786 h 9786"/>
                <a:gd name="connsiteX12-3847" fmla="*/ 3297 w 10000"/>
                <a:gd name="connsiteY12-3848" fmla="*/ 9786 h 9786"/>
                <a:gd name="connsiteX13-3849" fmla="*/ 2930 w 10000"/>
                <a:gd name="connsiteY13-3850" fmla="*/ 9786 h 9786"/>
                <a:gd name="connsiteX14-3851" fmla="*/ 2511 w 10000"/>
                <a:gd name="connsiteY14-3852" fmla="*/ 9572 h 9786"/>
                <a:gd name="connsiteX15-3853" fmla="*/ 2092 w 10000"/>
                <a:gd name="connsiteY15-3854" fmla="*/ 9358 h 9786"/>
                <a:gd name="connsiteX16-3855" fmla="*/ 1256 w 10000"/>
                <a:gd name="connsiteY16-3856" fmla="*/ 9144 h 9786"/>
                <a:gd name="connsiteX17-3857" fmla="*/ 417 w 10000"/>
                <a:gd name="connsiteY17-3858" fmla="*/ 8930 h 9786"/>
                <a:gd name="connsiteX18-3859" fmla="*/ 0 w 10000"/>
                <a:gd name="connsiteY18-3860" fmla="*/ 8503 h 9786"/>
                <a:gd name="connsiteX19-3861" fmla="*/ 0 w 10000"/>
                <a:gd name="connsiteY19-3862" fmla="*/ 8289 h 9786"/>
                <a:gd name="connsiteX20-3863" fmla="*/ 0 w 10000"/>
                <a:gd name="connsiteY20-3864" fmla="*/ 8075 h 9786"/>
                <a:gd name="connsiteX21-3865" fmla="*/ 417 w 10000"/>
                <a:gd name="connsiteY21-3866" fmla="*/ 8075 h 9786"/>
                <a:gd name="connsiteX22-3867" fmla="*/ 1256 w 10000"/>
                <a:gd name="connsiteY22-3868" fmla="*/ 8075 h 9786"/>
                <a:gd name="connsiteX23-3869" fmla="*/ 1676 w 10000"/>
                <a:gd name="connsiteY23-3870" fmla="*/ 7861 h 9786"/>
                <a:gd name="connsiteX24-3871" fmla="*/ 2092 w 10000"/>
                <a:gd name="connsiteY24-3872" fmla="*/ 7674 h 9786"/>
                <a:gd name="connsiteX25-3873" fmla="*/ 2092 w 10000"/>
                <a:gd name="connsiteY25-3874" fmla="*/ 7674 h 9786"/>
                <a:gd name="connsiteX26-3875" fmla="*/ 2511 w 10000"/>
                <a:gd name="connsiteY26-3876" fmla="*/ 7460 h 9786"/>
                <a:gd name="connsiteX27-3877" fmla="*/ 2511 w 10000"/>
                <a:gd name="connsiteY27-3878" fmla="*/ 7246 h 9786"/>
                <a:gd name="connsiteX28-3879" fmla="*/ 2930 w 10000"/>
                <a:gd name="connsiteY28-3880" fmla="*/ 6818 h 9786"/>
                <a:gd name="connsiteX29-3881" fmla="*/ 2930 w 10000"/>
                <a:gd name="connsiteY29-3882" fmla="*/ 6390 h 9786"/>
                <a:gd name="connsiteX30-3883" fmla="*/ 3297 w 10000"/>
                <a:gd name="connsiteY30-3884" fmla="*/ 5962 h 9786"/>
                <a:gd name="connsiteX31-3885" fmla="*/ 3297 w 10000"/>
                <a:gd name="connsiteY31-3886" fmla="*/ 5535 h 9786"/>
                <a:gd name="connsiteX32-3887" fmla="*/ 3719 w 10000"/>
                <a:gd name="connsiteY32-3888" fmla="*/ 5107 h 9786"/>
                <a:gd name="connsiteX33-3889" fmla="*/ 4134 w 10000"/>
                <a:gd name="connsiteY33-3890" fmla="*/ 4037 h 9786"/>
                <a:gd name="connsiteX34-3891" fmla="*/ 4555 w 10000"/>
                <a:gd name="connsiteY34-3892" fmla="*/ 3182 h 9786"/>
                <a:gd name="connsiteX35-3893" fmla="*/ 4555 w 10000"/>
                <a:gd name="connsiteY35-3894" fmla="*/ 2567 h 9786"/>
                <a:gd name="connsiteX36-3895" fmla="*/ 4555 w 10000"/>
                <a:gd name="connsiteY36-3896" fmla="*/ 2139 h 9786"/>
                <a:gd name="connsiteX37-3897" fmla="*/ 4555 w 10000"/>
                <a:gd name="connsiteY37-3898" fmla="*/ 1925 h 9786"/>
                <a:gd name="connsiteX38-3899" fmla="*/ 4555 w 10000"/>
                <a:gd name="connsiteY38-3900" fmla="*/ 1711 h 9786"/>
                <a:gd name="connsiteX39-3901" fmla="*/ 4134 w 10000"/>
                <a:gd name="connsiteY39-3902" fmla="*/ 1497 h 9786"/>
                <a:gd name="connsiteX40-3903" fmla="*/ 3719 w 10000"/>
                <a:gd name="connsiteY40-3904" fmla="*/ 1283 h 9786"/>
                <a:gd name="connsiteX41-3905" fmla="*/ 5391 w 10000"/>
                <a:gd name="connsiteY41-3906" fmla="*/ 0 h 9786"/>
                <a:gd name="connsiteX42-3907" fmla="*/ 6229 w 10000"/>
                <a:gd name="connsiteY42-3908" fmla="*/ 0 h 9786"/>
                <a:gd name="connsiteX43-3909" fmla="*/ 7069 w 10000"/>
                <a:gd name="connsiteY43-3910" fmla="*/ 214 h 9786"/>
                <a:gd name="connsiteX44-3911" fmla="*/ 7906 w 10000"/>
                <a:gd name="connsiteY44-3912" fmla="*/ 642 h 9786"/>
                <a:gd name="connsiteX45-3913" fmla="*/ 8743 w 10000"/>
                <a:gd name="connsiteY45-3914" fmla="*/ 856 h 9786"/>
                <a:gd name="connsiteX46-3915" fmla="*/ 9580 w 10000"/>
                <a:gd name="connsiteY46-3916" fmla="*/ 1069 h 9786"/>
                <a:gd name="connsiteX47-3917" fmla="*/ 10000 w 10000"/>
                <a:gd name="connsiteY47-3918" fmla="*/ 1283 h 9786"/>
                <a:gd name="connsiteX48-3919" fmla="*/ 10000 w 10000"/>
                <a:gd name="connsiteY48-3920" fmla="*/ 1283 h 9786"/>
                <a:gd name="connsiteX49-3921" fmla="*/ 10000 w 10000"/>
                <a:gd name="connsiteY49-3922" fmla="*/ 1711 h 9786"/>
                <a:gd name="connsiteX50-3923" fmla="*/ 9160 w 10000"/>
                <a:gd name="connsiteY50-3924" fmla="*/ 1925 h 9786"/>
                <a:gd name="connsiteX51-3925" fmla="*/ 9160 w 10000"/>
                <a:gd name="connsiteY51-3926" fmla="*/ 2139 h 9786"/>
                <a:gd name="connsiteX52-3927" fmla="*/ 8743 w 10000"/>
                <a:gd name="connsiteY52-3928" fmla="*/ 2353 h 9786"/>
                <a:gd name="connsiteX53-3929" fmla="*/ 8743 w 10000"/>
                <a:gd name="connsiteY53-3930" fmla="*/ 2567 h 9786"/>
                <a:gd name="connsiteX54-3931" fmla="*/ 8324 w 10000"/>
                <a:gd name="connsiteY54-3932" fmla="*/ 2968 h 9786"/>
                <a:gd name="connsiteX55-3933" fmla="*/ 7906 w 10000"/>
                <a:gd name="connsiteY55-3934" fmla="*/ 3396 h 9786"/>
                <a:gd name="connsiteX56-3935" fmla="*/ 7906 w 10000"/>
                <a:gd name="connsiteY56-3936" fmla="*/ 3823 h 9786"/>
                <a:gd name="connsiteX57-3937" fmla="*/ 7483 w 10000"/>
                <a:gd name="connsiteY57-3938" fmla="*/ 4465 h 9786"/>
                <a:gd name="connsiteX58-3939" fmla="*/ 7069 w 10000"/>
                <a:gd name="connsiteY58-3940" fmla="*/ 5107 h 9786"/>
                <a:gd name="connsiteX59-3941" fmla="*/ 7069 w 10000"/>
                <a:gd name="connsiteY59-3942" fmla="*/ 5107 h 9786"/>
                <a:gd name="connsiteX0-3943" fmla="*/ 7069 w 10000"/>
                <a:gd name="connsiteY0-3944" fmla="*/ 5219 h 10000"/>
                <a:gd name="connsiteX1-3945" fmla="*/ 6648 w 10000"/>
                <a:gd name="connsiteY1-3946" fmla="*/ 6092 h 10000"/>
                <a:gd name="connsiteX2-3947" fmla="*/ 6648 w 10000"/>
                <a:gd name="connsiteY2-3948" fmla="*/ 6530 h 10000"/>
                <a:gd name="connsiteX3-3949" fmla="*/ 6229 w 10000"/>
                <a:gd name="connsiteY3-3950" fmla="*/ 7186 h 10000"/>
                <a:gd name="connsiteX4-3951" fmla="*/ 5810 w 10000"/>
                <a:gd name="connsiteY4-3952" fmla="*/ 7623 h 10000"/>
                <a:gd name="connsiteX5-3953" fmla="*/ 5810 w 10000"/>
                <a:gd name="connsiteY5-3954" fmla="*/ 8033 h 10000"/>
                <a:gd name="connsiteX6-3955" fmla="*/ 5391 w 10000"/>
                <a:gd name="connsiteY6-3956" fmla="*/ 8470 h 10000"/>
                <a:gd name="connsiteX7-3957" fmla="*/ 5391 w 10000"/>
                <a:gd name="connsiteY7-3958" fmla="*/ 8689 h 10000"/>
                <a:gd name="connsiteX8-3959" fmla="*/ 4973 w 10000"/>
                <a:gd name="connsiteY8-3960" fmla="*/ 9125 h 10000"/>
                <a:gd name="connsiteX9-3961" fmla="*/ 4555 w 10000"/>
                <a:gd name="connsiteY9-3962" fmla="*/ 9563 h 10000"/>
                <a:gd name="connsiteX10-3963" fmla="*/ 4134 w 10000"/>
                <a:gd name="connsiteY10-3964" fmla="*/ 9781 h 10000"/>
                <a:gd name="connsiteX11-3965" fmla="*/ 3719 w 10000"/>
                <a:gd name="connsiteY11-3966" fmla="*/ 10000 h 10000"/>
                <a:gd name="connsiteX12-3967" fmla="*/ 3297 w 10000"/>
                <a:gd name="connsiteY12-3968" fmla="*/ 10000 h 10000"/>
                <a:gd name="connsiteX13-3969" fmla="*/ 2930 w 10000"/>
                <a:gd name="connsiteY13-3970" fmla="*/ 10000 h 10000"/>
                <a:gd name="connsiteX14-3971" fmla="*/ 2511 w 10000"/>
                <a:gd name="connsiteY14-3972" fmla="*/ 9781 h 10000"/>
                <a:gd name="connsiteX15-3973" fmla="*/ 2092 w 10000"/>
                <a:gd name="connsiteY15-3974" fmla="*/ 9563 h 10000"/>
                <a:gd name="connsiteX16-3975" fmla="*/ 1256 w 10000"/>
                <a:gd name="connsiteY16-3976" fmla="*/ 9344 h 10000"/>
                <a:gd name="connsiteX17-3977" fmla="*/ 417 w 10000"/>
                <a:gd name="connsiteY17-3978" fmla="*/ 9125 h 10000"/>
                <a:gd name="connsiteX18-3979" fmla="*/ 0 w 10000"/>
                <a:gd name="connsiteY18-3980" fmla="*/ 8689 h 10000"/>
                <a:gd name="connsiteX19-3981" fmla="*/ 0 w 10000"/>
                <a:gd name="connsiteY19-3982" fmla="*/ 8470 h 10000"/>
                <a:gd name="connsiteX20-3983" fmla="*/ 0 w 10000"/>
                <a:gd name="connsiteY20-3984" fmla="*/ 8252 h 10000"/>
                <a:gd name="connsiteX21-3985" fmla="*/ 417 w 10000"/>
                <a:gd name="connsiteY21-3986" fmla="*/ 8252 h 10000"/>
                <a:gd name="connsiteX22-3987" fmla="*/ 1256 w 10000"/>
                <a:gd name="connsiteY22-3988" fmla="*/ 8252 h 10000"/>
                <a:gd name="connsiteX23-3989" fmla="*/ 1676 w 10000"/>
                <a:gd name="connsiteY23-3990" fmla="*/ 8033 h 10000"/>
                <a:gd name="connsiteX24-3991" fmla="*/ 2092 w 10000"/>
                <a:gd name="connsiteY24-3992" fmla="*/ 7842 h 10000"/>
                <a:gd name="connsiteX25-3993" fmla="*/ 2092 w 10000"/>
                <a:gd name="connsiteY25-3994" fmla="*/ 7842 h 10000"/>
                <a:gd name="connsiteX26-3995" fmla="*/ 2511 w 10000"/>
                <a:gd name="connsiteY26-3996" fmla="*/ 7623 h 10000"/>
                <a:gd name="connsiteX27-3997" fmla="*/ 2511 w 10000"/>
                <a:gd name="connsiteY27-3998" fmla="*/ 7404 h 10000"/>
                <a:gd name="connsiteX28-3999" fmla="*/ 2930 w 10000"/>
                <a:gd name="connsiteY28-4000" fmla="*/ 6967 h 10000"/>
                <a:gd name="connsiteX29-4001" fmla="*/ 2930 w 10000"/>
                <a:gd name="connsiteY29-4002" fmla="*/ 6530 h 10000"/>
                <a:gd name="connsiteX30-4003" fmla="*/ 3297 w 10000"/>
                <a:gd name="connsiteY30-4004" fmla="*/ 6092 h 10000"/>
                <a:gd name="connsiteX31-4005" fmla="*/ 3297 w 10000"/>
                <a:gd name="connsiteY31-4006" fmla="*/ 5656 h 10000"/>
                <a:gd name="connsiteX32-4007" fmla="*/ 3719 w 10000"/>
                <a:gd name="connsiteY32-4008" fmla="*/ 5219 h 10000"/>
                <a:gd name="connsiteX33-4009" fmla="*/ 4134 w 10000"/>
                <a:gd name="connsiteY33-4010" fmla="*/ 4125 h 10000"/>
                <a:gd name="connsiteX34-4011" fmla="*/ 4555 w 10000"/>
                <a:gd name="connsiteY34-4012" fmla="*/ 3252 h 10000"/>
                <a:gd name="connsiteX35-4013" fmla="*/ 4555 w 10000"/>
                <a:gd name="connsiteY35-4014" fmla="*/ 2623 h 10000"/>
                <a:gd name="connsiteX36-4015" fmla="*/ 4555 w 10000"/>
                <a:gd name="connsiteY36-4016" fmla="*/ 2186 h 10000"/>
                <a:gd name="connsiteX37-4017" fmla="*/ 4555 w 10000"/>
                <a:gd name="connsiteY37-4018" fmla="*/ 1967 h 10000"/>
                <a:gd name="connsiteX38-4019" fmla="*/ 4555 w 10000"/>
                <a:gd name="connsiteY38-4020" fmla="*/ 1748 h 10000"/>
                <a:gd name="connsiteX39-4021" fmla="*/ 4134 w 10000"/>
                <a:gd name="connsiteY39-4022" fmla="*/ 1530 h 10000"/>
                <a:gd name="connsiteX40-4023" fmla="*/ 3719 w 10000"/>
                <a:gd name="connsiteY40-4024" fmla="*/ 1311 h 10000"/>
                <a:gd name="connsiteX41-4025" fmla="*/ 6229 w 10000"/>
                <a:gd name="connsiteY41-4026" fmla="*/ 0 h 10000"/>
                <a:gd name="connsiteX42-4027" fmla="*/ 7069 w 10000"/>
                <a:gd name="connsiteY42-4028" fmla="*/ 219 h 10000"/>
                <a:gd name="connsiteX43-4029" fmla="*/ 7906 w 10000"/>
                <a:gd name="connsiteY43-4030" fmla="*/ 656 h 10000"/>
                <a:gd name="connsiteX44-4031" fmla="*/ 8743 w 10000"/>
                <a:gd name="connsiteY44-4032" fmla="*/ 875 h 10000"/>
                <a:gd name="connsiteX45-4033" fmla="*/ 9580 w 10000"/>
                <a:gd name="connsiteY45-4034" fmla="*/ 1092 h 10000"/>
                <a:gd name="connsiteX46-4035" fmla="*/ 10000 w 10000"/>
                <a:gd name="connsiteY46-4036" fmla="*/ 1311 h 10000"/>
                <a:gd name="connsiteX47-4037" fmla="*/ 10000 w 10000"/>
                <a:gd name="connsiteY47-4038" fmla="*/ 1311 h 10000"/>
                <a:gd name="connsiteX48-4039" fmla="*/ 10000 w 10000"/>
                <a:gd name="connsiteY48-4040" fmla="*/ 1748 h 10000"/>
                <a:gd name="connsiteX49-4041" fmla="*/ 9160 w 10000"/>
                <a:gd name="connsiteY49-4042" fmla="*/ 1967 h 10000"/>
                <a:gd name="connsiteX50-4043" fmla="*/ 9160 w 10000"/>
                <a:gd name="connsiteY50-4044" fmla="*/ 2186 h 10000"/>
                <a:gd name="connsiteX51-4045" fmla="*/ 8743 w 10000"/>
                <a:gd name="connsiteY51-4046" fmla="*/ 2404 h 10000"/>
                <a:gd name="connsiteX52-4047" fmla="*/ 8743 w 10000"/>
                <a:gd name="connsiteY52-4048" fmla="*/ 2623 h 10000"/>
                <a:gd name="connsiteX53-4049" fmla="*/ 8324 w 10000"/>
                <a:gd name="connsiteY53-4050" fmla="*/ 3033 h 10000"/>
                <a:gd name="connsiteX54-4051" fmla="*/ 7906 w 10000"/>
                <a:gd name="connsiteY54-4052" fmla="*/ 3470 h 10000"/>
                <a:gd name="connsiteX55-4053" fmla="*/ 7906 w 10000"/>
                <a:gd name="connsiteY55-4054" fmla="*/ 3907 h 10000"/>
                <a:gd name="connsiteX56-4055" fmla="*/ 7483 w 10000"/>
                <a:gd name="connsiteY56-4056" fmla="*/ 4563 h 10000"/>
                <a:gd name="connsiteX57-4057" fmla="*/ 7069 w 10000"/>
                <a:gd name="connsiteY57-4058" fmla="*/ 5219 h 10000"/>
                <a:gd name="connsiteX58-4059" fmla="*/ 7069 w 10000"/>
                <a:gd name="connsiteY58-4060" fmla="*/ 5219 h 10000"/>
                <a:gd name="connsiteX0-4061" fmla="*/ 7069 w 10000"/>
                <a:gd name="connsiteY0-4062" fmla="*/ 5219 h 10000"/>
                <a:gd name="connsiteX1-4063" fmla="*/ 6648 w 10000"/>
                <a:gd name="connsiteY1-4064" fmla="*/ 6092 h 10000"/>
                <a:gd name="connsiteX2-4065" fmla="*/ 6648 w 10000"/>
                <a:gd name="connsiteY2-4066" fmla="*/ 6530 h 10000"/>
                <a:gd name="connsiteX3-4067" fmla="*/ 6229 w 10000"/>
                <a:gd name="connsiteY3-4068" fmla="*/ 7186 h 10000"/>
                <a:gd name="connsiteX4-4069" fmla="*/ 5810 w 10000"/>
                <a:gd name="connsiteY4-4070" fmla="*/ 7623 h 10000"/>
                <a:gd name="connsiteX5-4071" fmla="*/ 5810 w 10000"/>
                <a:gd name="connsiteY5-4072" fmla="*/ 8033 h 10000"/>
                <a:gd name="connsiteX6-4073" fmla="*/ 5391 w 10000"/>
                <a:gd name="connsiteY6-4074" fmla="*/ 8470 h 10000"/>
                <a:gd name="connsiteX7-4075" fmla="*/ 5391 w 10000"/>
                <a:gd name="connsiteY7-4076" fmla="*/ 8689 h 10000"/>
                <a:gd name="connsiteX8-4077" fmla="*/ 4973 w 10000"/>
                <a:gd name="connsiteY8-4078" fmla="*/ 9125 h 10000"/>
                <a:gd name="connsiteX9-4079" fmla="*/ 4555 w 10000"/>
                <a:gd name="connsiteY9-4080" fmla="*/ 9563 h 10000"/>
                <a:gd name="connsiteX10-4081" fmla="*/ 4134 w 10000"/>
                <a:gd name="connsiteY10-4082" fmla="*/ 9781 h 10000"/>
                <a:gd name="connsiteX11-4083" fmla="*/ 3719 w 10000"/>
                <a:gd name="connsiteY11-4084" fmla="*/ 10000 h 10000"/>
                <a:gd name="connsiteX12-4085" fmla="*/ 3297 w 10000"/>
                <a:gd name="connsiteY12-4086" fmla="*/ 10000 h 10000"/>
                <a:gd name="connsiteX13-4087" fmla="*/ 2930 w 10000"/>
                <a:gd name="connsiteY13-4088" fmla="*/ 10000 h 10000"/>
                <a:gd name="connsiteX14-4089" fmla="*/ 2511 w 10000"/>
                <a:gd name="connsiteY14-4090" fmla="*/ 9781 h 10000"/>
                <a:gd name="connsiteX15-4091" fmla="*/ 2092 w 10000"/>
                <a:gd name="connsiteY15-4092" fmla="*/ 9563 h 10000"/>
                <a:gd name="connsiteX16-4093" fmla="*/ 1256 w 10000"/>
                <a:gd name="connsiteY16-4094" fmla="*/ 9344 h 10000"/>
                <a:gd name="connsiteX17-4095" fmla="*/ 417 w 10000"/>
                <a:gd name="connsiteY17-4096" fmla="*/ 9125 h 10000"/>
                <a:gd name="connsiteX18-4097" fmla="*/ 0 w 10000"/>
                <a:gd name="connsiteY18-4098" fmla="*/ 8689 h 10000"/>
                <a:gd name="connsiteX19-4099" fmla="*/ 0 w 10000"/>
                <a:gd name="connsiteY19-4100" fmla="*/ 8470 h 10000"/>
                <a:gd name="connsiteX20-4101" fmla="*/ 0 w 10000"/>
                <a:gd name="connsiteY20-4102" fmla="*/ 8252 h 10000"/>
                <a:gd name="connsiteX21-4103" fmla="*/ 417 w 10000"/>
                <a:gd name="connsiteY21-4104" fmla="*/ 8252 h 10000"/>
                <a:gd name="connsiteX22-4105" fmla="*/ 1256 w 10000"/>
                <a:gd name="connsiteY22-4106" fmla="*/ 8252 h 10000"/>
                <a:gd name="connsiteX23-4107" fmla="*/ 1676 w 10000"/>
                <a:gd name="connsiteY23-4108" fmla="*/ 8033 h 10000"/>
                <a:gd name="connsiteX24-4109" fmla="*/ 2092 w 10000"/>
                <a:gd name="connsiteY24-4110" fmla="*/ 7842 h 10000"/>
                <a:gd name="connsiteX25-4111" fmla="*/ 2092 w 10000"/>
                <a:gd name="connsiteY25-4112" fmla="*/ 7842 h 10000"/>
                <a:gd name="connsiteX26-4113" fmla="*/ 2511 w 10000"/>
                <a:gd name="connsiteY26-4114" fmla="*/ 7623 h 10000"/>
                <a:gd name="connsiteX27-4115" fmla="*/ 2511 w 10000"/>
                <a:gd name="connsiteY27-4116" fmla="*/ 7404 h 10000"/>
                <a:gd name="connsiteX28-4117" fmla="*/ 2930 w 10000"/>
                <a:gd name="connsiteY28-4118" fmla="*/ 6967 h 10000"/>
                <a:gd name="connsiteX29-4119" fmla="*/ 2930 w 10000"/>
                <a:gd name="connsiteY29-4120" fmla="*/ 6530 h 10000"/>
                <a:gd name="connsiteX30-4121" fmla="*/ 3297 w 10000"/>
                <a:gd name="connsiteY30-4122" fmla="*/ 6092 h 10000"/>
                <a:gd name="connsiteX31-4123" fmla="*/ 3297 w 10000"/>
                <a:gd name="connsiteY31-4124" fmla="*/ 5656 h 10000"/>
                <a:gd name="connsiteX32-4125" fmla="*/ 3719 w 10000"/>
                <a:gd name="connsiteY32-4126" fmla="*/ 5219 h 10000"/>
                <a:gd name="connsiteX33-4127" fmla="*/ 4134 w 10000"/>
                <a:gd name="connsiteY33-4128" fmla="*/ 4125 h 10000"/>
                <a:gd name="connsiteX34-4129" fmla="*/ 4555 w 10000"/>
                <a:gd name="connsiteY34-4130" fmla="*/ 3252 h 10000"/>
                <a:gd name="connsiteX35-4131" fmla="*/ 4555 w 10000"/>
                <a:gd name="connsiteY35-4132" fmla="*/ 2623 h 10000"/>
                <a:gd name="connsiteX36-4133" fmla="*/ 4555 w 10000"/>
                <a:gd name="connsiteY36-4134" fmla="*/ 2186 h 10000"/>
                <a:gd name="connsiteX37-4135" fmla="*/ 4555 w 10000"/>
                <a:gd name="connsiteY37-4136" fmla="*/ 1967 h 10000"/>
                <a:gd name="connsiteX38-4137" fmla="*/ 4555 w 10000"/>
                <a:gd name="connsiteY38-4138" fmla="*/ 1748 h 10000"/>
                <a:gd name="connsiteX39-4139" fmla="*/ 4134 w 10000"/>
                <a:gd name="connsiteY39-4140" fmla="*/ 1530 h 10000"/>
                <a:gd name="connsiteX40-4141" fmla="*/ 6229 w 10000"/>
                <a:gd name="connsiteY40-4142" fmla="*/ 0 h 10000"/>
                <a:gd name="connsiteX41-4143" fmla="*/ 7069 w 10000"/>
                <a:gd name="connsiteY41-4144" fmla="*/ 219 h 10000"/>
                <a:gd name="connsiteX42-4145" fmla="*/ 7906 w 10000"/>
                <a:gd name="connsiteY42-4146" fmla="*/ 656 h 10000"/>
                <a:gd name="connsiteX43-4147" fmla="*/ 8743 w 10000"/>
                <a:gd name="connsiteY43-4148" fmla="*/ 875 h 10000"/>
                <a:gd name="connsiteX44-4149" fmla="*/ 9580 w 10000"/>
                <a:gd name="connsiteY44-4150" fmla="*/ 1092 h 10000"/>
                <a:gd name="connsiteX45-4151" fmla="*/ 10000 w 10000"/>
                <a:gd name="connsiteY45-4152" fmla="*/ 1311 h 10000"/>
                <a:gd name="connsiteX46-4153" fmla="*/ 10000 w 10000"/>
                <a:gd name="connsiteY46-4154" fmla="*/ 1311 h 10000"/>
                <a:gd name="connsiteX47-4155" fmla="*/ 10000 w 10000"/>
                <a:gd name="connsiteY47-4156" fmla="*/ 1748 h 10000"/>
                <a:gd name="connsiteX48-4157" fmla="*/ 9160 w 10000"/>
                <a:gd name="connsiteY48-4158" fmla="*/ 1967 h 10000"/>
                <a:gd name="connsiteX49-4159" fmla="*/ 9160 w 10000"/>
                <a:gd name="connsiteY49-4160" fmla="*/ 2186 h 10000"/>
                <a:gd name="connsiteX50-4161" fmla="*/ 8743 w 10000"/>
                <a:gd name="connsiteY50-4162" fmla="*/ 2404 h 10000"/>
                <a:gd name="connsiteX51-4163" fmla="*/ 8743 w 10000"/>
                <a:gd name="connsiteY51-4164" fmla="*/ 2623 h 10000"/>
                <a:gd name="connsiteX52-4165" fmla="*/ 8324 w 10000"/>
                <a:gd name="connsiteY52-4166" fmla="*/ 3033 h 10000"/>
                <a:gd name="connsiteX53-4167" fmla="*/ 7906 w 10000"/>
                <a:gd name="connsiteY53-4168" fmla="*/ 3470 h 10000"/>
                <a:gd name="connsiteX54-4169" fmla="*/ 7906 w 10000"/>
                <a:gd name="connsiteY54-4170" fmla="*/ 3907 h 10000"/>
                <a:gd name="connsiteX55-4171" fmla="*/ 7483 w 10000"/>
                <a:gd name="connsiteY55-4172" fmla="*/ 4563 h 10000"/>
                <a:gd name="connsiteX56-4173" fmla="*/ 7069 w 10000"/>
                <a:gd name="connsiteY56-4174" fmla="*/ 5219 h 10000"/>
                <a:gd name="connsiteX57-4175" fmla="*/ 7069 w 10000"/>
                <a:gd name="connsiteY57-4176" fmla="*/ 5219 h 10000"/>
                <a:gd name="connsiteX0-4177" fmla="*/ 7069 w 10000"/>
                <a:gd name="connsiteY0-4178" fmla="*/ 5000 h 9781"/>
                <a:gd name="connsiteX1-4179" fmla="*/ 6648 w 10000"/>
                <a:gd name="connsiteY1-4180" fmla="*/ 5873 h 9781"/>
                <a:gd name="connsiteX2-4181" fmla="*/ 6648 w 10000"/>
                <a:gd name="connsiteY2-4182" fmla="*/ 6311 h 9781"/>
                <a:gd name="connsiteX3-4183" fmla="*/ 6229 w 10000"/>
                <a:gd name="connsiteY3-4184" fmla="*/ 6967 h 9781"/>
                <a:gd name="connsiteX4-4185" fmla="*/ 5810 w 10000"/>
                <a:gd name="connsiteY4-4186" fmla="*/ 7404 h 9781"/>
                <a:gd name="connsiteX5-4187" fmla="*/ 5810 w 10000"/>
                <a:gd name="connsiteY5-4188" fmla="*/ 7814 h 9781"/>
                <a:gd name="connsiteX6-4189" fmla="*/ 5391 w 10000"/>
                <a:gd name="connsiteY6-4190" fmla="*/ 8251 h 9781"/>
                <a:gd name="connsiteX7-4191" fmla="*/ 5391 w 10000"/>
                <a:gd name="connsiteY7-4192" fmla="*/ 8470 h 9781"/>
                <a:gd name="connsiteX8-4193" fmla="*/ 4973 w 10000"/>
                <a:gd name="connsiteY8-4194" fmla="*/ 8906 h 9781"/>
                <a:gd name="connsiteX9-4195" fmla="*/ 4555 w 10000"/>
                <a:gd name="connsiteY9-4196" fmla="*/ 9344 h 9781"/>
                <a:gd name="connsiteX10-4197" fmla="*/ 4134 w 10000"/>
                <a:gd name="connsiteY10-4198" fmla="*/ 9562 h 9781"/>
                <a:gd name="connsiteX11-4199" fmla="*/ 3719 w 10000"/>
                <a:gd name="connsiteY11-4200" fmla="*/ 9781 h 9781"/>
                <a:gd name="connsiteX12-4201" fmla="*/ 3297 w 10000"/>
                <a:gd name="connsiteY12-4202" fmla="*/ 9781 h 9781"/>
                <a:gd name="connsiteX13-4203" fmla="*/ 2930 w 10000"/>
                <a:gd name="connsiteY13-4204" fmla="*/ 9781 h 9781"/>
                <a:gd name="connsiteX14-4205" fmla="*/ 2511 w 10000"/>
                <a:gd name="connsiteY14-4206" fmla="*/ 9562 h 9781"/>
                <a:gd name="connsiteX15-4207" fmla="*/ 2092 w 10000"/>
                <a:gd name="connsiteY15-4208" fmla="*/ 9344 h 9781"/>
                <a:gd name="connsiteX16-4209" fmla="*/ 1256 w 10000"/>
                <a:gd name="connsiteY16-4210" fmla="*/ 9125 h 9781"/>
                <a:gd name="connsiteX17-4211" fmla="*/ 417 w 10000"/>
                <a:gd name="connsiteY17-4212" fmla="*/ 8906 h 9781"/>
                <a:gd name="connsiteX18-4213" fmla="*/ 0 w 10000"/>
                <a:gd name="connsiteY18-4214" fmla="*/ 8470 h 9781"/>
                <a:gd name="connsiteX19-4215" fmla="*/ 0 w 10000"/>
                <a:gd name="connsiteY19-4216" fmla="*/ 8251 h 9781"/>
                <a:gd name="connsiteX20-4217" fmla="*/ 0 w 10000"/>
                <a:gd name="connsiteY20-4218" fmla="*/ 8033 h 9781"/>
                <a:gd name="connsiteX21-4219" fmla="*/ 417 w 10000"/>
                <a:gd name="connsiteY21-4220" fmla="*/ 8033 h 9781"/>
                <a:gd name="connsiteX22-4221" fmla="*/ 1256 w 10000"/>
                <a:gd name="connsiteY22-4222" fmla="*/ 8033 h 9781"/>
                <a:gd name="connsiteX23-4223" fmla="*/ 1676 w 10000"/>
                <a:gd name="connsiteY23-4224" fmla="*/ 7814 h 9781"/>
                <a:gd name="connsiteX24-4225" fmla="*/ 2092 w 10000"/>
                <a:gd name="connsiteY24-4226" fmla="*/ 7623 h 9781"/>
                <a:gd name="connsiteX25-4227" fmla="*/ 2092 w 10000"/>
                <a:gd name="connsiteY25-4228" fmla="*/ 7623 h 9781"/>
                <a:gd name="connsiteX26-4229" fmla="*/ 2511 w 10000"/>
                <a:gd name="connsiteY26-4230" fmla="*/ 7404 h 9781"/>
                <a:gd name="connsiteX27-4231" fmla="*/ 2511 w 10000"/>
                <a:gd name="connsiteY27-4232" fmla="*/ 7185 h 9781"/>
                <a:gd name="connsiteX28-4233" fmla="*/ 2930 w 10000"/>
                <a:gd name="connsiteY28-4234" fmla="*/ 6748 h 9781"/>
                <a:gd name="connsiteX29-4235" fmla="*/ 2930 w 10000"/>
                <a:gd name="connsiteY29-4236" fmla="*/ 6311 h 9781"/>
                <a:gd name="connsiteX30-4237" fmla="*/ 3297 w 10000"/>
                <a:gd name="connsiteY30-4238" fmla="*/ 5873 h 9781"/>
                <a:gd name="connsiteX31-4239" fmla="*/ 3297 w 10000"/>
                <a:gd name="connsiteY31-4240" fmla="*/ 5437 h 9781"/>
                <a:gd name="connsiteX32-4241" fmla="*/ 3719 w 10000"/>
                <a:gd name="connsiteY32-4242" fmla="*/ 5000 h 9781"/>
                <a:gd name="connsiteX33-4243" fmla="*/ 4134 w 10000"/>
                <a:gd name="connsiteY33-4244" fmla="*/ 3906 h 9781"/>
                <a:gd name="connsiteX34-4245" fmla="*/ 4555 w 10000"/>
                <a:gd name="connsiteY34-4246" fmla="*/ 3033 h 9781"/>
                <a:gd name="connsiteX35-4247" fmla="*/ 4555 w 10000"/>
                <a:gd name="connsiteY35-4248" fmla="*/ 2404 h 9781"/>
                <a:gd name="connsiteX36-4249" fmla="*/ 4555 w 10000"/>
                <a:gd name="connsiteY36-4250" fmla="*/ 1967 h 9781"/>
                <a:gd name="connsiteX37-4251" fmla="*/ 4555 w 10000"/>
                <a:gd name="connsiteY37-4252" fmla="*/ 1748 h 9781"/>
                <a:gd name="connsiteX38-4253" fmla="*/ 4555 w 10000"/>
                <a:gd name="connsiteY38-4254" fmla="*/ 1529 h 9781"/>
                <a:gd name="connsiteX39-4255" fmla="*/ 4134 w 10000"/>
                <a:gd name="connsiteY39-4256" fmla="*/ 1311 h 9781"/>
                <a:gd name="connsiteX40-4257" fmla="*/ 7069 w 10000"/>
                <a:gd name="connsiteY40-4258" fmla="*/ 0 h 9781"/>
                <a:gd name="connsiteX41-4259" fmla="*/ 7906 w 10000"/>
                <a:gd name="connsiteY41-4260" fmla="*/ 437 h 9781"/>
                <a:gd name="connsiteX42-4261" fmla="*/ 8743 w 10000"/>
                <a:gd name="connsiteY42-4262" fmla="*/ 656 h 9781"/>
                <a:gd name="connsiteX43-4263" fmla="*/ 9580 w 10000"/>
                <a:gd name="connsiteY43-4264" fmla="*/ 873 h 9781"/>
                <a:gd name="connsiteX44-4265" fmla="*/ 10000 w 10000"/>
                <a:gd name="connsiteY44-4266" fmla="*/ 1092 h 9781"/>
                <a:gd name="connsiteX45-4267" fmla="*/ 10000 w 10000"/>
                <a:gd name="connsiteY45-4268" fmla="*/ 1092 h 9781"/>
                <a:gd name="connsiteX46-4269" fmla="*/ 10000 w 10000"/>
                <a:gd name="connsiteY46-4270" fmla="*/ 1529 h 9781"/>
                <a:gd name="connsiteX47-4271" fmla="*/ 9160 w 10000"/>
                <a:gd name="connsiteY47-4272" fmla="*/ 1748 h 9781"/>
                <a:gd name="connsiteX48-4273" fmla="*/ 9160 w 10000"/>
                <a:gd name="connsiteY48-4274" fmla="*/ 1967 h 9781"/>
                <a:gd name="connsiteX49-4275" fmla="*/ 8743 w 10000"/>
                <a:gd name="connsiteY49-4276" fmla="*/ 2185 h 9781"/>
                <a:gd name="connsiteX50-4277" fmla="*/ 8743 w 10000"/>
                <a:gd name="connsiteY50-4278" fmla="*/ 2404 h 9781"/>
                <a:gd name="connsiteX51-4279" fmla="*/ 8324 w 10000"/>
                <a:gd name="connsiteY51-4280" fmla="*/ 2814 h 9781"/>
                <a:gd name="connsiteX52-4281" fmla="*/ 7906 w 10000"/>
                <a:gd name="connsiteY52-4282" fmla="*/ 3251 h 9781"/>
                <a:gd name="connsiteX53-4283" fmla="*/ 7906 w 10000"/>
                <a:gd name="connsiteY53-4284" fmla="*/ 3688 h 9781"/>
                <a:gd name="connsiteX54-4285" fmla="*/ 7483 w 10000"/>
                <a:gd name="connsiteY54-4286" fmla="*/ 4344 h 9781"/>
                <a:gd name="connsiteX55-4287" fmla="*/ 7069 w 10000"/>
                <a:gd name="connsiteY55-4288" fmla="*/ 5000 h 9781"/>
                <a:gd name="connsiteX56-4289" fmla="*/ 7069 w 10000"/>
                <a:gd name="connsiteY56-4290" fmla="*/ 5000 h 9781"/>
                <a:gd name="connsiteX0-4291" fmla="*/ 7069 w 10000"/>
                <a:gd name="connsiteY0-4292" fmla="*/ 4665 h 9553"/>
                <a:gd name="connsiteX1-4293" fmla="*/ 6648 w 10000"/>
                <a:gd name="connsiteY1-4294" fmla="*/ 5557 h 9553"/>
                <a:gd name="connsiteX2-4295" fmla="*/ 6648 w 10000"/>
                <a:gd name="connsiteY2-4296" fmla="*/ 6005 h 9553"/>
                <a:gd name="connsiteX3-4297" fmla="*/ 6229 w 10000"/>
                <a:gd name="connsiteY3-4298" fmla="*/ 6676 h 9553"/>
                <a:gd name="connsiteX4-4299" fmla="*/ 5810 w 10000"/>
                <a:gd name="connsiteY4-4300" fmla="*/ 7123 h 9553"/>
                <a:gd name="connsiteX5-4301" fmla="*/ 5810 w 10000"/>
                <a:gd name="connsiteY5-4302" fmla="*/ 7542 h 9553"/>
                <a:gd name="connsiteX6-4303" fmla="*/ 5391 w 10000"/>
                <a:gd name="connsiteY6-4304" fmla="*/ 7989 h 9553"/>
                <a:gd name="connsiteX7-4305" fmla="*/ 5391 w 10000"/>
                <a:gd name="connsiteY7-4306" fmla="*/ 8213 h 9553"/>
                <a:gd name="connsiteX8-4307" fmla="*/ 4973 w 10000"/>
                <a:gd name="connsiteY8-4308" fmla="*/ 8658 h 9553"/>
                <a:gd name="connsiteX9-4309" fmla="*/ 4555 w 10000"/>
                <a:gd name="connsiteY9-4310" fmla="*/ 9106 h 9553"/>
                <a:gd name="connsiteX10-4311" fmla="*/ 4134 w 10000"/>
                <a:gd name="connsiteY10-4312" fmla="*/ 9329 h 9553"/>
                <a:gd name="connsiteX11-4313" fmla="*/ 3719 w 10000"/>
                <a:gd name="connsiteY11-4314" fmla="*/ 9553 h 9553"/>
                <a:gd name="connsiteX12-4315" fmla="*/ 3297 w 10000"/>
                <a:gd name="connsiteY12-4316" fmla="*/ 9553 h 9553"/>
                <a:gd name="connsiteX13-4317" fmla="*/ 2930 w 10000"/>
                <a:gd name="connsiteY13-4318" fmla="*/ 9553 h 9553"/>
                <a:gd name="connsiteX14-4319" fmla="*/ 2511 w 10000"/>
                <a:gd name="connsiteY14-4320" fmla="*/ 9329 h 9553"/>
                <a:gd name="connsiteX15-4321" fmla="*/ 2092 w 10000"/>
                <a:gd name="connsiteY15-4322" fmla="*/ 9106 h 9553"/>
                <a:gd name="connsiteX16-4323" fmla="*/ 1256 w 10000"/>
                <a:gd name="connsiteY16-4324" fmla="*/ 8882 h 9553"/>
                <a:gd name="connsiteX17-4325" fmla="*/ 417 w 10000"/>
                <a:gd name="connsiteY17-4326" fmla="*/ 8658 h 9553"/>
                <a:gd name="connsiteX18-4327" fmla="*/ 0 w 10000"/>
                <a:gd name="connsiteY18-4328" fmla="*/ 8213 h 9553"/>
                <a:gd name="connsiteX19-4329" fmla="*/ 0 w 10000"/>
                <a:gd name="connsiteY19-4330" fmla="*/ 7989 h 9553"/>
                <a:gd name="connsiteX20-4331" fmla="*/ 0 w 10000"/>
                <a:gd name="connsiteY20-4332" fmla="*/ 7766 h 9553"/>
                <a:gd name="connsiteX21-4333" fmla="*/ 417 w 10000"/>
                <a:gd name="connsiteY21-4334" fmla="*/ 7766 h 9553"/>
                <a:gd name="connsiteX22-4335" fmla="*/ 1256 w 10000"/>
                <a:gd name="connsiteY22-4336" fmla="*/ 7766 h 9553"/>
                <a:gd name="connsiteX23-4337" fmla="*/ 1676 w 10000"/>
                <a:gd name="connsiteY23-4338" fmla="*/ 7542 h 9553"/>
                <a:gd name="connsiteX24-4339" fmla="*/ 2092 w 10000"/>
                <a:gd name="connsiteY24-4340" fmla="*/ 7347 h 9553"/>
                <a:gd name="connsiteX25-4341" fmla="*/ 2092 w 10000"/>
                <a:gd name="connsiteY25-4342" fmla="*/ 7347 h 9553"/>
                <a:gd name="connsiteX26-4343" fmla="*/ 2511 w 10000"/>
                <a:gd name="connsiteY26-4344" fmla="*/ 7123 h 9553"/>
                <a:gd name="connsiteX27-4345" fmla="*/ 2511 w 10000"/>
                <a:gd name="connsiteY27-4346" fmla="*/ 6899 h 9553"/>
                <a:gd name="connsiteX28-4347" fmla="*/ 2930 w 10000"/>
                <a:gd name="connsiteY28-4348" fmla="*/ 6452 h 9553"/>
                <a:gd name="connsiteX29-4349" fmla="*/ 2930 w 10000"/>
                <a:gd name="connsiteY29-4350" fmla="*/ 6005 h 9553"/>
                <a:gd name="connsiteX30-4351" fmla="*/ 3297 w 10000"/>
                <a:gd name="connsiteY30-4352" fmla="*/ 5557 h 9553"/>
                <a:gd name="connsiteX31-4353" fmla="*/ 3297 w 10000"/>
                <a:gd name="connsiteY31-4354" fmla="*/ 5112 h 9553"/>
                <a:gd name="connsiteX32-4355" fmla="*/ 3719 w 10000"/>
                <a:gd name="connsiteY32-4356" fmla="*/ 4665 h 9553"/>
                <a:gd name="connsiteX33-4357" fmla="*/ 4134 w 10000"/>
                <a:gd name="connsiteY33-4358" fmla="*/ 3546 h 9553"/>
                <a:gd name="connsiteX34-4359" fmla="*/ 4555 w 10000"/>
                <a:gd name="connsiteY34-4360" fmla="*/ 2654 h 9553"/>
                <a:gd name="connsiteX35-4361" fmla="*/ 4555 w 10000"/>
                <a:gd name="connsiteY35-4362" fmla="*/ 2011 h 9553"/>
                <a:gd name="connsiteX36-4363" fmla="*/ 4555 w 10000"/>
                <a:gd name="connsiteY36-4364" fmla="*/ 1564 h 9553"/>
                <a:gd name="connsiteX37-4365" fmla="*/ 4555 w 10000"/>
                <a:gd name="connsiteY37-4366" fmla="*/ 1340 h 9553"/>
                <a:gd name="connsiteX38-4367" fmla="*/ 4555 w 10000"/>
                <a:gd name="connsiteY38-4368" fmla="*/ 1116 h 9553"/>
                <a:gd name="connsiteX39-4369" fmla="*/ 4134 w 10000"/>
                <a:gd name="connsiteY39-4370" fmla="*/ 893 h 9553"/>
                <a:gd name="connsiteX40-4371" fmla="*/ 7906 w 10000"/>
                <a:gd name="connsiteY40-4372" fmla="*/ 0 h 9553"/>
                <a:gd name="connsiteX41-4373" fmla="*/ 8743 w 10000"/>
                <a:gd name="connsiteY41-4374" fmla="*/ 224 h 9553"/>
                <a:gd name="connsiteX42-4375" fmla="*/ 9580 w 10000"/>
                <a:gd name="connsiteY42-4376" fmla="*/ 446 h 9553"/>
                <a:gd name="connsiteX43-4377" fmla="*/ 10000 w 10000"/>
                <a:gd name="connsiteY43-4378" fmla="*/ 669 h 9553"/>
                <a:gd name="connsiteX44-4379" fmla="*/ 10000 w 10000"/>
                <a:gd name="connsiteY44-4380" fmla="*/ 669 h 9553"/>
                <a:gd name="connsiteX45-4381" fmla="*/ 10000 w 10000"/>
                <a:gd name="connsiteY45-4382" fmla="*/ 1116 h 9553"/>
                <a:gd name="connsiteX46-4383" fmla="*/ 9160 w 10000"/>
                <a:gd name="connsiteY46-4384" fmla="*/ 1340 h 9553"/>
                <a:gd name="connsiteX47-4385" fmla="*/ 9160 w 10000"/>
                <a:gd name="connsiteY47-4386" fmla="*/ 1564 h 9553"/>
                <a:gd name="connsiteX48-4387" fmla="*/ 8743 w 10000"/>
                <a:gd name="connsiteY48-4388" fmla="*/ 1787 h 9553"/>
                <a:gd name="connsiteX49-4389" fmla="*/ 8743 w 10000"/>
                <a:gd name="connsiteY49-4390" fmla="*/ 2011 h 9553"/>
                <a:gd name="connsiteX50-4391" fmla="*/ 8324 w 10000"/>
                <a:gd name="connsiteY50-4392" fmla="*/ 2430 h 9553"/>
                <a:gd name="connsiteX51-4393" fmla="*/ 7906 w 10000"/>
                <a:gd name="connsiteY51-4394" fmla="*/ 2877 h 9553"/>
                <a:gd name="connsiteX52-4395" fmla="*/ 7906 w 10000"/>
                <a:gd name="connsiteY52-4396" fmla="*/ 3324 h 9553"/>
                <a:gd name="connsiteX53-4397" fmla="*/ 7483 w 10000"/>
                <a:gd name="connsiteY53-4398" fmla="*/ 3994 h 9553"/>
                <a:gd name="connsiteX54-4399" fmla="*/ 7069 w 10000"/>
                <a:gd name="connsiteY54-4400" fmla="*/ 4665 h 9553"/>
                <a:gd name="connsiteX55-4401" fmla="*/ 7069 w 10000"/>
                <a:gd name="connsiteY55-4402" fmla="*/ 4665 h 9553"/>
                <a:gd name="connsiteX0-4403" fmla="*/ 7069 w 10000"/>
                <a:gd name="connsiteY0-4404" fmla="*/ 4883 h 10000"/>
                <a:gd name="connsiteX1-4405" fmla="*/ 6648 w 10000"/>
                <a:gd name="connsiteY1-4406" fmla="*/ 5817 h 10000"/>
                <a:gd name="connsiteX2-4407" fmla="*/ 6648 w 10000"/>
                <a:gd name="connsiteY2-4408" fmla="*/ 6286 h 10000"/>
                <a:gd name="connsiteX3-4409" fmla="*/ 6229 w 10000"/>
                <a:gd name="connsiteY3-4410" fmla="*/ 6988 h 10000"/>
                <a:gd name="connsiteX4-4411" fmla="*/ 5810 w 10000"/>
                <a:gd name="connsiteY4-4412" fmla="*/ 7456 h 10000"/>
                <a:gd name="connsiteX5-4413" fmla="*/ 5810 w 10000"/>
                <a:gd name="connsiteY5-4414" fmla="*/ 7895 h 10000"/>
                <a:gd name="connsiteX6-4415" fmla="*/ 5391 w 10000"/>
                <a:gd name="connsiteY6-4416" fmla="*/ 8363 h 10000"/>
                <a:gd name="connsiteX7-4417" fmla="*/ 5391 w 10000"/>
                <a:gd name="connsiteY7-4418" fmla="*/ 8597 h 10000"/>
                <a:gd name="connsiteX8-4419" fmla="*/ 4973 w 10000"/>
                <a:gd name="connsiteY8-4420" fmla="*/ 9063 h 10000"/>
                <a:gd name="connsiteX9-4421" fmla="*/ 4555 w 10000"/>
                <a:gd name="connsiteY9-4422" fmla="*/ 9532 h 10000"/>
                <a:gd name="connsiteX10-4423" fmla="*/ 4134 w 10000"/>
                <a:gd name="connsiteY10-4424" fmla="*/ 9766 h 10000"/>
                <a:gd name="connsiteX11-4425" fmla="*/ 3719 w 10000"/>
                <a:gd name="connsiteY11-4426" fmla="*/ 10000 h 10000"/>
                <a:gd name="connsiteX12-4427" fmla="*/ 3297 w 10000"/>
                <a:gd name="connsiteY12-4428" fmla="*/ 10000 h 10000"/>
                <a:gd name="connsiteX13-4429" fmla="*/ 2930 w 10000"/>
                <a:gd name="connsiteY13-4430" fmla="*/ 10000 h 10000"/>
                <a:gd name="connsiteX14-4431" fmla="*/ 2511 w 10000"/>
                <a:gd name="connsiteY14-4432" fmla="*/ 9766 h 10000"/>
                <a:gd name="connsiteX15-4433" fmla="*/ 2092 w 10000"/>
                <a:gd name="connsiteY15-4434" fmla="*/ 9532 h 10000"/>
                <a:gd name="connsiteX16-4435" fmla="*/ 1256 w 10000"/>
                <a:gd name="connsiteY16-4436" fmla="*/ 9298 h 10000"/>
                <a:gd name="connsiteX17-4437" fmla="*/ 417 w 10000"/>
                <a:gd name="connsiteY17-4438" fmla="*/ 9063 h 10000"/>
                <a:gd name="connsiteX18-4439" fmla="*/ 0 w 10000"/>
                <a:gd name="connsiteY18-4440" fmla="*/ 8597 h 10000"/>
                <a:gd name="connsiteX19-4441" fmla="*/ 0 w 10000"/>
                <a:gd name="connsiteY19-4442" fmla="*/ 8363 h 10000"/>
                <a:gd name="connsiteX20-4443" fmla="*/ 0 w 10000"/>
                <a:gd name="connsiteY20-4444" fmla="*/ 8129 h 10000"/>
                <a:gd name="connsiteX21-4445" fmla="*/ 417 w 10000"/>
                <a:gd name="connsiteY21-4446" fmla="*/ 8129 h 10000"/>
                <a:gd name="connsiteX22-4447" fmla="*/ 1256 w 10000"/>
                <a:gd name="connsiteY22-4448" fmla="*/ 8129 h 10000"/>
                <a:gd name="connsiteX23-4449" fmla="*/ 1676 w 10000"/>
                <a:gd name="connsiteY23-4450" fmla="*/ 7895 h 10000"/>
                <a:gd name="connsiteX24-4451" fmla="*/ 2092 w 10000"/>
                <a:gd name="connsiteY24-4452" fmla="*/ 7691 h 10000"/>
                <a:gd name="connsiteX25-4453" fmla="*/ 2092 w 10000"/>
                <a:gd name="connsiteY25-4454" fmla="*/ 7691 h 10000"/>
                <a:gd name="connsiteX26-4455" fmla="*/ 2511 w 10000"/>
                <a:gd name="connsiteY26-4456" fmla="*/ 7456 h 10000"/>
                <a:gd name="connsiteX27-4457" fmla="*/ 2511 w 10000"/>
                <a:gd name="connsiteY27-4458" fmla="*/ 7222 h 10000"/>
                <a:gd name="connsiteX28-4459" fmla="*/ 2930 w 10000"/>
                <a:gd name="connsiteY28-4460" fmla="*/ 6754 h 10000"/>
                <a:gd name="connsiteX29-4461" fmla="*/ 2930 w 10000"/>
                <a:gd name="connsiteY29-4462" fmla="*/ 6286 h 10000"/>
                <a:gd name="connsiteX30-4463" fmla="*/ 3297 w 10000"/>
                <a:gd name="connsiteY30-4464" fmla="*/ 5817 h 10000"/>
                <a:gd name="connsiteX31-4465" fmla="*/ 3297 w 10000"/>
                <a:gd name="connsiteY31-4466" fmla="*/ 5351 h 10000"/>
                <a:gd name="connsiteX32-4467" fmla="*/ 3719 w 10000"/>
                <a:gd name="connsiteY32-4468" fmla="*/ 4883 h 10000"/>
                <a:gd name="connsiteX33-4469" fmla="*/ 4134 w 10000"/>
                <a:gd name="connsiteY33-4470" fmla="*/ 3712 h 10000"/>
                <a:gd name="connsiteX34-4471" fmla="*/ 4555 w 10000"/>
                <a:gd name="connsiteY34-4472" fmla="*/ 2778 h 10000"/>
                <a:gd name="connsiteX35-4473" fmla="*/ 4555 w 10000"/>
                <a:gd name="connsiteY35-4474" fmla="*/ 2105 h 10000"/>
                <a:gd name="connsiteX36-4475" fmla="*/ 4555 w 10000"/>
                <a:gd name="connsiteY36-4476" fmla="*/ 1637 h 10000"/>
                <a:gd name="connsiteX37-4477" fmla="*/ 4555 w 10000"/>
                <a:gd name="connsiteY37-4478" fmla="*/ 1403 h 10000"/>
                <a:gd name="connsiteX38-4479" fmla="*/ 4555 w 10000"/>
                <a:gd name="connsiteY38-4480" fmla="*/ 1168 h 10000"/>
                <a:gd name="connsiteX39-4481" fmla="*/ 7906 w 10000"/>
                <a:gd name="connsiteY39-4482" fmla="*/ 0 h 10000"/>
                <a:gd name="connsiteX40-4483" fmla="*/ 8743 w 10000"/>
                <a:gd name="connsiteY40-4484" fmla="*/ 234 h 10000"/>
                <a:gd name="connsiteX41-4485" fmla="*/ 9580 w 10000"/>
                <a:gd name="connsiteY41-4486" fmla="*/ 467 h 10000"/>
                <a:gd name="connsiteX42-4487" fmla="*/ 10000 w 10000"/>
                <a:gd name="connsiteY42-4488" fmla="*/ 700 h 10000"/>
                <a:gd name="connsiteX43-4489" fmla="*/ 10000 w 10000"/>
                <a:gd name="connsiteY43-4490" fmla="*/ 700 h 10000"/>
                <a:gd name="connsiteX44-4491" fmla="*/ 10000 w 10000"/>
                <a:gd name="connsiteY44-4492" fmla="*/ 1168 h 10000"/>
                <a:gd name="connsiteX45-4493" fmla="*/ 9160 w 10000"/>
                <a:gd name="connsiteY45-4494" fmla="*/ 1403 h 10000"/>
                <a:gd name="connsiteX46-4495" fmla="*/ 9160 w 10000"/>
                <a:gd name="connsiteY46-4496" fmla="*/ 1637 h 10000"/>
                <a:gd name="connsiteX47-4497" fmla="*/ 8743 w 10000"/>
                <a:gd name="connsiteY47-4498" fmla="*/ 1871 h 10000"/>
                <a:gd name="connsiteX48-4499" fmla="*/ 8743 w 10000"/>
                <a:gd name="connsiteY48-4500" fmla="*/ 2105 h 10000"/>
                <a:gd name="connsiteX49-4501" fmla="*/ 8324 w 10000"/>
                <a:gd name="connsiteY49-4502" fmla="*/ 2544 h 10000"/>
                <a:gd name="connsiteX50-4503" fmla="*/ 7906 w 10000"/>
                <a:gd name="connsiteY50-4504" fmla="*/ 3012 h 10000"/>
                <a:gd name="connsiteX51-4505" fmla="*/ 7906 w 10000"/>
                <a:gd name="connsiteY51-4506" fmla="*/ 3480 h 10000"/>
                <a:gd name="connsiteX52-4507" fmla="*/ 7483 w 10000"/>
                <a:gd name="connsiteY52-4508" fmla="*/ 4181 h 10000"/>
                <a:gd name="connsiteX53-4509" fmla="*/ 7069 w 10000"/>
                <a:gd name="connsiteY53-4510" fmla="*/ 4883 h 10000"/>
                <a:gd name="connsiteX54-4511" fmla="*/ 7069 w 10000"/>
                <a:gd name="connsiteY54-4512" fmla="*/ 4883 h 100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29" y="connsiteY14-30"/>
                </a:cxn>
                <a:cxn ang="0">
                  <a:pos x="connsiteX15-31" y="connsiteY15-32"/>
                </a:cxn>
                <a:cxn ang="0">
                  <a:pos x="connsiteX16-33" y="connsiteY16-34"/>
                </a:cxn>
                <a:cxn ang="0">
                  <a:pos x="connsiteX17-35" y="connsiteY17-36"/>
                </a:cxn>
                <a:cxn ang="0">
                  <a:pos x="connsiteX18-37" y="connsiteY18-38"/>
                </a:cxn>
                <a:cxn ang="0">
                  <a:pos x="connsiteX19-39" y="connsiteY19-40"/>
                </a:cxn>
                <a:cxn ang="0">
                  <a:pos x="connsiteX20-41" y="connsiteY20-42"/>
                </a:cxn>
                <a:cxn ang="0">
                  <a:pos x="connsiteX21-43" y="connsiteY21-44"/>
                </a:cxn>
                <a:cxn ang="0">
                  <a:pos x="connsiteX22-45" y="connsiteY22-46"/>
                </a:cxn>
                <a:cxn ang="0">
                  <a:pos x="connsiteX23-47" y="connsiteY23-48"/>
                </a:cxn>
                <a:cxn ang="0">
                  <a:pos x="connsiteX24-49" y="connsiteY24-50"/>
                </a:cxn>
                <a:cxn ang="0">
                  <a:pos x="connsiteX25-51" y="connsiteY25-52"/>
                </a:cxn>
                <a:cxn ang="0">
                  <a:pos x="connsiteX26-53" y="connsiteY26-54"/>
                </a:cxn>
                <a:cxn ang="0">
                  <a:pos x="connsiteX27-55" y="connsiteY27-56"/>
                </a:cxn>
                <a:cxn ang="0">
                  <a:pos x="connsiteX28-57" y="connsiteY28-58"/>
                </a:cxn>
                <a:cxn ang="0">
                  <a:pos x="connsiteX29-59" y="connsiteY29-60"/>
                </a:cxn>
                <a:cxn ang="0">
                  <a:pos x="connsiteX30-61" y="connsiteY30-62"/>
                </a:cxn>
                <a:cxn ang="0">
                  <a:pos x="connsiteX31-63" y="connsiteY31-64"/>
                </a:cxn>
                <a:cxn ang="0">
                  <a:pos x="connsiteX32-65" y="connsiteY32-66"/>
                </a:cxn>
                <a:cxn ang="0">
                  <a:pos x="connsiteX33-67" y="connsiteY33-68"/>
                </a:cxn>
                <a:cxn ang="0">
                  <a:pos x="connsiteX34-69" y="connsiteY34-70"/>
                </a:cxn>
                <a:cxn ang="0">
                  <a:pos x="connsiteX35-71" y="connsiteY35-72"/>
                </a:cxn>
                <a:cxn ang="0">
                  <a:pos x="connsiteX36-73" y="connsiteY36-74"/>
                </a:cxn>
                <a:cxn ang="0">
                  <a:pos x="connsiteX37-75" y="connsiteY37-76"/>
                </a:cxn>
                <a:cxn ang="0">
                  <a:pos x="connsiteX38-77" y="connsiteY38-78"/>
                </a:cxn>
                <a:cxn ang="0">
                  <a:pos x="connsiteX39-79" y="connsiteY39-80"/>
                </a:cxn>
                <a:cxn ang="0">
                  <a:pos x="connsiteX40-81" y="connsiteY40-82"/>
                </a:cxn>
                <a:cxn ang="0">
                  <a:pos x="connsiteX41-83" y="connsiteY41-84"/>
                </a:cxn>
                <a:cxn ang="0">
                  <a:pos x="connsiteX42-85" y="connsiteY42-86"/>
                </a:cxn>
                <a:cxn ang="0">
                  <a:pos x="connsiteX43-87" y="connsiteY43-88"/>
                </a:cxn>
                <a:cxn ang="0">
                  <a:pos x="connsiteX44-89" y="connsiteY44-90"/>
                </a:cxn>
                <a:cxn ang="0">
                  <a:pos x="connsiteX45-91" y="connsiteY45-92"/>
                </a:cxn>
                <a:cxn ang="0">
                  <a:pos x="connsiteX46-93" y="connsiteY46-94"/>
                </a:cxn>
                <a:cxn ang="0">
                  <a:pos x="connsiteX47-95" y="connsiteY47-96"/>
                </a:cxn>
                <a:cxn ang="0">
                  <a:pos x="connsiteX48-97" y="connsiteY48-98"/>
                </a:cxn>
                <a:cxn ang="0">
                  <a:pos x="connsiteX49-99" y="connsiteY49-100"/>
                </a:cxn>
                <a:cxn ang="0">
                  <a:pos x="connsiteX50-101" y="connsiteY50-102"/>
                </a:cxn>
                <a:cxn ang="0">
                  <a:pos x="connsiteX51-103" y="connsiteY51-104"/>
                </a:cxn>
                <a:cxn ang="0">
                  <a:pos x="connsiteX52-105" y="connsiteY52-106"/>
                </a:cxn>
                <a:cxn ang="0">
                  <a:pos x="connsiteX53-107" y="connsiteY53-108"/>
                </a:cxn>
                <a:cxn ang="0">
                  <a:pos x="connsiteX54-109" y="connsiteY54-110"/>
                </a:cxn>
              </a:cxnLst>
              <a:rect l="l" t="t" r="r" b="b"/>
              <a:pathLst>
                <a:path w="10000" h="10000">
                  <a:moveTo>
                    <a:pt x="7069" y="4883"/>
                  </a:moveTo>
                  <a:cubicBezTo>
                    <a:pt x="6925" y="5194"/>
                    <a:pt x="6788" y="5506"/>
                    <a:pt x="6648" y="5817"/>
                  </a:cubicBezTo>
                  <a:lnTo>
                    <a:pt x="6648" y="6286"/>
                  </a:lnTo>
                  <a:lnTo>
                    <a:pt x="6229" y="6988"/>
                  </a:lnTo>
                  <a:lnTo>
                    <a:pt x="5810" y="7456"/>
                  </a:lnTo>
                  <a:lnTo>
                    <a:pt x="5810" y="7895"/>
                  </a:lnTo>
                  <a:lnTo>
                    <a:pt x="5391" y="8363"/>
                  </a:lnTo>
                  <a:lnTo>
                    <a:pt x="5391" y="8597"/>
                  </a:lnTo>
                  <a:cubicBezTo>
                    <a:pt x="5250" y="8752"/>
                    <a:pt x="5111" y="8908"/>
                    <a:pt x="4973" y="9063"/>
                  </a:cubicBezTo>
                  <a:lnTo>
                    <a:pt x="4555" y="9532"/>
                  </a:lnTo>
                  <a:lnTo>
                    <a:pt x="4134" y="9766"/>
                  </a:lnTo>
                  <a:lnTo>
                    <a:pt x="3719" y="10000"/>
                  </a:lnTo>
                  <a:lnTo>
                    <a:pt x="3297" y="10000"/>
                  </a:lnTo>
                  <a:lnTo>
                    <a:pt x="2930" y="10000"/>
                  </a:lnTo>
                  <a:lnTo>
                    <a:pt x="2511" y="9766"/>
                  </a:lnTo>
                  <a:lnTo>
                    <a:pt x="2092" y="9532"/>
                  </a:lnTo>
                  <a:lnTo>
                    <a:pt x="1256" y="9298"/>
                  </a:lnTo>
                  <a:lnTo>
                    <a:pt x="417" y="9063"/>
                  </a:lnTo>
                  <a:lnTo>
                    <a:pt x="0" y="8597"/>
                  </a:lnTo>
                  <a:lnTo>
                    <a:pt x="0" y="8363"/>
                  </a:lnTo>
                  <a:lnTo>
                    <a:pt x="0" y="8129"/>
                  </a:lnTo>
                  <a:lnTo>
                    <a:pt x="417" y="8129"/>
                  </a:lnTo>
                  <a:lnTo>
                    <a:pt x="1256" y="8129"/>
                  </a:lnTo>
                  <a:lnTo>
                    <a:pt x="1676" y="7895"/>
                  </a:lnTo>
                  <a:lnTo>
                    <a:pt x="2092" y="7691"/>
                  </a:lnTo>
                  <a:lnTo>
                    <a:pt x="2092" y="7691"/>
                  </a:lnTo>
                  <a:lnTo>
                    <a:pt x="2511" y="7456"/>
                  </a:lnTo>
                  <a:lnTo>
                    <a:pt x="2511" y="7222"/>
                  </a:lnTo>
                  <a:lnTo>
                    <a:pt x="2930" y="6754"/>
                  </a:lnTo>
                  <a:lnTo>
                    <a:pt x="2930" y="6286"/>
                  </a:lnTo>
                  <a:cubicBezTo>
                    <a:pt x="3056" y="6130"/>
                    <a:pt x="3175" y="5975"/>
                    <a:pt x="3297" y="5817"/>
                  </a:cubicBezTo>
                  <a:lnTo>
                    <a:pt x="3297" y="5351"/>
                  </a:lnTo>
                  <a:cubicBezTo>
                    <a:pt x="3436" y="5194"/>
                    <a:pt x="3580" y="5039"/>
                    <a:pt x="3719" y="4883"/>
                  </a:cubicBezTo>
                  <a:cubicBezTo>
                    <a:pt x="3860" y="4493"/>
                    <a:pt x="3995" y="4103"/>
                    <a:pt x="4134" y="3712"/>
                  </a:cubicBezTo>
                  <a:cubicBezTo>
                    <a:pt x="4273" y="3401"/>
                    <a:pt x="4415" y="3089"/>
                    <a:pt x="4555" y="2778"/>
                  </a:cubicBezTo>
                  <a:lnTo>
                    <a:pt x="4555" y="2105"/>
                  </a:lnTo>
                  <a:lnTo>
                    <a:pt x="4555" y="1637"/>
                  </a:lnTo>
                  <a:lnTo>
                    <a:pt x="4555" y="1403"/>
                  </a:lnTo>
                  <a:lnTo>
                    <a:pt x="4555" y="1168"/>
                  </a:lnTo>
                  <a:lnTo>
                    <a:pt x="7906" y="0"/>
                  </a:lnTo>
                  <a:lnTo>
                    <a:pt x="8743" y="234"/>
                  </a:lnTo>
                  <a:lnTo>
                    <a:pt x="9580" y="467"/>
                  </a:lnTo>
                  <a:lnTo>
                    <a:pt x="10000" y="700"/>
                  </a:lnTo>
                  <a:lnTo>
                    <a:pt x="10000" y="700"/>
                  </a:lnTo>
                  <a:lnTo>
                    <a:pt x="10000" y="1168"/>
                  </a:lnTo>
                  <a:lnTo>
                    <a:pt x="9160" y="1403"/>
                  </a:lnTo>
                  <a:lnTo>
                    <a:pt x="9160" y="1637"/>
                  </a:lnTo>
                  <a:lnTo>
                    <a:pt x="8743" y="1871"/>
                  </a:lnTo>
                  <a:lnTo>
                    <a:pt x="8743" y="2105"/>
                  </a:lnTo>
                  <a:lnTo>
                    <a:pt x="8324" y="2544"/>
                  </a:lnTo>
                  <a:cubicBezTo>
                    <a:pt x="8187" y="2700"/>
                    <a:pt x="8042" y="2856"/>
                    <a:pt x="7906" y="3012"/>
                  </a:cubicBezTo>
                  <a:lnTo>
                    <a:pt x="7906" y="3480"/>
                  </a:lnTo>
                  <a:cubicBezTo>
                    <a:pt x="7766" y="3712"/>
                    <a:pt x="7622" y="3946"/>
                    <a:pt x="7483" y="4181"/>
                  </a:cubicBezTo>
                  <a:cubicBezTo>
                    <a:pt x="7343" y="4414"/>
                    <a:pt x="7213" y="4649"/>
                    <a:pt x="7069" y="4883"/>
                  </a:cubicBezTo>
                  <a:lnTo>
                    <a:pt x="7069" y="4883"/>
                  </a:lnTo>
                </a:path>
              </a:pathLst>
            </a:custGeom>
            <a:solidFill>
              <a:schemeClr val="bg1">
                <a:lumMod val="50000"/>
              </a:schemeClr>
            </a:solidFill>
            <a:ln w="12700">
              <a:solidFill>
                <a:schemeClr val="bg1">
                  <a:lumMod val="50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7628" name="Freeform 44"/>
            <p:cNvSpPr/>
            <p:nvPr/>
          </p:nvSpPr>
          <p:spPr bwMode="auto">
            <a:xfrm>
              <a:off x="14953" y="4083"/>
              <a:ext cx="1333" cy="240"/>
            </a:xfrm>
            <a:custGeom>
              <a:avLst/>
              <a:gdLst>
                <a:gd name="connsiteX0" fmla="*/ 8995 w 10000"/>
                <a:gd name="connsiteY0" fmla="*/ 5321 h 10000"/>
                <a:gd name="connsiteX1" fmla="*/ 8851 w 10000"/>
                <a:gd name="connsiteY1" fmla="*/ 6176 h 10000"/>
                <a:gd name="connsiteX2" fmla="*/ 8851 w 10000"/>
                <a:gd name="connsiteY2" fmla="*/ 6604 h 10000"/>
                <a:gd name="connsiteX3" fmla="*/ 8707 w 10000"/>
                <a:gd name="connsiteY3" fmla="*/ 7246 h 10000"/>
                <a:gd name="connsiteX4" fmla="*/ 8564 w 10000"/>
                <a:gd name="connsiteY4" fmla="*/ 7674 h 10000"/>
                <a:gd name="connsiteX5" fmla="*/ 8564 w 10000"/>
                <a:gd name="connsiteY5" fmla="*/ 8075 h 10000"/>
                <a:gd name="connsiteX6" fmla="*/ 8420 w 10000"/>
                <a:gd name="connsiteY6" fmla="*/ 8503 h 10000"/>
                <a:gd name="connsiteX7" fmla="*/ 8420 w 10000"/>
                <a:gd name="connsiteY7" fmla="*/ 8717 h 10000"/>
                <a:gd name="connsiteX8" fmla="*/ 8276 w 10000"/>
                <a:gd name="connsiteY8" fmla="*/ 9144 h 10000"/>
                <a:gd name="connsiteX9" fmla="*/ 8133 w 10000"/>
                <a:gd name="connsiteY9" fmla="*/ 9572 h 10000"/>
                <a:gd name="connsiteX10" fmla="*/ 7989 w 10000"/>
                <a:gd name="connsiteY10" fmla="*/ 9786 h 10000"/>
                <a:gd name="connsiteX11" fmla="*/ 7846 w 10000"/>
                <a:gd name="connsiteY11" fmla="*/ 10000 h 10000"/>
                <a:gd name="connsiteX12" fmla="*/ 7576 w 10000"/>
                <a:gd name="connsiteY12" fmla="*/ 10000 h 10000"/>
                <a:gd name="connsiteX13" fmla="*/ 7433 w 10000"/>
                <a:gd name="connsiteY13" fmla="*/ 9786 h 10000"/>
                <a:gd name="connsiteX14" fmla="*/ 7289 w 10000"/>
                <a:gd name="connsiteY14" fmla="*/ 9572 h 10000"/>
                <a:gd name="connsiteX15" fmla="*/ 7002 w 10000"/>
                <a:gd name="connsiteY15" fmla="*/ 9358 h 10000"/>
                <a:gd name="connsiteX16" fmla="*/ 6715 w 10000"/>
                <a:gd name="connsiteY16" fmla="*/ 9144 h 10000"/>
                <a:gd name="connsiteX17" fmla="*/ 6571 w 10000"/>
                <a:gd name="connsiteY17" fmla="*/ 8717 h 10000"/>
                <a:gd name="connsiteX18" fmla="*/ 6571 w 10000"/>
                <a:gd name="connsiteY18" fmla="*/ 8503 h 10000"/>
                <a:gd name="connsiteX19" fmla="*/ 6571 w 10000"/>
                <a:gd name="connsiteY19" fmla="*/ 8289 h 10000"/>
                <a:gd name="connsiteX20" fmla="*/ 6715 w 10000"/>
                <a:gd name="connsiteY20" fmla="*/ 8289 h 10000"/>
                <a:gd name="connsiteX21" fmla="*/ 7002 w 10000"/>
                <a:gd name="connsiteY21" fmla="*/ 8289 h 10000"/>
                <a:gd name="connsiteX22" fmla="*/ 7145 w 10000"/>
                <a:gd name="connsiteY22" fmla="*/ 8075 h 10000"/>
                <a:gd name="connsiteX23" fmla="*/ 7289 w 10000"/>
                <a:gd name="connsiteY23" fmla="*/ 7888 h 10000"/>
                <a:gd name="connsiteX24" fmla="*/ 7289 w 10000"/>
                <a:gd name="connsiteY24" fmla="*/ 7888 h 10000"/>
                <a:gd name="connsiteX25" fmla="*/ 7433 w 10000"/>
                <a:gd name="connsiteY25" fmla="*/ 7674 h 10000"/>
                <a:gd name="connsiteX26" fmla="*/ 7433 w 10000"/>
                <a:gd name="connsiteY26" fmla="*/ 7460 h 10000"/>
                <a:gd name="connsiteX27" fmla="*/ 7576 w 10000"/>
                <a:gd name="connsiteY27" fmla="*/ 7032 h 10000"/>
                <a:gd name="connsiteX28" fmla="*/ 7576 w 10000"/>
                <a:gd name="connsiteY28" fmla="*/ 6604 h 10000"/>
                <a:gd name="connsiteX29" fmla="*/ 7702 w 10000"/>
                <a:gd name="connsiteY29" fmla="*/ 6176 h 10000"/>
                <a:gd name="connsiteX30" fmla="*/ 7702 w 10000"/>
                <a:gd name="connsiteY30" fmla="*/ 5749 h 10000"/>
                <a:gd name="connsiteX31" fmla="*/ 7846 w 10000"/>
                <a:gd name="connsiteY31" fmla="*/ 5321 h 10000"/>
                <a:gd name="connsiteX32" fmla="*/ 7989 w 10000"/>
                <a:gd name="connsiteY32" fmla="*/ 4251 h 10000"/>
                <a:gd name="connsiteX33" fmla="*/ 8133 w 10000"/>
                <a:gd name="connsiteY33" fmla="*/ 3396 h 10000"/>
                <a:gd name="connsiteX34" fmla="*/ 8133 w 10000"/>
                <a:gd name="connsiteY34" fmla="*/ 2781 h 10000"/>
                <a:gd name="connsiteX35" fmla="*/ 8133 w 10000"/>
                <a:gd name="connsiteY35" fmla="*/ 2353 h 10000"/>
                <a:gd name="connsiteX36" fmla="*/ 8133 w 10000"/>
                <a:gd name="connsiteY36" fmla="*/ 2139 h 10000"/>
                <a:gd name="connsiteX37" fmla="*/ 8133 w 10000"/>
                <a:gd name="connsiteY37" fmla="*/ 1925 h 10000"/>
                <a:gd name="connsiteX38" fmla="*/ 7989 w 10000"/>
                <a:gd name="connsiteY38" fmla="*/ 1711 h 10000"/>
                <a:gd name="connsiteX39" fmla="*/ 7846 w 10000"/>
                <a:gd name="connsiteY39" fmla="*/ 1497 h 10000"/>
                <a:gd name="connsiteX40" fmla="*/ 7702 w 10000"/>
                <a:gd name="connsiteY40" fmla="*/ 1497 h 10000"/>
                <a:gd name="connsiteX41" fmla="*/ 7289 w 10000"/>
                <a:gd name="connsiteY41" fmla="*/ 1497 h 10000"/>
                <a:gd name="connsiteX42" fmla="*/ 7002 w 10000"/>
                <a:gd name="connsiteY42" fmla="*/ 1497 h 10000"/>
                <a:gd name="connsiteX43" fmla="*/ 6427 w 10000"/>
                <a:gd name="connsiteY43" fmla="*/ 1497 h 10000"/>
                <a:gd name="connsiteX44" fmla="*/ 5853 w 10000"/>
                <a:gd name="connsiteY44" fmla="*/ 1711 h 10000"/>
                <a:gd name="connsiteX45" fmla="*/ 4991 w 10000"/>
                <a:gd name="connsiteY45" fmla="*/ 1925 h 10000"/>
                <a:gd name="connsiteX46" fmla="*/ 4147 w 10000"/>
                <a:gd name="connsiteY46" fmla="*/ 1925 h 10000"/>
                <a:gd name="connsiteX47" fmla="*/ 3285 w 10000"/>
                <a:gd name="connsiteY47" fmla="*/ 2139 h 10000"/>
                <a:gd name="connsiteX48" fmla="*/ 2280 w 10000"/>
                <a:gd name="connsiteY48" fmla="*/ 2353 h 10000"/>
                <a:gd name="connsiteX49" fmla="*/ 1418 w 10000"/>
                <a:gd name="connsiteY49" fmla="*/ 2353 h 10000"/>
                <a:gd name="connsiteX50" fmla="*/ 575 w 10000"/>
                <a:gd name="connsiteY50" fmla="*/ 2567 h 10000"/>
                <a:gd name="connsiteX51" fmla="*/ 0 w 10000"/>
                <a:gd name="connsiteY51" fmla="*/ 2567 h 10000"/>
                <a:gd name="connsiteX52" fmla="*/ 0 w 10000"/>
                <a:gd name="connsiteY52" fmla="*/ 1711 h 10000"/>
                <a:gd name="connsiteX53" fmla="*/ 575 w 10000"/>
                <a:gd name="connsiteY53" fmla="*/ 1711 h 10000"/>
                <a:gd name="connsiteX54" fmla="*/ 1275 w 10000"/>
                <a:gd name="connsiteY54" fmla="*/ 1497 h 10000"/>
                <a:gd name="connsiteX55" fmla="*/ 2136 w 10000"/>
                <a:gd name="connsiteY55" fmla="*/ 1497 h 10000"/>
                <a:gd name="connsiteX56" fmla="*/ 3142 w 10000"/>
                <a:gd name="connsiteY56" fmla="*/ 1283 h 10000"/>
                <a:gd name="connsiteX57" fmla="*/ 4004 w 10000"/>
                <a:gd name="connsiteY57" fmla="*/ 1070 h 10000"/>
                <a:gd name="connsiteX58" fmla="*/ 4847 w 10000"/>
                <a:gd name="connsiteY58" fmla="*/ 1070 h 10000"/>
                <a:gd name="connsiteX59" fmla="*/ 5566 w 10000"/>
                <a:gd name="connsiteY59" fmla="*/ 856 h 10000"/>
                <a:gd name="connsiteX60" fmla="*/ 6284 w 10000"/>
                <a:gd name="connsiteY60" fmla="*/ 642 h 10000"/>
                <a:gd name="connsiteX61" fmla="*/ 6715 w 10000"/>
                <a:gd name="connsiteY61" fmla="*/ 642 h 10000"/>
                <a:gd name="connsiteX62" fmla="*/ 7145 w 10000"/>
                <a:gd name="connsiteY62" fmla="*/ 428 h 10000"/>
                <a:gd name="connsiteX63" fmla="*/ 7433 w 10000"/>
                <a:gd name="connsiteY63" fmla="*/ 214 h 10000"/>
                <a:gd name="connsiteX64" fmla="*/ 7702 w 10000"/>
                <a:gd name="connsiteY64" fmla="*/ 214 h 10000"/>
                <a:gd name="connsiteX65" fmla="*/ 7989 w 10000"/>
                <a:gd name="connsiteY65" fmla="*/ 0 h 10000"/>
                <a:gd name="connsiteX66" fmla="*/ 8133 w 10000"/>
                <a:gd name="connsiteY66" fmla="*/ 0 h 10000"/>
                <a:gd name="connsiteX67" fmla="*/ 8276 w 10000"/>
                <a:gd name="connsiteY67" fmla="*/ 0 h 10000"/>
                <a:gd name="connsiteX68" fmla="*/ 8420 w 10000"/>
                <a:gd name="connsiteY68" fmla="*/ 214 h 10000"/>
                <a:gd name="connsiteX69" fmla="*/ 8707 w 10000"/>
                <a:gd name="connsiteY69" fmla="*/ 214 h 10000"/>
                <a:gd name="connsiteX70" fmla="*/ 8995 w 10000"/>
                <a:gd name="connsiteY70" fmla="*/ 428 h 10000"/>
                <a:gd name="connsiteX71" fmla="*/ 9282 w 10000"/>
                <a:gd name="connsiteY71" fmla="*/ 856 h 10000"/>
                <a:gd name="connsiteX72" fmla="*/ 9569 w 10000"/>
                <a:gd name="connsiteY72" fmla="*/ 1070 h 10000"/>
                <a:gd name="connsiteX73" fmla="*/ 9856 w 10000"/>
                <a:gd name="connsiteY73" fmla="*/ 1283 h 10000"/>
                <a:gd name="connsiteX74" fmla="*/ 10000 w 10000"/>
                <a:gd name="connsiteY74" fmla="*/ 1497 h 10000"/>
                <a:gd name="connsiteX75" fmla="*/ 10000 w 10000"/>
                <a:gd name="connsiteY75" fmla="*/ 1497 h 10000"/>
                <a:gd name="connsiteX76" fmla="*/ 10000 w 10000"/>
                <a:gd name="connsiteY76" fmla="*/ 1925 h 10000"/>
                <a:gd name="connsiteX77" fmla="*/ 9713 w 10000"/>
                <a:gd name="connsiteY77" fmla="*/ 2139 h 10000"/>
                <a:gd name="connsiteX78" fmla="*/ 9713 w 10000"/>
                <a:gd name="connsiteY78" fmla="*/ 2353 h 10000"/>
                <a:gd name="connsiteX79" fmla="*/ 9569 w 10000"/>
                <a:gd name="connsiteY79" fmla="*/ 2567 h 10000"/>
                <a:gd name="connsiteX80" fmla="*/ 9569 w 10000"/>
                <a:gd name="connsiteY80" fmla="*/ 2781 h 10000"/>
                <a:gd name="connsiteX81" fmla="*/ 9425 w 10000"/>
                <a:gd name="connsiteY81" fmla="*/ 3182 h 10000"/>
                <a:gd name="connsiteX82" fmla="*/ 9282 w 10000"/>
                <a:gd name="connsiteY82" fmla="*/ 3610 h 10000"/>
                <a:gd name="connsiteX83" fmla="*/ 9282 w 10000"/>
                <a:gd name="connsiteY83" fmla="*/ 4037 h 10000"/>
                <a:gd name="connsiteX84" fmla="*/ 9138 w 10000"/>
                <a:gd name="connsiteY84" fmla="*/ 4679 h 10000"/>
                <a:gd name="connsiteX85" fmla="*/ 8995 w 10000"/>
                <a:gd name="connsiteY85" fmla="*/ 5321 h 10000"/>
                <a:gd name="connsiteX86" fmla="*/ 8995 w 10000"/>
                <a:gd name="connsiteY86" fmla="*/ 5321 h 10000"/>
                <a:gd name="connsiteX0-1" fmla="*/ 8995 w 10000"/>
                <a:gd name="connsiteY0-2" fmla="*/ 5321 h 10000"/>
                <a:gd name="connsiteX1-3" fmla="*/ 8851 w 10000"/>
                <a:gd name="connsiteY1-4" fmla="*/ 6176 h 10000"/>
                <a:gd name="connsiteX2-5" fmla="*/ 8851 w 10000"/>
                <a:gd name="connsiteY2-6" fmla="*/ 6604 h 10000"/>
                <a:gd name="connsiteX3-7" fmla="*/ 8707 w 10000"/>
                <a:gd name="connsiteY3-8" fmla="*/ 7246 h 10000"/>
                <a:gd name="connsiteX4-9" fmla="*/ 8564 w 10000"/>
                <a:gd name="connsiteY4-10" fmla="*/ 7674 h 10000"/>
                <a:gd name="connsiteX5-11" fmla="*/ 8564 w 10000"/>
                <a:gd name="connsiteY5-12" fmla="*/ 8075 h 10000"/>
                <a:gd name="connsiteX6-13" fmla="*/ 8420 w 10000"/>
                <a:gd name="connsiteY6-14" fmla="*/ 8503 h 10000"/>
                <a:gd name="connsiteX7-15" fmla="*/ 8420 w 10000"/>
                <a:gd name="connsiteY7-16" fmla="*/ 8717 h 10000"/>
                <a:gd name="connsiteX8-17" fmla="*/ 8276 w 10000"/>
                <a:gd name="connsiteY8-18" fmla="*/ 9144 h 10000"/>
                <a:gd name="connsiteX9-19" fmla="*/ 8133 w 10000"/>
                <a:gd name="connsiteY9-20" fmla="*/ 9572 h 10000"/>
                <a:gd name="connsiteX10-21" fmla="*/ 7989 w 10000"/>
                <a:gd name="connsiteY10-22" fmla="*/ 9786 h 10000"/>
                <a:gd name="connsiteX11-23" fmla="*/ 7846 w 10000"/>
                <a:gd name="connsiteY11-24" fmla="*/ 10000 h 10000"/>
                <a:gd name="connsiteX12-25" fmla="*/ 7576 w 10000"/>
                <a:gd name="connsiteY12-26" fmla="*/ 10000 h 10000"/>
                <a:gd name="connsiteX13-27" fmla="*/ 7433 w 10000"/>
                <a:gd name="connsiteY13-28" fmla="*/ 9786 h 10000"/>
                <a:gd name="connsiteX14-29" fmla="*/ 7002 w 10000"/>
                <a:gd name="connsiteY14-30" fmla="*/ 9358 h 10000"/>
                <a:gd name="connsiteX15-31" fmla="*/ 6715 w 10000"/>
                <a:gd name="connsiteY15-32" fmla="*/ 9144 h 10000"/>
                <a:gd name="connsiteX16-33" fmla="*/ 6571 w 10000"/>
                <a:gd name="connsiteY16-34" fmla="*/ 8717 h 10000"/>
                <a:gd name="connsiteX17-35" fmla="*/ 6571 w 10000"/>
                <a:gd name="connsiteY17-36" fmla="*/ 8503 h 10000"/>
                <a:gd name="connsiteX18-37" fmla="*/ 6571 w 10000"/>
                <a:gd name="connsiteY18-38" fmla="*/ 8289 h 10000"/>
                <a:gd name="connsiteX19-39" fmla="*/ 6715 w 10000"/>
                <a:gd name="connsiteY19-40" fmla="*/ 8289 h 10000"/>
                <a:gd name="connsiteX20-41" fmla="*/ 7002 w 10000"/>
                <a:gd name="connsiteY20-42" fmla="*/ 8289 h 10000"/>
                <a:gd name="connsiteX21-43" fmla="*/ 7145 w 10000"/>
                <a:gd name="connsiteY21-44" fmla="*/ 8075 h 10000"/>
                <a:gd name="connsiteX22-45" fmla="*/ 7289 w 10000"/>
                <a:gd name="connsiteY22-46" fmla="*/ 7888 h 10000"/>
                <a:gd name="connsiteX23-47" fmla="*/ 7289 w 10000"/>
                <a:gd name="connsiteY23-48" fmla="*/ 7888 h 10000"/>
                <a:gd name="connsiteX24-49" fmla="*/ 7433 w 10000"/>
                <a:gd name="connsiteY24-50" fmla="*/ 7674 h 10000"/>
                <a:gd name="connsiteX25-51" fmla="*/ 7433 w 10000"/>
                <a:gd name="connsiteY25-52" fmla="*/ 7460 h 10000"/>
                <a:gd name="connsiteX26-53" fmla="*/ 7576 w 10000"/>
                <a:gd name="connsiteY26-54" fmla="*/ 7032 h 10000"/>
                <a:gd name="connsiteX27-55" fmla="*/ 7576 w 10000"/>
                <a:gd name="connsiteY27-56" fmla="*/ 6604 h 10000"/>
                <a:gd name="connsiteX28-57" fmla="*/ 7702 w 10000"/>
                <a:gd name="connsiteY28-58" fmla="*/ 6176 h 10000"/>
                <a:gd name="connsiteX29-59" fmla="*/ 7702 w 10000"/>
                <a:gd name="connsiteY29-60" fmla="*/ 5749 h 10000"/>
                <a:gd name="connsiteX30-61" fmla="*/ 7846 w 10000"/>
                <a:gd name="connsiteY30-62" fmla="*/ 5321 h 10000"/>
                <a:gd name="connsiteX31-63" fmla="*/ 7989 w 10000"/>
                <a:gd name="connsiteY31-64" fmla="*/ 4251 h 10000"/>
                <a:gd name="connsiteX32-65" fmla="*/ 8133 w 10000"/>
                <a:gd name="connsiteY32-66" fmla="*/ 3396 h 10000"/>
                <a:gd name="connsiteX33-67" fmla="*/ 8133 w 10000"/>
                <a:gd name="connsiteY33-68" fmla="*/ 2781 h 10000"/>
                <a:gd name="connsiteX34-69" fmla="*/ 8133 w 10000"/>
                <a:gd name="connsiteY34-70" fmla="*/ 2353 h 10000"/>
                <a:gd name="connsiteX35-71" fmla="*/ 8133 w 10000"/>
                <a:gd name="connsiteY35-72" fmla="*/ 2139 h 10000"/>
                <a:gd name="connsiteX36-73" fmla="*/ 8133 w 10000"/>
                <a:gd name="connsiteY36-74" fmla="*/ 1925 h 10000"/>
                <a:gd name="connsiteX37-75" fmla="*/ 7989 w 10000"/>
                <a:gd name="connsiteY37-76" fmla="*/ 1711 h 10000"/>
                <a:gd name="connsiteX38-77" fmla="*/ 7846 w 10000"/>
                <a:gd name="connsiteY38-78" fmla="*/ 1497 h 10000"/>
                <a:gd name="connsiteX39-79" fmla="*/ 7702 w 10000"/>
                <a:gd name="connsiteY39-80" fmla="*/ 1497 h 10000"/>
                <a:gd name="connsiteX40-81" fmla="*/ 7289 w 10000"/>
                <a:gd name="connsiteY40-82" fmla="*/ 1497 h 10000"/>
                <a:gd name="connsiteX41-83" fmla="*/ 7002 w 10000"/>
                <a:gd name="connsiteY41-84" fmla="*/ 1497 h 10000"/>
                <a:gd name="connsiteX42-85" fmla="*/ 6427 w 10000"/>
                <a:gd name="connsiteY42-86" fmla="*/ 1497 h 10000"/>
                <a:gd name="connsiteX43-87" fmla="*/ 5853 w 10000"/>
                <a:gd name="connsiteY43-88" fmla="*/ 1711 h 10000"/>
                <a:gd name="connsiteX44-89" fmla="*/ 4991 w 10000"/>
                <a:gd name="connsiteY44-90" fmla="*/ 1925 h 10000"/>
                <a:gd name="connsiteX45-91" fmla="*/ 4147 w 10000"/>
                <a:gd name="connsiteY45-92" fmla="*/ 1925 h 10000"/>
                <a:gd name="connsiteX46-93" fmla="*/ 3285 w 10000"/>
                <a:gd name="connsiteY46-94" fmla="*/ 2139 h 10000"/>
                <a:gd name="connsiteX47-95" fmla="*/ 2280 w 10000"/>
                <a:gd name="connsiteY47-96" fmla="*/ 2353 h 10000"/>
                <a:gd name="connsiteX48-97" fmla="*/ 1418 w 10000"/>
                <a:gd name="connsiteY48-98" fmla="*/ 2353 h 10000"/>
                <a:gd name="connsiteX49-99" fmla="*/ 575 w 10000"/>
                <a:gd name="connsiteY49-100" fmla="*/ 2567 h 10000"/>
                <a:gd name="connsiteX50-101" fmla="*/ 0 w 10000"/>
                <a:gd name="connsiteY50-102" fmla="*/ 2567 h 10000"/>
                <a:gd name="connsiteX51-103" fmla="*/ 0 w 10000"/>
                <a:gd name="connsiteY51-104" fmla="*/ 1711 h 10000"/>
                <a:gd name="connsiteX52-105" fmla="*/ 575 w 10000"/>
                <a:gd name="connsiteY52-106" fmla="*/ 1711 h 10000"/>
                <a:gd name="connsiteX53-107" fmla="*/ 1275 w 10000"/>
                <a:gd name="connsiteY53-108" fmla="*/ 1497 h 10000"/>
                <a:gd name="connsiteX54-109" fmla="*/ 2136 w 10000"/>
                <a:gd name="connsiteY54-110" fmla="*/ 1497 h 10000"/>
                <a:gd name="connsiteX55-111" fmla="*/ 3142 w 10000"/>
                <a:gd name="connsiteY55-112" fmla="*/ 1283 h 10000"/>
                <a:gd name="connsiteX56-113" fmla="*/ 4004 w 10000"/>
                <a:gd name="connsiteY56-114" fmla="*/ 1070 h 10000"/>
                <a:gd name="connsiteX57-115" fmla="*/ 4847 w 10000"/>
                <a:gd name="connsiteY57-116" fmla="*/ 1070 h 10000"/>
                <a:gd name="connsiteX58-117" fmla="*/ 5566 w 10000"/>
                <a:gd name="connsiteY58-118" fmla="*/ 856 h 10000"/>
                <a:gd name="connsiteX59-119" fmla="*/ 6284 w 10000"/>
                <a:gd name="connsiteY59-120" fmla="*/ 642 h 10000"/>
                <a:gd name="connsiteX60-121" fmla="*/ 6715 w 10000"/>
                <a:gd name="connsiteY60-122" fmla="*/ 642 h 10000"/>
                <a:gd name="connsiteX61-123" fmla="*/ 7145 w 10000"/>
                <a:gd name="connsiteY61-124" fmla="*/ 428 h 10000"/>
                <a:gd name="connsiteX62-125" fmla="*/ 7433 w 10000"/>
                <a:gd name="connsiteY62-126" fmla="*/ 214 h 10000"/>
                <a:gd name="connsiteX63-127" fmla="*/ 7702 w 10000"/>
                <a:gd name="connsiteY63-128" fmla="*/ 214 h 10000"/>
                <a:gd name="connsiteX64-129" fmla="*/ 7989 w 10000"/>
                <a:gd name="connsiteY64-130" fmla="*/ 0 h 10000"/>
                <a:gd name="connsiteX65-131" fmla="*/ 8133 w 10000"/>
                <a:gd name="connsiteY65-132" fmla="*/ 0 h 10000"/>
                <a:gd name="connsiteX66-133" fmla="*/ 8276 w 10000"/>
                <a:gd name="connsiteY66-134" fmla="*/ 0 h 10000"/>
                <a:gd name="connsiteX67-135" fmla="*/ 8420 w 10000"/>
                <a:gd name="connsiteY67-136" fmla="*/ 214 h 10000"/>
                <a:gd name="connsiteX68-137" fmla="*/ 8707 w 10000"/>
                <a:gd name="connsiteY68-138" fmla="*/ 214 h 10000"/>
                <a:gd name="connsiteX69-139" fmla="*/ 8995 w 10000"/>
                <a:gd name="connsiteY69-140" fmla="*/ 428 h 10000"/>
                <a:gd name="connsiteX70-141" fmla="*/ 9282 w 10000"/>
                <a:gd name="connsiteY70-142" fmla="*/ 856 h 10000"/>
                <a:gd name="connsiteX71-143" fmla="*/ 9569 w 10000"/>
                <a:gd name="connsiteY71-144" fmla="*/ 1070 h 10000"/>
                <a:gd name="connsiteX72-145" fmla="*/ 9856 w 10000"/>
                <a:gd name="connsiteY72-146" fmla="*/ 1283 h 10000"/>
                <a:gd name="connsiteX73-147" fmla="*/ 10000 w 10000"/>
                <a:gd name="connsiteY73-148" fmla="*/ 1497 h 10000"/>
                <a:gd name="connsiteX74-149" fmla="*/ 10000 w 10000"/>
                <a:gd name="connsiteY74-150" fmla="*/ 1497 h 10000"/>
                <a:gd name="connsiteX75-151" fmla="*/ 10000 w 10000"/>
                <a:gd name="connsiteY75-152" fmla="*/ 1925 h 10000"/>
                <a:gd name="connsiteX76-153" fmla="*/ 9713 w 10000"/>
                <a:gd name="connsiteY76-154" fmla="*/ 2139 h 10000"/>
                <a:gd name="connsiteX77-155" fmla="*/ 9713 w 10000"/>
                <a:gd name="connsiteY77-156" fmla="*/ 2353 h 10000"/>
                <a:gd name="connsiteX78-157" fmla="*/ 9569 w 10000"/>
                <a:gd name="connsiteY78-158" fmla="*/ 2567 h 10000"/>
                <a:gd name="connsiteX79-159" fmla="*/ 9569 w 10000"/>
                <a:gd name="connsiteY79-160" fmla="*/ 2781 h 10000"/>
                <a:gd name="connsiteX80-161" fmla="*/ 9425 w 10000"/>
                <a:gd name="connsiteY80-162" fmla="*/ 3182 h 10000"/>
                <a:gd name="connsiteX81-163" fmla="*/ 9282 w 10000"/>
                <a:gd name="connsiteY81-164" fmla="*/ 3610 h 10000"/>
                <a:gd name="connsiteX82-165" fmla="*/ 9282 w 10000"/>
                <a:gd name="connsiteY82-166" fmla="*/ 4037 h 10000"/>
                <a:gd name="connsiteX83-167" fmla="*/ 9138 w 10000"/>
                <a:gd name="connsiteY83-168" fmla="*/ 4679 h 10000"/>
                <a:gd name="connsiteX84-169" fmla="*/ 8995 w 10000"/>
                <a:gd name="connsiteY84-170" fmla="*/ 5321 h 10000"/>
                <a:gd name="connsiteX85-171" fmla="*/ 8995 w 10000"/>
                <a:gd name="connsiteY85-172" fmla="*/ 5321 h 10000"/>
                <a:gd name="connsiteX0-173" fmla="*/ 8995 w 10000"/>
                <a:gd name="connsiteY0-174" fmla="*/ 5321 h 10000"/>
                <a:gd name="connsiteX1-175" fmla="*/ 8851 w 10000"/>
                <a:gd name="connsiteY1-176" fmla="*/ 6176 h 10000"/>
                <a:gd name="connsiteX2-177" fmla="*/ 8851 w 10000"/>
                <a:gd name="connsiteY2-178" fmla="*/ 6604 h 10000"/>
                <a:gd name="connsiteX3-179" fmla="*/ 8707 w 10000"/>
                <a:gd name="connsiteY3-180" fmla="*/ 7246 h 10000"/>
                <a:gd name="connsiteX4-181" fmla="*/ 8564 w 10000"/>
                <a:gd name="connsiteY4-182" fmla="*/ 7674 h 10000"/>
                <a:gd name="connsiteX5-183" fmla="*/ 8564 w 10000"/>
                <a:gd name="connsiteY5-184" fmla="*/ 8075 h 10000"/>
                <a:gd name="connsiteX6-185" fmla="*/ 8420 w 10000"/>
                <a:gd name="connsiteY6-186" fmla="*/ 8503 h 10000"/>
                <a:gd name="connsiteX7-187" fmla="*/ 8420 w 10000"/>
                <a:gd name="connsiteY7-188" fmla="*/ 8717 h 10000"/>
                <a:gd name="connsiteX8-189" fmla="*/ 8276 w 10000"/>
                <a:gd name="connsiteY8-190" fmla="*/ 9144 h 10000"/>
                <a:gd name="connsiteX9-191" fmla="*/ 8133 w 10000"/>
                <a:gd name="connsiteY9-192" fmla="*/ 9572 h 10000"/>
                <a:gd name="connsiteX10-193" fmla="*/ 7989 w 10000"/>
                <a:gd name="connsiteY10-194" fmla="*/ 9786 h 10000"/>
                <a:gd name="connsiteX11-195" fmla="*/ 7846 w 10000"/>
                <a:gd name="connsiteY11-196" fmla="*/ 10000 h 10000"/>
                <a:gd name="connsiteX12-197" fmla="*/ 7576 w 10000"/>
                <a:gd name="connsiteY12-198" fmla="*/ 10000 h 10000"/>
                <a:gd name="connsiteX13-199" fmla="*/ 7433 w 10000"/>
                <a:gd name="connsiteY13-200" fmla="*/ 9786 h 10000"/>
                <a:gd name="connsiteX14-201" fmla="*/ 6715 w 10000"/>
                <a:gd name="connsiteY14-202" fmla="*/ 9144 h 10000"/>
                <a:gd name="connsiteX15-203" fmla="*/ 6571 w 10000"/>
                <a:gd name="connsiteY15-204" fmla="*/ 8717 h 10000"/>
                <a:gd name="connsiteX16-205" fmla="*/ 6571 w 10000"/>
                <a:gd name="connsiteY16-206" fmla="*/ 8503 h 10000"/>
                <a:gd name="connsiteX17-207" fmla="*/ 6571 w 10000"/>
                <a:gd name="connsiteY17-208" fmla="*/ 8289 h 10000"/>
                <a:gd name="connsiteX18-209" fmla="*/ 6715 w 10000"/>
                <a:gd name="connsiteY18-210" fmla="*/ 8289 h 10000"/>
                <a:gd name="connsiteX19-211" fmla="*/ 7002 w 10000"/>
                <a:gd name="connsiteY19-212" fmla="*/ 8289 h 10000"/>
                <a:gd name="connsiteX20-213" fmla="*/ 7145 w 10000"/>
                <a:gd name="connsiteY20-214" fmla="*/ 8075 h 10000"/>
                <a:gd name="connsiteX21-215" fmla="*/ 7289 w 10000"/>
                <a:gd name="connsiteY21-216" fmla="*/ 7888 h 10000"/>
                <a:gd name="connsiteX22-217" fmla="*/ 7289 w 10000"/>
                <a:gd name="connsiteY22-218" fmla="*/ 7888 h 10000"/>
                <a:gd name="connsiteX23-219" fmla="*/ 7433 w 10000"/>
                <a:gd name="connsiteY23-220" fmla="*/ 7674 h 10000"/>
                <a:gd name="connsiteX24-221" fmla="*/ 7433 w 10000"/>
                <a:gd name="connsiteY24-222" fmla="*/ 7460 h 10000"/>
                <a:gd name="connsiteX25-223" fmla="*/ 7576 w 10000"/>
                <a:gd name="connsiteY25-224" fmla="*/ 7032 h 10000"/>
                <a:gd name="connsiteX26-225" fmla="*/ 7576 w 10000"/>
                <a:gd name="connsiteY26-226" fmla="*/ 6604 h 10000"/>
                <a:gd name="connsiteX27-227" fmla="*/ 7702 w 10000"/>
                <a:gd name="connsiteY27-228" fmla="*/ 6176 h 10000"/>
                <a:gd name="connsiteX28-229" fmla="*/ 7702 w 10000"/>
                <a:gd name="connsiteY28-230" fmla="*/ 5749 h 10000"/>
                <a:gd name="connsiteX29-231" fmla="*/ 7846 w 10000"/>
                <a:gd name="connsiteY29-232" fmla="*/ 5321 h 10000"/>
                <a:gd name="connsiteX30-233" fmla="*/ 7989 w 10000"/>
                <a:gd name="connsiteY30-234" fmla="*/ 4251 h 10000"/>
                <a:gd name="connsiteX31-235" fmla="*/ 8133 w 10000"/>
                <a:gd name="connsiteY31-236" fmla="*/ 3396 h 10000"/>
                <a:gd name="connsiteX32-237" fmla="*/ 8133 w 10000"/>
                <a:gd name="connsiteY32-238" fmla="*/ 2781 h 10000"/>
                <a:gd name="connsiteX33-239" fmla="*/ 8133 w 10000"/>
                <a:gd name="connsiteY33-240" fmla="*/ 2353 h 10000"/>
                <a:gd name="connsiteX34-241" fmla="*/ 8133 w 10000"/>
                <a:gd name="connsiteY34-242" fmla="*/ 2139 h 10000"/>
                <a:gd name="connsiteX35-243" fmla="*/ 8133 w 10000"/>
                <a:gd name="connsiteY35-244" fmla="*/ 1925 h 10000"/>
                <a:gd name="connsiteX36-245" fmla="*/ 7989 w 10000"/>
                <a:gd name="connsiteY36-246" fmla="*/ 1711 h 10000"/>
                <a:gd name="connsiteX37-247" fmla="*/ 7846 w 10000"/>
                <a:gd name="connsiteY37-248" fmla="*/ 1497 h 10000"/>
                <a:gd name="connsiteX38-249" fmla="*/ 7702 w 10000"/>
                <a:gd name="connsiteY38-250" fmla="*/ 1497 h 10000"/>
                <a:gd name="connsiteX39-251" fmla="*/ 7289 w 10000"/>
                <a:gd name="connsiteY39-252" fmla="*/ 1497 h 10000"/>
                <a:gd name="connsiteX40-253" fmla="*/ 7002 w 10000"/>
                <a:gd name="connsiteY40-254" fmla="*/ 1497 h 10000"/>
                <a:gd name="connsiteX41-255" fmla="*/ 6427 w 10000"/>
                <a:gd name="connsiteY41-256" fmla="*/ 1497 h 10000"/>
                <a:gd name="connsiteX42-257" fmla="*/ 5853 w 10000"/>
                <a:gd name="connsiteY42-258" fmla="*/ 1711 h 10000"/>
                <a:gd name="connsiteX43-259" fmla="*/ 4991 w 10000"/>
                <a:gd name="connsiteY43-260" fmla="*/ 1925 h 10000"/>
                <a:gd name="connsiteX44-261" fmla="*/ 4147 w 10000"/>
                <a:gd name="connsiteY44-262" fmla="*/ 1925 h 10000"/>
                <a:gd name="connsiteX45-263" fmla="*/ 3285 w 10000"/>
                <a:gd name="connsiteY45-264" fmla="*/ 2139 h 10000"/>
                <a:gd name="connsiteX46-265" fmla="*/ 2280 w 10000"/>
                <a:gd name="connsiteY46-266" fmla="*/ 2353 h 10000"/>
                <a:gd name="connsiteX47-267" fmla="*/ 1418 w 10000"/>
                <a:gd name="connsiteY47-268" fmla="*/ 2353 h 10000"/>
                <a:gd name="connsiteX48-269" fmla="*/ 575 w 10000"/>
                <a:gd name="connsiteY48-270" fmla="*/ 2567 h 10000"/>
                <a:gd name="connsiteX49-271" fmla="*/ 0 w 10000"/>
                <a:gd name="connsiteY49-272" fmla="*/ 2567 h 10000"/>
                <a:gd name="connsiteX50-273" fmla="*/ 0 w 10000"/>
                <a:gd name="connsiteY50-274" fmla="*/ 1711 h 10000"/>
                <a:gd name="connsiteX51-275" fmla="*/ 575 w 10000"/>
                <a:gd name="connsiteY51-276" fmla="*/ 1711 h 10000"/>
                <a:gd name="connsiteX52-277" fmla="*/ 1275 w 10000"/>
                <a:gd name="connsiteY52-278" fmla="*/ 1497 h 10000"/>
                <a:gd name="connsiteX53-279" fmla="*/ 2136 w 10000"/>
                <a:gd name="connsiteY53-280" fmla="*/ 1497 h 10000"/>
                <a:gd name="connsiteX54-281" fmla="*/ 3142 w 10000"/>
                <a:gd name="connsiteY54-282" fmla="*/ 1283 h 10000"/>
                <a:gd name="connsiteX55-283" fmla="*/ 4004 w 10000"/>
                <a:gd name="connsiteY55-284" fmla="*/ 1070 h 10000"/>
                <a:gd name="connsiteX56-285" fmla="*/ 4847 w 10000"/>
                <a:gd name="connsiteY56-286" fmla="*/ 1070 h 10000"/>
                <a:gd name="connsiteX57-287" fmla="*/ 5566 w 10000"/>
                <a:gd name="connsiteY57-288" fmla="*/ 856 h 10000"/>
                <a:gd name="connsiteX58-289" fmla="*/ 6284 w 10000"/>
                <a:gd name="connsiteY58-290" fmla="*/ 642 h 10000"/>
                <a:gd name="connsiteX59-291" fmla="*/ 6715 w 10000"/>
                <a:gd name="connsiteY59-292" fmla="*/ 642 h 10000"/>
                <a:gd name="connsiteX60-293" fmla="*/ 7145 w 10000"/>
                <a:gd name="connsiteY60-294" fmla="*/ 428 h 10000"/>
                <a:gd name="connsiteX61-295" fmla="*/ 7433 w 10000"/>
                <a:gd name="connsiteY61-296" fmla="*/ 214 h 10000"/>
                <a:gd name="connsiteX62-297" fmla="*/ 7702 w 10000"/>
                <a:gd name="connsiteY62-298" fmla="*/ 214 h 10000"/>
                <a:gd name="connsiteX63-299" fmla="*/ 7989 w 10000"/>
                <a:gd name="connsiteY63-300" fmla="*/ 0 h 10000"/>
                <a:gd name="connsiteX64-301" fmla="*/ 8133 w 10000"/>
                <a:gd name="connsiteY64-302" fmla="*/ 0 h 10000"/>
                <a:gd name="connsiteX65-303" fmla="*/ 8276 w 10000"/>
                <a:gd name="connsiteY65-304" fmla="*/ 0 h 10000"/>
                <a:gd name="connsiteX66-305" fmla="*/ 8420 w 10000"/>
                <a:gd name="connsiteY66-306" fmla="*/ 214 h 10000"/>
                <a:gd name="connsiteX67-307" fmla="*/ 8707 w 10000"/>
                <a:gd name="connsiteY67-308" fmla="*/ 214 h 10000"/>
                <a:gd name="connsiteX68-309" fmla="*/ 8995 w 10000"/>
                <a:gd name="connsiteY68-310" fmla="*/ 428 h 10000"/>
                <a:gd name="connsiteX69-311" fmla="*/ 9282 w 10000"/>
                <a:gd name="connsiteY69-312" fmla="*/ 856 h 10000"/>
                <a:gd name="connsiteX70-313" fmla="*/ 9569 w 10000"/>
                <a:gd name="connsiteY70-314" fmla="*/ 1070 h 10000"/>
                <a:gd name="connsiteX71-315" fmla="*/ 9856 w 10000"/>
                <a:gd name="connsiteY71-316" fmla="*/ 1283 h 10000"/>
                <a:gd name="connsiteX72-317" fmla="*/ 10000 w 10000"/>
                <a:gd name="connsiteY72-318" fmla="*/ 1497 h 10000"/>
                <a:gd name="connsiteX73-319" fmla="*/ 10000 w 10000"/>
                <a:gd name="connsiteY73-320" fmla="*/ 1497 h 10000"/>
                <a:gd name="connsiteX74-321" fmla="*/ 10000 w 10000"/>
                <a:gd name="connsiteY74-322" fmla="*/ 1925 h 10000"/>
                <a:gd name="connsiteX75-323" fmla="*/ 9713 w 10000"/>
                <a:gd name="connsiteY75-324" fmla="*/ 2139 h 10000"/>
                <a:gd name="connsiteX76-325" fmla="*/ 9713 w 10000"/>
                <a:gd name="connsiteY76-326" fmla="*/ 2353 h 10000"/>
                <a:gd name="connsiteX77-327" fmla="*/ 9569 w 10000"/>
                <a:gd name="connsiteY77-328" fmla="*/ 2567 h 10000"/>
                <a:gd name="connsiteX78-329" fmla="*/ 9569 w 10000"/>
                <a:gd name="connsiteY78-330" fmla="*/ 2781 h 10000"/>
                <a:gd name="connsiteX79-331" fmla="*/ 9425 w 10000"/>
                <a:gd name="connsiteY79-332" fmla="*/ 3182 h 10000"/>
                <a:gd name="connsiteX80-333" fmla="*/ 9282 w 10000"/>
                <a:gd name="connsiteY80-334" fmla="*/ 3610 h 10000"/>
                <a:gd name="connsiteX81-335" fmla="*/ 9282 w 10000"/>
                <a:gd name="connsiteY81-336" fmla="*/ 4037 h 10000"/>
                <a:gd name="connsiteX82-337" fmla="*/ 9138 w 10000"/>
                <a:gd name="connsiteY82-338" fmla="*/ 4679 h 10000"/>
                <a:gd name="connsiteX83-339" fmla="*/ 8995 w 10000"/>
                <a:gd name="connsiteY83-340" fmla="*/ 5321 h 10000"/>
                <a:gd name="connsiteX84-341" fmla="*/ 8995 w 10000"/>
                <a:gd name="connsiteY84-342" fmla="*/ 5321 h 10000"/>
                <a:gd name="connsiteX0-343" fmla="*/ 8995 w 10000"/>
                <a:gd name="connsiteY0-344" fmla="*/ 5321 h 10000"/>
                <a:gd name="connsiteX1-345" fmla="*/ 8851 w 10000"/>
                <a:gd name="connsiteY1-346" fmla="*/ 6176 h 10000"/>
                <a:gd name="connsiteX2-347" fmla="*/ 8851 w 10000"/>
                <a:gd name="connsiteY2-348" fmla="*/ 6604 h 10000"/>
                <a:gd name="connsiteX3-349" fmla="*/ 8707 w 10000"/>
                <a:gd name="connsiteY3-350" fmla="*/ 7246 h 10000"/>
                <a:gd name="connsiteX4-351" fmla="*/ 8564 w 10000"/>
                <a:gd name="connsiteY4-352" fmla="*/ 7674 h 10000"/>
                <a:gd name="connsiteX5-353" fmla="*/ 8564 w 10000"/>
                <a:gd name="connsiteY5-354" fmla="*/ 8075 h 10000"/>
                <a:gd name="connsiteX6-355" fmla="*/ 8420 w 10000"/>
                <a:gd name="connsiteY6-356" fmla="*/ 8503 h 10000"/>
                <a:gd name="connsiteX7-357" fmla="*/ 8420 w 10000"/>
                <a:gd name="connsiteY7-358" fmla="*/ 8717 h 10000"/>
                <a:gd name="connsiteX8-359" fmla="*/ 8276 w 10000"/>
                <a:gd name="connsiteY8-360" fmla="*/ 9144 h 10000"/>
                <a:gd name="connsiteX9-361" fmla="*/ 8133 w 10000"/>
                <a:gd name="connsiteY9-362" fmla="*/ 9572 h 10000"/>
                <a:gd name="connsiteX10-363" fmla="*/ 7989 w 10000"/>
                <a:gd name="connsiteY10-364" fmla="*/ 9786 h 10000"/>
                <a:gd name="connsiteX11-365" fmla="*/ 7846 w 10000"/>
                <a:gd name="connsiteY11-366" fmla="*/ 10000 h 10000"/>
                <a:gd name="connsiteX12-367" fmla="*/ 7576 w 10000"/>
                <a:gd name="connsiteY12-368" fmla="*/ 10000 h 10000"/>
                <a:gd name="connsiteX13-369" fmla="*/ 7433 w 10000"/>
                <a:gd name="connsiteY13-370" fmla="*/ 9786 h 10000"/>
                <a:gd name="connsiteX14-371" fmla="*/ 6715 w 10000"/>
                <a:gd name="connsiteY14-372" fmla="*/ 9144 h 10000"/>
                <a:gd name="connsiteX15-373" fmla="*/ 6571 w 10000"/>
                <a:gd name="connsiteY15-374" fmla="*/ 8503 h 10000"/>
                <a:gd name="connsiteX16-375" fmla="*/ 6571 w 10000"/>
                <a:gd name="connsiteY16-376" fmla="*/ 8289 h 10000"/>
                <a:gd name="connsiteX17-377" fmla="*/ 6715 w 10000"/>
                <a:gd name="connsiteY17-378" fmla="*/ 8289 h 10000"/>
                <a:gd name="connsiteX18-379" fmla="*/ 7002 w 10000"/>
                <a:gd name="connsiteY18-380" fmla="*/ 8289 h 10000"/>
                <a:gd name="connsiteX19-381" fmla="*/ 7145 w 10000"/>
                <a:gd name="connsiteY19-382" fmla="*/ 8075 h 10000"/>
                <a:gd name="connsiteX20-383" fmla="*/ 7289 w 10000"/>
                <a:gd name="connsiteY20-384" fmla="*/ 7888 h 10000"/>
                <a:gd name="connsiteX21-385" fmla="*/ 7289 w 10000"/>
                <a:gd name="connsiteY21-386" fmla="*/ 7888 h 10000"/>
                <a:gd name="connsiteX22-387" fmla="*/ 7433 w 10000"/>
                <a:gd name="connsiteY22-388" fmla="*/ 7674 h 10000"/>
                <a:gd name="connsiteX23-389" fmla="*/ 7433 w 10000"/>
                <a:gd name="connsiteY23-390" fmla="*/ 7460 h 10000"/>
                <a:gd name="connsiteX24-391" fmla="*/ 7576 w 10000"/>
                <a:gd name="connsiteY24-392" fmla="*/ 7032 h 10000"/>
                <a:gd name="connsiteX25-393" fmla="*/ 7576 w 10000"/>
                <a:gd name="connsiteY25-394" fmla="*/ 6604 h 10000"/>
                <a:gd name="connsiteX26-395" fmla="*/ 7702 w 10000"/>
                <a:gd name="connsiteY26-396" fmla="*/ 6176 h 10000"/>
                <a:gd name="connsiteX27-397" fmla="*/ 7702 w 10000"/>
                <a:gd name="connsiteY27-398" fmla="*/ 5749 h 10000"/>
                <a:gd name="connsiteX28-399" fmla="*/ 7846 w 10000"/>
                <a:gd name="connsiteY28-400" fmla="*/ 5321 h 10000"/>
                <a:gd name="connsiteX29-401" fmla="*/ 7989 w 10000"/>
                <a:gd name="connsiteY29-402" fmla="*/ 4251 h 10000"/>
                <a:gd name="connsiteX30-403" fmla="*/ 8133 w 10000"/>
                <a:gd name="connsiteY30-404" fmla="*/ 3396 h 10000"/>
                <a:gd name="connsiteX31-405" fmla="*/ 8133 w 10000"/>
                <a:gd name="connsiteY31-406" fmla="*/ 2781 h 10000"/>
                <a:gd name="connsiteX32-407" fmla="*/ 8133 w 10000"/>
                <a:gd name="connsiteY32-408" fmla="*/ 2353 h 10000"/>
                <a:gd name="connsiteX33-409" fmla="*/ 8133 w 10000"/>
                <a:gd name="connsiteY33-410" fmla="*/ 2139 h 10000"/>
                <a:gd name="connsiteX34-411" fmla="*/ 8133 w 10000"/>
                <a:gd name="connsiteY34-412" fmla="*/ 1925 h 10000"/>
                <a:gd name="connsiteX35-413" fmla="*/ 7989 w 10000"/>
                <a:gd name="connsiteY35-414" fmla="*/ 1711 h 10000"/>
                <a:gd name="connsiteX36-415" fmla="*/ 7846 w 10000"/>
                <a:gd name="connsiteY36-416" fmla="*/ 1497 h 10000"/>
                <a:gd name="connsiteX37-417" fmla="*/ 7702 w 10000"/>
                <a:gd name="connsiteY37-418" fmla="*/ 1497 h 10000"/>
                <a:gd name="connsiteX38-419" fmla="*/ 7289 w 10000"/>
                <a:gd name="connsiteY38-420" fmla="*/ 1497 h 10000"/>
                <a:gd name="connsiteX39-421" fmla="*/ 7002 w 10000"/>
                <a:gd name="connsiteY39-422" fmla="*/ 1497 h 10000"/>
                <a:gd name="connsiteX40-423" fmla="*/ 6427 w 10000"/>
                <a:gd name="connsiteY40-424" fmla="*/ 1497 h 10000"/>
                <a:gd name="connsiteX41-425" fmla="*/ 5853 w 10000"/>
                <a:gd name="connsiteY41-426" fmla="*/ 1711 h 10000"/>
                <a:gd name="connsiteX42-427" fmla="*/ 4991 w 10000"/>
                <a:gd name="connsiteY42-428" fmla="*/ 1925 h 10000"/>
                <a:gd name="connsiteX43-429" fmla="*/ 4147 w 10000"/>
                <a:gd name="connsiteY43-430" fmla="*/ 1925 h 10000"/>
                <a:gd name="connsiteX44-431" fmla="*/ 3285 w 10000"/>
                <a:gd name="connsiteY44-432" fmla="*/ 2139 h 10000"/>
                <a:gd name="connsiteX45-433" fmla="*/ 2280 w 10000"/>
                <a:gd name="connsiteY45-434" fmla="*/ 2353 h 10000"/>
                <a:gd name="connsiteX46-435" fmla="*/ 1418 w 10000"/>
                <a:gd name="connsiteY46-436" fmla="*/ 2353 h 10000"/>
                <a:gd name="connsiteX47-437" fmla="*/ 575 w 10000"/>
                <a:gd name="connsiteY47-438" fmla="*/ 2567 h 10000"/>
                <a:gd name="connsiteX48-439" fmla="*/ 0 w 10000"/>
                <a:gd name="connsiteY48-440" fmla="*/ 2567 h 10000"/>
                <a:gd name="connsiteX49-441" fmla="*/ 0 w 10000"/>
                <a:gd name="connsiteY49-442" fmla="*/ 1711 h 10000"/>
                <a:gd name="connsiteX50-443" fmla="*/ 575 w 10000"/>
                <a:gd name="connsiteY50-444" fmla="*/ 1711 h 10000"/>
                <a:gd name="connsiteX51-445" fmla="*/ 1275 w 10000"/>
                <a:gd name="connsiteY51-446" fmla="*/ 1497 h 10000"/>
                <a:gd name="connsiteX52-447" fmla="*/ 2136 w 10000"/>
                <a:gd name="connsiteY52-448" fmla="*/ 1497 h 10000"/>
                <a:gd name="connsiteX53-449" fmla="*/ 3142 w 10000"/>
                <a:gd name="connsiteY53-450" fmla="*/ 1283 h 10000"/>
                <a:gd name="connsiteX54-451" fmla="*/ 4004 w 10000"/>
                <a:gd name="connsiteY54-452" fmla="*/ 1070 h 10000"/>
                <a:gd name="connsiteX55-453" fmla="*/ 4847 w 10000"/>
                <a:gd name="connsiteY55-454" fmla="*/ 1070 h 10000"/>
                <a:gd name="connsiteX56-455" fmla="*/ 5566 w 10000"/>
                <a:gd name="connsiteY56-456" fmla="*/ 856 h 10000"/>
                <a:gd name="connsiteX57-457" fmla="*/ 6284 w 10000"/>
                <a:gd name="connsiteY57-458" fmla="*/ 642 h 10000"/>
                <a:gd name="connsiteX58-459" fmla="*/ 6715 w 10000"/>
                <a:gd name="connsiteY58-460" fmla="*/ 642 h 10000"/>
                <a:gd name="connsiteX59-461" fmla="*/ 7145 w 10000"/>
                <a:gd name="connsiteY59-462" fmla="*/ 428 h 10000"/>
                <a:gd name="connsiteX60-463" fmla="*/ 7433 w 10000"/>
                <a:gd name="connsiteY60-464" fmla="*/ 214 h 10000"/>
                <a:gd name="connsiteX61-465" fmla="*/ 7702 w 10000"/>
                <a:gd name="connsiteY61-466" fmla="*/ 214 h 10000"/>
                <a:gd name="connsiteX62-467" fmla="*/ 7989 w 10000"/>
                <a:gd name="connsiteY62-468" fmla="*/ 0 h 10000"/>
                <a:gd name="connsiteX63-469" fmla="*/ 8133 w 10000"/>
                <a:gd name="connsiteY63-470" fmla="*/ 0 h 10000"/>
                <a:gd name="connsiteX64-471" fmla="*/ 8276 w 10000"/>
                <a:gd name="connsiteY64-472" fmla="*/ 0 h 10000"/>
                <a:gd name="connsiteX65-473" fmla="*/ 8420 w 10000"/>
                <a:gd name="connsiteY65-474" fmla="*/ 214 h 10000"/>
                <a:gd name="connsiteX66-475" fmla="*/ 8707 w 10000"/>
                <a:gd name="connsiteY66-476" fmla="*/ 214 h 10000"/>
                <a:gd name="connsiteX67-477" fmla="*/ 8995 w 10000"/>
                <a:gd name="connsiteY67-478" fmla="*/ 428 h 10000"/>
                <a:gd name="connsiteX68-479" fmla="*/ 9282 w 10000"/>
                <a:gd name="connsiteY68-480" fmla="*/ 856 h 10000"/>
                <a:gd name="connsiteX69-481" fmla="*/ 9569 w 10000"/>
                <a:gd name="connsiteY69-482" fmla="*/ 1070 h 10000"/>
                <a:gd name="connsiteX70-483" fmla="*/ 9856 w 10000"/>
                <a:gd name="connsiteY70-484" fmla="*/ 1283 h 10000"/>
                <a:gd name="connsiteX71-485" fmla="*/ 10000 w 10000"/>
                <a:gd name="connsiteY71-486" fmla="*/ 1497 h 10000"/>
                <a:gd name="connsiteX72-487" fmla="*/ 10000 w 10000"/>
                <a:gd name="connsiteY72-488" fmla="*/ 1497 h 10000"/>
                <a:gd name="connsiteX73-489" fmla="*/ 10000 w 10000"/>
                <a:gd name="connsiteY73-490" fmla="*/ 1925 h 10000"/>
                <a:gd name="connsiteX74-491" fmla="*/ 9713 w 10000"/>
                <a:gd name="connsiteY74-492" fmla="*/ 2139 h 10000"/>
                <a:gd name="connsiteX75-493" fmla="*/ 9713 w 10000"/>
                <a:gd name="connsiteY75-494" fmla="*/ 2353 h 10000"/>
                <a:gd name="connsiteX76-495" fmla="*/ 9569 w 10000"/>
                <a:gd name="connsiteY76-496" fmla="*/ 2567 h 10000"/>
                <a:gd name="connsiteX77-497" fmla="*/ 9569 w 10000"/>
                <a:gd name="connsiteY77-498" fmla="*/ 2781 h 10000"/>
                <a:gd name="connsiteX78-499" fmla="*/ 9425 w 10000"/>
                <a:gd name="connsiteY78-500" fmla="*/ 3182 h 10000"/>
                <a:gd name="connsiteX79-501" fmla="*/ 9282 w 10000"/>
                <a:gd name="connsiteY79-502" fmla="*/ 3610 h 10000"/>
                <a:gd name="connsiteX80-503" fmla="*/ 9282 w 10000"/>
                <a:gd name="connsiteY80-504" fmla="*/ 4037 h 10000"/>
                <a:gd name="connsiteX81-505" fmla="*/ 9138 w 10000"/>
                <a:gd name="connsiteY81-506" fmla="*/ 4679 h 10000"/>
                <a:gd name="connsiteX82-507" fmla="*/ 8995 w 10000"/>
                <a:gd name="connsiteY82-508" fmla="*/ 5321 h 10000"/>
                <a:gd name="connsiteX83-509" fmla="*/ 8995 w 10000"/>
                <a:gd name="connsiteY83-510" fmla="*/ 5321 h 10000"/>
                <a:gd name="connsiteX0-511" fmla="*/ 8995 w 10000"/>
                <a:gd name="connsiteY0-512" fmla="*/ 5321 h 10000"/>
                <a:gd name="connsiteX1-513" fmla="*/ 8851 w 10000"/>
                <a:gd name="connsiteY1-514" fmla="*/ 6176 h 10000"/>
                <a:gd name="connsiteX2-515" fmla="*/ 8851 w 10000"/>
                <a:gd name="connsiteY2-516" fmla="*/ 6604 h 10000"/>
                <a:gd name="connsiteX3-517" fmla="*/ 8707 w 10000"/>
                <a:gd name="connsiteY3-518" fmla="*/ 7246 h 10000"/>
                <a:gd name="connsiteX4-519" fmla="*/ 8564 w 10000"/>
                <a:gd name="connsiteY4-520" fmla="*/ 7674 h 10000"/>
                <a:gd name="connsiteX5-521" fmla="*/ 8564 w 10000"/>
                <a:gd name="connsiteY5-522" fmla="*/ 8075 h 10000"/>
                <a:gd name="connsiteX6-523" fmla="*/ 8420 w 10000"/>
                <a:gd name="connsiteY6-524" fmla="*/ 8503 h 10000"/>
                <a:gd name="connsiteX7-525" fmla="*/ 8420 w 10000"/>
                <a:gd name="connsiteY7-526" fmla="*/ 8717 h 10000"/>
                <a:gd name="connsiteX8-527" fmla="*/ 8276 w 10000"/>
                <a:gd name="connsiteY8-528" fmla="*/ 9144 h 10000"/>
                <a:gd name="connsiteX9-529" fmla="*/ 8133 w 10000"/>
                <a:gd name="connsiteY9-530" fmla="*/ 9572 h 10000"/>
                <a:gd name="connsiteX10-531" fmla="*/ 7989 w 10000"/>
                <a:gd name="connsiteY10-532" fmla="*/ 9786 h 10000"/>
                <a:gd name="connsiteX11-533" fmla="*/ 7846 w 10000"/>
                <a:gd name="connsiteY11-534" fmla="*/ 10000 h 10000"/>
                <a:gd name="connsiteX12-535" fmla="*/ 7576 w 10000"/>
                <a:gd name="connsiteY12-536" fmla="*/ 10000 h 10000"/>
                <a:gd name="connsiteX13-537" fmla="*/ 7433 w 10000"/>
                <a:gd name="connsiteY13-538" fmla="*/ 9786 h 10000"/>
                <a:gd name="connsiteX14-539" fmla="*/ 6571 w 10000"/>
                <a:gd name="connsiteY14-540" fmla="*/ 8503 h 10000"/>
                <a:gd name="connsiteX15-541" fmla="*/ 6571 w 10000"/>
                <a:gd name="connsiteY15-542" fmla="*/ 8289 h 10000"/>
                <a:gd name="connsiteX16-543" fmla="*/ 6715 w 10000"/>
                <a:gd name="connsiteY16-544" fmla="*/ 8289 h 10000"/>
                <a:gd name="connsiteX17-545" fmla="*/ 7002 w 10000"/>
                <a:gd name="connsiteY17-546" fmla="*/ 8289 h 10000"/>
                <a:gd name="connsiteX18-547" fmla="*/ 7145 w 10000"/>
                <a:gd name="connsiteY18-548" fmla="*/ 8075 h 10000"/>
                <a:gd name="connsiteX19-549" fmla="*/ 7289 w 10000"/>
                <a:gd name="connsiteY19-550" fmla="*/ 7888 h 10000"/>
                <a:gd name="connsiteX20-551" fmla="*/ 7289 w 10000"/>
                <a:gd name="connsiteY20-552" fmla="*/ 7888 h 10000"/>
                <a:gd name="connsiteX21-553" fmla="*/ 7433 w 10000"/>
                <a:gd name="connsiteY21-554" fmla="*/ 7674 h 10000"/>
                <a:gd name="connsiteX22-555" fmla="*/ 7433 w 10000"/>
                <a:gd name="connsiteY22-556" fmla="*/ 7460 h 10000"/>
                <a:gd name="connsiteX23-557" fmla="*/ 7576 w 10000"/>
                <a:gd name="connsiteY23-558" fmla="*/ 7032 h 10000"/>
                <a:gd name="connsiteX24-559" fmla="*/ 7576 w 10000"/>
                <a:gd name="connsiteY24-560" fmla="*/ 6604 h 10000"/>
                <a:gd name="connsiteX25-561" fmla="*/ 7702 w 10000"/>
                <a:gd name="connsiteY25-562" fmla="*/ 6176 h 10000"/>
                <a:gd name="connsiteX26-563" fmla="*/ 7702 w 10000"/>
                <a:gd name="connsiteY26-564" fmla="*/ 5749 h 10000"/>
                <a:gd name="connsiteX27-565" fmla="*/ 7846 w 10000"/>
                <a:gd name="connsiteY27-566" fmla="*/ 5321 h 10000"/>
                <a:gd name="connsiteX28-567" fmla="*/ 7989 w 10000"/>
                <a:gd name="connsiteY28-568" fmla="*/ 4251 h 10000"/>
                <a:gd name="connsiteX29-569" fmla="*/ 8133 w 10000"/>
                <a:gd name="connsiteY29-570" fmla="*/ 3396 h 10000"/>
                <a:gd name="connsiteX30-571" fmla="*/ 8133 w 10000"/>
                <a:gd name="connsiteY30-572" fmla="*/ 2781 h 10000"/>
                <a:gd name="connsiteX31-573" fmla="*/ 8133 w 10000"/>
                <a:gd name="connsiteY31-574" fmla="*/ 2353 h 10000"/>
                <a:gd name="connsiteX32-575" fmla="*/ 8133 w 10000"/>
                <a:gd name="connsiteY32-576" fmla="*/ 2139 h 10000"/>
                <a:gd name="connsiteX33-577" fmla="*/ 8133 w 10000"/>
                <a:gd name="connsiteY33-578" fmla="*/ 1925 h 10000"/>
                <a:gd name="connsiteX34-579" fmla="*/ 7989 w 10000"/>
                <a:gd name="connsiteY34-580" fmla="*/ 1711 h 10000"/>
                <a:gd name="connsiteX35-581" fmla="*/ 7846 w 10000"/>
                <a:gd name="connsiteY35-582" fmla="*/ 1497 h 10000"/>
                <a:gd name="connsiteX36-583" fmla="*/ 7702 w 10000"/>
                <a:gd name="connsiteY36-584" fmla="*/ 1497 h 10000"/>
                <a:gd name="connsiteX37-585" fmla="*/ 7289 w 10000"/>
                <a:gd name="connsiteY37-586" fmla="*/ 1497 h 10000"/>
                <a:gd name="connsiteX38-587" fmla="*/ 7002 w 10000"/>
                <a:gd name="connsiteY38-588" fmla="*/ 1497 h 10000"/>
                <a:gd name="connsiteX39-589" fmla="*/ 6427 w 10000"/>
                <a:gd name="connsiteY39-590" fmla="*/ 1497 h 10000"/>
                <a:gd name="connsiteX40-591" fmla="*/ 5853 w 10000"/>
                <a:gd name="connsiteY40-592" fmla="*/ 1711 h 10000"/>
                <a:gd name="connsiteX41-593" fmla="*/ 4991 w 10000"/>
                <a:gd name="connsiteY41-594" fmla="*/ 1925 h 10000"/>
                <a:gd name="connsiteX42-595" fmla="*/ 4147 w 10000"/>
                <a:gd name="connsiteY42-596" fmla="*/ 1925 h 10000"/>
                <a:gd name="connsiteX43-597" fmla="*/ 3285 w 10000"/>
                <a:gd name="connsiteY43-598" fmla="*/ 2139 h 10000"/>
                <a:gd name="connsiteX44-599" fmla="*/ 2280 w 10000"/>
                <a:gd name="connsiteY44-600" fmla="*/ 2353 h 10000"/>
                <a:gd name="connsiteX45-601" fmla="*/ 1418 w 10000"/>
                <a:gd name="connsiteY45-602" fmla="*/ 2353 h 10000"/>
                <a:gd name="connsiteX46-603" fmla="*/ 575 w 10000"/>
                <a:gd name="connsiteY46-604" fmla="*/ 2567 h 10000"/>
                <a:gd name="connsiteX47-605" fmla="*/ 0 w 10000"/>
                <a:gd name="connsiteY47-606" fmla="*/ 2567 h 10000"/>
                <a:gd name="connsiteX48-607" fmla="*/ 0 w 10000"/>
                <a:gd name="connsiteY48-608" fmla="*/ 1711 h 10000"/>
                <a:gd name="connsiteX49-609" fmla="*/ 575 w 10000"/>
                <a:gd name="connsiteY49-610" fmla="*/ 1711 h 10000"/>
                <a:gd name="connsiteX50-611" fmla="*/ 1275 w 10000"/>
                <a:gd name="connsiteY50-612" fmla="*/ 1497 h 10000"/>
                <a:gd name="connsiteX51-613" fmla="*/ 2136 w 10000"/>
                <a:gd name="connsiteY51-614" fmla="*/ 1497 h 10000"/>
                <a:gd name="connsiteX52-615" fmla="*/ 3142 w 10000"/>
                <a:gd name="connsiteY52-616" fmla="*/ 1283 h 10000"/>
                <a:gd name="connsiteX53-617" fmla="*/ 4004 w 10000"/>
                <a:gd name="connsiteY53-618" fmla="*/ 1070 h 10000"/>
                <a:gd name="connsiteX54-619" fmla="*/ 4847 w 10000"/>
                <a:gd name="connsiteY54-620" fmla="*/ 1070 h 10000"/>
                <a:gd name="connsiteX55-621" fmla="*/ 5566 w 10000"/>
                <a:gd name="connsiteY55-622" fmla="*/ 856 h 10000"/>
                <a:gd name="connsiteX56-623" fmla="*/ 6284 w 10000"/>
                <a:gd name="connsiteY56-624" fmla="*/ 642 h 10000"/>
                <a:gd name="connsiteX57-625" fmla="*/ 6715 w 10000"/>
                <a:gd name="connsiteY57-626" fmla="*/ 642 h 10000"/>
                <a:gd name="connsiteX58-627" fmla="*/ 7145 w 10000"/>
                <a:gd name="connsiteY58-628" fmla="*/ 428 h 10000"/>
                <a:gd name="connsiteX59-629" fmla="*/ 7433 w 10000"/>
                <a:gd name="connsiteY59-630" fmla="*/ 214 h 10000"/>
                <a:gd name="connsiteX60-631" fmla="*/ 7702 w 10000"/>
                <a:gd name="connsiteY60-632" fmla="*/ 214 h 10000"/>
                <a:gd name="connsiteX61-633" fmla="*/ 7989 w 10000"/>
                <a:gd name="connsiteY61-634" fmla="*/ 0 h 10000"/>
                <a:gd name="connsiteX62-635" fmla="*/ 8133 w 10000"/>
                <a:gd name="connsiteY62-636" fmla="*/ 0 h 10000"/>
                <a:gd name="connsiteX63-637" fmla="*/ 8276 w 10000"/>
                <a:gd name="connsiteY63-638" fmla="*/ 0 h 10000"/>
                <a:gd name="connsiteX64-639" fmla="*/ 8420 w 10000"/>
                <a:gd name="connsiteY64-640" fmla="*/ 214 h 10000"/>
                <a:gd name="connsiteX65-641" fmla="*/ 8707 w 10000"/>
                <a:gd name="connsiteY65-642" fmla="*/ 214 h 10000"/>
                <a:gd name="connsiteX66-643" fmla="*/ 8995 w 10000"/>
                <a:gd name="connsiteY66-644" fmla="*/ 428 h 10000"/>
                <a:gd name="connsiteX67-645" fmla="*/ 9282 w 10000"/>
                <a:gd name="connsiteY67-646" fmla="*/ 856 h 10000"/>
                <a:gd name="connsiteX68-647" fmla="*/ 9569 w 10000"/>
                <a:gd name="connsiteY68-648" fmla="*/ 1070 h 10000"/>
                <a:gd name="connsiteX69-649" fmla="*/ 9856 w 10000"/>
                <a:gd name="connsiteY69-650" fmla="*/ 1283 h 10000"/>
                <a:gd name="connsiteX70-651" fmla="*/ 10000 w 10000"/>
                <a:gd name="connsiteY70-652" fmla="*/ 1497 h 10000"/>
                <a:gd name="connsiteX71-653" fmla="*/ 10000 w 10000"/>
                <a:gd name="connsiteY71-654" fmla="*/ 1497 h 10000"/>
                <a:gd name="connsiteX72-655" fmla="*/ 10000 w 10000"/>
                <a:gd name="connsiteY72-656" fmla="*/ 1925 h 10000"/>
                <a:gd name="connsiteX73-657" fmla="*/ 9713 w 10000"/>
                <a:gd name="connsiteY73-658" fmla="*/ 2139 h 10000"/>
                <a:gd name="connsiteX74-659" fmla="*/ 9713 w 10000"/>
                <a:gd name="connsiteY74-660" fmla="*/ 2353 h 10000"/>
                <a:gd name="connsiteX75-661" fmla="*/ 9569 w 10000"/>
                <a:gd name="connsiteY75-662" fmla="*/ 2567 h 10000"/>
                <a:gd name="connsiteX76-663" fmla="*/ 9569 w 10000"/>
                <a:gd name="connsiteY76-664" fmla="*/ 2781 h 10000"/>
                <a:gd name="connsiteX77-665" fmla="*/ 9425 w 10000"/>
                <a:gd name="connsiteY77-666" fmla="*/ 3182 h 10000"/>
                <a:gd name="connsiteX78-667" fmla="*/ 9282 w 10000"/>
                <a:gd name="connsiteY78-668" fmla="*/ 3610 h 10000"/>
                <a:gd name="connsiteX79-669" fmla="*/ 9282 w 10000"/>
                <a:gd name="connsiteY79-670" fmla="*/ 4037 h 10000"/>
                <a:gd name="connsiteX80-671" fmla="*/ 9138 w 10000"/>
                <a:gd name="connsiteY80-672" fmla="*/ 4679 h 10000"/>
                <a:gd name="connsiteX81-673" fmla="*/ 8995 w 10000"/>
                <a:gd name="connsiteY81-674" fmla="*/ 5321 h 10000"/>
                <a:gd name="connsiteX82-675" fmla="*/ 8995 w 10000"/>
                <a:gd name="connsiteY82-676" fmla="*/ 5321 h 10000"/>
                <a:gd name="connsiteX0-677" fmla="*/ 8995 w 10000"/>
                <a:gd name="connsiteY0-678" fmla="*/ 5321 h 10000"/>
                <a:gd name="connsiteX1-679" fmla="*/ 8851 w 10000"/>
                <a:gd name="connsiteY1-680" fmla="*/ 6176 h 10000"/>
                <a:gd name="connsiteX2-681" fmla="*/ 8851 w 10000"/>
                <a:gd name="connsiteY2-682" fmla="*/ 6604 h 10000"/>
                <a:gd name="connsiteX3-683" fmla="*/ 8707 w 10000"/>
                <a:gd name="connsiteY3-684" fmla="*/ 7246 h 10000"/>
                <a:gd name="connsiteX4-685" fmla="*/ 8564 w 10000"/>
                <a:gd name="connsiteY4-686" fmla="*/ 7674 h 10000"/>
                <a:gd name="connsiteX5-687" fmla="*/ 8564 w 10000"/>
                <a:gd name="connsiteY5-688" fmla="*/ 8075 h 10000"/>
                <a:gd name="connsiteX6-689" fmla="*/ 8420 w 10000"/>
                <a:gd name="connsiteY6-690" fmla="*/ 8503 h 10000"/>
                <a:gd name="connsiteX7-691" fmla="*/ 8420 w 10000"/>
                <a:gd name="connsiteY7-692" fmla="*/ 8717 h 10000"/>
                <a:gd name="connsiteX8-693" fmla="*/ 8276 w 10000"/>
                <a:gd name="connsiteY8-694" fmla="*/ 9144 h 10000"/>
                <a:gd name="connsiteX9-695" fmla="*/ 8133 w 10000"/>
                <a:gd name="connsiteY9-696" fmla="*/ 9572 h 10000"/>
                <a:gd name="connsiteX10-697" fmla="*/ 7989 w 10000"/>
                <a:gd name="connsiteY10-698" fmla="*/ 9786 h 10000"/>
                <a:gd name="connsiteX11-699" fmla="*/ 7846 w 10000"/>
                <a:gd name="connsiteY11-700" fmla="*/ 10000 h 10000"/>
                <a:gd name="connsiteX12-701" fmla="*/ 7576 w 10000"/>
                <a:gd name="connsiteY12-702" fmla="*/ 10000 h 10000"/>
                <a:gd name="connsiteX13-703" fmla="*/ 7433 w 10000"/>
                <a:gd name="connsiteY13-704" fmla="*/ 9786 h 10000"/>
                <a:gd name="connsiteX14-705" fmla="*/ 6571 w 10000"/>
                <a:gd name="connsiteY14-706" fmla="*/ 8289 h 10000"/>
                <a:gd name="connsiteX15-707" fmla="*/ 6715 w 10000"/>
                <a:gd name="connsiteY15-708" fmla="*/ 8289 h 10000"/>
                <a:gd name="connsiteX16-709" fmla="*/ 7002 w 10000"/>
                <a:gd name="connsiteY16-710" fmla="*/ 8289 h 10000"/>
                <a:gd name="connsiteX17-711" fmla="*/ 7145 w 10000"/>
                <a:gd name="connsiteY17-712" fmla="*/ 8075 h 10000"/>
                <a:gd name="connsiteX18-713" fmla="*/ 7289 w 10000"/>
                <a:gd name="connsiteY18-714" fmla="*/ 7888 h 10000"/>
                <a:gd name="connsiteX19-715" fmla="*/ 7289 w 10000"/>
                <a:gd name="connsiteY19-716" fmla="*/ 7888 h 10000"/>
                <a:gd name="connsiteX20-717" fmla="*/ 7433 w 10000"/>
                <a:gd name="connsiteY20-718" fmla="*/ 7674 h 10000"/>
                <a:gd name="connsiteX21-719" fmla="*/ 7433 w 10000"/>
                <a:gd name="connsiteY21-720" fmla="*/ 7460 h 10000"/>
                <a:gd name="connsiteX22-721" fmla="*/ 7576 w 10000"/>
                <a:gd name="connsiteY22-722" fmla="*/ 7032 h 10000"/>
                <a:gd name="connsiteX23-723" fmla="*/ 7576 w 10000"/>
                <a:gd name="connsiteY23-724" fmla="*/ 6604 h 10000"/>
                <a:gd name="connsiteX24-725" fmla="*/ 7702 w 10000"/>
                <a:gd name="connsiteY24-726" fmla="*/ 6176 h 10000"/>
                <a:gd name="connsiteX25-727" fmla="*/ 7702 w 10000"/>
                <a:gd name="connsiteY25-728" fmla="*/ 5749 h 10000"/>
                <a:gd name="connsiteX26-729" fmla="*/ 7846 w 10000"/>
                <a:gd name="connsiteY26-730" fmla="*/ 5321 h 10000"/>
                <a:gd name="connsiteX27-731" fmla="*/ 7989 w 10000"/>
                <a:gd name="connsiteY27-732" fmla="*/ 4251 h 10000"/>
                <a:gd name="connsiteX28-733" fmla="*/ 8133 w 10000"/>
                <a:gd name="connsiteY28-734" fmla="*/ 3396 h 10000"/>
                <a:gd name="connsiteX29-735" fmla="*/ 8133 w 10000"/>
                <a:gd name="connsiteY29-736" fmla="*/ 2781 h 10000"/>
                <a:gd name="connsiteX30-737" fmla="*/ 8133 w 10000"/>
                <a:gd name="connsiteY30-738" fmla="*/ 2353 h 10000"/>
                <a:gd name="connsiteX31-739" fmla="*/ 8133 w 10000"/>
                <a:gd name="connsiteY31-740" fmla="*/ 2139 h 10000"/>
                <a:gd name="connsiteX32-741" fmla="*/ 8133 w 10000"/>
                <a:gd name="connsiteY32-742" fmla="*/ 1925 h 10000"/>
                <a:gd name="connsiteX33-743" fmla="*/ 7989 w 10000"/>
                <a:gd name="connsiteY33-744" fmla="*/ 1711 h 10000"/>
                <a:gd name="connsiteX34-745" fmla="*/ 7846 w 10000"/>
                <a:gd name="connsiteY34-746" fmla="*/ 1497 h 10000"/>
                <a:gd name="connsiteX35-747" fmla="*/ 7702 w 10000"/>
                <a:gd name="connsiteY35-748" fmla="*/ 1497 h 10000"/>
                <a:gd name="connsiteX36-749" fmla="*/ 7289 w 10000"/>
                <a:gd name="connsiteY36-750" fmla="*/ 1497 h 10000"/>
                <a:gd name="connsiteX37-751" fmla="*/ 7002 w 10000"/>
                <a:gd name="connsiteY37-752" fmla="*/ 1497 h 10000"/>
                <a:gd name="connsiteX38-753" fmla="*/ 6427 w 10000"/>
                <a:gd name="connsiteY38-754" fmla="*/ 1497 h 10000"/>
                <a:gd name="connsiteX39-755" fmla="*/ 5853 w 10000"/>
                <a:gd name="connsiteY39-756" fmla="*/ 1711 h 10000"/>
                <a:gd name="connsiteX40-757" fmla="*/ 4991 w 10000"/>
                <a:gd name="connsiteY40-758" fmla="*/ 1925 h 10000"/>
                <a:gd name="connsiteX41-759" fmla="*/ 4147 w 10000"/>
                <a:gd name="connsiteY41-760" fmla="*/ 1925 h 10000"/>
                <a:gd name="connsiteX42-761" fmla="*/ 3285 w 10000"/>
                <a:gd name="connsiteY42-762" fmla="*/ 2139 h 10000"/>
                <a:gd name="connsiteX43-763" fmla="*/ 2280 w 10000"/>
                <a:gd name="connsiteY43-764" fmla="*/ 2353 h 10000"/>
                <a:gd name="connsiteX44-765" fmla="*/ 1418 w 10000"/>
                <a:gd name="connsiteY44-766" fmla="*/ 2353 h 10000"/>
                <a:gd name="connsiteX45-767" fmla="*/ 575 w 10000"/>
                <a:gd name="connsiteY45-768" fmla="*/ 2567 h 10000"/>
                <a:gd name="connsiteX46-769" fmla="*/ 0 w 10000"/>
                <a:gd name="connsiteY46-770" fmla="*/ 2567 h 10000"/>
                <a:gd name="connsiteX47-771" fmla="*/ 0 w 10000"/>
                <a:gd name="connsiteY47-772" fmla="*/ 1711 h 10000"/>
                <a:gd name="connsiteX48-773" fmla="*/ 575 w 10000"/>
                <a:gd name="connsiteY48-774" fmla="*/ 1711 h 10000"/>
                <a:gd name="connsiteX49-775" fmla="*/ 1275 w 10000"/>
                <a:gd name="connsiteY49-776" fmla="*/ 1497 h 10000"/>
                <a:gd name="connsiteX50-777" fmla="*/ 2136 w 10000"/>
                <a:gd name="connsiteY50-778" fmla="*/ 1497 h 10000"/>
                <a:gd name="connsiteX51-779" fmla="*/ 3142 w 10000"/>
                <a:gd name="connsiteY51-780" fmla="*/ 1283 h 10000"/>
                <a:gd name="connsiteX52-781" fmla="*/ 4004 w 10000"/>
                <a:gd name="connsiteY52-782" fmla="*/ 1070 h 10000"/>
                <a:gd name="connsiteX53-783" fmla="*/ 4847 w 10000"/>
                <a:gd name="connsiteY53-784" fmla="*/ 1070 h 10000"/>
                <a:gd name="connsiteX54-785" fmla="*/ 5566 w 10000"/>
                <a:gd name="connsiteY54-786" fmla="*/ 856 h 10000"/>
                <a:gd name="connsiteX55-787" fmla="*/ 6284 w 10000"/>
                <a:gd name="connsiteY55-788" fmla="*/ 642 h 10000"/>
                <a:gd name="connsiteX56-789" fmla="*/ 6715 w 10000"/>
                <a:gd name="connsiteY56-790" fmla="*/ 642 h 10000"/>
                <a:gd name="connsiteX57-791" fmla="*/ 7145 w 10000"/>
                <a:gd name="connsiteY57-792" fmla="*/ 428 h 10000"/>
                <a:gd name="connsiteX58-793" fmla="*/ 7433 w 10000"/>
                <a:gd name="connsiteY58-794" fmla="*/ 214 h 10000"/>
                <a:gd name="connsiteX59-795" fmla="*/ 7702 w 10000"/>
                <a:gd name="connsiteY59-796" fmla="*/ 214 h 10000"/>
                <a:gd name="connsiteX60-797" fmla="*/ 7989 w 10000"/>
                <a:gd name="connsiteY60-798" fmla="*/ 0 h 10000"/>
                <a:gd name="connsiteX61-799" fmla="*/ 8133 w 10000"/>
                <a:gd name="connsiteY61-800" fmla="*/ 0 h 10000"/>
                <a:gd name="connsiteX62-801" fmla="*/ 8276 w 10000"/>
                <a:gd name="connsiteY62-802" fmla="*/ 0 h 10000"/>
                <a:gd name="connsiteX63-803" fmla="*/ 8420 w 10000"/>
                <a:gd name="connsiteY63-804" fmla="*/ 214 h 10000"/>
                <a:gd name="connsiteX64-805" fmla="*/ 8707 w 10000"/>
                <a:gd name="connsiteY64-806" fmla="*/ 214 h 10000"/>
                <a:gd name="connsiteX65-807" fmla="*/ 8995 w 10000"/>
                <a:gd name="connsiteY65-808" fmla="*/ 428 h 10000"/>
                <a:gd name="connsiteX66-809" fmla="*/ 9282 w 10000"/>
                <a:gd name="connsiteY66-810" fmla="*/ 856 h 10000"/>
                <a:gd name="connsiteX67-811" fmla="*/ 9569 w 10000"/>
                <a:gd name="connsiteY67-812" fmla="*/ 1070 h 10000"/>
                <a:gd name="connsiteX68-813" fmla="*/ 9856 w 10000"/>
                <a:gd name="connsiteY68-814" fmla="*/ 1283 h 10000"/>
                <a:gd name="connsiteX69-815" fmla="*/ 10000 w 10000"/>
                <a:gd name="connsiteY69-816" fmla="*/ 1497 h 10000"/>
                <a:gd name="connsiteX70-817" fmla="*/ 10000 w 10000"/>
                <a:gd name="connsiteY70-818" fmla="*/ 1497 h 10000"/>
                <a:gd name="connsiteX71-819" fmla="*/ 10000 w 10000"/>
                <a:gd name="connsiteY71-820" fmla="*/ 1925 h 10000"/>
                <a:gd name="connsiteX72-821" fmla="*/ 9713 w 10000"/>
                <a:gd name="connsiteY72-822" fmla="*/ 2139 h 10000"/>
                <a:gd name="connsiteX73-823" fmla="*/ 9713 w 10000"/>
                <a:gd name="connsiteY73-824" fmla="*/ 2353 h 10000"/>
                <a:gd name="connsiteX74-825" fmla="*/ 9569 w 10000"/>
                <a:gd name="connsiteY74-826" fmla="*/ 2567 h 10000"/>
                <a:gd name="connsiteX75-827" fmla="*/ 9569 w 10000"/>
                <a:gd name="connsiteY75-828" fmla="*/ 2781 h 10000"/>
                <a:gd name="connsiteX76-829" fmla="*/ 9425 w 10000"/>
                <a:gd name="connsiteY76-830" fmla="*/ 3182 h 10000"/>
                <a:gd name="connsiteX77-831" fmla="*/ 9282 w 10000"/>
                <a:gd name="connsiteY77-832" fmla="*/ 3610 h 10000"/>
                <a:gd name="connsiteX78-833" fmla="*/ 9282 w 10000"/>
                <a:gd name="connsiteY78-834" fmla="*/ 4037 h 10000"/>
                <a:gd name="connsiteX79-835" fmla="*/ 9138 w 10000"/>
                <a:gd name="connsiteY79-836" fmla="*/ 4679 h 10000"/>
                <a:gd name="connsiteX80-837" fmla="*/ 8995 w 10000"/>
                <a:gd name="connsiteY80-838" fmla="*/ 5321 h 10000"/>
                <a:gd name="connsiteX81-839" fmla="*/ 8995 w 10000"/>
                <a:gd name="connsiteY81-840" fmla="*/ 5321 h 10000"/>
                <a:gd name="connsiteX0-841" fmla="*/ 8995 w 10000"/>
                <a:gd name="connsiteY0-842" fmla="*/ 5321 h 10000"/>
                <a:gd name="connsiteX1-843" fmla="*/ 8851 w 10000"/>
                <a:gd name="connsiteY1-844" fmla="*/ 6176 h 10000"/>
                <a:gd name="connsiteX2-845" fmla="*/ 8851 w 10000"/>
                <a:gd name="connsiteY2-846" fmla="*/ 6604 h 10000"/>
                <a:gd name="connsiteX3-847" fmla="*/ 8707 w 10000"/>
                <a:gd name="connsiteY3-848" fmla="*/ 7246 h 10000"/>
                <a:gd name="connsiteX4-849" fmla="*/ 8564 w 10000"/>
                <a:gd name="connsiteY4-850" fmla="*/ 7674 h 10000"/>
                <a:gd name="connsiteX5-851" fmla="*/ 8564 w 10000"/>
                <a:gd name="connsiteY5-852" fmla="*/ 8075 h 10000"/>
                <a:gd name="connsiteX6-853" fmla="*/ 8420 w 10000"/>
                <a:gd name="connsiteY6-854" fmla="*/ 8503 h 10000"/>
                <a:gd name="connsiteX7-855" fmla="*/ 8420 w 10000"/>
                <a:gd name="connsiteY7-856" fmla="*/ 8717 h 10000"/>
                <a:gd name="connsiteX8-857" fmla="*/ 8276 w 10000"/>
                <a:gd name="connsiteY8-858" fmla="*/ 9144 h 10000"/>
                <a:gd name="connsiteX9-859" fmla="*/ 8133 w 10000"/>
                <a:gd name="connsiteY9-860" fmla="*/ 9572 h 10000"/>
                <a:gd name="connsiteX10-861" fmla="*/ 7989 w 10000"/>
                <a:gd name="connsiteY10-862" fmla="*/ 9786 h 10000"/>
                <a:gd name="connsiteX11-863" fmla="*/ 7846 w 10000"/>
                <a:gd name="connsiteY11-864" fmla="*/ 10000 h 10000"/>
                <a:gd name="connsiteX12-865" fmla="*/ 7576 w 10000"/>
                <a:gd name="connsiteY12-866" fmla="*/ 10000 h 10000"/>
                <a:gd name="connsiteX13-867" fmla="*/ 7433 w 10000"/>
                <a:gd name="connsiteY13-868" fmla="*/ 9786 h 10000"/>
                <a:gd name="connsiteX14-869" fmla="*/ 6571 w 10000"/>
                <a:gd name="connsiteY14-870" fmla="*/ 8289 h 10000"/>
                <a:gd name="connsiteX15-871" fmla="*/ 7002 w 10000"/>
                <a:gd name="connsiteY15-872" fmla="*/ 8289 h 10000"/>
                <a:gd name="connsiteX16-873" fmla="*/ 7145 w 10000"/>
                <a:gd name="connsiteY16-874" fmla="*/ 8075 h 10000"/>
                <a:gd name="connsiteX17-875" fmla="*/ 7289 w 10000"/>
                <a:gd name="connsiteY17-876" fmla="*/ 7888 h 10000"/>
                <a:gd name="connsiteX18-877" fmla="*/ 7289 w 10000"/>
                <a:gd name="connsiteY18-878" fmla="*/ 7888 h 10000"/>
                <a:gd name="connsiteX19-879" fmla="*/ 7433 w 10000"/>
                <a:gd name="connsiteY19-880" fmla="*/ 7674 h 10000"/>
                <a:gd name="connsiteX20-881" fmla="*/ 7433 w 10000"/>
                <a:gd name="connsiteY20-882" fmla="*/ 7460 h 10000"/>
                <a:gd name="connsiteX21-883" fmla="*/ 7576 w 10000"/>
                <a:gd name="connsiteY21-884" fmla="*/ 7032 h 10000"/>
                <a:gd name="connsiteX22-885" fmla="*/ 7576 w 10000"/>
                <a:gd name="connsiteY22-886" fmla="*/ 6604 h 10000"/>
                <a:gd name="connsiteX23-887" fmla="*/ 7702 w 10000"/>
                <a:gd name="connsiteY23-888" fmla="*/ 6176 h 10000"/>
                <a:gd name="connsiteX24-889" fmla="*/ 7702 w 10000"/>
                <a:gd name="connsiteY24-890" fmla="*/ 5749 h 10000"/>
                <a:gd name="connsiteX25-891" fmla="*/ 7846 w 10000"/>
                <a:gd name="connsiteY25-892" fmla="*/ 5321 h 10000"/>
                <a:gd name="connsiteX26-893" fmla="*/ 7989 w 10000"/>
                <a:gd name="connsiteY26-894" fmla="*/ 4251 h 10000"/>
                <a:gd name="connsiteX27-895" fmla="*/ 8133 w 10000"/>
                <a:gd name="connsiteY27-896" fmla="*/ 3396 h 10000"/>
                <a:gd name="connsiteX28-897" fmla="*/ 8133 w 10000"/>
                <a:gd name="connsiteY28-898" fmla="*/ 2781 h 10000"/>
                <a:gd name="connsiteX29-899" fmla="*/ 8133 w 10000"/>
                <a:gd name="connsiteY29-900" fmla="*/ 2353 h 10000"/>
                <a:gd name="connsiteX30-901" fmla="*/ 8133 w 10000"/>
                <a:gd name="connsiteY30-902" fmla="*/ 2139 h 10000"/>
                <a:gd name="connsiteX31-903" fmla="*/ 8133 w 10000"/>
                <a:gd name="connsiteY31-904" fmla="*/ 1925 h 10000"/>
                <a:gd name="connsiteX32-905" fmla="*/ 7989 w 10000"/>
                <a:gd name="connsiteY32-906" fmla="*/ 1711 h 10000"/>
                <a:gd name="connsiteX33-907" fmla="*/ 7846 w 10000"/>
                <a:gd name="connsiteY33-908" fmla="*/ 1497 h 10000"/>
                <a:gd name="connsiteX34-909" fmla="*/ 7702 w 10000"/>
                <a:gd name="connsiteY34-910" fmla="*/ 1497 h 10000"/>
                <a:gd name="connsiteX35-911" fmla="*/ 7289 w 10000"/>
                <a:gd name="connsiteY35-912" fmla="*/ 1497 h 10000"/>
                <a:gd name="connsiteX36-913" fmla="*/ 7002 w 10000"/>
                <a:gd name="connsiteY36-914" fmla="*/ 1497 h 10000"/>
                <a:gd name="connsiteX37-915" fmla="*/ 6427 w 10000"/>
                <a:gd name="connsiteY37-916" fmla="*/ 1497 h 10000"/>
                <a:gd name="connsiteX38-917" fmla="*/ 5853 w 10000"/>
                <a:gd name="connsiteY38-918" fmla="*/ 1711 h 10000"/>
                <a:gd name="connsiteX39-919" fmla="*/ 4991 w 10000"/>
                <a:gd name="connsiteY39-920" fmla="*/ 1925 h 10000"/>
                <a:gd name="connsiteX40-921" fmla="*/ 4147 w 10000"/>
                <a:gd name="connsiteY40-922" fmla="*/ 1925 h 10000"/>
                <a:gd name="connsiteX41-923" fmla="*/ 3285 w 10000"/>
                <a:gd name="connsiteY41-924" fmla="*/ 2139 h 10000"/>
                <a:gd name="connsiteX42-925" fmla="*/ 2280 w 10000"/>
                <a:gd name="connsiteY42-926" fmla="*/ 2353 h 10000"/>
                <a:gd name="connsiteX43-927" fmla="*/ 1418 w 10000"/>
                <a:gd name="connsiteY43-928" fmla="*/ 2353 h 10000"/>
                <a:gd name="connsiteX44-929" fmla="*/ 575 w 10000"/>
                <a:gd name="connsiteY44-930" fmla="*/ 2567 h 10000"/>
                <a:gd name="connsiteX45-931" fmla="*/ 0 w 10000"/>
                <a:gd name="connsiteY45-932" fmla="*/ 2567 h 10000"/>
                <a:gd name="connsiteX46-933" fmla="*/ 0 w 10000"/>
                <a:gd name="connsiteY46-934" fmla="*/ 1711 h 10000"/>
                <a:gd name="connsiteX47-935" fmla="*/ 575 w 10000"/>
                <a:gd name="connsiteY47-936" fmla="*/ 1711 h 10000"/>
                <a:gd name="connsiteX48-937" fmla="*/ 1275 w 10000"/>
                <a:gd name="connsiteY48-938" fmla="*/ 1497 h 10000"/>
                <a:gd name="connsiteX49-939" fmla="*/ 2136 w 10000"/>
                <a:gd name="connsiteY49-940" fmla="*/ 1497 h 10000"/>
                <a:gd name="connsiteX50-941" fmla="*/ 3142 w 10000"/>
                <a:gd name="connsiteY50-942" fmla="*/ 1283 h 10000"/>
                <a:gd name="connsiteX51-943" fmla="*/ 4004 w 10000"/>
                <a:gd name="connsiteY51-944" fmla="*/ 1070 h 10000"/>
                <a:gd name="connsiteX52-945" fmla="*/ 4847 w 10000"/>
                <a:gd name="connsiteY52-946" fmla="*/ 1070 h 10000"/>
                <a:gd name="connsiteX53-947" fmla="*/ 5566 w 10000"/>
                <a:gd name="connsiteY53-948" fmla="*/ 856 h 10000"/>
                <a:gd name="connsiteX54-949" fmla="*/ 6284 w 10000"/>
                <a:gd name="connsiteY54-950" fmla="*/ 642 h 10000"/>
                <a:gd name="connsiteX55-951" fmla="*/ 6715 w 10000"/>
                <a:gd name="connsiteY55-952" fmla="*/ 642 h 10000"/>
                <a:gd name="connsiteX56-953" fmla="*/ 7145 w 10000"/>
                <a:gd name="connsiteY56-954" fmla="*/ 428 h 10000"/>
                <a:gd name="connsiteX57-955" fmla="*/ 7433 w 10000"/>
                <a:gd name="connsiteY57-956" fmla="*/ 214 h 10000"/>
                <a:gd name="connsiteX58-957" fmla="*/ 7702 w 10000"/>
                <a:gd name="connsiteY58-958" fmla="*/ 214 h 10000"/>
                <a:gd name="connsiteX59-959" fmla="*/ 7989 w 10000"/>
                <a:gd name="connsiteY59-960" fmla="*/ 0 h 10000"/>
                <a:gd name="connsiteX60-961" fmla="*/ 8133 w 10000"/>
                <a:gd name="connsiteY60-962" fmla="*/ 0 h 10000"/>
                <a:gd name="connsiteX61-963" fmla="*/ 8276 w 10000"/>
                <a:gd name="connsiteY61-964" fmla="*/ 0 h 10000"/>
                <a:gd name="connsiteX62-965" fmla="*/ 8420 w 10000"/>
                <a:gd name="connsiteY62-966" fmla="*/ 214 h 10000"/>
                <a:gd name="connsiteX63-967" fmla="*/ 8707 w 10000"/>
                <a:gd name="connsiteY63-968" fmla="*/ 214 h 10000"/>
                <a:gd name="connsiteX64-969" fmla="*/ 8995 w 10000"/>
                <a:gd name="connsiteY64-970" fmla="*/ 428 h 10000"/>
                <a:gd name="connsiteX65-971" fmla="*/ 9282 w 10000"/>
                <a:gd name="connsiteY65-972" fmla="*/ 856 h 10000"/>
                <a:gd name="connsiteX66-973" fmla="*/ 9569 w 10000"/>
                <a:gd name="connsiteY66-974" fmla="*/ 1070 h 10000"/>
                <a:gd name="connsiteX67-975" fmla="*/ 9856 w 10000"/>
                <a:gd name="connsiteY67-976" fmla="*/ 1283 h 10000"/>
                <a:gd name="connsiteX68-977" fmla="*/ 10000 w 10000"/>
                <a:gd name="connsiteY68-978" fmla="*/ 1497 h 10000"/>
                <a:gd name="connsiteX69-979" fmla="*/ 10000 w 10000"/>
                <a:gd name="connsiteY69-980" fmla="*/ 1497 h 10000"/>
                <a:gd name="connsiteX70-981" fmla="*/ 10000 w 10000"/>
                <a:gd name="connsiteY70-982" fmla="*/ 1925 h 10000"/>
                <a:gd name="connsiteX71-983" fmla="*/ 9713 w 10000"/>
                <a:gd name="connsiteY71-984" fmla="*/ 2139 h 10000"/>
                <a:gd name="connsiteX72-985" fmla="*/ 9713 w 10000"/>
                <a:gd name="connsiteY72-986" fmla="*/ 2353 h 10000"/>
                <a:gd name="connsiteX73-987" fmla="*/ 9569 w 10000"/>
                <a:gd name="connsiteY73-988" fmla="*/ 2567 h 10000"/>
                <a:gd name="connsiteX74-989" fmla="*/ 9569 w 10000"/>
                <a:gd name="connsiteY74-990" fmla="*/ 2781 h 10000"/>
                <a:gd name="connsiteX75-991" fmla="*/ 9425 w 10000"/>
                <a:gd name="connsiteY75-992" fmla="*/ 3182 h 10000"/>
                <a:gd name="connsiteX76-993" fmla="*/ 9282 w 10000"/>
                <a:gd name="connsiteY76-994" fmla="*/ 3610 h 10000"/>
                <a:gd name="connsiteX77-995" fmla="*/ 9282 w 10000"/>
                <a:gd name="connsiteY77-996" fmla="*/ 4037 h 10000"/>
                <a:gd name="connsiteX78-997" fmla="*/ 9138 w 10000"/>
                <a:gd name="connsiteY78-998" fmla="*/ 4679 h 10000"/>
                <a:gd name="connsiteX79-999" fmla="*/ 8995 w 10000"/>
                <a:gd name="connsiteY79-1000" fmla="*/ 5321 h 10000"/>
                <a:gd name="connsiteX80-1001" fmla="*/ 8995 w 10000"/>
                <a:gd name="connsiteY80-1002" fmla="*/ 5321 h 10000"/>
                <a:gd name="connsiteX0-1003" fmla="*/ 8995 w 10000"/>
                <a:gd name="connsiteY0-1004" fmla="*/ 5321 h 10000"/>
                <a:gd name="connsiteX1-1005" fmla="*/ 8851 w 10000"/>
                <a:gd name="connsiteY1-1006" fmla="*/ 6176 h 10000"/>
                <a:gd name="connsiteX2-1007" fmla="*/ 8851 w 10000"/>
                <a:gd name="connsiteY2-1008" fmla="*/ 6604 h 10000"/>
                <a:gd name="connsiteX3-1009" fmla="*/ 8707 w 10000"/>
                <a:gd name="connsiteY3-1010" fmla="*/ 7246 h 10000"/>
                <a:gd name="connsiteX4-1011" fmla="*/ 8564 w 10000"/>
                <a:gd name="connsiteY4-1012" fmla="*/ 7674 h 10000"/>
                <a:gd name="connsiteX5-1013" fmla="*/ 8564 w 10000"/>
                <a:gd name="connsiteY5-1014" fmla="*/ 8075 h 10000"/>
                <a:gd name="connsiteX6-1015" fmla="*/ 8420 w 10000"/>
                <a:gd name="connsiteY6-1016" fmla="*/ 8503 h 10000"/>
                <a:gd name="connsiteX7-1017" fmla="*/ 8420 w 10000"/>
                <a:gd name="connsiteY7-1018" fmla="*/ 8717 h 10000"/>
                <a:gd name="connsiteX8-1019" fmla="*/ 8276 w 10000"/>
                <a:gd name="connsiteY8-1020" fmla="*/ 9144 h 10000"/>
                <a:gd name="connsiteX9-1021" fmla="*/ 8133 w 10000"/>
                <a:gd name="connsiteY9-1022" fmla="*/ 9572 h 10000"/>
                <a:gd name="connsiteX10-1023" fmla="*/ 7989 w 10000"/>
                <a:gd name="connsiteY10-1024" fmla="*/ 9786 h 10000"/>
                <a:gd name="connsiteX11-1025" fmla="*/ 7846 w 10000"/>
                <a:gd name="connsiteY11-1026" fmla="*/ 10000 h 10000"/>
                <a:gd name="connsiteX12-1027" fmla="*/ 7576 w 10000"/>
                <a:gd name="connsiteY12-1028" fmla="*/ 10000 h 10000"/>
                <a:gd name="connsiteX13-1029" fmla="*/ 7433 w 10000"/>
                <a:gd name="connsiteY13-1030" fmla="*/ 9786 h 10000"/>
                <a:gd name="connsiteX14-1031" fmla="*/ 6571 w 10000"/>
                <a:gd name="connsiteY14-1032" fmla="*/ 8289 h 10000"/>
                <a:gd name="connsiteX15-1033" fmla="*/ 7145 w 10000"/>
                <a:gd name="connsiteY15-1034" fmla="*/ 8075 h 10000"/>
                <a:gd name="connsiteX16-1035" fmla="*/ 7289 w 10000"/>
                <a:gd name="connsiteY16-1036" fmla="*/ 7888 h 10000"/>
                <a:gd name="connsiteX17-1037" fmla="*/ 7289 w 10000"/>
                <a:gd name="connsiteY17-1038" fmla="*/ 7888 h 10000"/>
                <a:gd name="connsiteX18-1039" fmla="*/ 7433 w 10000"/>
                <a:gd name="connsiteY18-1040" fmla="*/ 7674 h 10000"/>
                <a:gd name="connsiteX19-1041" fmla="*/ 7433 w 10000"/>
                <a:gd name="connsiteY19-1042" fmla="*/ 7460 h 10000"/>
                <a:gd name="connsiteX20-1043" fmla="*/ 7576 w 10000"/>
                <a:gd name="connsiteY20-1044" fmla="*/ 7032 h 10000"/>
                <a:gd name="connsiteX21-1045" fmla="*/ 7576 w 10000"/>
                <a:gd name="connsiteY21-1046" fmla="*/ 6604 h 10000"/>
                <a:gd name="connsiteX22-1047" fmla="*/ 7702 w 10000"/>
                <a:gd name="connsiteY22-1048" fmla="*/ 6176 h 10000"/>
                <a:gd name="connsiteX23-1049" fmla="*/ 7702 w 10000"/>
                <a:gd name="connsiteY23-1050" fmla="*/ 5749 h 10000"/>
                <a:gd name="connsiteX24-1051" fmla="*/ 7846 w 10000"/>
                <a:gd name="connsiteY24-1052" fmla="*/ 5321 h 10000"/>
                <a:gd name="connsiteX25-1053" fmla="*/ 7989 w 10000"/>
                <a:gd name="connsiteY25-1054" fmla="*/ 4251 h 10000"/>
                <a:gd name="connsiteX26-1055" fmla="*/ 8133 w 10000"/>
                <a:gd name="connsiteY26-1056" fmla="*/ 3396 h 10000"/>
                <a:gd name="connsiteX27-1057" fmla="*/ 8133 w 10000"/>
                <a:gd name="connsiteY27-1058" fmla="*/ 2781 h 10000"/>
                <a:gd name="connsiteX28-1059" fmla="*/ 8133 w 10000"/>
                <a:gd name="connsiteY28-1060" fmla="*/ 2353 h 10000"/>
                <a:gd name="connsiteX29-1061" fmla="*/ 8133 w 10000"/>
                <a:gd name="connsiteY29-1062" fmla="*/ 2139 h 10000"/>
                <a:gd name="connsiteX30-1063" fmla="*/ 8133 w 10000"/>
                <a:gd name="connsiteY30-1064" fmla="*/ 1925 h 10000"/>
                <a:gd name="connsiteX31-1065" fmla="*/ 7989 w 10000"/>
                <a:gd name="connsiteY31-1066" fmla="*/ 1711 h 10000"/>
                <a:gd name="connsiteX32-1067" fmla="*/ 7846 w 10000"/>
                <a:gd name="connsiteY32-1068" fmla="*/ 1497 h 10000"/>
                <a:gd name="connsiteX33-1069" fmla="*/ 7702 w 10000"/>
                <a:gd name="connsiteY33-1070" fmla="*/ 1497 h 10000"/>
                <a:gd name="connsiteX34-1071" fmla="*/ 7289 w 10000"/>
                <a:gd name="connsiteY34-1072" fmla="*/ 1497 h 10000"/>
                <a:gd name="connsiteX35-1073" fmla="*/ 7002 w 10000"/>
                <a:gd name="connsiteY35-1074" fmla="*/ 1497 h 10000"/>
                <a:gd name="connsiteX36-1075" fmla="*/ 6427 w 10000"/>
                <a:gd name="connsiteY36-1076" fmla="*/ 1497 h 10000"/>
                <a:gd name="connsiteX37-1077" fmla="*/ 5853 w 10000"/>
                <a:gd name="connsiteY37-1078" fmla="*/ 1711 h 10000"/>
                <a:gd name="connsiteX38-1079" fmla="*/ 4991 w 10000"/>
                <a:gd name="connsiteY38-1080" fmla="*/ 1925 h 10000"/>
                <a:gd name="connsiteX39-1081" fmla="*/ 4147 w 10000"/>
                <a:gd name="connsiteY39-1082" fmla="*/ 1925 h 10000"/>
                <a:gd name="connsiteX40-1083" fmla="*/ 3285 w 10000"/>
                <a:gd name="connsiteY40-1084" fmla="*/ 2139 h 10000"/>
                <a:gd name="connsiteX41-1085" fmla="*/ 2280 w 10000"/>
                <a:gd name="connsiteY41-1086" fmla="*/ 2353 h 10000"/>
                <a:gd name="connsiteX42-1087" fmla="*/ 1418 w 10000"/>
                <a:gd name="connsiteY42-1088" fmla="*/ 2353 h 10000"/>
                <a:gd name="connsiteX43-1089" fmla="*/ 575 w 10000"/>
                <a:gd name="connsiteY43-1090" fmla="*/ 2567 h 10000"/>
                <a:gd name="connsiteX44-1091" fmla="*/ 0 w 10000"/>
                <a:gd name="connsiteY44-1092" fmla="*/ 2567 h 10000"/>
                <a:gd name="connsiteX45-1093" fmla="*/ 0 w 10000"/>
                <a:gd name="connsiteY45-1094" fmla="*/ 1711 h 10000"/>
                <a:gd name="connsiteX46-1095" fmla="*/ 575 w 10000"/>
                <a:gd name="connsiteY46-1096" fmla="*/ 1711 h 10000"/>
                <a:gd name="connsiteX47-1097" fmla="*/ 1275 w 10000"/>
                <a:gd name="connsiteY47-1098" fmla="*/ 1497 h 10000"/>
                <a:gd name="connsiteX48-1099" fmla="*/ 2136 w 10000"/>
                <a:gd name="connsiteY48-1100" fmla="*/ 1497 h 10000"/>
                <a:gd name="connsiteX49-1101" fmla="*/ 3142 w 10000"/>
                <a:gd name="connsiteY49-1102" fmla="*/ 1283 h 10000"/>
                <a:gd name="connsiteX50-1103" fmla="*/ 4004 w 10000"/>
                <a:gd name="connsiteY50-1104" fmla="*/ 1070 h 10000"/>
                <a:gd name="connsiteX51-1105" fmla="*/ 4847 w 10000"/>
                <a:gd name="connsiteY51-1106" fmla="*/ 1070 h 10000"/>
                <a:gd name="connsiteX52-1107" fmla="*/ 5566 w 10000"/>
                <a:gd name="connsiteY52-1108" fmla="*/ 856 h 10000"/>
                <a:gd name="connsiteX53-1109" fmla="*/ 6284 w 10000"/>
                <a:gd name="connsiteY53-1110" fmla="*/ 642 h 10000"/>
                <a:gd name="connsiteX54-1111" fmla="*/ 6715 w 10000"/>
                <a:gd name="connsiteY54-1112" fmla="*/ 642 h 10000"/>
                <a:gd name="connsiteX55-1113" fmla="*/ 7145 w 10000"/>
                <a:gd name="connsiteY55-1114" fmla="*/ 428 h 10000"/>
                <a:gd name="connsiteX56-1115" fmla="*/ 7433 w 10000"/>
                <a:gd name="connsiteY56-1116" fmla="*/ 214 h 10000"/>
                <a:gd name="connsiteX57-1117" fmla="*/ 7702 w 10000"/>
                <a:gd name="connsiteY57-1118" fmla="*/ 214 h 10000"/>
                <a:gd name="connsiteX58-1119" fmla="*/ 7989 w 10000"/>
                <a:gd name="connsiteY58-1120" fmla="*/ 0 h 10000"/>
                <a:gd name="connsiteX59-1121" fmla="*/ 8133 w 10000"/>
                <a:gd name="connsiteY59-1122" fmla="*/ 0 h 10000"/>
                <a:gd name="connsiteX60-1123" fmla="*/ 8276 w 10000"/>
                <a:gd name="connsiteY60-1124" fmla="*/ 0 h 10000"/>
                <a:gd name="connsiteX61-1125" fmla="*/ 8420 w 10000"/>
                <a:gd name="connsiteY61-1126" fmla="*/ 214 h 10000"/>
                <a:gd name="connsiteX62-1127" fmla="*/ 8707 w 10000"/>
                <a:gd name="connsiteY62-1128" fmla="*/ 214 h 10000"/>
                <a:gd name="connsiteX63-1129" fmla="*/ 8995 w 10000"/>
                <a:gd name="connsiteY63-1130" fmla="*/ 428 h 10000"/>
                <a:gd name="connsiteX64-1131" fmla="*/ 9282 w 10000"/>
                <a:gd name="connsiteY64-1132" fmla="*/ 856 h 10000"/>
                <a:gd name="connsiteX65-1133" fmla="*/ 9569 w 10000"/>
                <a:gd name="connsiteY65-1134" fmla="*/ 1070 h 10000"/>
                <a:gd name="connsiteX66-1135" fmla="*/ 9856 w 10000"/>
                <a:gd name="connsiteY66-1136" fmla="*/ 1283 h 10000"/>
                <a:gd name="connsiteX67-1137" fmla="*/ 10000 w 10000"/>
                <a:gd name="connsiteY67-1138" fmla="*/ 1497 h 10000"/>
                <a:gd name="connsiteX68-1139" fmla="*/ 10000 w 10000"/>
                <a:gd name="connsiteY68-1140" fmla="*/ 1497 h 10000"/>
                <a:gd name="connsiteX69-1141" fmla="*/ 10000 w 10000"/>
                <a:gd name="connsiteY69-1142" fmla="*/ 1925 h 10000"/>
                <a:gd name="connsiteX70-1143" fmla="*/ 9713 w 10000"/>
                <a:gd name="connsiteY70-1144" fmla="*/ 2139 h 10000"/>
                <a:gd name="connsiteX71-1145" fmla="*/ 9713 w 10000"/>
                <a:gd name="connsiteY71-1146" fmla="*/ 2353 h 10000"/>
                <a:gd name="connsiteX72-1147" fmla="*/ 9569 w 10000"/>
                <a:gd name="connsiteY72-1148" fmla="*/ 2567 h 10000"/>
                <a:gd name="connsiteX73-1149" fmla="*/ 9569 w 10000"/>
                <a:gd name="connsiteY73-1150" fmla="*/ 2781 h 10000"/>
                <a:gd name="connsiteX74-1151" fmla="*/ 9425 w 10000"/>
                <a:gd name="connsiteY74-1152" fmla="*/ 3182 h 10000"/>
                <a:gd name="connsiteX75-1153" fmla="*/ 9282 w 10000"/>
                <a:gd name="connsiteY75-1154" fmla="*/ 3610 h 10000"/>
                <a:gd name="connsiteX76-1155" fmla="*/ 9282 w 10000"/>
                <a:gd name="connsiteY76-1156" fmla="*/ 4037 h 10000"/>
                <a:gd name="connsiteX77-1157" fmla="*/ 9138 w 10000"/>
                <a:gd name="connsiteY77-1158" fmla="*/ 4679 h 10000"/>
                <a:gd name="connsiteX78-1159" fmla="*/ 8995 w 10000"/>
                <a:gd name="connsiteY78-1160" fmla="*/ 5321 h 10000"/>
                <a:gd name="connsiteX79-1161" fmla="*/ 8995 w 10000"/>
                <a:gd name="connsiteY79-1162" fmla="*/ 5321 h 10000"/>
                <a:gd name="connsiteX0-1163" fmla="*/ 8995 w 10000"/>
                <a:gd name="connsiteY0-1164" fmla="*/ 5321 h 10000"/>
                <a:gd name="connsiteX1-1165" fmla="*/ 8851 w 10000"/>
                <a:gd name="connsiteY1-1166" fmla="*/ 6176 h 10000"/>
                <a:gd name="connsiteX2-1167" fmla="*/ 8851 w 10000"/>
                <a:gd name="connsiteY2-1168" fmla="*/ 6604 h 10000"/>
                <a:gd name="connsiteX3-1169" fmla="*/ 8707 w 10000"/>
                <a:gd name="connsiteY3-1170" fmla="*/ 7246 h 10000"/>
                <a:gd name="connsiteX4-1171" fmla="*/ 8564 w 10000"/>
                <a:gd name="connsiteY4-1172" fmla="*/ 7674 h 10000"/>
                <a:gd name="connsiteX5-1173" fmla="*/ 8564 w 10000"/>
                <a:gd name="connsiteY5-1174" fmla="*/ 8075 h 10000"/>
                <a:gd name="connsiteX6-1175" fmla="*/ 8420 w 10000"/>
                <a:gd name="connsiteY6-1176" fmla="*/ 8503 h 10000"/>
                <a:gd name="connsiteX7-1177" fmla="*/ 8420 w 10000"/>
                <a:gd name="connsiteY7-1178" fmla="*/ 8717 h 10000"/>
                <a:gd name="connsiteX8-1179" fmla="*/ 8276 w 10000"/>
                <a:gd name="connsiteY8-1180" fmla="*/ 9144 h 10000"/>
                <a:gd name="connsiteX9-1181" fmla="*/ 8133 w 10000"/>
                <a:gd name="connsiteY9-1182" fmla="*/ 9572 h 10000"/>
                <a:gd name="connsiteX10-1183" fmla="*/ 7989 w 10000"/>
                <a:gd name="connsiteY10-1184" fmla="*/ 9786 h 10000"/>
                <a:gd name="connsiteX11-1185" fmla="*/ 7846 w 10000"/>
                <a:gd name="connsiteY11-1186" fmla="*/ 10000 h 10000"/>
                <a:gd name="connsiteX12-1187" fmla="*/ 7576 w 10000"/>
                <a:gd name="connsiteY12-1188" fmla="*/ 10000 h 10000"/>
                <a:gd name="connsiteX13-1189" fmla="*/ 7433 w 10000"/>
                <a:gd name="connsiteY13-1190" fmla="*/ 9786 h 10000"/>
                <a:gd name="connsiteX14-1191" fmla="*/ 7145 w 10000"/>
                <a:gd name="connsiteY14-1192" fmla="*/ 8075 h 10000"/>
                <a:gd name="connsiteX15-1193" fmla="*/ 7289 w 10000"/>
                <a:gd name="connsiteY15-1194" fmla="*/ 7888 h 10000"/>
                <a:gd name="connsiteX16-1195" fmla="*/ 7289 w 10000"/>
                <a:gd name="connsiteY16-1196" fmla="*/ 7888 h 10000"/>
                <a:gd name="connsiteX17-1197" fmla="*/ 7433 w 10000"/>
                <a:gd name="connsiteY17-1198" fmla="*/ 7674 h 10000"/>
                <a:gd name="connsiteX18-1199" fmla="*/ 7433 w 10000"/>
                <a:gd name="connsiteY18-1200" fmla="*/ 7460 h 10000"/>
                <a:gd name="connsiteX19-1201" fmla="*/ 7576 w 10000"/>
                <a:gd name="connsiteY19-1202" fmla="*/ 7032 h 10000"/>
                <a:gd name="connsiteX20-1203" fmla="*/ 7576 w 10000"/>
                <a:gd name="connsiteY20-1204" fmla="*/ 6604 h 10000"/>
                <a:gd name="connsiteX21-1205" fmla="*/ 7702 w 10000"/>
                <a:gd name="connsiteY21-1206" fmla="*/ 6176 h 10000"/>
                <a:gd name="connsiteX22-1207" fmla="*/ 7702 w 10000"/>
                <a:gd name="connsiteY22-1208" fmla="*/ 5749 h 10000"/>
                <a:gd name="connsiteX23-1209" fmla="*/ 7846 w 10000"/>
                <a:gd name="connsiteY23-1210" fmla="*/ 5321 h 10000"/>
                <a:gd name="connsiteX24-1211" fmla="*/ 7989 w 10000"/>
                <a:gd name="connsiteY24-1212" fmla="*/ 4251 h 10000"/>
                <a:gd name="connsiteX25-1213" fmla="*/ 8133 w 10000"/>
                <a:gd name="connsiteY25-1214" fmla="*/ 3396 h 10000"/>
                <a:gd name="connsiteX26-1215" fmla="*/ 8133 w 10000"/>
                <a:gd name="connsiteY26-1216" fmla="*/ 2781 h 10000"/>
                <a:gd name="connsiteX27-1217" fmla="*/ 8133 w 10000"/>
                <a:gd name="connsiteY27-1218" fmla="*/ 2353 h 10000"/>
                <a:gd name="connsiteX28-1219" fmla="*/ 8133 w 10000"/>
                <a:gd name="connsiteY28-1220" fmla="*/ 2139 h 10000"/>
                <a:gd name="connsiteX29-1221" fmla="*/ 8133 w 10000"/>
                <a:gd name="connsiteY29-1222" fmla="*/ 1925 h 10000"/>
                <a:gd name="connsiteX30-1223" fmla="*/ 7989 w 10000"/>
                <a:gd name="connsiteY30-1224" fmla="*/ 1711 h 10000"/>
                <a:gd name="connsiteX31-1225" fmla="*/ 7846 w 10000"/>
                <a:gd name="connsiteY31-1226" fmla="*/ 1497 h 10000"/>
                <a:gd name="connsiteX32-1227" fmla="*/ 7702 w 10000"/>
                <a:gd name="connsiteY32-1228" fmla="*/ 1497 h 10000"/>
                <a:gd name="connsiteX33-1229" fmla="*/ 7289 w 10000"/>
                <a:gd name="connsiteY33-1230" fmla="*/ 1497 h 10000"/>
                <a:gd name="connsiteX34-1231" fmla="*/ 7002 w 10000"/>
                <a:gd name="connsiteY34-1232" fmla="*/ 1497 h 10000"/>
                <a:gd name="connsiteX35-1233" fmla="*/ 6427 w 10000"/>
                <a:gd name="connsiteY35-1234" fmla="*/ 1497 h 10000"/>
                <a:gd name="connsiteX36-1235" fmla="*/ 5853 w 10000"/>
                <a:gd name="connsiteY36-1236" fmla="*/ 1711 h 10000"/>
                <a:gd name="connsiteX37-1237" fmla="*/ 4991 w 10000"/>
                <a:gd name="connsiteY37-1238" fmla="*/ 1925 h 10000"/>
                <a:gd name="connsiteX38-1239" fmla="*/ 4147 w 10000"/>
                <a:gd name="connsiteY38-1240" fmla="*/ 1925 h 10000"/>
                <a:gd name="connsiteX39-1241" fmla="*/ 3285 w 10000"/>
                <a:gd name="connsiteY39-1242" fmla="*/ 2139 h 10000"/>
                <a:gd name="connsiteX40-1243" fmla="*/ 2280 w 10000"/>
                <a:gd name="connsiteY40-1244" fmla="*/ 2353 h 10000"/>
                <a:gd name="connsiteX41-1245" fmla="*/ 1418 w 10000"/>
                <a:gd name="connsiteY41-1246" fmla="*/ 2353 h 10000"/>
                <a:gd name="connsiteX42-1247" fmla="*/ 575 w 10000"/>
                <a:gd name="connsiteY42-1248" fmla="*/ 2567 h 10000"/>
                <a:gd name="connsiteX43-1249" fmla="*/ 0 w 10000"/>
                <a:gd name="connsiteY43-1250" fmla="*/ 2567 h 10000"/>
                <a:gd name="connsiteX44-1251" fmla="*/ 0 w 10000"/>
                <a:gd name="connsiteY44-1252" fmla="*/ 1711 h 10000"/>
                <a:gd name="connsiteX45-1253" fmla="*/ 575 w 10000"/>
                <a:gd name="connsiteY45-1254" fmla="*/ 1711 h 10000"/>
                <a:gd name="connsiteX46-1255" fmla="*/ 1275 w 10000"/>
                <a:gd name="connsiteY46-1256" fmla="*/ 1497 h 10000"/>
                <a:gd name="connsiteX47-1257" fmla="*/ 2136 w 10000"/>
                <a:gd name="connsiteY47-1258" fmla="*/ 1497 h 10000"/>
                <a:gd name="connsiteX48-1259" fmla="*/ 3142 w 10000"/>
                <a:gd name="connsiteY48-1260" fmla="*/ 1283 h 10000"/>
                <a:gd name="connsiteX49-1261" fmla="*/ 4004 w 10000"/>
                <a:gd name="connsiteY49-1262" fmla="*/ 1070 h 10000"/>
                <a:gd name="connsiteX50-1263" fmla="*/ 4847 w 10000"/>
                <a:gd name="connsiteY50-1264" fmla="*/ 1070 h 10000"/>
                <a:gd name="connsiteX51-1265" fmla="*/ 5566 w 10000"/>
                <a:gd name="connsiteY51-1266" fmla="*/ 856 h 10000"/>
                <a:gd name="connsiteX52-1267" fmla="*/ 6284 w 10000"/>
                <a:gd name="connsiteY52-1268" fmla="*/ 642 h 10000"/>
                <a:gd name="connsiteX53-1269" fmla="*/ 6715 w 10000"/>
                <a:gd name="connsiteY53-1270" fmla="*/ 642 h 10000"/>
                <a:gd name="connsiteX54-1271" fmla="*/ 7145 w 10000"/>
                <a:gd name="connsiteY54-1272" fmla="*/ 428 h 10000"/>
                <a:gd name="connsiteX55-1273" fmla="*/ 7433 w 10000"/>
                <a:gd name="connsiteY55-1274" fmla="*/ 214 h 10000"/>
                <a:gd name="connsiteX56-1275" fmla="*/ 7702 w 10000"/>
                <a:gd name="connsiteY56-1276" fmla="*/ 214 h 10000"/>
                <a:gd name="connsiteX57-1277" fmla="*/ 7989 w 10000"/>
                <a:gd name="connsiteY57-1278" fmla="*/ 0 h 10000"/>
                <a:gd name="connsiteX58-1279" fmla="*/ 8133 w 10000"/>
                <a:gd name="connsiteY58-1280" fmla="*/ 0 h 10000"/>
                <a:gd name="connsiteX59-1281" fmla="*/ 8276 w 10000"/>
                <a:gd name="connsiteY59-1282" fmla="*/ 0 h 10000"/>
                <a:gd name="connsiteX60-1283" fmla="*/ 8420 w 10000"/>
                <a:gd name="connsiteY60-1284" fmla="*/ 214 h 10000"/>
                <a:gd name="connsiteX61-1285" fmla="*/ 8707 w 10000"/>
                <a:gd name="connsiteY61-1286" fmla="*/ 214 h 10000"/>
                <a:gd name="connsiteX62-1287" fmla="*/ 8995 w 10000"/>
                <a:gd name="connsiteY62-1288" fmla="*/ 428 h 10000"/>
                <a:gd name="connsiteX63-1289" fmla="*/ 9282 w 10000"/>
                <a:gd name="connsiteY63-1290" fmla="*/ 856 h 10000"/>
                <a:gd name="connsiteX64-1291" fmla="*/ 9569 w 10000"/>
                <a:gd name="connsiteY64-1292" fmla="*/ 1070 h 10000"/>
                <a:gd name="connsiteX65-1293" fmla="*/ 9856 w 10000"/>
                <a:gd name="connsiteY65-1294" fmla="*/ 1283 h 10000"/>
                <a:gd name="connsiteX66-1295" fmla="*/ 10000 w 10000"/>
                <a:gd name="connsiteY66-1296" fmla="*/ 1497 h 10000"/>
                <a:gd name="connsiteX67-1297" fmla="*/ 10000 w 10000"/>
                <a:gd name="connsiteY67-1298" fmla="*/ 1497 h 10000"/>
                <a:gd name="connsiteX68-1299" fmla="*/ 10000 w 10000"/>
                <a:gd name="connsiteY68-1300" fmla="*/ 1925 h 10000"/>
                <a:gd name="connsiteX69-1301" fmla="*/ 9713 w 10000"/>
                <a:gd name="connsiteY69-1302" fmla="*/ 2139 h 10000"/>
                <a:gd name="connsiteX70-1303" fmla="*/ 9713 w 10000"/>
                <a:gd name="connsiteY70-1304" fmla="*/ 2353 h 10000"/>
                <a:gd name="connsiteX71-1305" fmla="*/ 9569 w 10000"/>
                <a:gd name="connsiteY71-1306" fmla="*/ 2567 h 10000"/>
                <a:gd name="connsiteX72-1307" fmla="*/ 9569 w 10000"/>
                <a:gd name="connsiteY72-1308" fmla="*/ 2781 h 10000"/>
                <a:gd name="connsiteX73-1309" fmla="*/ 9425 w 10000"/>
                <a:gd name="connsiteY73-1310" fmla="*/ 3182 h 10000"/>
                <a:gd name="connsiteX74-1311" fmla="*/ 9282 w 10000"/>
                <a:gd name="connsiteY74-1312" fmla="*/ 3610 h 10000"/>
                <a:gd name="connsiteX75-1313" fmla="*/ 9282 w 10000"/>
                <a:gd name="connsiteY75-1314" fmla="*/ 4037 h 10000"/>
                <a:gd name="connsiteX76-1315" fmla="*/ 9138 w 10000"/>
                <a:gd name="connsiteY76-1316" fmla="*/ 4679 h 10000"/>
                <a:gd name="connsiteX77-1317" fmla="*/ 8995 w 10000"/>
                <a:gd name="connsiteY77-1318" fmla="*/ 5321 h 10000"/>
                <a:gd name="connsiteX78-1319" fmla="*/ 8995 w 10000"/>
                <a:gd name="connsiteY78-1320" fmla="*/ 5321 h 10000"/>
                <a:gd name="connsiteX0-1321" fmla="*/ 8995 w 10000"/>
                <a:gd name="connsiteY0-1322" fmla="*/ 5321 h 10000"/>
                <a:gd name="connsiteX1-1323" fmla="*/ 8851 w 10000"/>
                <a:gd name="connsiteY1-1324" fmla="*/ 6176 h 10000"/>
                <a:gd name="connsiteX2-1325" fmla="*/ 8851 w 10000"/>
                <a:gd name="connsiteY2-1326" fmla="*/ 6604 h 10000"/>
                <a:gd name="connsiteX3-1327" fmla="*/ 8707 w 10000"/>
                <a:gd name="connsiteY3-1328" fmla="*/ 7246 h 10000"/>
                <a:gd name="connsiteX4-1329" fmla="*/ 8564 w 10000"/>
                <a:gd name="connsiteY4-1330" fmla="*/ 7674 h 10000"/>
                <a:gd name="connsiteX5-1331" fmla="*/ 8564 w 10000"/>
                <a:gd name="connsiteY5-1332" fmla="*/ 8075 h 10000"/>
                <a:gd name="connsiteX6-1333" fmla="*/ 8420 w 10000"/>
                <a:gd name="connsiteY6-1334" fmla="*/ 8503 h 10000"/>
                <a:gd name="connsiteX7-1335" fmla="*/ 8420 w 10000"/>
                <a:gd name="connsiteY7-1336" fmla="*/ 8717 h 10000"/>
                <a:gd name="connsiteX8-1337" fmla="*/ 8276 w 10000"/>
                <a:gd name="connsiteY8-1338" fmla="*/ 9144 h 10000"/>
                <a:gd name="connsiteX9-1339" fmla="*/ 8133 w 10000"/>
                <a:gd name="connsiteY9-1340" fmla="*/ 9572 h 10000"/>
                <a:gd name="connsiteX10-1341" fmla="*/ 7989 w 10000"/>
                <a:gd name="connsiteY10-1342" fmla="*/ 9786 h 10000"/>
                <a:gd name="connsiteX11-1343" fmla="*/ 7846 w 10000"/>
                <a:gd name="connsiteY11-1344" fmla="*/ 10000 h 10000"/>
                <a:gd name="connsiteX12-1345" fmla="*/ 7576 w 10000"/>
                <a:gd name="connsiteY12-1346" fmla="*/ 10000 h 10000"/>
                <a:gd name="connsiteX13-1347" fmla="*/ 7433 w 10000"/>
                <a:gd name="connsiteY13-1348" fmla="*/ 9786 h 10000"/>
                <a:gd name="connsiteX14-1349" fmla="*/ 7145 w 10000"/>
                <a:gd name="connsiteY14-1350" fmla="*/ 8075 h 10000"/>
                <a:gd name="connsiteX15-1351" fmla="*/ 7289 w 10000"/>
                <a:gd name="connsiteY15-1352" fmla="*/ 7888 h 10000"/>
                <a:gd name="connsiteX16-1353" fmla="*/ 7433 w 10000"/>
                <a:gd name="connsiteY16-1354" fmla="*/ 7674 h 10000"/>
                <a:gd name="connsiteX17-1355" fmla="*/ 7433 w 10000"/>
                <a:gd name="connsiteY17-1356" fmla="*/ 7460 h 10000"/>
                <a:gd name="connsiteX18-1357" fmla="*/ 7576 w 10000"/>
                <a:gd name="connsiteY18-1358" fmla="*/ 7032 h 10000"/>
                <a:gd name="connsiteX19-1359" fmla="*/ 7576 w 10000"/>
                <a:gd name="connsiteY19-1360" fmla="*/ 6604 h 10000"/>
                <a:gd name="connsiteX20-1361" fmla="*/ 7702 w 10000"/>
                <a:gd name="connsiteY20-1362" fmla="*/ 6176 h 10000"/>
                <a:gd name="connsiteX21-1363" fmla="*/ 7702 w 10000"/>
                <a:gd name="connsiteY21-1364" fmla="*/ 5749 h 10000"/>
                <a:gd name="connsiteX22-1365" fmla="*/ 7846 w 10000"/>
                <a:gd name="connsiteY22-1366" fmla="*/ 5321 h 10000"/>
                <a:gd name="connsiteX23-1367" fmla="*/ 7989 w 10000"/>
                <a:gd name="connsiteY23-1368" fmla="*/ 4251 h 10000"/>
                <a:gd name="connsiteX24-1369" fmla="*/ 8133 w 10000"/>
                <a:gd name="connsiteY24-1370" fmla="*/ 3396 h 10000"/>
                <a:gd name="connsiteX25-1371" fmla="*/ 8133 w 10000"/>
                <a:gd name="connsiteY25-1372" fmla="*/ 2781 h 10000"/>
                <a:gd name="connsiteX26-1373" fmla="*/ 8133 w 10000"/>
                <a:gd name="connsiteY26-1374" fmla="*/ 2353 h 10000"/>
                <a:gd name="connsiteX27-1375" fmla="*/ 8133 w 10000"/>
                <a:gd name="connsiteY27-1376" fmla="*/ 2139 h 10000"/>
                <a:gd name="connsiteX28-1377" fmla="*/ 8133 w 10000"/>
                <a:gd name="connsiteY28-1378" fmla="*/ 1925 h 10000"/>
                <a:gd name="connsiteX29-1379" fmla="*/ 7989 w 10000"/>
                <a:gd name="connsiteY29-1380" fmla="*/ 1711 h 10000"/>
                <a:gd name="connsiteX30-1381" fmla="*/ 7846 w 10000"/>
                <a:gd name="connsiteY30-1382" fmla="*/ 1497 h 10000"/>
                <a:gd name="connsiteX31-1383" fmla="*/ 7702 w 10000"/>
                <a:gd name="connsiteY31-1384" fmla="*/ 1497 h 10000"/>
                <a:gd name="connsiteX32-1385" fmla="*/ 7289 w 10000"/>
                <a:gd name="connsiteY32-1386" fmla="*/ 1497 h 10000"/>
                <a:gd name="connsiteX33-1387" fmla="*/ 7002 w 10000"/>
                <a:gd name="connsiteY33-1388" fmla="*/ 1497 h 10000"/>
                <a:gd name="connsiteX34-1389" fmla="*/ 6427 w 10000"/>
                <a:gd name="connsiteY34-1390" fmla="*/ 1497 h 10000"/>
                <a:gd name="connsiteX35-1391" fmla="*/ 5853 w 10000"/>
                <a:gd name="connsiteY35-1392" fmla="*/ 1711 h 10000"/>
                <a:gd name="connsiteX36-1393" fmla="*/ 4991 w 10000"/>
                <a:gd name="connsiteY36-1394" fmla="*/ 1925 h 10000"/>
                <a:gd name="connsiteX37-1395" fmla="*/ 4147 w 10000"/>
                <a:gd name="connsiteY37-1396" fmla="*/ 1925 h 10000"/>
                <a:gd name="connsiteX38-1397" fmla="*/ 3285 w 10000"/>
                <a:gd name="connsiteY38-1398" fmla="*/ 2139 h 10000"/>
                <a:gd name="connsiteX39-1399" fmla="*/ 2280 w 10000"/>
                <a:gd name="connsiteY39-1400" fmla="*/ 2353 h 10000"/>
                <a:gd name="connsiteX40-1401" fmla="*/ 1418 w 10000"/>
                <a:gd name="connsiteY40-1402" fmla="*/ 2353 h 10000"/>
                <a:gd name="connsiteX41-1403" fmla="*/ 575 w 10000"/>
                <a:gd name="connsiteY41-1404" fmla="*/ 2567 h 10000"/>
                <a:gd name="connsiteX42-1405" fmla="*/ 0 w 10000"/>
                <a:gd name="connsiteY42-1406" fmla="*/ 2567 h 10000"/>
                <a:gd name="connsiteX43-1407" fmla="*/ 0 w 10000"/>
                <a:gd name="connsiteY43-1408" fmla="*/ 1711 h 10000"/>
                <a:gd name="connsiteX44-1409" fmla="*/ 575 w 10000"/>
                <a:gd name="connsiteY44-1410" fmla="*/ 1711 h 10000"/>
                <a:gd name="connsiteX45-1411" fmla="*/ 1275 w 10000"/>
                <a:gd name="connsiteY45-1412" fmla="*/ 1497 h 10000"/>
                <a:gd name="connsiteX46-1413" fmla="*/ 2136 w 10000"/>
                <a:gd name="connsiteY46-1414" fmla="*/ 1497 h 10000"/>
                <a:gd name="connsiteX47-1415" fmla="*/ 3142 w 10000"/>
                <a:gd name="connsiteY47-1416" fmla="*/ 1283 h 10000"/>
                <a:gd name="connsiteX48-1417" fmla="*/ 4004 w 10000"/>
                <a:gd name="connsiteY48-1418" fmla="*/ 1070 h 10000"/>
                <a:gd name="connsiteX49-1419" fmla="*/ 4847 w 10000"/>
                <a:gd name="connsiteY49-1420" fmla="*/ 1070 h 10000"/>
                <a:gd name="connsiteX50-1421" fmla="*/ 5566 w 10000"/>
                <a:gd name="connsiteY50-1422" fmla="*/ 856 h 10000"/>
                <a:gd name="connsiteX51-1423" fmla="*/ 6284 w 10000"/>
                <a:gd name="connsiteY51-1424" fmla="*/ 642 h 10000"/>
                <a:gd name="connsiteX52-1425" fmla="*/ 6715 w 10000"/>
                <a:gd name="connsiteY52-1426" fmla="*/ 642 h 10000"/>
                <a:gd name="connsiteX53-1427" fmla="*/ 7145 w 10000"/>
                <a:gd name="connsiteY53-1428" fmla="*/ 428 h 10000"/>
                <a:gd name="connsiteX54-1429" fmla="*/ 7433 w 10000"/>
                <a:gd name="connsiteY54-1430" fmla="*/ 214 h 10000"/>
                <a:gd name="connsiteX55-1431" fmla="*/ 7702 w 10000"/>
                <a:gd name="connsiteY55-1432" fmla="*/ 214 h 10000"/>
                <a:gd name="connsiteX56-1433" fmla="*/ 7989 w 10000"/>
                <a:gd name="connsiteY56-1434" fmla="*/ 0 h 10000"/>
                <a:gd name="connsiteX57-1435" fmla="*/ 8133 w 10000"/>
                <a:gd name="connsiteY57-1436" fmla="*/ 0 h 10000"/>
                <a:gd name="connsiteX58-1437" fmla="*/ 8276 w 10000"/>
                <a:gd name="connsiteY58-1438" fmla="*/ 0 h 10000"/>
                <a:gd name="connsiteX59-1439" fmla="*/ 8420 w 10000"/>
                <a:gd name="connsiteY59-1440" fmla="*/ 214 h 10000"/>
                <a:gd name="connsiteX60-1441" fmla="*/ 8707 w 10000"/>
                <a:gd name="connsiteY60-1442" fmla="*/ 214 h 10000"/>
                <a:gd name="connsiteX61-1443" fmla="*/ 8995 w 10000"/>
                <a:gd name="connsiteY61-1444" fmla="*/ 428 h 10000"/>
                <a:gd name="connsiteX62-1445" fmla="*/ 9282 w 10000"/>
                <a:gd name="connsiteY62-1446" fmla="*/ 856 h 10000"/>
                <a:gd name="connsiteX63-1447" fmla="*/ 9569 w 10000"/>
                <a:gd name="connsiteY63-1448" fmla="*/ 1070 h 10000"/>
                <a:gd name="connsiteX64-1449" fmla="*/ 9856 w 10000"/>
                <a:gd name="connsiteY64-1450" fmla="*/ 1283 h 10000"/>
                <a:gd name="connsiteX65-1451" fmla="*/ 10000 w 10000"/>
                <a:gd name="connsiteY65-1452" fmla="*/ 1497 h 10000"/>
                <a:gd name="connsiteX66-1453" fmla="*/ 10000 w 10000"/>
                <a:gd name="connsiteY66-1454" fmla="*/ 1497 h 10000"/>
                <a:gd name="connsiteX67-1455" fmla="*/ 10000 w 10000"/>
                <a:gd name="connsiteY67-1456" fmla="*/ 1925 h 10000"/>
                <a:gd name="connsiteX68-1457" fmla="*/ 9713 w 10000"/>
                <a:gd name="connsiteY68-1458" fmla="*/ 2139 h 10000"/>
                <a:gd name="connsiteX69-1459" fmla="*/ 9713 w 10000"/>
                <a:gd name="connsiteY69-1460" fmla="*/ 2353 h 10000"/>
                <a:gd name="connsiteX70-1461" fmla="*/ 9569 w 10000"/>
                <a:gd name="connsiteY70-1462" fmla="*/ 2567 h 10000"/>
                <a:gd name="connsiteX71-1463" fmla="*/ 9569 w 10000"/>
                <a:gd name="connsiteY71-1464" fmla="*/ 2781 h 10000"/>
                <a:gd name="connsiteX72-1465" fmla="*/ 9425 w 10000"/>
                <a:gd name="connsiteY72-1466" fmla="*/ 3182 h 10000"/>
                <a:gd name="connsiteX73-1467" fmla="*/ 9282 w 10000"/>
                <a:gd name="connsiteY73-1468" fmla="*/ 3610 h 10000"/>
                <a:gd name="connsiteX74-1469" fmla="*/ 9282 w 10000"/>
                <a:gd name="connsiteY74-1470" fmla="*/ 4037 h 10000"/>
                <a:gd name="connsiteX75-1471" fmla="*/ 9138 w 10000"/>
                <a:gd name="connsiteY75-1472" fmla="*/ 4679 h 10000"/>
                <a:gd name="connsiteX76-1473" fmla="*/ 8995 w 10000"/>
                <a:gd name="connsiteY76-1474" fmla="*/ 5321 h 10000"/>
                <a:gd name="connsiteX77-1475" fmla="*/ 8995 w 10000"/>
                <a:gd name="connsiteY77-1476" fmla="*/ 5321 h 10000"/>
                <a:gd name="connsiteX0-1477" fmla="*/ 8995 w 10000"/>
                <a:gd name="connsiteY0-1478" fmla="*/ 5321 h 10000"/>
                <a:gd name="connsiteX1-1479" fmla="*/ 8851 w 10000"/>
                <a:gd name="connsiteY1-1480" fmla="*/ 6176 h 10000"/>
                <a:gd name="connsiteX2-1481" fmla="*/ 8851 w 10000"/>
                <a:gd name="connsiteY2-1482" fmla="*/ 6604 h 10000"/>
                <a:gd name="connsiteX3-1483" fmla="*/ 8707 w 10000"/>
                <a:gd name="connsiteY3-1484" fmla="*/ 7246 h 10000"/>
                <a:gd name="connsiteX4-1485" fmla="*/ 8564 w 10000"/>
                <a:gd name="connsiteY4-1486" fmla="*/ 7674 h 10000"/>
                <a:gd name="connsiteX5-1487" fmla="*/ 8564 w 10000"/>
                <a:gd name="connsiteY5-1488" fmla="*/ 8075 h 10000"/>
                <a:gd name="connsiteX6-1489" fmla="*/ 8420 w 10000"/>
                <a:gd name="connsiteY6-1490" fmla="*/ 8503 h 10000"/>
                <a:gd name="connsiteX7-1491" fmla="*/ 8420 w 10000"/>
                <a:gd name="connsiteY7-1492" fmla="*/ 8717 h 10000"/>
                <a:gd name="connsiteX8-1493" fmla="*/ 8276 w 10000"/>
                <a:gd name="connsiteY8-1494" fmla="*/ 9144 h 10000"/>
                <a:gd name="connsiteX9-1495" fmla="*/ 8133 w 10000"/>
                <a:gd name="connsiteY9-1496" fmla="*/ 9572 h 10000"/>
                <a:gd name="connsiteX10-1497" fmla="*/ 7989 w 10000"/>
                <a:gd name="connsiteY10-1498" fmla="*/ 9786 h 10000"/>
                <a:gd name="connsiteX11-1499" fmla="*/ 7846 w 10000"/>
                <a:gd name="connsiteY11-1500" fmla="*/ 10000 h 10000"/>
                <a:gd name="connsiteX12-1501" fmla="*/ 7576 w 10000"/>
                <a:gd name="connsiteY12-1502" fmla="*/ 10000 h 10000"/>
                <a:gd name="connsiteX13-1503" fmla="*/ 7433 w 10000"/>
                <a:gd name="connsiteY13-1504" fmla="*/ 9786 h 10000"/>
                <a:gd name="connsiteX14-1505" fmla="*/ 7289 w 10000"/>
                <a:gd name="connsiteY14-1506" fmla="*/ 7888 h 10000"/>
                <a:gd name="connsiteX15-1507" fmla="*/ 7433 w 10000"/>
                <a:gd name="connsiteY15-1508" fmla="*/ 7674 h 10000"/>
                <a:gd name="connsiteX16-1509" fmla="*/ 7433 w 10000"/>
                <a:gd name="connsiteY16-1510" fmla="*/ 7460 h 10000"/>
                <a:gd name="connsiteX17-1511" fmla="*/ 7576 w 10000"/>
                <a:gd name="connsiteY17-1512" fmla="*/ 7032 h 10000"/>
                <a:gd name="connsiteX18-1513" fmla="*/ 7576 w 10000"/>
                <a:gd name="connsiteY18-1514" fmla="*/ 6604 h 10000"/>
                <a:gd name="connsiteX19-1515" fmla="*/ 7702 w 10000"/>
                <a:gd name="connsiteY19-1516" fmla="*/ 6176 h 10000"/>
                <a:gd name="connsiteX20-1517" fmla="*/ 7702 w 10000"/>
                <a:gd name="connsiteY20-1518" fmla="*/ 5749 h 10000"/>
                <a:gd name="connsiteX21-1519" fmla="*/ 7846 w 10000"/>
                <a:gd name="connsiteY21-1520" fmla="*/ 5321 h 10000"/>
                <a:gd name="connsiteX22-1521" fmla="*/ 7989 w 10000"/>
                <a:gd name="connsiteY22-1522" fmla="*/ 4251 h 10000"/>
                <a:gd name="connsiteX23-1523" fmla="*/ 8133 w 10000"/>
                <a:gd name="connsiteY23-1524" fmla="*/ 3396 h 10000"/>
                <a:gd name="connsiteX24-1525" fmla="*/ 8133 w 10000"/>
                <a:gd name="connsiteY24-1526" fmla="*/ 2781 h 10000"/>
                <a:gd name="connsiteX25-1527" fmla="*/ 8133 w 10000"/>
                <a:gd name="connsiteY25-1528" fmla="*/ 2353 h 10000"/>
                <a:gd name="connsiteX26-1529" fmla="*/ 8133 w 10000"/>
                <a:gd name="connsiteY26-1530" fmla="*/ 2139 h 10000"/>
                <a:gd name="connsiteX27-1531" fmla="*/ 8133 w 10000"/>
                <a:gd name="connsiteY27-1532" fmla="*/ 1925 h 10000"/>
                <a:gd name="connsiteX28-1533" fmla="*/ 7989 w 10000"/>
                <a:gd name="connsiteY28-1534" fmla="*/ 1711 h 10000"/>
                <a:gd name="connsiteX29-1535" fmla="*/ 7846 w 10000"/>
                <a:gd name="connsiteY29-1536" fmla="*/ 1497 h 10000"/>
                <a:gd name="connsiteX30-1537" fmla="*/ 7702 w 10000"/>
                <a:gd name="connsiteY30-1538" fmla="*/ 1497 h 10000"/>
                <a:gd name="connsiteX31-1539" fmla="*/ 7289 w 10000"/>
                <a:gd name="connsiteY31-1540" fmla="*/ 1497 h 10000"/>
                <a:gd name="connsiteX32-1541" fmla="*/ 7002 w 10000"/>
                <a:gd name="connsiteY32-1542" fmla="*/ 1497 h 10000"/>
                <a:gd name="connsiteX33-1543" fmla="*/ 6427 w 10000"/>
                <a:gd name="connsiteY33-1544" fmla="*/ 1497 h 10000"/>
                <a:gd name="connsiteX34-1545" fmla="*/ 5853 w 10000"/>
                <a:gd name="connsiteY34-1546" fmla="*/ 1711 h 10000"/>
                <a:gd name="connsiteX35-1547" fmla="*/ 4991 w 10000"/>
                <a:gd name="connsiteY35-1548" fmla="*/ 1925 h 10000"/>
                <a:gd name="connsiteX36-1549" fmla="*/ 4147 w 10000"/>
                <a:gd name="connsiteY36-1550" fmla="*/ 1925 h 10000"/>
                <a:gd name="connsiteX37-1551" fmla="*/ 3285 w 10000"/>
                <a:gd name="connsiteY37-1552" fmla="*/ 2139 h 10000"/>
                <a:gd name="connsiteX38-1553" fmla="*/ 2280 w 10000"/>
                <a:gd name="connsiteY38-1554" fmla="*/ 2353 h 10000"/>
                <a:gd name="connsiteX39-1555" fmla="*/ 1418 w 10000"/>
                <a:gd name="connsiteY39-1556" fmla="*/ 2353 h 10000"/>
                <a:gd name="connsiteX40-1557" fmla="*/ 575 w 10000"/>
                <a:gd name="connsiteY40-1558" fmla="*/ 2567 h 10000"/>
                <a:gd name="connsiteX41-1559" fmla="*/ 0 w 10000"/>
                <a:gd name="connsiteY41-1560" fmla="*/ 2567 h 10000"/>
                <a:gd name="connsiteX42-1561" fmla="*/ 0 w 10000"/>
                <a:gd name="connsiteY42-1562" fmla="*/ 1711 h 10000"/>
                <a:gd name="connsiteX43-1563" fmla="*/ 575 w 10000"/>
                <a:gd name="connsiteY43-1564" fmla="*/ 1711 h 10000"/>
                <a:gd name="connsiteX44-1565" fmla="*/ 1275 w 10000"/>
                <a:gd name="connsiteY44-1566" fmla="*/ 1497 h 10000"/>
                <a:gd name="connsiteX45-1567" fmla="*/ 2136 w 10000"/>
                <a:gd name="connsiteY45-1568" fmla="*/ 1497 h 10000"/>
                <a:gd name="connsiteX46-1569" fmla="*/ 3142 w 10000"/>
                <a:gd name="connsiteY46-1570" fmla="*/ 1283 h 10000"/>
                <a:gd name="connsiteX47-1571" fmla="*/ 4004 w 10000"/>
                <a:gd name="connsiteY47-1572" fmla="*/ 1070 h 10000"/>
                <a:gd name="connsiteX48-1573" fmla="*/ 4847 w 10000"/>
                <a:gd name="connsiteY48-1574" fmla="*/ 1070 h 10000"/>
                <a:gd name="connsiteX49-1575" fmla="*/ 5566 w 10000"/>
                <a:gd name="connsiteY49-1576" fmla="*/ 856 h 10000"/>
                <a:gd name="connsiteX50-1577" fmla="*/ 6284 w 10000"/>
                <a:gd name="connsiteY50-1578" fmla="*/ 642 h 10000"/>
                <a:gd name="connsiteX51-1579" fmla="*/ 6715 w 10000"/>
                <a:gd name="connsiteY51-1580" fmla="*/ 642 h 10000"/>
                <a:gd name="connsiteX52-1581" fmla="*/ 7145 w 10000"/>
                <a:gd name="connsiteY52-1582" fmla="*/ 428 h 10000"/>
                <a:gd name="connsiteX53-1583" fmla="*/ 7433 w 10000"/>
                <a:gd name="connsiteY53-1584" fmla="*/ 214 h 10000"/>
                <a:gd name="connsiteX54-1585" fmla="*/ 7702 w 10000"/>
                <a:gd name="connsiteY54-1586" fmla="*/ 214 h 10000"/>
                <a:gd name="connsiteX55-1587" fmla="*/ 7989 w 10000"/>
                <a:gd name="connsiteY55-1588" fmla="*/ 0 h 10000"/>
                <a:gd name="connsiteX56-1589" fmla="*/ 8133 w 10000"/>
                <a:gd name="connsiteY56-1590" fmla="*/ 0 h 10000"/>
                <a:gd name="connsiteX57-1591" fmla="*/ 8276 w 10000"/>
                <a:gd name="connsiteY57-1592" fmla="*/ 0 h 10000"/>
                <a:gd name="connsiteX58-1593" fmla="*/ 8420 w 10000"/>
                <a:gd name="connsiteY58-1594" fmla="*/ 214 h 10000"/>
                <a:gd name="connsiteX59-1595" fmla="*/ 8707 w 10000"/>
                <a:gd name="connsiteY59-1596" fmla="*/ 214 h 10000"/>
                <a:gd name="connsiteX60-1597" fmla="*/ 8995 w 10000"/>
                <a:gd name="connsiteY60-1598" fmla="*/ 428 h 10000"/>
                <a:gd name="connsiteX61-1599" fmla="*/ 9282 w 10000"/>
                <a:gd name="connsiteY61-1600" fmla="*/ 856 h 10000"/>
                <a:gd name="connsiteX62-1601" fmla="*/ 9569 w 10000"/>
                <a:gd name="connsiteY62-1602" fmla="*/ 1070 h 10000"/>
                <a:gd name="connsiteX63-1603" fmla="*/ 9856 w 10000"/>
                <a:gd name="connsiteY63-1604" fmla="*/ 1283 h 10000"/>
                <a:gd name="connsiteX64-1605" fmla="*/ 10000 w 10000"/>
                <a:gd name="connsiteY64-1606" fmla="*/ 1497 h 10000"/>
                <a:gd name="connsiteX65-1607" fmla="*/ 10000 w 10000"/>
                <a:gd name="connsiteY65-1608" fmla="*/ 1497 h 10000"/>
                <a:gd name="connsiteX66-1609" fmla="*/ 10000 w 10000"/>
                <a:gd name="connsiteY66-1610" fmla="*/ 1925 h 10000"/>
                <a:gd name="connsiteX67-1611" fmla="*/ 9713 w 10000"/>
                <a:gd name="connsiteY67-1612" fmla="*/ 2139 h 10000"/>
                <a:gd name="connsiteX68-1613" fmla="*/ 9713 w 10000"/>
                <a:gd name="connsiteY68-1614" fmla="*/ 2353 h 10000"/>
                <a:gd name="connsiteX69-1615" fmla="*/ 9569 w 10000"/>
                <a:gd name="connsiteY69-1616" fmla="*/ 2567 h 10000"/>
                <a:gd name="connsiteX70-1617" fmla="*/ 9569 w 10000"/>
                <a:gd name="connsiteY70-1618" fmla="*/ 2781 h 10000"/>
                <a:gd name="connsiteX71-1619" fmla="*/ 9425 w 10000"/>
                <a:gd name="connsiteY71-1620" fmla="*/ 3182 h 10000"/>
                <a:gd name="connsiteX72-1621" fmla="*/ 9282 w 10000"/>
                <a:gd name="connsiteY72-1622" fmla="*/ 3610 h 10000"/>
                <a:gd name="connsiteX73-1623" fmla="*/ 9282 w 10000"/>
                <a:gd name="connsiteY73-1624" fmla="*/ 4037 h 10000"/>
                <a:gd name="connsiteX74-1625" fmla="*/ 9138 w 10000"/>
                <a:gd name="connsiteY74-1626" fmla="*/ 4679 h 10000"/>
                <a:gd name="connsiteX75-1627" fmla="*/ 8995 w 10000"/>
                <a:gd name="connsiteY75-1628" fmla="*/ 5321 h 10000"/>
                <a:gd name="connsiteX76-1629" fmla="*/ 8995 w 10000"/>
                <a:gd name="connsiteY76-1630" fmla="*/ 5321 h 10000"/>
                <a:gd name="connsiteX0-1631" fmla="*/ 8995 w 10000"/>
                <a:gd name="connsiteY0-1632" fmla="*/ 5321 h 10000"/>
                <a:gd name="connsiteX1-1633" fmla="*/ 8851 w 10000"/>
                <a:gd name="connsiteY1-1634" fmla="*/ 6176 h 10000"/>
                <a:gd name="connsiteX2-1635" fmla="*/ 8851 w 10000"/>
                <a:gd name="connsiteY2-1636" fmla="*/ 6604 h 10000"/>
                <a:gd name="connsiteX3-1637" fmla="*/ 8707 w 10000"/>
                <a:gd name="connsiteY3-1638" fmla="*/ 7246 h 10000"/>
                <a:gd name="connsiteX4-1639" fmla="*/ 8564 w 10000"/>
                <a:gd name="connsiteY4-1640" fmla="*/ 7674 h 10000"/>
                <a:gd name="connsiteX5-1641" fmla="*/ 8564 w 10000"/>
                <a:gd name="connsiteY5-1642" fmla="*/ 8075 h 10000"/>
                <a:gd name="connsiteX6-1643" fmla="*/ 8420 w 10000"/>
                <a:gd name="connsiteY6-1644" fmla="*/ 8503 h 10000"/>
                <a:gd name="connsiteX7-1645" fmla="*/ 8420 w 10000"/>
                <a:gd name="connsiteY7-1646" fmla="*/ 8717 h 10000"/>
                <a:gd name="connsiteX8-1647" fmla="*/ 8276 w 10000"/>
                <a:gd name="connsiteY8-1648" fmla="*/ 9144 h 10000"/>
                <a:gd name="connsiteX9-1649" fmla="*/ 8133 w 10000"/>
                <a:gd name="connsiteY9-1650" fmla="*/ 9572 h 10000"/>
                <a:gd name="connsiteX10-1651" fmla="*/ 7989 w 10000"/>
                <a:gd name="connsiteY10-1652" fmla="*/ 9786 h 10000"/>
                <a:gd name="connsiteX11-1653" fmla="*/ 7846 w 10000"/>
                <a:gd name="connsiteY11-1654" fmla="*/ 10000 h 10000"/>
                <a:gd name="connsiteX12-1655" fmla="*/ 7576 w 10000"/>
                <a:gd name="connsiteY12-1656" fmla="*/ 10000 h 10000"/>
                <a:gd name="connsiteX13-1657" fmla="*/ 7433 w 10000"/>
                <a:gd name="connsiteY13-1658" fmla="*/ 9786 h 10000"/>
                <a:gd name="connsiteX14-1659" fmla="*/ 7433 w 10000"/>
                <a:gd name="connsiteY14-1660" fmla="*/ 7674 h 10000"/>
                <a:gd name="connsiteX15-1661" fmla="*/ 7433 w 10000"/>
                <a:gd name="connsiteY15-1662" fmla="*/ 7460 h 10000"/>
                <a:gd name="connsiteX16-1663" fmla="*/ 7576 w 10000"/>
                <a:gd name="connsiteY16-1664" fmla="*/ 7032 h 10000"/>
                <a:gd name="connsiteX17-1665" fmla="*/ 7576 w 10000"/>
                <a:gd name="connsiteY17-1666" fmla="*/ 6604 h 10000"/>
                <a:gd name="connsiteX18-1667" fmla="*/ 7702 w 10000"/>
                <a:gd name="connsiteY18-1668" fmla="*/ 6176 h 10000"/>
                <a:gd name="connsiteX19-1669" fmla="*/ 7702 w 10000"/>
                <a:gd name="connsiteY19-1670" fmla="*/ 5749 h 10000"/>
                <a:gd name="connsiteX20-1671" fmla="*/ 7846 w 10000"/>
                <a:gd name="connsiteY20-1672" fmla="*/ 5321 h 10000"/>
                <a:gd name="connsiteX21-1673" fmla="*/ 7989 w 10000"/>
                <a:gd name="connsiteY21-1674" fmla="*/ 4251 h 10000"/>
                <a:gd name="connsiteX22-1675" fmla="*/ 8133 w 10000"/>
                <a:gd name="connsiteY22-1676" fmla="*/ 3396 h 10000"/>
                <a:gd name="connsiteX23-1677" fmla="*/ 8133 w 10000"/>
                <a:gd name="connsiteY23-1678" fmla="*/ 2781 h 10000"/>
                <a:gd name="connsiteX24-1679" fmla="*/ 8133 w 10000"/>
                <a:gd name="connsiteY24-1680" fmla="*/ 2353 h 10000"/>
                <a:gd name="connsiteX25-1681" fmla="*/ 8133 w 10000"/>
                <a:gd name="connsiteY25-1682" fmla="*/ 2139 h 10000"/>
                <a:gd name="connsiteX26-1683" fmla="*/ 8133 w 10000"/>
                <a:gd name="connsiteY26-1684" fmla="*/ 1925 h 10000"/>
                <a:gd name="connsiteX27-1685" fmla="*/ 7989 w 10000"/>
                <a:gd name="connsiteY27-1686" fmla="*/ 1711 h 10000"/>
                <a:gd name="connsiteX28-1687" fmla="*/ 7846 w 10000"/>
                <a:gd name="connsiteY28-1688" fmla="*/ 1497 h 10000"/>
                <a:gd name="connsiteX29-1689" fmla="*/ 7702 w 10000"/>
                <a:gd name="connsiteY29-1690" fmla="*/ 1497 h 10000"/>
                <a:gd name="connsiteX30-1691" fmla="*/ 7289 w 10000"/>
                <a:gd name="connsiteY30-1692" fmla="*/ 1497 h 10000"/>
                <a:gd name="connsiteX31-1693" fmla="*/ 7002 w 10000"/>
                <a:gd name="connsiteY31-1694" fmla="*/ 1497 h 10000"/>
                <a:gd name="connsiteX32-1695" fmla="*/ 6427 w 10000"/>
                <a:gd name="connsiteY32-1696" fmla="*/ 1497 h 10000"/>
                <a:gd name="connsiteX33-1697" fmla="*/ 5853 w 10000"/>
                <a:gd name="connsiteY33-1698" fmla="*/ 1711 h 10000"/>
                <a:gd name="connsiteX34-1699" fmla="*/ 4991 w 10000"/>
                <a:gd name="connsiteY34-1700" fmla="*/ 1925 h 10000"/>
                <a:gd name="connsiteX35-1701" fmla="*/ 4147 w 10000"/>
                <a:gd name="connsiteY35-1702" fmla="*/ 1925 h 10000"/>
                <a:gd name="connsiteX36-1703" fmla="*/ 3285 w 10000"/>
                <a:gd name="connsiteY36-1704" fmla="*/ 2139 h 10000"/>
                <a:gd name="connsiteX37-1705" fmla="*/ 2280 w 10000"/>
                <a:gd name="connsiteY37-1706" fmla="*/ 2353 h 10000"/>
                <a:gd name="connsiteX38-1707" fmla="*/ 1418 w 10000"/>
                <a:gd name="connsiteY38-1708" fmla="*/ 2353 h 10000"/>
                <a:gd name="connsiteX39-1709" fmla="*/ 575 w 10000"/>
                <a:gd name="connsiteY39-1710" fmla="*/ 2567 h 10000"/>
                <a:gd name="connsiteX40-1711" fmla="*/ 0 w 10000"/>
                <a:gd name="connsiteY40-1712" fmla="*/ 2567 h 10000"/>
                <a:gd name="connsiteX41-1713" fmla="*/ 0 w 10000"/>
                <a:gd name="connsiteY41-1714" fmla="*/ 1711 h 10000"/>
                <a:gd name="connsiteX42-1715" fmla="*/ 575 w 10000"/>
                <a:gd name="connsiteY42-1716" fmla="*/ 1711 h 10000"/>
                <a:gd name="connsiteX43-1717" fmla="*/ 1275 w 10000"/>
                <a:gd name="connsiteY43-1718" fmla="*/ 1497 h 10000"/>
                <a:gd name="connsiteX44-1719" fmla="*/ 2136 w 10000"/>
                <a:gd name="connsiteY44-1720" fmla="*/ 1497 h 10000"/>
                <a:gd name="connsiteX45-1721" fmla="*/ 3142 w 10000"/>
                <a:gd name="connsiteY45-1722" fmla="*/ 1283 h 10000"/>
                <a:gd name="connsiteX46-1723" fmla="*/ 4004 w 10000"/>
                <a:gd name="connsiteY46-1724" fmla="*/ 1070 h 10000"/>
                <a:gd name="connsiteX47-1725" fmla="*/ 4847 w 10000"/>
                <a:gd name="connsiteY47-1726" fmla="*/ 1070 h 10000"/>
                <a:gd name="connsiteX48-1727" fmla="*/ 5566 w 10000"/>
                <a:gd name="connsiteY48-1728" fmla="*/ 856 h 10000"/>
                <a:gd name="connsiteX49-1729" fmla="*/ 6284 w 10000"/>
                <a:gd name="connsiteY49-1730" fmla="*/ 642 h 10000"/>
                <a:gd name="connsiteX50-1731" fmla="*/ 6715 w 10000"/>
                <a:gd name="connsiteY50-1732" fmla="*/ 642 h 10000"/>
                <a:gd name="connsiteX51-1733" fmla="*/ 7145 w 10000"/>
                <a:gd name="connsiteY51-1734" fmla="*/ 428 h 10000"/>
                <a:gd name="connsiteX52-1735" fmla="*/ 7433 w 10000"/>
                <a:gd name="connsiteY52-1736" fmla="*/ 214 h 10000"/>
                <a:gd name="connsiteX53-1737" fmla="*/ 7702 w 10000"/>
                <a:gd name="connsiteY53-1738" fmla="*/ 214 h 10000"/>
                <a:gd name="connsiteX54-1739" fmla="*/ 7989 w 10000"/>
                <a:gd name="connsiteY54-1740" fmla="*/ 0 h 10000"/>
                <a:gd name="connsiteX55-1741" fmla="*/ 8133 w 10000"/>
                <a:gd name="connsiteY55-1742" fmla="*/ 0 h 10000"/>
                <a:gd name="connsiteX56-1743" fmla="*/ 8276 w 10000"/>
                <a:gd name="connsiteY56-1744" fmla="*/ 0 h 10000"/>
                <a:gd name="connsiteX57-1745" fmla="*/ 8420 w 10000"/>
                <a:gd name="connsiteY57-1746" fmla="*/ 214 h 10000"/>
                <a:gd name="connsiteX58-1747" fmla="*/ 8707 w 10000"/>
                <a:gd name="connsiteY58-1748" fmla="*/ 214 h 10000"/>
                <a:gd name="connsiteX59-1749" fmla="*/ 8995 w 10000"/>
                <a:gd name="connsiteY59-1750" fmla="*/ 428 h 10000"/>
                <a:gd name="connsiteX60-1751" fmla="*/ 9282 w 10000"/>
                <a:gd name="connsiteY60-1752" fmla="*/ 856 h 10000"/>
                <a:gd name="connsiteX61-1753" fmla="*/ 9569 w 10000"/>
                <a:gd name="connsiteY61-1754" fmla="*/ 1070 h 10000"/>
                <a:gd name="connsiteX62-1755" fmla="*/ 9856 w 10000"/>
                <a:gd name="connsiteY62-1756" fmla="*/ 1283 h 10000"/>
                <a:gd name="connsiteX63-1757" fmla="*/ 10000 w 10000"/>
                <a:gd name="connsiteY63-1758" fmla="*/ 1497 h 10000"/>
                <a:gd name="connsiteX64-1759" fmla="*/ 10000 w 10000"/>
                <a:gd name="connsiteY64-1760" fmla="*/ 1497 h 10000"/>
                <a:gd name="connsiteX65-1761" fmla="*/ 10000 w 10000"/>
                <a:gd name="connsiteY65-1762" fmla="*/ 1925 h 10000"/>
                <a:gd name="connsiteX66-1763" fmla="*/ 9713 w 10000"/>
                <a:gd name="connsiteY66-1764" fmla="*/ 2139 h 10000"/>
                <a:gd name="connsiteX67-1765" fmla="*/ 9713 w 10000"/>
                <a:gd name="connsiteY67-1766" fmla="*/ 2353 h 10000"/>
                <a:gd name="connsiteX68-1767" fmla="*/ 9569 w 10000"/>
                <a:gd name="connsiteY68-1768" fmla="*/ 2567 h 10000"/>
                <a:gd name="connsiteX69-1769" fmla="*/ 9569 w 10000"/>
                <a:gd name="connsiteY69-1770" fmla="*/ 2781 h 10000"/>
                <a:gd name="connsiteX70-1771" fmla="*/ 9425 w 10000"/>
                <a:gd name="connsiteY70-1772" fmla="*/ 3182 h 10000"/>
                <a:gd name="connsiteX71-1773" fmla="*/ 9282 w 10000"/>
                <a:gd name="connsiteY71-1774" fmla="*/ 3610 h 10000"/>
                <a:gd name="connsiteX72-1775" fmla="*/ 9282 w 10000"/>
                <a:gd name="connsiteY72-1776" fmla="*/ 4037 h 10000"/>
                <a:gd name="connsiteX73-1777" fmla="*/ 9138 w 10000"/>
                <a:gd name="connsiteY73-1778" fmla="*/ 4679 h 10000"/>
                <a:gd name="connsiteX74-1779" fmla="*/ 8995 w 10000"/>
                <a:gd name="connsiteY74-1780" fmla="*/ 5321 h 10000"/>
                <a:gd name="connsiteX75-1781" fmla="*/ 8995 w 10000"/>
                <a:gd name="connsiteY75-1782" fmla="*/ 5321 h 10000"/>
                <a:gd name="connsiteX0-1783" fmla="*/ 8995 w 10000"/>
                <a:gd name="connsiteY0-1784" fmla="*/ 5321 h 10000"/>
                <a:gd name="connsiteX1-1785" fmla="*/ 8851 w 10000"/>
                <a:gd name="connsiteY1-1786" fmla="*/ 6176 h 10000"/>
                <a:gd name="connsiteX2-1787" fmla="*/ 8851 w 10000"/>
                <a:gd name="connsiteY2-1788" fmla="*/ 6604 h 10000"/>
                <a:gd name="connsiteX3-1789" fmla="*/ 8707 w 10000"/>
                <a:gd name="connsiteY3-1790" fmla="*/ 7246 h 10000"/>
                <a:gd name="connsiteX4-1791" fmla="*/ 8564 w 10000"/>
                <a:gd name="connsiteY4-1792" fmla="*/ 7674 h 10000"/>
                <a:gd name="connsiteX5-1793" fmla="*/ 8564 w 10000"/>
                <a:gd name="connsiteY5-1794" fmla="*/ 8075 h 10000"/>
                <a:gd name="connsiteX6-1795" fmla="*/ 8420 w 10000"/>
                <a:gd name="connsiteY6-1796" fmla="*/ 8503 h 10000"/>
                <a:gd name="connsiteX7-1797" fmla="*/ 8420 w 10000"/>
                <a:gd name="connsiteY7-1798" fmla="*/ 8717 h 10000"/>
                <a:gd name="connsiteX8-1799" fmla="*/ 8276 w 10000"/>
                <a:gd name="connsiteY8-1800" fmla="*/ 9144 h 10000"/>
                <a:gd name="connsiteX9-1801" fmla="*/ 8133 w 10000"/>
                <a:gd name="connsiteY9-1802" fmla="*/ 9572 h 10000"/>
                <a:gd name="connsiteX10-1803" fmla="*/ 7989 w 10000"/>
                <a:gd name="connsiteY10-1804" fmla="*/ 9786 h 10000"/>
                <a:gd name="connsiteX11-1805" fmla="*/ 7846 w 10000"/>
                <a:gd name="connsiteY11-1806" fmla="*/ 10000 h 10000"/>
                <a:gd name="connsiteX12-1807" fmla="*/ 7576 w 10000"/>
                <a:gd name="connsiteY12-1808" fmla="*/ 10000 h 10000"/>
                <a:gd name="connsiteX13-1809" fmla="*/ 7433 w 10000"/>
                <a:gd name="connsiteY13-1810" fmla="*/ 9786 h 10000"/>
                <a:gd name="connsiteX14-1811" fmla="*/ 7433 w 10000"/>
                <a:gd name="connsiteY14-1812" fmla="*/ 7674 h 10000"/>
                <a:gd name="connsiteX15-1813" fmla="*/ 7576 w 10000"/>
                <a:gd name="connsiteY15-1814" fmla="*/ 7032 h 10000"/>
                <a:gd name="connsiteX16-1815" fmla="*/ 7576 w 10000"/>
                <a:gd name="connsiteY16-1816" fmla="*/ 6604 h 10000"/>
                <a:gd name="connsiteX17-1817" fmla="*/ 7702 w 10000"/>
                <a:gd name="connsiteY17-1818" fmla="*/ 6176 h 10000"/>
                <a:gd name="connsiteX18-1819" fmla="*/ 7702 w 10000"/>
                <a:gd name="connsiteY18-1820" fmla="*/ 5749 h 10000"/>
                <a:gd name="connsiteX19-1821" fmla="*/ 7846 w 10000"/>
                <a:gd name="connsiteY19-1822" fmla="*/ 5321 h 10000"/>
                <a:gd name="connsiteX20-1823" fmla="*/ 7989 w 10000"/>
                <a:gd name="connsiteY20-1824" fmla="*/ 4251 h 10000"/>
                <a:gd name="connsiteX21-1825" fmla="*/ 8133 w 10000"/>
                <a:gd name="connsiteY21-1826" fmla="*/ 3396 h 10000"/>
                <a:gd name="connsiteX22-1827" fmla="*/ 8133 w 10000"/>
                <a:gd name="connsiteY22-1828" fmla="*/ 2781 h 10000"/>
                <a:gd name="connsiteX23-1829" fmla="*/ 8133 w 10000"/>
                <a:gd name="connsiteY23-1830" fmla="*/ 2353 h 10000"/>
                <a:gd name="connsiteX24-1831" fmla="*/ 8133 w 10000"/>
                <a:gd name="connsiteY24-1832" fmla="*/ 2139 h 10000"/>
                <a:gd name="connsiteX25-1833" fmla="*/ 8133 w 10000"/>
                <a:gd name="connsiteY25-1834" fmla="*/ 1925 h 10000"/>
                <a:gd name="connsiteX26-1835" fmla="*/ 7989 w 10000"/>
                <a:gd name="connsiteY26-1836" fmla="*/ 1711 h 10000"/>
                <a:gd name="connsiteX27-1837" fmla="*/ 7846 w 10000"/>
                <a:gd name="connsiteY27-1838" fmla="*/ 1497 h 10000"/>
                <a:gd name="connsiteX28-1839" fmla="*/ 7702 w 10000"/>
                <a:gd name="connsiteY28-1840" fmla="*/ 1497 h 10000"/>
                <a:gd name="connsiteX29-1841" fmla="*/ 7289 w 10000"/>
                <a:gd name="connsiteY29-1842" fmla="*/ 1497 h 10000"/>
                <a:gd name="connsiteX30-1843" fmla="*/ 7002 w 10000"/>
                <a:gd name="connsiteY30-1844" fmla="*/ 1497 h 10000"/>
                <a:gd name="connsiteX31-1845" fmla="*/ 6427 w 10000"/>
                <a:gd name="connsiteY31-1846" fmla="*/ 1497 h 10000"/>
                <a:gd name="connsiteX32-1847" fmla="*/ 5853 w 10000"/>
                <a:gd name="connsiteY32-1848" fmla="*/ 1711 h 10000"/>
                <a:gd name="connsiteX33-1849" fmla="*/ 4991 w 10000"/>
                <a:gd name="connsiteY33-1850" fmla="*/ 1925 h 10000"/>
                <a:gd name="connsiteX34-1851" fmla="*/ 4147 w 10000"/>
                <a:gd name="connsiteY34-1852" fmla="*/ 1925 h 10000"/>
                <a:gd name="connsiteX35-1853" fmla="*/ 3285 w 10000"/>
                <a:gd name="connsiteY35-1854" fmla="*/ 2139 h 10000"/>
                <a:gd name="connsiteX36-1855" fmla="*/ 2280 w 10000"/>
                <a:gd name="connsiteY36-1856" fmla="*/ 2353 h 10000"/>
                <a:gd name="connsiteX37-1857" fmla="*/ 1418 w 10000"/>
                <a:gd name="connsiteY37-1858" fmla="*/ 2353 h 10000"/>
                <a:gd name="connsiteX38-1859" fmla="*/ 575 w 10000"/>
                <a:gd name="connsiteY38-1860" fmla="*/ 2567 h 10000"/>
                <a:gd name="connsiteX39-1861" fmla="*/ 0 w 10000"/>
                <a:gd name="connsiteY39-1862" fmla="*/ 2567 h 10000"/>
                <a:gd name="connsiteX40-1863" fmla="*/ 0 w 10000"/>
                <a:gd name="connsiteY40-1864" fmla="*/ 1711 h 10000"/>
                <a:gd name="connsiteX41-1865" fmla="*/ 575 w 10000"/>
                <a:gd name="connsiteY41-1866" fmla="*/ 1711 h 10000"/>
                <a:gd name="connsiteX42-1867" fmla="*/ 1275 w 10000"/>
                <a:gd name="connsiteY42-1868" fmla="*/ 1497 h 10000"/>
                <a:gd name="connsiteX43-1869" fmla="*/ 2136 w 10000"/>
                <a:gd name="connsiteY43-1870" fmla="*/ 1497 h 10000"/>
                <a:gd name="connsiteX44-1871" fmla="*/ 3142 w 10000"/>
                <a:gd name="connsiteY44-1872" fmla="*/ 1283 h 10000"/>
                <a:gd name="connsiteX45-1873" fmla="*/ 4004 w 10000"/>
                <a:gd name="connsiteY45-1874" fmla="*/ 1070 h 10000"/>
                <a:gd name="connsiteX46-1875" fmla="*/ 4847 w 10000"/>
                <a:gd name="connsiteY46-1876" fmla="*/ 1070 h 10000"/>
                <a:gd name="connsiteX47-1877" fmla="*/ 5566 w 10000"/>
                <a:gd name="connsiteY47-1878" fmla="*/ 856 h 10000"/>
                <a:gd name="connsiteX48-1879" fmla="*/ 6284 w 10000"/>
                <a:gd name="connsiteY48-1880" fmla="*/ 642 h 10000"/>
                <a:gd name="connsiteX49-1881" fmla="*/ 6715 w 10000"/>
                <a:gd name="connsiteY49-1882" fmla="*/ 642 h 10000"/>
                <a:gd name="connsiteX50-1883" fmla="*/ 7145 w 10000"/>
                <a:gd name="connsiteY50-1884" fmla="*/ 428 h 10000"/>
                <a:gd name="connsiteX51-1885" fmla="*/ 7433 w 10000"/>
                <a:gd name="connsiteY51-1886" fmla="*/ 214 h 10000"/>
                <a:gd name="connsiteX52-1887" fmla="*/ 7702 w 10000"/>
                <a:gd name="connsiteY52-1888" fmla="*/ 214 h 10000"/>
                <a:gd name="connsiteX53-1889" fmla="*/ 7989 w 10000"/>
                <a:gd name="connsiteY53-1890" fmla="*/ 0 h 10000"/>
                <a:gd name="connsiteX54-1891" fmla="*/ 8133 w 10000"/>
                <a:gd name="connsiteY54-1892" fmla="*/ 0 h 10000"/>
                <a:gd name="connsiteX55-1893" fmla="*/ 8276 w 10000"/>
                <a:gd name="connsiteY55-1894" fmla="*/ 0 h 10000"/>
                <a:gd name="connsiteX56-1895" fmla="*/ 8420 w 10000"/>
                <a:gd name="connsiteY56-1896" fmla="*/ 214 h 10000"/>
                <a:gd name="connsiteX57-1897" fmla="*/ 8707 w 10000"/>
                <a:gd name="connsiteY57-1898" fmla="*/ 214 h 10000"/>
                <a:gd name="connsiteX58-1899" fmla="*/ 8995 w 10000"/>
                <a:gd name="connsiteY58-1900" fmla="*/ 428 h 10000"/>
                <a:gd name="connsiteX59-1901" fmla="*/ 9282 w 10000"/>
                <a:gd name="connsiteY59-1902" fmla="*/ 856 h 10000"/>
                <a:gd name="connsiteX60-1903" fmla="*/ 9569 w 10000"/>
                <a:gd name="connsiteY60-1904" fmla="*/ 1070 h 10000"/>
                <a:gd name="connsiteX61-1905" fmla="*/ 9856 w 10000"/>
                <a:gd name="connsiteY61-1906" fmla="*/ 1283 h 10000"/>
                <a:gd name="connsiteX62-1907" fmla="*/ 10000 w 10000"/>
                <a:gd name="connsiteY62-1908" fmla="*/ 1497 h 10000"/>
                <a:gd name="connsiteX63-1909" fmla="*/ 10000 w 10000"/>
                <a:gd name="connsiteY63-1910" fmla="*/ 1497 h 10000"/>
                <a:gd name="connsiteX64-1911" fmla="*/ 10000 w 10000"/>
                <a:gd name="connsiteY64-1912" fmla="*/ 1925 h 10000"/>
                <a:gd name="connsiteX65-1913" fmla="*/ 9713 w 10000"/>
                <a:gd name="connsiteY65-1914" fmla="*/ 2139 h 10000"/>
                <a:gd name="connsiteX66-1915" fmla="*/ 9713 w 10000"/>
                <a:gd name="connsiteY66-1916" fmla="*/ 2353 h 10000"/>
                <a:gd name="connsiteX67-1917" fmla="*/ 9569 w 10000"/>
                <a:gd name="connsiteY67-1918" fmla="*/ 2567 h 10000"/>
                <a:gd name="connsiteX68-1919" fmla="*/ 9569 w 10000"/>
                <a:gd name="connsiteY68-1920" fmla="*/ 2781 h 10000"/>
                <a:gd name="connsiteX69-1921" fmla="*/ 9425 w 10000"/>
                <a:gd name="connsiteY69-1922" fmla="*/ 3182 h 10000"/>
                <a:gd name="connsiteX70-1923" fmla="*/ 9282 w 10000"/>
                <a:gd name="connsiteY70-1924" fmla="*/ 3610 h 10000"/>
                <a:gd name="connsiteX71-1925" fmla="*/ 9282 w 10000"/>
                <a:gd name="connsiteY71-1926" fmla="*/ 4037 h 10000"/>
                <a:gd name="connsiteX72-1927" fmla="*/ 9138 w 10000"/>
                <a:gd name="connsiteY72-1928" fmla="*/ 4679 h 10000"/>
                <a:gd name="connsiteX73-1929" fmla="*/ 8995 w 10000"/>
                <a:gd name="connsiteY73-1930" fmla="*/ 5321 h 10000"/>
                <a:gd name="connsiteX74-1931" fmla="*/ 8995 w 10000"/>
                <a:gd name="connsiteY74-1932" fmla="*/ 5321 h 10000"/>
                <a:gd name="connsiteX0-1933" fmla="*/ 8995 w 10000"/>
                <a:gd name="connsiteY0-1934" fmla="*/ 5321 h 10000"/>
                <a:gd name="connsiteX1-1935" fmla="*/ 8851 w 10000"/>
                <a:gd name="connsiteY1-1936" fmla="*/ 6176 h 10000"/>
                <a:gd name="connsiteX2-1937" fmla="*/ 8851 w 10000"/>
                <a:gd name="connsiteY2-1938" fmla="*/ 6604 h 10000"/>
                <a:gd name="connsiteX3-1939" fmla="*/ 8707 w 10000"/>
                <a:gd name="connsiteY3-1940" fmla="*/ 7246 h 10000"/>
                <a:gd name="connsiteX4-1941" fmla="*/ 8564 w 10000"/>
                <a:gd name="connsiteY4-1942" fmla="*/ 7674 h 10000"/>
                <a:gd name="connsiteX5-1943" fmla="*/ 8564 w 10000"/>
                <a:gd name="connsiteY5-1944" fmla="*/ 8075 h 10000"/>
                <a:gd name="connsiteX6-1945" fmla="*/ 8420 w 10000"/>
                <a:gd name="connsiteY6-1946" fmla="*/ 8503 h 10000"/>
                <a:gd name="connsiteX7-1947" fmla="*/ 8420 w 10000"/>
                <a:gd name="connsiteY7-1948" fmla="*/ 8717 h 10000"/>
                <a:gd name="connsiteX8-1949" fmla="*/ 8276 w 10000"/>
                <a:gd name="connsiteY8-1950" fmla="*/ 9144 h 10000"/>
                <a:gd name="connsiteX9-1951" fmla="*/ 8133 w 10000"/>
                <a:gd name="connsiteY9-1952" fmla="*/ 9572 h 10000"/>
                <a:gd name="connsiteX10-1953" fmla="*/ 7989 w 10000"/>
                <a:gd name="connsiteY10-1954" fmla="*/ 9786 h 10000"/>
                <a:gd name="connsiteX11-1955" fmla="*/ 7846 w 10000"/>
                <a:gd name="connsiteY11-1956" fmla="*/ 10000 h 10000"/>
                <a:gd name="connsiteX12-1957" fmla="*/ 7576 w 10000"/>
                <a:gd name="connsiteY12-1958" fmla="*/ 10000 h 10000"/>
                <a:gd name="connsiteX13-1959" fmla="*/ 7433 w 10000"/>
                <a:gd name="connsiteY13-1960" fmla="*/ 7674 h 10000"/>
                <a:gd name="connsiteX14-1961" fmla="*/ 7576 w 10000"/>
                <a:gd name="connsiteY14-1962" fmla="*/ 7032 h 10000"/>
                <a:gd name="connsiteX15-1963" fmla="*/ 7576 w 10000"/>
                <a:gd name="connsiteY15-1964" fmla="*/ 6604 h 10000"/>
                <a:gd name="connsiteX16-1965" fmla="*/ 7702 w 10000"/>
                <a:gd name="connsiteY16-1966" fmla="*/ 6176 h 10000"/>
                <a:gd name="connsiteX17-1967" fmla="*/ 7702 w 10000"/>
                <a:gd name="connsiteY17-1968" fmla="*/ 5749 h 10000"/>
                <a:gd name="connsiteX18-1969" fmla="*/ 7846 w 10000"/>
                <a:gd name="connsiteY18-1970" fmla="*/ 5321 h 10000"/>
                <a:gd name="connsiteX19-1971" fmla="*/ 7989 w 10000"/>
                <a:gd name="connsiteY19-1972" fmla="*/ 4251 h 10000"/>
                <a:gd name="connsiteX20-1973" fmla="*/ 8133 w 10000"/>
                <a:gd name="connsiteY20-1974" fmla="*/ 3396 h 10000"/>
                <a:gd name="connsiteX21-1975" fmla="*/ 8133 w 10000"/>
                <a:gd name="connsiteY21-1976" fmla="*/ 2781 h 10000"/>
                <a:gd name="connsiteX22-1977" fmla="*/ 8133 w 10000"/>
                <a:gd name="connsiteY22-1978" fmla="*/ 2353 h 10000"/>
                <a:gd name="connsiteX23-1979" fmla="*/ 8133 w 10000"/>
                <a:gd name="connsiteY23-1980" fmla="*/ 2139 h 10000"/>
                <a:gd name="connsiteX24-1981" fmla="*/ 8133 w 10000"/>
                <a:gd name="connsiteY24-1982" fmla="*/ 1925 h 10000"/>
                <a:gd name="connsiteX25-1983" fmla="*/ 7989 w 10000"/>
                <a:gd name="connsiteY25-1984" fmla="*/ 1711 h 10000"/>
                <a:gd name="connsiteX26-1985" fmla="*/ 7846 w 10000"/>
                <a:gd name="connsiteY26-1986" fmla="*/ 1497 h 10000"/>
                <a:gd name="connsiteX27-1987" fmla="*/ 7702 w 10000"/>
                <a:gd name="connsiteY27-1988" fmla="*/ 1497 h 10000"/>
                <a:gd name="connsiteX28-1989" fmla="*/ 7289 w 10000"/>
                <a:gd name="connsiteY28-1990" fmla="*/ 1497 h 10000"/>
                <a:gd name="connsiteX29-1991" fmla="*/ 7002 w 10000"/>
                <a:gd name="connsiteY29-1992" fmla="*/ 1497 h 10000"/>
                <a:gd name="connsiteX30-1993" fmla="*/ 6427 w 10000"/>
                <a:gd name="connsiteY30-1994" fmla="*/ 1497 h 10000"/>
                <a:gd name="connsiteX31-1995" fmla="*/ 5853 w 10000"/>
                <a:gd name="connsiteY31-1996" fmla="*/ 1711 h 10000"/>
                <a:gd name="connsiteX32-1997" fmla="*/ 4991 w 10000"/>
                <a:gd name="connsiteY32-1998" fmla="*/ 1925 h 10000"/>
                <a:gd name="connsiteX33-1999" fmla="*/ 4147 w 10000"/>
                <a:gd name="connsiteY33-2000" fmla="*/ 1925 h 10000"/>
                <a:gd name="connsiteX34-2001" fmla="*/ 3285 w 10000"/>
                <a:gd name="connsiteY34-2002" fmla="*/ 2139 h 10000"/>
                <a:gd name="connsiteX35-2003" fmla="*/ 2280 w 10000"/>
                <a:gd name="connsiteY35-2004" fmla="*/ 2353 h 10000"/>
                <a:gd name="connsiteX36-2005" fmla="*/ 1418 w 10000"/>
                <a:gd name="connsiteY36-2006" fmla="*/ 2353 h 10000"/>
                <a:gd name="connsiteX37-2007" fmla="*/ 575 w 10000"/>
                <a:gd name="connsiteY37-2008" fmla="*/ 2567 h 10000"/>
                <a:gd name="connsiteX38-2009" fmla="*/ 0 w 10000"/>
                <a:gd name="connsiteY38-2010" fmla="*/ 2567 h 10000"/>
                <a:gd name="connsiteX39-2011" fmla="*/ 0 w 10000"/>
                <a:gd name="connsiteY39-2012" fmla="*/ 1711 h 10000"/>
                <a:gd name="connsiteX40-2013" fmla="*/ 575 w 10000"/>
                <a:gd name="connsiteY40-2014" fmla="*/ 1711 h 10000"/>
                <a:gd name="connsiteX41-2015" fmla="*/ 1275 w 10000"/>
                <a:gd name="connsiteY41-2016" fmla="*/ 1497 h 10000"/>
                <a:gd name="connsiteX42-2017" fmla="*/ 2136 w 10000"/>
                <a:gd name="connsiteY42-2018" fmla="*/ 1497 h 10000"/>
                <a:gd name="connsiteX43-2019" fmla="*/ 3142 w 10000"/>
                <a:gd name="connsiteY43-2020" fmla="*/ 1283 h 10000"/>
                <a:gd name="connsiteX44-2021" fmla="*/ 4004 w 10000"/>
                <a:gd name="connsiteY44-2022" fmla="*/ 1070 h 10000"/>
                <a:gd name="connsiteX45-2023" fmla="*/ 4847 w 10000"/>
                <a:gd name="connsiteY45-2024" fmla="*/ 1070 h 10000"/>
                <a:gd name="connsiteX46-2025" fmla="*/ 5566 w 10000"/>
                <a:gd name="connsiteY46-2026" fmla="*/ 856 h 10000"/>
                <a:gd name="connsiteX47-2027" fmla="*/ 6284 w 10000"/>
                <a:gd name="connsiteY47-2028" fmla="*/ 642 h 10000"/>
                <a:gd name="connsiteX48-2029" fmla="*/ 6715 w 10000"/>
                <a:gd name="connsiteY48-2030" fmla="*/ 642 h 10000"/>
                <a:gd name="connsiteX49-2031" fmla="*/ 7145 w 10000"/>
                <a:gd name="connsiteY49-2032" fmla="*/ 428 h 10000"/>
                <a:gd name="connsiteX50-2033" fmla="*/ 7433 w 10000"/>
                <a:gd name="connsiteY50-2034" fmla="*/ 214 h 10000"/>
                <a:gd name="connsiteX51-2035" fmla="*/ 7702 w 10000"/>
                <a:gd name="connsiteY51-2036" fmla="*/ 214 h 10000"/>
                <a:gd name="connsiteX52-2037" fmla="*/ 7989 w 10000"/>
                <a:gd name="connsiteY52-2038" fmla="*/ 0 h 10000"/>
                <a:gd name="connsiteX53-2039" fmla="*/ 8133 w 10000"/>
                <a:gd name="connsiteY53-2040" fmla="*/ 0 h 10000"/>
                <a:gd name="connsiteX54-2041" fmla="*/ 8276 w 10000"/>
                <a:gd name="connsiteY54-2042" fmla="*/ 0 h 10000"/>
                <a:gd name="connsiteX55-2043" fmla="*/ 8420 w 10000"/>
                <a:gd name="connsiteY55-2044" fmla="*/ 214 h 10000"/>
                <a:gd name="connsiteX56-2045" fmla="*/ 8707 w 10000"/>
                <a:gd name="connsiteY56-2046" fmla="*/ 214 h 10000"/>
                <a:gd name="connsiteX57-2047" fmla="*/ 8995 w 10000"/>
                <a:gd name="connsiteY57-2048" fmla="*/ 428 h 10000"/>
                <a:gd name="connsiteX58-2049" fmla="*/ 9282 w 10000"/>
                <a:gd name="connsiteY58-2050" fmla="*/ 856 h 10000"/>
                <a:gd name="connsiteX59-2051" fmla="*/ 9569 w 10000"/>
                <a:gd name="connsiteY59-2052" fmla="*/ 1070 h 10000"/>
                <a:gd name="connsiteX60-2053" fmla="*/ 9856 w 10000"/>
                <a:gd name="connsiteY60-2054" fmla="*/ 1283 h 10000"/>
                <a:gd name="connsiteX61-2055" fmla="*/ 10000 w 10000"/>
                <a:gd name="connsiteY61-2056" fmla="*/ 1497 h 10000"/>
                <a:gd name="connsiteX62-2057" fmla="*/ 10000 w 10000"/>
                <a:gd name="connsiteY62-2058" fmla="*/ 1497 h 10000"/>
                <a:gd name="connsiteX63-2059" fmla="*/ 10000 w 10000"/>
                <a:gd name="connsiteY63-2060" fmla="*/ 1925 h 10000"/>
                <a:gd name="connsiteX64-2061" fmla="*/ 9713 w 10000"/>
                <a:gd name="connsiteY64-2062" fmla="*/ 2139 h 10000"/>
                <a:gd name="connsiteX65-2063" fmla="*/ 9713 w 10000"/>
                <a:gd name="connsiteY65-2064" fmla="*/ 2353 h 10000"/>
                <a:gd name="connsiteX66-2065" fmla="*/ 9569 w 10000"/>
                <a:gd name="connsiteY66-2066" fmla="*/ 2567 h 10000"/>
                <a:gd name="connsiteX67-2067" fmla="*/ 9569 w 10000"/>
                <a:gd name="connsiteY67-2068" fmla="*/ 2781 h 10000"/>
                <a:gd name="connsiteX68-2069" fmla="*/ 9425 w 10000"/>
                <a:gd name="connsiteY68-2070" fmla="*/ 3182 h 10000"/>
                <a:gd name="connsiteX69-2071" fmla="*/ 9282 w 10000"/>
                <a:gd name="connsiteY69-2072" fmla="*/ 3610 h 10000"/>
                <a:gd name="connsiteX70-2073" fmla="*/ 9282 w 10000"/>
                <a:gd name="connsiteY70-2074" fmla="*/ 4037 h 10000"/>
                <a:gd name="connsiteX71-2075" fmla="*/ 9138 w 10000"/>
                <a:gd name="connsiteY71-2076" fmla="*/ 4679 h 10000"/>
                <a:gd name="connsiteX72-2077" fmla="*/ 8995 w 10000"/>
                <a:gd name="connsiteY72-2078" fmla="*/ 5321 h 10000"/>
                <a:gd name="connsiteX73-2079" fmla="*/ 8995 w 10000"/>
                <a:gd name="connsiteY73-2080" fmla="*/ 5321 h 10000"/>
                <a:gd name="connsiteX0-2081" fmla="*/ 8995 w 10000"/>
                <a:gd name="connsiteY0-2082" fmla="*/ 5321 h 10000"/>
                <a:gd name="connsiteX1-2083" fmla="*/ 8851 w 10000"/>
                <a:gd name="connsiteY1-2084" fmla="*/ 6176 h 10000"/>
                <a:gd name="connsiteX2-2085" fmla="*/ 8851 w 10000"/>
                <a:gd name="connsiteY2-2086" fmla="*/ 6604 h 10000"/>
                <a:gd name="connsiteX3-2087" fmla="*/ 8707 w 10000"/>
                <a:gd name="connsiteY3-2088" fmla="*/ 7246 h 10000"/>
                <a:gd name="connsiteX4-2089" fmla="*/ 8564 w 10000"/>
                <a:gd name="connsiteY4-2090" fmla="*/ 7674 h 10000"/>
                <a:gd name="connsiteX5-2091" fmla="*/ 8564 w 10000"/>
                <a:gd name="connsiteY5-2092" fmla="*/ 8075 h 10000"/>
                <a:gd name="connsiteX6-2093" fmla="*/ 8420 w 10000"/>
                <a:gd name="connsiteY6-2094" fmla="*/ 8503 h 10000"/>
                <a:gd name="connsiteX7-2095" fmla="*/ 8420 w 10000"/>
                <a:gd name="connsiteY7-2096" fmla="*/ 8717 h 10000"/>
                <a:gd name="connsiteX8-2097" fmla="*/ 8276 w 10000"/>
                <a:gd name="connsiteY8-2098" fmla="*/ 9144 h 10000"/>
                <a:gd name="connsiteX9-2099" fmla="*/ 8133 w 10000"/>
                <a:gd name="connsiteY9-2100" fmla="*/ 9572 h 10000"/>
                <a:gd name="connsiteX10-2101" fmla="*/ 7989 w 10000"/>
                <a:gd name="connsiteY10-2102" fmla="*/ 9786 h 10000"/>
                <a:gd name="connsiteX11-2103" fmla="*/ 7846 w 10000"/>
                <a:gd name="connsiteY11-2104" fmla="*/ 10000 h 10000"/>
                <a:gd name="connsiteX12-2105" fmla="*/ 7433 w 10000"/>
                <a:gd name="connsiteY12-2106" fmla="*/ 7674 h 10000"/>
                <a:gd name="connsiteX13-2107" fmla="*/ 7576 w 10000"/>
                <a:gd name="connsiteY13-2108" fmla="*/ 7032 h 10000"/>
                <a:gd name="connsiteX14-2109" fmla="*/ 7576 w 10000"/>
                <a:gd name="connsiteY14-2110" fmla="*/ 6604 h 10000"/>
                <a:gd name="connsiteX15-2111" fmla="*/ 7702 w 10000"/>
                <a:gd name="connsiteY15-2112" fmla="*/ 6176 h 10000"/>
                <a:gd name="connsiteX16-2113" fmla="*/ 7702 w 10000"/>
                <a:gd name="connsiteY16-2114" fmla="*/ 5749 h 10000"/>
                <a:gd name="connsiteX17-2115" fmla="*/ 7846 w 10000"/>
                <a:gd name="connsiteY17-2116" fmla="*/ 5321 h 10000"/>
                <a:gd name="connsiteX18-2117" fmla="*/ 7989 w 10000"/>
                <a:gd name="connsiteY18-2118" fmla="*/ 4251 h 10000"/>
                <a:gd name="connsiteX19-2119" fmla="*/ 8133 w 10000"/>
                <a:gd name="connsiteY19-2120" fmla="*/ 3396 h 10000"/>
                <a:gd name="connsiteX20-2121" fmla="*/ 8133 w 10000"/>
                <a:gd name="connsiteY20-2122" fmla="*/ 2781 h 10000"/>
                <a:gd name="connsiteX21-2123" fmla="*/ 8133 w 10000"/>
                <a:gd name="connsiteY21-2124" fmla="*/ 2353 h 10000"/>
                <a:gd name="connsiteX22-2125" fmla="*/ 8133 w 10000"/>
                <a:gd name="connsiteY22-2126" fmla="*/ 2139 h 10000"/>
                <a:gd name="connsiteX23-2127" fmla="*/ 8133 w 10000"/>
                <a:gd name="connsiteY23-2128" fmla="*/ 1925 h 10000"/>
                <a:gd name="connsiteX24-2129" fmla="*/ 7989 w 10000"/>
                <a:gd name="connsiteY24-2130" fmla="*/ 1711 h 10000"/>
                <a:gd name="connsiteX25-2131" fmla="*/ 7846 w 10000"/>
                <a:gd name="connsiteY25-2132" fmla="*/ 1497 h 10000"/>
                <a:gd name="connsiteX26-2133" fmla="*/ 7702 w 10000"/>
                <a:gd name="connsiteY26-2134" fmla="*/ 1497 h 10000"/>
                <a:gd name="connsiteX27-2135" fmla="*/ 7289 w 10000"/>
                <a:gd name="connsiteY27-2136" fmla="*/ 1497 h 10000"/>
                <a:gd name="connsiteX28-2137" fmla="*/ 7002 w 10000"/>
                <a:gd name="connsiteY28-2138" fmla="*/ 1497 h 10000"/>
                <a:gd name="connsiteX29-2139" fmla="*/ 6427 w 10000"/>
                <a:gd name="connsiteY29-2140" fmla="*/ 1497 h 10000"/>
                <a:gd name="connsiteX30-2141" fmla="*/ 5853 w 10000"/>
                <a:gd name="connsiteY30-2142" fmla="*/ 1711 h 10000"/>
                <a:gd name="connsiteX31-2143" fmla="*/ 4991 w 10000"/>
                <a:gd name="connsiteY31-2144" fmla="*/ 1925 h 10000"/>
                <a:gd name="connsiteX32-2145" fmla="*/ 4147 w 10000"/>
                <a:gd name="connsiteY32-2146" fmla="*/ 1925 h 10000"/>
                <a:gd name="connsiteX33-2147" fmla="*/ 3285 w 10000"/>
                <a:gd name="connsiteY33-2148" fmla="*/ 2139 h 10000"/>
                <a:gd name="connsiteX34-2149" fmla="*/ 2280 w 10000"/>
                <a:gd name="connsiteY34-2150" fmla="*/ 2353 h 10000"/>
                <a:gd name="connsiteX35-2151" fmla="*/ 1418 w 10000"/>
                <a:gd name="connsiteY35-2152" fmla="*/ 2353 h 10000"/>
                <a:gd name="connsiteX36-2153" fmla="*/ 575 w 10000"/>
                <a:gd name="connsiteY36-2154" fmla="*/ 2567 h 10000"/>
                <a:gd name="connsiteX37-2155" fmla="*/ 0 w 10000"/>
                <a:gd name="connsiteY37-2156" fmla="*/ 2567 h 10000"/>
                <a:gd name="connsiteX38-2157" fmla="*/ 0 w 10000"/>
                <a:gd name="connsiteY38-2158" fmla="*/ 1711 h 10000"/>
                <a:gd name="connsiteX39-2159" fmla="*/ 575 w 10000"/>
                <a:gd name="connsiteY39-2160" fmla="*/ 1711 h 10000"/>
                <a:gd name="connsiteX40-2161" fmla="*/ 1275 w 10000"/>
                <a:gd name="connsiteY40-2162" fmla="*/ 1497 h 10000"/>
                <a:gd name="connsiteX41-2163" fmla="*/ 2136 w 10000"/>
                <a:gd name="connsiteY41-2164" fmla="*/ 1497 h 10000"/>
                <a:gd name="connsiteX42-2165" fmla="*/ 3142 w 10000"/>
                <a:gd name="connsiteY42-2166" fmla="*/ 1283 h 10000"/>
                <a:gd name="connsiteX43-2167" fmla="*/ 4004 w 10000"/>
                <a:gd name="connsiteY43-2168" fmla="*/ 1070 h 10000"/>
                <a:gd name="connsiteX44-2169" fmla="*/ 4847 w 10000"/>
                <a:gd name="connsiteY44-2170" fmla="*/ 1070 h 10000"/>
                <a:gd name="connsiteX45-2171" fmla="*/ 5566 w 10000"/>
                <a:gd name="connsiteY45-2172" fmla="*/ 856 h 10000"/>
                <a:gd name="connsiteX46-2173" fmla="*/ 6284 w 10000"/>
                <a:gd name="connsiteY46-2174" fmla="*/ 642 h 10000"/>
                <a:gd name="connsiteX47-2175" fmla="*/ 6715 w 10000"/>
                <a:gd name="connsiteY47-2176" fmla="*/ 642 h 10000"/>
                <a:gd name="connsiteX48-2177" fmla="*/ 7145 w 10000"/>
                <a:gd name="connsiteY48-2178" fmla="*/ 428 h 10000"/>
                <a:gd name="connsiteX49-2179" fmla="*/ 7433 w 10000"/>
                <a:gd name="connsiteY49-2180" fmla="*/ 214 h 10000"/>
                <a:gd name="connsiteX50-2181" fmla="*/ 7702 w 10000"/>
                <a:gd name="connsiteY50-2182" fmla="*/ 214 h 10000"/>
                <a:gd name="connsiteX51-2183" fmla="*/ 7989 w 10000"/>
                <a:gd name="connsiteY51-2184" fmla="*/ 0 h 10000"/>
                <a:gd name="connsiteX52-2185" fmla="*/ 8133 w 10000"/>
                <a:gd name="connsiteY52-2186" fmla="*/ 0 h 10000"/>
                <a:gd name="connsiteX53-2187" fmla="*/ 8276 w 10000"/>
                <a:gd name="connsiteY53-2188" fmla="*/ 0 h 10000"/>
                <a:gd name="connsiteX54-2189" fmla="*/ 8420 w 10000"/>
                <a:gd name="connsiteY54-2190" fmla="*/ 214 h 10000"/>
                <a:gd name="connsiteX55-2191" fmla="*/ 8707 w 10000"/>
                <a:gd name="connsiteY55-2192" fmla="*/ 214 h 10000"/>
                <a:gd name="connsiteX56-2193" fmla="*/ 8995 w 10000"/>
                <a:gd name="connsiteY56-2194" fmla="*/ 428 h 10000"/>
                <a:gd name="connsiteX57-2195" fmla="*/ 9282 w 10000"/>
                <a:gd name="connsiteY57-2196" fmla="*/ 856 h 10000"/>
                <a:gd name="connsiteX58-2197" fmla="*/ 9569 w 10000"/>
                <a:gd name="connsiteY58-2198" fmla="*/ 1070 h 10000"/>
                <a:gd name="connsiteX59-2199" fmla="*/ 9856 w 10000"/>
                <a:gd name="connsiteY59-2200" fmla="*/ 1283 h 10000"/>
                <a:gd name="connsiteX60-2201" fmla="*/ 10000 w 10000"/>
                <a:gd name="connsiteY60-2202" fmla="*/ 1497 h 10000"/>
                <a:gd name="connsiteX61-2203" fmla="*/ 10000 w 10000"/>
                <a:gd name="connsiteY61-2204" fmla="*/ 1497 h 10000"/>
                <a:gd name="connsiteX62-2205" fmla="*/ 10000 w 10000"/>
                <a:gd name="connsiteY62-2206" fmla="*/ 1925 h 10000"/>
                <a:gd name="connsiteX63-2207" fmla="*/ 9713 w 10000"/>
                <a:gd name="connsiteY63-2208" fmla="*/ 2139 h 10000"/>
                <a:gd name="connsiteX64-2209" fmla="*/ 9713 w 10000"/>
                <a:gd name="connsiteY64-2210" fmla="*/ 2353 h 10000"/>
                <a:gd name="connsiteX65-2211" fmla="*/ 9569 w 10000"/>
                <a:gd name="connsiteY65-2212" fmla="*/ 2567 h 10000"/>
                <a:gd name="connsiteX66-2213" fmla="*/ 9569 w 10000"/>
                <a:gd name="connsiteY66-2214" fmla="*/ 2781 h 10000"/>
                <a:gd name="connsiteX67-2215" fmla="*/ 9425 w 10000"/>
                <a:gd name="connsiteY67-2216" fmla="*/ 3182 h 10000"/>
                <a:gd name="connsiteX68-2217" fmla="*/ 9282 w 10000"/>
                <a:gd name="connsiteY68-2218" fmla="*/ 3610 h 10000"/>
                <a:gd name="connsiteX69-2219" fmla="*/ 9282 w 10000"/>
                <a:gd name="connsiteY69-2220" fmla="*/ 4037 h 10000"/>
                <a:gd name="connsiteX70-2221" fmla="*/ 9138 w 10000"/>
                <a:gd name="connsiteY70-2222" fmla="*/ 4679 h 10000"/>
                <a:gd name="connsiteX71-2223" fmla="*/ 8995 w 10000"/>
                <a:gd name="connsiteY71-2224" fmla="*/ 5321 h 10000"/>
                <a:gd name="connsiteX72-2225" fmla="*/ 8995 w 10000"/>
                <a:gd name="connsiteY72-2226" fmla="*/ 5321 h 10000"/>
                <a:gd name="connsiteX0-2227" fmla="*/ 8995 w 10000"/>
                <a:gd name="connsiteY0-2228" fmla="*/ 5321 h 10102"/>
                <a:gd name="connsiteX1-2229" fmla="*/ 8851 w 10000"/>
                <a:gd name="connsiteY1-2230" fmla="*/ 6176 h 10102"/>
                <a:gd name="connsiteX2-2231" fmla="*/ 8851 w 10000"/>
                <a:gd name="connsiteY2-2232" fmla="*/ 6604 h 10102"/>
                <a:gd name="connsiteX3-2233" fmla="*/ 8707 w 10000"/>
                <a:gd name="connsiteY3-2234" fmla="*/ 7246 h 10102"/>
                <a:gd name="connsiteX4-2235" fmla="*/ 8564 w 10000"/>
                <a:gd name="connsiteY4-2236" fmla="*/ 7674 h 10102"/>
                <a:gd name="connsiteX5-2237" fmla="*/ 8564 w 10000"/>
                <a:gd name="connsiteY5-2238" fmla="*/ 8075 h 10102"/>
                <a:gd name="connsiteX6-2239" fmla="*/ 8420 w 10000"/>
                <a:gd name="connsiteY6-2240" fmla="*/ 8503 h 10102"/>
                <a:gd name="connsiteX7-2241" fmla="*/ 8420 w 10000"/>
                <a:gd name="connsiteY7-2242" fmla="*/ 8717 h 10102"/>
                <a:gd name="connsiteX8-2243" fmla="*/ 8276 w 10000"/>
                <a:gd name="connsiteY8-2244" fmla="*/ 9144 h 10102"/>
                <a:gd name="connsiteX9-2245" fmla="*/ 8133 w 10000"/>
                <a:gd name="connsiteY9-2246" fmla="*/ 9572 h 10102"/>
                <a:gd name="connsiteX10-2247" fmla="*/ 7989 w 10000"/>
                <a:gd name="connsiteY10-2248" fmla="*/ 9786 h 10102"/>
                <a:gd name="connsiteX11-2249" fmla="*/ 7433 w 10000"/>
                <a:gd name="connsiteY11-2250" fmla="*/ 7674 h 10102"/>
                <a:gd name="connsiteX12-2251" fmla="*/ 7576 w 10000"/>
                <a:gd name="connsiteY12-2252" fmla="*/ 7032 h 10102"/>
                <a:gd name="connsiteX13-2253" fmla="*/ 7576 w 10000"/>
                <a:gd name="connsiteY13-2254" fmla="*/ 6604 h 10102"/>
                <a:gd name="connsiteX14-2255" fmla="*/ 7702 w 10000"/>
                <a:gd name="connsiteY14-2256" fmla="*/ 6176 h 10102"/>
                <a:gd name="connsiteX15-2257" fmla="*/ 7702 w 10000"/>
                <a:gd name="connsiteY15-2258" fmla="*/ 5749 h 10102"/>
                <a:gd name="connsiteX16-2259" fmla="*/ 7846 w 10000"/>
                <a:gd name="connsiteY16-2260" fmla="*/ 5321 h 10102"/>
                <a:gd name="connsiteX17-2261" fmla="*/ 7989 w 10000"/>
                <a:gd name="connsiteY17-2262" fmla="*/ 4251 h 10102"/>
                <a:gd name="connsiteX18-2263" fmla="*/ 8133 w 10000"/>
                <a:gd name="connsiteY18-2264" fmla="*/ 3396 h 10102"/>
                <a:gd name="connsiteX19-2265" fmla="*/ 8133 w 10000"/>
                <a:gd name="connsiteY19-2266" fmla="*/ 2781 h 10102"/>
                <a:gd name="connsiteX20-2267" fmla="*/ 8133 w 10000"/>
                <a:gd name="connsiteY20-2268" fmla="*/ 2353 h 10102"/>
                <a:gd name="connsiteX21-2269" fmla="*/ 8133 w 10000"/>
                <a:gd name="connsiteY21-2270" fmla="*/ 2139 h 10102"/>
                <a:gd name="connsiteX22-2271" fmla="*/ 8133 w 10000"/>
                <a:gd name="connsiteY22-2272" fmla="*/ 1925 h 10102"/>
                <a:gd name="connsiteX23-2273" fmla="*/ 7989 w 10000"/>
                <a:gd name="connsiteY23-2274" fmla="*/ 1711 h 10102"/>
                <a:gd name="connsiteX24-2275" fmla="*/ 7846 w 10000"/>
                <a:gd name="connsiteY24-2276" fmla="*/ 1497 h 10102"/>
                <a:gd name="connsiteX25-2277" fmla="*/ 7702 w 10000"/>
                <a:gd name="connsiteY25-2278" fmla="*/ 1497 h 10102"/>
                <a:gd name="connsiteX26-2279" fmla="*/ 7289 w 10000"/>
                <a:gd name="connsiteY26-2280" fmla="*/ 1497 h 10102"/>
                <a:gd name="connsiteX27-2281" fmla="*/ 7002 w 10000"/>
                <a:gd name="connsiteY27-2282" fmla="*/ 1497 h 10102"/>
                <a:gd name="connsiteX28-2283" fmla="*/ 6427 w 10000"/>
                <a:gd name="connsiteY28-2284" fmla="*/ 1497 h 10102"/>
                <a:gd name="connsiteX29-2285" fmla="*/ 5853 w 10000"/>
                <a:gd name="connsiteY29-2286" fmla="*/ 1711 h 10102"/>
                <a:gd name="connsiteX30-2287" fmla="*/ 4991 w 10000"/>
                <a:gd name="connsiteY30-2288" fmla="*/ 1925 h 10102"/>
                <a:gd name="connsiteX31-2289" fmla="*/ 4147 w 10000"/>
                <a:gd name="connsiteY31-2290" fmla="*/ 1925 h 10102"/>
                <a:gd name="connsiteX32-2291" fmla="*/ 3285 w 10000"/>
                <a:gd name="connsiteY32-2292" fmla="*/ 2139 h 10102"/>
                <a:gd name="connsiteX33-2293" fmla="*/ 2280 w 10000"/>
                <a:gd name="connsiteY33-2294" fmla="*/ 2353 h 10102"/>
                <a:gd name="connsiteX34-2295" fmla="*/ 1418 w 10000"/>
                <a:gd name="connsiteY34-2296" fmla="*/ 2353 h 10102"/>
                <a:gd name="connsiteX35-2297" fmla="*/ 575 w 10000"/>
                <a:gd name="connsiteY35-2298" fmla="*/ 2567 h 10102"/>
                <a:gd name="connsiteX36-2299" fmla="*/ 0 w 10000"/>
                <a:gd name="connsiteY36-2300" fmla="*/ 2567 h 10102"/>
                <a:gd name="connsiteX37-2301" fmla="*/ 0 w 10000"/>
                <a:gd name="connsiteY37-2302" fmla="*/ 1711 h 10102"/>
                <a:gd name="connsiteX38-2303" fmla="*/ 575 w 10000"/>
                <a:gd name="connsiteY38-2304" fmla="*/ 1711 h 10102"/>
                <a:gd name="connsiteX39-2305" fmla="*/ 1275 w 10000"/>
                <a:gd name="connsiteY39-2306" fmla="*/ 1497 h 10102"/>
                <a:gd name="connsiteX40-2307" fmla="*/ 2136 w 10000"/>
                <a:gd name="connsiteY40-2308" fmla="*/ 1497 h 10102"/>
                <a:gd name="connsiteX41-2309" fmla="*/ 3142 w 10000"/>
                <a:gd name="connsiteY41-2310" fmla="*/ 1283 h 10102"/>
                <a:gd name="connsiteX42-2311" fmla="*/ 4004 w 10000"/>
                <a:gd name="connsiteY42-2312" fmla="*/ 1070 h 10102"/>
                <a:gd name="connsiteX43-2313" fmla="*/ 4847 w 10000"/>
                <a:gd name="connsiteY43-2314" fmla="*/ 1070 h 10102"/>
                <a:gd name="connsiteX44-2315" fmla="*/ 5566 w 10000"/>
                <a:gd name="connsiteY44-2316" fmla="*/ 856 h 10102"/>
                <a:gd name="connsiteX45-2317" fmla="*/ 6284 w 10000"/>
                <a:gd name="connsiteY45-2318" fmla="*/ 642 h 10102"/>
                <a:gd name="connsiteX46-2319" fmla="*/ 6715 w 10000"/>
                <a:gd name="connsiteY46-2320" fmla="*/ 642 h 10102"/>
                <a:gd name="connsiteX47-2321" fmla="*/ 7145 w 10000"/>
                <a:gd name="connsiteY47-2322" fmla="*/ 428 h 10102"/>
                <a:gd name="connsiteX48-2323" fmla="*/ 7433 w 10000"/>
                <a:gd name="connsiteY48-2324" fmla="*/ 214 h 10102"/>
                <a:gd name="connsiteX49-2325" fmla="*/ 7702 w 10000"/>
                <a:gd name="connsiteY49-2326" fmla="*/ 214 h 10102"/>
                <a:gd name="connsiteX50-2327" fmla="*/ 7989 w 10000"/>
                <a:gd name="connsiteY50-2328" fmla="*/ 0 h 10102"/>
                <a:gd name="connsiteX51-2329" fmla="*/ 8133 w 10000"/>
                <a:gd name="connsiteY51-2330" fmla="*/ 0 h 10102"/>
                <a:gd name="connsiteX52-2331" fmla="*/ 8276 w 10000"/>
                <a:gd name="connsiteY52-2332" fmla="*/ 0 h 10102"/>
                <a:gd name="connsiteX53-2333" fmla="*/ 8420 w 10000"/>
                <a:gd name="connsiteY53-2334" fmla="*/ 214 h 10102"/>
                <a:gd name="connsiteX54-2335" fmla="*/ 8707 w 10000"/>
                <a:gd name="connsiteY54-2336" fmla="*/ 214 h 10102"/>
                <a:gd name="connsiteX55-2337" fmla="*/ 8995 w 10000"/>
                <a:gd name="connsiteY55-2338" fmla="*/ 428 h 10102"/>
                <a:gd name="connsiteX56-2339" fmla="*/ 9282 w 10000"/>
                <a:gd name="connsiteY56-2340" fmla="*/ 856 h 10102"/>
                <a:gd name="connsiteX57-2341" fmla="*/ 9569 w 10000"/>
                <a:gd name="connsiteY57-2342" fmla="*/ 1070 h 10102"/>
                <a:gd name="connsiteX58-2343" fmla="*/ 9856 w 10000"/>
                <a:gd name="connsiteY58-2344" fmla="*/ 1283 h 10102"/>
                <a:gd name="connsiteX59-2345" fmla="*/ 10000 w 10000"/>
                <a:gd name="connsiteY59-2346" fmla="*/ 1497 h 10102"/>
                <a:gd name="connsiteX60-2347" fmla="*/ 10000 w 10000"/>
                <a:gd name="connsiteY60-2348" fmla="*/ 1497 h 10102"/>
                <a:gd name="connsiteX61-2349" fmla="*/ 10000 w 10000"/>
                <a:gd name="connsiteY61-2350" fmla="*/ 1925 h 10102"/>
                <a:gd name="connsiteX62-2351" fmla="*/ 9713 w 10000"/>
                <a:gd name="connsiteY62-2352" fmla="*/ 2139 h 10102"/>
                <a:gd name="connsiteX63-2353" fmla="*/ 9713 w 10000"/>
                <a:gd name="connsiteY63-2354" fmla="*/ 2353 h 10102"/>
                <a:gd name="connsiteX64-2355" fmla="*/ 9569 w 10000"/>
                <a:gd name="connsiteY64-2356" fmla="*/ 2567 h 10102"/>
                <a:gd name="connsiteX65-2357" fmla="*/ 9569 w 10000"/>
                <a:gd name="connsiteY65-2358" fmla="*/ 2781 h 10102"/>
                <a:gd name="connsiteX66-2359" fmla="*/ 9425 w 10000"/>
                <a:gd name="connsiteY66-2360" fmla="*/ 3182 h 10102"/>
                <a:gd name="connsiteX67-2361" fmla="*/ 9282 w 10000"/>
                <a:gd name="connsiteY67-2362" fmla="*/ 3610 h 10102"/>
                <a:gd name="connsiteX68-2363" fmla="*/ 9282 w 10000"/>
                <a:gd name="connsiteY68-2364" fmla="*/ 4037 h 10102"/>
                <a:gd name="connsiteX69-2365" fmla="*/ 9138 w 10000"/>
                <a:gd name="connsiteY69-2366" fmla="*/ 4679 h 10102"/>
                <a:gd name="connsiteX70-2367" fmla="*/ 8995 w 10000"/>
                <a:gd name="connsiteY70-2368" fmla="*/ 5321 h 10102"/>
                <a:gd name="connsiteX71-2369" fmla="*/ 8995 w 10000"/>
                <a:gd name="connsiteY71-2370" fmla="*/ 5321 h 10102"/>
                <a:gd name="connsiteX0-2371" fmla="*/ 8995 w 10000"/>
                <a:gd name="connsiteY0-2372" fmla="*/ 5321 h 9572"/>
                <a:gd name="connsiteX1-2373" fmla="*/ 8851 w 10000"/>
                <a:gd name="connsiteY1-2374" fmla="*/ 6176 h 9572"/>
                <a:gd name="connsiteX2-2375" fmla="*/ 8851 w 10000"/>
                <a:gd name="connsiteY2-2376" fmla="*/ 6604 h 9572"/>
                <a:gd name="connsiteX3-2377" fmla="*/ 8707 w 10000"/>
                <a:gd name="connsiteY3-2378" fmla="*/ 7246 h 9572"/>
                <a:gd name="connsiteX4-2379" fmla="*/ 8564 w 10000"/>
                <a:gd name="connsiteY4-2380" fmla="*/ 7674 h 9572"/>
                <a:gd name="connsiteX5-2381" fmla="*/ 8564 w 10000"/>
                <a:gd name="connsiteY5-2382" fmla="*/ 8075 h 9572"/>
                <a:gd name="connsiteX6-2383" fmla="*/ 8420 w 10000"/>
                <a:gd name="connsiteY6-2384" fmla="*/ 8503 h 9572"/>
                <a:gd name="connsiteX7-2385" fmla="*/ 8420 w 10000"/>
                <a:gd name="connsiteY7-2386" fmla="*/ 8717 h 9572"/>
                <a:gd name="connsiteX8-2387" fmla="*/ 8276 w 10000"/>
                <a:gd name="connsiteY8-2388" fmla="*/ 9144 h 9572"/>
                <a:gd name="connsiteX9-2389" fmla="*/ 8133 w 10000"/>
                <a:gd name="connsiteY9-2390" fmla="*/ 9572 h 9572"/>
                <a:gd name="connsiteX10-2391" fmla="*/ 7433 w 10000"/>
                <a:gd name="connsiteY10-2392" fmla="*/ 7674 h 9572"/>
                <a:gd name="connsiteX11-2393" fmla="*/ 7576 w 10000"/>
                <a:gd name="connsiteY11-2394" fmla="*/ 7032 h 9572"/>
                <a:gd name="connsiteX12-2395" fmla="*/ 7576 w 10000"/>
                <a:gd name="connsiteY12-2396" fmla="*/ 6604 h 9572"/>
                <a:gd name="connsiteX13-2397" fmla="*/ 7702 w 10000"/>
                <a:gd name="connsiteY13-2398" fmla="*/ 6176 h 9572"/>
                <a:gd name="connsiteX14-2399" fmla="*/ 7702 w 10000"/>
                <a:gd name="connsiteY14-2400" fmla="*/ 5749 h 9572"/>
                <a:gd name="connsiteX15-2401" fmla="*/ 7846 w 10000"/>
                <a:gd name="connsiteY15-2402" fmla="*/ 5321 h 9572"/>
                <a:gd name="connsiteX16-2403" fmla="*/ 7989 w 10000"/>
                <a:gd name="connsiteY16-2404" fmla="*/ 4251 h 9572"/>
                <a:gd name="connsiteX17-2405" fmla="*/ 8133 w 10000"/>
                <a:gd name="connsiteY17-2406" fmla="*/ 3396 h 9572"/>
                <a:gd name="connsiteX18-2407" fmla="*/ 8133 w 10000"/>
                <a:gd name="connsiteY18-2408" fmla="*/ 2781 h 9572"/>
                <a:gd name="connsiteX19-2409" fmla="*/ 8133 w 10000"/>
                <a:gd name="connsiteY19-2410" fmla="*/ 2353 h 9572"/>
                <a:gd name="connsiteX20-2411" fmla="*/ 8133 w 10000"/>
                <a:gd name="connsiteY20-2412" fmla="*/ 2139 h 9572"/>
                <a:gd name="connsiteX21-2413" fmla="*/ 8133 w 10000"/>
                <a:gd name="connsiteY21-2414" fmla="*/ 1925 h 9572"/>
                <a:gd name="connsiteX22-2415" fmla="*/ 7989 w 10000"/>
                <a:gd name="connsiteY22-2416" fmla="*/ 1711 h 9572"/>
                <a:gd name="connsiteX23-2417" fmla="*/ 7846 w 10000"/>
                <a:gd name="connsiteY23-2418" fmla="*/ 1497 h 9572"/>
                <a:gd name="connsiteX24-2419" fmla="*/ 7702 w 10000"/>
                <a:gd name="connsiteY24-2420" fmla="*/ 1497 h 9572"/>
                <a:gd name="connsiteX25-2421" fmla="*/ 7289 w 10000"/>
                <a:gd name="connsiteY25-2422" fmla="*/ 1497 h 9572"/>
                <a:gd name="connsiteX26-2423" fmla="*/ 7002 w 10000"/>
                <a:gd name="connsiteY26-2424" fmla="*/ 1497 h 9572"/>
                <a:gd name="connsiteX27-2425" fmla="*/ 6427 w 10000"/>
                <a:gd name="connsiteY27-2426" fmla="*/ 1497 h 9572"/>
                <a:gd name="connsiteX28-2427" fmla="*/ 5853 w 10000"/>
                <a:gd name="connsiteY28-2428" fmla="*/ 1711 h 9572"/>
                <a:gd name="connsiteX29-2429" fmla="*/ 4991 w 10000"/>
                <a:gd name="connsiteY29-2430" fmla="*/ 1925 h 9572"/>
                <a:gd name="connsiteX30-2431" fmla="*/ 4147 w 10000"/>
                <a:gd name="connsiteY30-2432" fmla="*/ 1925 h 9572"/>
                <a:gd name="connsiteX31-2433" fmla="*/ 3285 w 10000"/>
                <a:gd name="connsiteY31-2434" fmla="*/ 2139 h 9572"/>
                <a:gd name="connsiteX32-2435" fmla="*/ 2280 w 10000"/>
                <a:gd name="connsiteY32-2436" fmla="*/ 2353 h 9572"/>
                <a:gd name="connsiteX33-2437" fmla="*/ 1418 w 10000"/>
                <a:gd name="connsiteY33-2438" fmla="*/ 2353 h 9572"/>
                <a:gd name="connsiteX34-2439" fmla="*/ 575 w 10000"/>
                <a:gd name="connsiteY34-2440" fmla="*/ 2567 h 9572"/>
                <a:gd name="connsiteX35-2441" fmla="*/ 0 w 10000"/>
                <a:gd name="connsiteY35-2442" fmla="*/ 2567 h 9572"/>
                <a:gd name="connsiteX36-2443" fmla="*/ 0 w 10000"/>
                <a:gd name="connsiteY36-2444" fmla="*/ 1711 h 9572"/>
                <a:gd name="connsiteX37-2445" fmla="*/ 575 w 10000"/>
                <a:gd name="connsiteY37-2446" fmla="*/ 1711 h 9572"/>
                <a:gd name="connsiteX38-2447" fmla="*/ 1275 w 10000"/>
                <a:gd name="connsiteY38-2448" fmla="*/ 1497 h 9572"/>
                <a:gd name="connsiteX39-2449" fmla="*/ 2136 w 10000"/>
                <a:gd name="connsiteY39-2450" fmla="*/ 1497 h 9572"/>
                <a:gd name="connsiteX40-2451" fmla="*/ 3142 w 10000"/>
                <a:gd name="connsiteY40-2452" fmla="*/ 1283 h 9572"/>
                <a:gd name="connsiteX41-2453" fmla="*/ 4004 w 10000"/>
                <a:gd name="connsiteY41-2454" fmla="*/ 1070 h 9572"/>
                <a:gd name="connsiteX42-2455" fmla="*/ 4847 w 10000"/>
                <a:gd name="connsiteY42-2456" fmla="*/ 1070 h 9572"/>
                <a:gd name="connsiteX43-2457" fmla="*/ 5566 w 10000"/>
                <a:gd name="connsiteY43-2458" fmla="*/ 856 h 9572"/>
                <a:gd name="connsiteX44-2459" fmla="*/ 6284 w 10000"/>
                <a:gd name="connsiteY44-2460" fmla="*/ 642 h 9572"/>
                <a:gd name="connsiteX45-2461" fmla="*/ 6715 w 10000"/>
                <a:gd name="connsiteY45-2462" fmla="*/ 642 h 9572"/>
                <a:gd name="connsiteX46-2463" fmla="*/ 7145 w 10000"/>
                <a:gd name="connsiteY46-2464" fmla="*/ 428 h 9572"/>
                <a:gd name="connsiteX47-2465" fmla="*/ 7433 w 10000"/>
                <a:gd name="connsiteY47-2466" fmla="*/ 214 h 9572"/>
                <a:gd name="connsiteX48-2467" fmla="*/ 7702 w 10000"/>
                <a:gd name="connsiteY48-2468" fmla="*/ 214 h 9572"/>
                <a:gd name="connsiteX49-2469" fmla="*/ 7989 w 10000"/>
                <a:gd name="connsiteY49-2470" fmla="*/ 0 h 9572"/>
                <a:gd name="connsiteX50-2471" fmla="*/ 8133 w 10000"/>
                <a:gd name="connsiteY50-2472" fmla="*/ 0 h 9572"/>
                <a:gd name="connsiteX51-2473" fmla="*/ 8276 w 10000"/>
                <a:gd name="connsiteY51-2474" fmla="*/ 0 h 9572"/>
                <a:gd name="connsiteX52-2475" fmla="*/ 8420 w 10000"/>
                <a:gd name="connsiteY52-2476" fmla="*/ 214 h 9572"/>
                <a:gd name="connsiteX53-2477" fmla="*/ 8707 w 10000"/>
                <a:gd name="connsiteY53-2478" fmla="*/ 214 h 9572"/>
                <a:gd name="connsiteX54-2479" fmla="*/ 8995 w 10000"/>
                <a:gd name="connsiteY54-2480" fmla="*/ 428 h 9572"/>
                <a:gd name="connsiteX55-2481" fmla="*/ 9282 w 10000"/>
                <a:gd name="connsiteY55-2482" fmla="*/ 856 h 9572"/>
                <a:gd name="connsiteX56-2483" fmla="*/ 9569 w 10000"/>
                <a:gd name="connsiteY56-2484" fmla="*/ 1070 h 9572"/>
                <a:gd name="connsiteX57-2485" fmla="*/ 9856 w 10000"/>
                <a:gd name="connsiteY57-2486" fmla="*/ 1283 h 9572"/>
                <a:gd name="connsiteX58-2487" fmla="*/ 10000 w 10000"/>
                <a:gd name="connsiteY58-2488" fmla="*/ 1497 h 9572"/>
                <a:gd name="connsiteX59-2489" fmla="*/ 10000 w 10000"/>
                <a:gd name="connsiteY59-2490" fmla="*/ 1497 h 9572"/>
                <a:gd name="connsiteX60-2491" fmla="*/ 10000 w 10000"/>
                <a:gd name="connsiteY60-2492" fmla="*/ 1925 h 9572"/>
                <a:gd name="connsiteX61-2493" fmla="*/ 9713 w 10000"/>
                <a:gd name="connsiteY61-2494" fmla="*/ 2139 h 9572"/>
                <a:gd name="connsiteX62-2495" fmla="*/ 9713 w 10000"/>
                <a:gd name="connsiteY62-2496" fmla="*/ 2353 h 9572"/>
                <a:gd name="connsiteX63-2497" fmla="*/ 9569 w 10000"/>
                <a:gd name="connsiteY63-2498" fmla="*/ 2567 h 9572"/>
                <a:gd name="connsiteX64-2499" fmla="*/ 9569 w 10000"/>
                <a:gd name="connsiteY64-2500" fmla="*/ 2781 h 9572"/>
                <a:gd name="connsiteX65-2501" fmla="*/ 9425 w 10000"/>
                <a:gd name="connsiteY65-2502" fmla="*/ 3182 h 9572"/>
                <a:gd name="connsiteX66-2503" fmla="*/ 9282 w 10000"/>
                <a:gd name="connsiteY66-2504" fmla="*/ 3610 h 9572"/>
                <a:gd name="connsiteX67-2505" fmla="*/ 9282 w 10000"/>
                <a:gd name="connsiteY67-2506" fmla="*/ 4037 h 9572"/>
                <a:gd name="connsiteX68-2507" fmla="*/ 9138 w 10000"/>
                <a:gd name="connsiteY68-2508" fmla="*/ 4679 h 9572"/>
                <a:gd name="connsiteX69-2509" fmla="*/ 8995 w 10000"/>
                <a:gd name="connsiteY69-2510" fmla="*/ 5321 h 9572"/>
                <a:gd name="connsiteX70-2511" fmla="*/ 8995 w 10000"/>
                <a:gd name="connsiteY70-2512" fmla="*/ 5321 h 9572"/>
                <a:gd name="connsiteX0-2513" fmla="*/ 8995 w 10000"/>
                <a:gd name="connsiteY0-2514" fmla="*/ 5559 h 9735"/>
                <a:gd name="connsiteX1-2515" fmla="*/ 8851 w 10000"/>
                <a:gd name="connsiteY1-2516" fmla="*/ 6452 h 9735"/>
                <a:gd name="connsiteX2-2517" fmla="*/ 8851 w 10000"/>
                <a:gd name="connsiteY2-2518" fmla="*/ 6899 h 9735"/>
                <a:gd name="connsiteX3-2519" fmla="*/ 8707 w 10000"/>
                <a:gd name="connsiteY3-2520" fmla="*/ 7570 h 9735"/>
                <a:gd name="connsiteX4-2521" fmla="*/ 8564 w 10000"/>
                <a:gd name="connsiteY4-2522" fmla="*/ 8017 h 9735"/>
                <a:gd name="connsiteX5-2523" fmla="*/ 8564 w 10000"/>
                <a:gd name="connsiteY5-2524" fmla="*/ 8436 h 9735"/>
                <a:gd name="connsiteX6-2525" fmla="*/ 8420 w 10000"/>
                <a:gd name="connsiteY6-2526" fmla="*/ 8883 h 9735"/>
                <a:gd name="connsiteX7-2527" fmla="*/ 8420 w 10000"/>
                <a:gd name="connsiteY7-2528" fmla="*/ 9107 h 9735"/>
                <a:gd name="connsiteX8-2529" fmla="*/ 8276 w 10000"/>
                <a:gd name="connsiteY8-2530" fmla="*/ 9553 h 9735"/>
                <a:gd name="connsiteX9-2531" fmla="*/ 7433 w 10000"/>
                <a:gd name="connsiteY9-2532" fmla="*/ 8017 h 9735"/>
                <a:gd name="connsiteX10-2533" fmla="*/ 7576 w 10000"/>
                <a:gd name="connsiteY10-2534" fmla="*/ 7346 h 9735"/>
                <a:gd name="connsiteX11-2535" fmla="*/ 7576 w 10000"/>
                <a:gd name="connsiteY11-2536" fmla="*/ 6899 h 9735"/>
                <a:gd name="connsiteX12-2537" fmla="*/ 7702 w 10000"/>
                <a:gd name="connsiteY12-2538" fmla="*/ 6452 h 9735"/>
                <a:gd name="connsiteX13-2539" fmla="*/ 7702 w 10000"/>
                <a:gd name="connsiteY13-2540" fmla="*/ 6006 h 9735"/>
                <a:gd name="connsiteX14-2541" fmla="*/ 7846 w 10000"/>
                <a:gd name="connsiteY14-2542" fmla="*/ 5559 h 9735"/>
                <a:gd name="connsiteX15-2543" fmla="*/ 7989 w 10000"/>
                <a:gd name="connsiteY15-2544" fmla="*/ 4441 h 9735"/>
                <a:gd name="connsiteX16-2545" fmla="*/ 8133 w 10000"/>
                <a:gd name="connsiteY16-2546" fmla="*/ 3548 h 9735"/>
                <a:gd name="connsiteX17-2547" fmla="*/ 8133 w 10000"/>
                <a:gd name="connsiteY17-2548" fmla="*/ 2905 h 9735"/>
                <a:gd name="connsiteX18-2549" fmla="*/ 8133 w 10000"/>
                <a:gd name="connsiteY18-2550" fmla="*/ 2458 h 9735"/>
                <a:gd name="connsiteX19-2551" fmla="*/ 8133 w 10000"/>
                <a:gd name="connsiteY19-2552" fmla="*/ 2235 h 9735"/>
                <a:gd name="connsiteX20-2553" fmla="*/ 8133 w 10000"/>
                <a:gd name="connsiteY20-2554" fmla="*/ 2011 h 9735"/>
                <a:gd name="connsiteX21-2555" fmla="*/ 7989 w 10000"/>
                <a:gd name="connsiteY21-2556" fmla="*/ 1788 h 9735"/>
                <a:gd name="connsiteX22-2557" fmla="*/ 7846 w 10000"/>
                <a:gd name="connsiteY22-2558" fmla="*/ 1564 h 9735"/>
                <a:gd name="connsiteX23-2559" fmla="*/ 7702 w 10000"/>
                <a:gd name="connsiteY23-2560" fmla="*/ 1564 h 9735"/>
                <a:gd name="connsiteX24-2561" fmla="*/ 7289 w 10000"/>
                <a:gd name="connsiteY24-2562" fmla="*/ 1564 h 9735"/>
                <a:gd name="connsiteX25-2563" fmla="*/ 7002 w 10000"/>
                <a:gd name="connsiteY25-2564" fmla="*/ 1564 h 9735"/>
                <a:gd name="connsiteX26-2565" fmla="*/ 6427 w 10000"/>
                <a:gd name="connsiteY26-2566" fmla="*/ 1564 h 9735"/>
                <a:gd name="connsiteX27-2567" fmla="*/ 5853 w 10000"/>
                <a:gd name="connsiteY27-2568" fmla="*/ 1788 h 9735"/>
                <a:gd name="connsiteX28-2569" fmla="*/ 4991 w 10000"/>
                <a:gd name="connsiteY28-2570" fmla="*/ 2011 h 9735"/>
                <a:gd name="connsiteX29-2571" fmla="*/ 4147 w 10000"/>
                <a:gd name="connsiteY29-2572" fmla="*/ 2011 h 9735"/>
                <a:gd name="connsiteX30-2573" fmla="*/ 3285 w 10000"/>
                <a:gd name="connsiteY30-2574" fmla="*/ 2235 h 9735"/>
                <a:gd name="connsiteX31-2575" fmla="*/ 2280 w 10000"/>
                <a:gd name="connsiteY31-2576" fmla="*/ 2458 h 9735"/>
                <a:gd name="connsiteX32-2577" fmla="*/ 1418 w 10000"/>
                <a:gd name="connsiteY32-2578" fmla="*/ 2458 h 9735"/>
                <a:gd name="connsiteX33-2579" fmla="*/ 575 w 10000"/>
                <a:gd name="connsiteY33-2580" fmla="*/ 2682 h 9735"/>
                <a:gd name="connsiteX34-2581" fmla="*/ 0 w 10000"/>
                <a:gd name="connsiteY34-2582" fmla="*/ 2682 h 9735"/>
                <a:gd name="connsiteX35-2583" fmla="*/ 0 w 10000"/>
                <a:gd name="connsiteY35-2584" fmla="*/ 1788 h 9735"/>
                <a:gd name="connsiteX36-2585" fmla="*/ 575 w 10000"/>
                <a:gd name="connsiteY36-2586" fmla="*/ 1788 h 9735"/>
                <a:gd name="connsiteX37-2587" fmla="*/ 1275 w 10000"/>
                <a:gd name="connsiteY37-2588" fmla="*/ 1564 h 9735"/>
                <a:gd name="connsiteX38-2589" fmla="*/ 2136 w 10000"/>
                <a:gd name="connsiteY38-2590" fmla="*/ 1564 h 9735"/>
                <a:gd name="connsiteX39-2591" fmla="*/ 3142 w 10000"/>
                <a:gd name="connsiteY39-2592" fmla="*/ 1340 h 9735"/>
                <a:gd name="connsiteX40-2593" fmla="*/ 4004 w 10000"/>
                <a:gd name="connsiteY40-2594" fmla="*/ 1118 h 9735"/>
                <a:gd name="connsiteX41-2595" fmla="*/ 4847 w 10000"/>
                <a:gd name="connsiteY41-2596" fmla="*/ 1118 h 9735"/>
                <a:gd name="connsiteX42-2597" fmla="*/ 5566 w 10000"/>
                <a:gd name="connsiteY42-2598" fmla="*/ 894 h 9735"/>
                <a:gd name="connsiteX43-2599" fmla="*/ 6284 w 10000"/>
                <a:gd name="connsiteY43-2600" fmla="*/ 671 h 9735"/>
                <a:gd name="connsiteX44-2601" fmla="*/ 6715 w 10000"/>
                <a:gd name="connsiteY44-2602" fmla="*/ 671 h 9735"/>
                <a:gd name="connsiteX45-2603" fmla="*/ 7145 w 10000"/>
                <a:gd name="connsiteY45-2604" fmla="*/ 447 h 9735"/>
                <a:gd name="connsiteX46-2605" fmla="*/ 7433 w 10000"/>
                <a:gd name="connsiteY46-2606" fmla="*/ 224 h 9735"/>
                <a:gd name="connsiteX47-2607" fmla="*/ 7702 w 10000"/>
                <a:gd name="connsiteY47-2608" fmla="*/ 224 h 9735"/>
                <a:gd name="connsiteX48-2609" fmla="*/ 7989 w 10000"/>
                <a:gd name="connsiteY48-2610" fmla="*/ 0 h 9735"/>
                <a:gd name="connsiteX49-2611" fmla="*/ 8133 w 10000"/>
                <a:gd name="connsiteY49-2612" fmla="*/ 0 h 9735"/>
                <a:gd name="connsiteX50-2613" fmla="*/ 8276 w 10000"/>
                <a:gd name="connsiteY50-2614" fmla="*/ 0 h 9735"/>
                <a:gd name="connsiteX51-2615" fmla="*/ 8420 w 10000"/>
                <a:gd name="connsiteY51-2616" fmla="*/ 224 h 9735"/>
                <a:gd name="connsiteX52-2617" fmla="*/ 8707 w 10000"/>
                <a:gd name="connsiteY52-2618" fmla="*/ 224 h 9735"/>
                <a:gd name="connsiteX53-2619" fmla="*/ 8995 w 10000"/>
                <a:gd name="connsiteY53-2620" fmla="*/ 447 h 9735"/>
                <a:gd name="connsiteX54-2621" fmla="*/ 9282 w 10000"/>
                <a:gd name="connsiteY54-2622" fmla="*/ 894 h 9735"/>
                <a:gd name="connsiteX55-2623" fmla="*/ 9569 w 10000"/>
                <a:gd name="connsiteY55-2624" fmla="*/ 1118 h 9735"/>
                <a:gd name="connsiteX56-2625" fmla="*/ 9856 w 10000"/>
                <a:gd name="connsiteY56-2626" fmla="*/ 1340 h 9735"/>
                <a:gd name="connsiteX57-2627" fmla="*/ 10000 w 10000"/>
                <a:gd name="connsiteY57-2628" fmla="*/ 1564 h 9735"/>
                <a:gd name="connsiteX58-2629" fmla="*/ 10000 w 10000"/>
                <a:gd name="connsiteY58-2630" fmla="*/ 1564 h 9735"/>
                <a:gd name="connsiteX59-2631" fmla="*/ 10000 w 10000"/>
                <a:gd name="connsiteY59-2632" fmla="*/ 2011 h 9735"/>
                <a:gd name="connsiteX60-2633" fmla="*/ 9713 w 10000"/>
                <a:gd name="connsiteY60-2634" fmla="*/ 2235 h 9735"/>
                <a:gd name="connsiteX61-2635" fmla="*/ 9713 w 10000"/>
                <a:gd name="connsiteY61-2636" fmla="*/ 2458 h 9735"/>
                <a:gd name="connsiteX62-2637" fmla="*/ 9569 w 10000"/>
                <a:gd name="connsiteY62-2638" fmla="*/ 2682 h 9735"/>
                <a:gd name="connsiteX63-2639" fmla="*/ 9569 w 10000"/>
                <a:gd name="connsiteY63-2640" fmla="*/ 2905 h 9735"/>
                <a:gd name="connsiteX64-2641" fmla="*/ 9425 w 10000"/>
                <a:gd name="connsiteY64-2642" fmla="*/ 3324 h 9735"/>
                <a:gd name="connsiteX65-2643" fmla="*/ 9282 w 10000"/>
                <a:gd name="connsiteY65-2644" fmla="*/ 3771 h 9735"/>
                <a:gd name="connsiteX66-2645" fmla="*/ 9282 w 10000"/>
                <a:gd name="connsiteY66-2646" fmla="*/ 4218 h 9735"/>
                <a:gd name="connsiteX67-2647" fmla="*/ 9138 w 10000"/>
                <a:gd name="connsiteY67-2648" fmla="*/ 4888 h 9735"/>
                <a:gd name="connsiteX68-2649" fmla="*/ 8995 w 10000"/>
                <a:gd name="connsiteY68-2650" fmla="*/ 5559 h 9735"/>
                <a:gd name="connsiteX69-2651" fmla="*/ 8995 w 10000"/>
                <a:gd name="connsiteY69-2652" fmla="*/ 5559 h 9735"/>
                <a:gd name="connsiteX0-2653" fmla="*/ 8995 w 10000"/>
                <a:gd name="connsiteY0-2654" fmla="*/ 5710 h 9355"/>
                <a:gd name="connsiteX1-2655" fmla="*/ 8851 w 10000"/>
                <a:gd name="connsiteY1-2656" fmla="*/ 6628 h 9355"/>
                <a:gd name="connsiteX2-2657" fmla="*/ 8851 w 10000"/>
                <a:gd name="connsiteY2-2658" fmla="*/ 7087 h 9355"/>
                <a:gd name="connsiteX3-2659" fmla="*/ 8707 w 10000"/>
                <a:gd name="connsiteY3-2660" fmla="*/ 7776 h 9355"/>
                <a:gd name="connsiteX4-2661" fmla="*/ 8564 w 10000"/>
                <a:gd name="connsiteY4-2662" fmla="*/ 8235 h 9355"/>
                <a:gd name="connsiteX5-2663" fmla="*/ 8564 w 10000"/>
                <a:gd name="connsiteY5-2664" fmla="*/ 8666 h 9355"/>
                <a:gd name="connsiteX6-2665" fmla="*/ 8420 w 10000"/>
                <a:gd name="connsiteY6-2666" fmla="*/ 9125 h 9355"/>
                <a:gd name="connsiteX7-2667" fmla="*/ 8420 w 10000"/>
                <a:gd name="connsiteY7-2668" fmla="*/ 9355 h 9355"/>
                <a:gd name="connsiteX8-2669" fmla="*/ 7433 w 10000"/>
                <a:gd name="connsiteY8-2670" fmla="*/ 8235 h 9355"/>
                <a:gd name="connsiteX9-2671" fmla="*/ 7576 w 10000"/>
                <a:gd name="connsiteY9-2672" fmla="*/ 7546 h 9355"/>
                <a:gd name="connsiteX10-2673" fmla="*/ 7576 w 10000"/>
                <a:gd name="connsiteY10-2674" fmla="*/ 7087 h 9355"/>
                <a:gd name="connsiteX11-2675" fmla="*/ 7702 w 10000"/>
                <a:gd name="connsiteY11-2676" fmla="*/ 6628 h 9355"/>
                <a:gd name="connsiteX12-2677" fmla="*/ 7702 w 10000"/>
                <a:gd name="connsiteY12-2678" fmla="*/ 6169 h 9355"/>
                <a:gd name="connsiteX13-2679" fmla="*/ 7846 w 10000"/>
                <a:gd name="connsiteY13-2680" fmla="*/ 5710 h 9355"/>
                <a:gd name="connsiteX14-2681" fmla="*/ 7989 w 10000"/>
                <a:gd name="connsiteY14-2682" fmla="*/ 4562 h 9355"/>
                <a:gd name="connsiteX15-2683" fmla="*/ 8133 w 10000"/>
                <a:gd name="connsiteY15-2684" fmla="*/ 3645 h 9355"/>
                <a:gd name="connsiteX16-2685" fmla="*/ 8133 w 10000"/>
                <a:gd name="connsiteY16-2686" fmla="*/ 2984 h 9355"/>
                <a:gd name="connsiteX17-2687" fmla="*/ 8133 w 10000"/>
                <a:gd name="connsiteY17-2688" fmla="*/ 2525 h 9355"/>
                <a:gd name="connsiteX18-2689" fmla="*/ 8133 w 10000"/>
                <a:gd name="connsiteY18-2690" fmla="*/ 2296 h 9355"/>
                <a:gd name="connsiteX19-2691" fmla="*/ 8133 w 10000"/>
                <a:gd name="connsiteY19-2692" fmla="*/ 2066 h 9355"/>
                <a:gd name="connsiteX20-2693" fmla="*/ 7989 w 10000"/>
                <a:gd name="connsiteY20-2694" fmla="*/ 1837 h 9355"/>
                <a:gd name="connsiteX21-2695" fmla="*/ 7846 w 10000"/>
                <a:gd name="connsiteY21-2696" fmla="*/ 1607 h 9355"/>
                <a:gd name="connsiteX22-2697" fmla="*/ 7702 w 10000"/>
                <a:gd name="connsiteY22-2698" fmla="*/ 1607 h 9355"/>
                <a:gd name="connsiteX23-2699" fmla="*/ 7289 w 10000"/>
                <a:gd name="connsiteY23-2700" fmla="*/ 1607 h 9355"/>
                <a:gd name="connsiteX24-2701" fmla="*/ 7002 w 10000"/>
                <a:gd name="connsiteY24-2702" fmla="*/ 1607 h 9355"/>
                <a:gd name="connsiteX25-2703" fmla="*/ 6427 w 10000"/>
                <a:gd name="connsiteY25-2704" fmla="*/ 1607 h 9355"/>
                <a:gd name="connsiteX26-2705" fmla="*/ 5853 w 10000"/>
                <a:gd name="connsiteY26-2706" fmla="*/ 1837 h 9355"/>
                <a:gd name="connsiteX27-2707" fmla="*/ 4991 w 10000"/>
                <a:gd name="connsiteY27-2708" fmla="*/ 2066 h 9355"/>
                <a:gd name="connsiteX28-2709" fmla="*/ 4147 w 10000"/>
                <a:gd name="connsiteY28-2710" fmla="*/ 2066 h 9355"/>
                <a:gd name="connsiteX29-2711" fmla="*/ 3285 w 10000"/>
                <a:gd name="connsiteY29-2712" fmla="*/ 2296 h 9355"/>
                <a:gd name="connsiteX30-2713" fmla="*/ 2280 w 10000"/>
                <a:gd name="connsiteY30-2714" fmla="*/ 2525 h 9355"/>
                <a:gd name="connsiteX31-2715" fmla="*/ 1418 w 10000"/>
                <a:gd name="connsiteY31-2716" fmla="*/ 2525 h 9355"/>
                <a:gd name="connsiteX32-2717" fmla="*/ 575 w 10000"/>
                <a:gd name="connsiteY32-2718" fmla="*/ 2755 h 9355"/>
                <a:gd name="connsiteX33-2719" fmla="*/ 0 w 10000"/>
                <a:gd name="connsiteY33-2720" fmla="*/ 2755 h 9355"/>
                <a:gd name="connsiteX34-2721" fmla="*/ 0 w 10000"/>
                <a:gd name="connsiteY34-2722" fmla="*/ 1837 h 9355"/>
                <a:gd name="connsiteX35-2723" fmla="*/ 575 w 10000"/>
                <a:gd name="connsiteY35-2724" fmla="*/ 1837 h 9355"/>
                <a:gd name="connsiteX36-2725" fmla="*/ 1275 w 10000"/>
                <a:gd name="connsiteY36-2726" fmla="*/ 1607 h 9355"/>
                <a:gd name="connsiteX37-2727" fmla="*/ 2136 w 10000"/>
                <a:gd name="connsiteY37-2728" fmla="*/ 1607 h 9355"/>
                <a:gd name="connsiteX38-2729" fmla="*/ 3142 w 10000"/>
                <a:gd name="connsiteY38-2730" fmla="*/ 1376 h 9355"/>
                <a:gd name="connsiteX39-2731" fmla="*/ 4004 w 10000"/>
                <a:gd name="connsiteY39-2732" fmla="*/ 1148 h 9355"/>
                <a:gd name="connsiteX40-2733" fmla="*/ 4847 w 10000"/>
                <a:gd name="connsiteY40-2734" fmla="*/ 1148 h 9355"/>
                <a:gd name="connsiteX41-2735" fmla="*/ 5566 w 10000"/>
                <a:gd name="connsiteY41-2736" fmla="*/ 918 h 9355"/>
                <a:gd name="connsiteX42-2737" fmla="*/ 6284 w 10000"/>
                <a:gd name="connsiteY42-2738" fmla="*/ 689 h 9355"/>
                <a:gd name="connsiteX43-2739" fmla="*/ 6715 w 10000"/>
                <a:gd name="connsiteY43-2740" fmla="*/ 689 h 9355"/>
                <a:gd name="connsiteX44-2741" fmla="*/ 7145 w 10000"/>
                <a:gd name="connsiteY44-2742" fmla="*/ 459 h 9355"/>
                <a:gd name="connsiteX45-2743" fmla="*/ 7433 w 10000"/>
                <a:gd name="connsiteY45-2744" fmla="*/ 230 h 9355"/>
                <a:gd name="connsiteX46-2745" fmla="*/ 7702 w 10000"/>
                <a:gd name="connsiteY46-2746" fmla="*/ 230 h 9355"/>
                <a:gd name="connsiteX47-2747" fmla="*/ 7989 w 10000"/>
                <a:gd name="connsiteY47-2748" fmla="*/ 0 h 9355"/>
                <a:gd name="connsiteX48-2749" fmla="*/ 8133 w 10000"/>
                <a:gd name="connsiteY48-2750" fmla="*/ 0 h 9355"/>
                <a:gd name="connsiteX49-2751" fmla="*/ 8276 w 10000"/>
                <a:gd name="connsiteY49-2752" fmla="*/ 0 h 9355"/>
                <a:gd name="connsiteX50-2753" fmla="*/ 8420 w 10000"/>
                <a:gd name="connsiteY50-2754" fmla="*/ 230 h 9355"/>
                <a:gd name="connsiteX51-2755" fmla="*/ 8707 w 10000"/>
                <a:gd name="connsiteY51-2756" fmla="*/ 230 h 9355"/>
                <a:gd name="connsiteX52-2757" fmla="*/ 8995 w 10000"/>
                <a:gd name="connsiteY52-2758" fmla="*/ 459 h 9355"/>
                <a:gd name="connsiteX53-2759" fmla="*/ 9282 w 10000"/>
                <a:gd name="connsiteY53-2760" fmla="*/ 918 h 9355"/>
                <a:gd name="connsiteX54-2761" fmla="*/ 9569 w 10000"/>
                <a:gd name="connsiteY54-2762" fmla="*/ 1148 h 9355"/>
                <a:gd name="connsiteX55-2763" fmla="*/ 9856 w 10000"/>
                <a:gd name="connsiteY55-2764" fmla="*/ 1376 h 9355"/>
                <a:gd name="connsiteX56-2765" fmla="*/ 10000 w 10000"/>
                <a:gd name="connsiteY56-2766" fmla="*/ 1607 h 9355"/>
                <a:gd name="connsiteX57-2767" fmla="*/ 10000 w 10000"/>
                <a:gd name="connsiteY57-2768" fmla="*/ 1607 h 9355"/>
                <a:gd name="connsiteX58-2769" fmla="*/ 10000 w 10000"/>
                <a:gd name="connsiteY58-2770" fmla="*/ 2066 h 9355"/>
                <a:gd name="connsiteX59-2771" fmla="*/ 9713 w 10000"/>
                <a:gd name="connsiteY59-2772" fmla="*/ 2296 h 9355"/>
                <a:gd name="connsiteX60-2773" fmla="*/ 9713 w 10000"/>
                <a:gd name="connsiteY60-2774" fmla="*/ 2525 h 9355"/>
                <a:gd name="connsiteX61-2775" fmla="*/ 9569 w 10000"/>
                <a:gd name="connsiteY61-2776" fmla="*/ 2755 h 9355"/>
                <a:gd name="connsiteX62-2777" fmla="*/ 9569 w 10000"/>
                <a:gd name="connsiteY62-2778" fmla="*/ 2984 h 9355"/>
                <a:gd name="connsiteX63-2779" fmla="*/ 9425 w 10000"/>
                <a:gd name="connsiteY63-2780" fmla="*/ 3414 h 9355"/>
                <a:gd name="connsiteX64-2781" fmla="*/ 9282 w 10000"/>
                <a:gd name="connsiteY64-2782" fmla="*/ 3874 h 9355"/>
                <a:gd name="connsiteX65-2783" fmla="*/ 9282 w 10000"/>
                <a:gd name="connsiteY65-2784" fmla="*/ 4333 h 9355"/>
                <a:gd name="connsiteX66-2785" fmla="*/ 9138 w 10000"/>
                <a:gd name="connsiteY66-2786" fmla="*/ 5021 h 9355"/>
                <a:gd name="connsiteX67-2787" fmla="*/ 8995 w 10000"/>
                <a:gd name="connsiteY67-2788" fmla="*/ 5710 h 9355"/>
                <a:gd name="connsiteX68-2789" fmla="*/ 8995 w 10000"/>
                <a:gd name="connsiteY68-2790" fmla="*/ 5710 h 9355"/>
                <a:gd name="connsiteX0-2791" fmla="*/ 8995 w 10000"/>
                <a:gd name="connsiteY0-2792" fmla="*/ 6104 h 9754"/>
                <a:gd name="connsiteX1-2793" fmla="*/ 8851 w 10000"/>
                <a:gd name="connsiteY1-2794" fmla="*/ 7085 h 9754"/>
                <a:gd name="connsiteX2-2795" fmla="*/ 8851 w 10000"/>
                <a:gd name="connsiteY2-2796" fmla="*/ 7576 h 9754"/>
                <a:gd name="connsiteX3-2797" fmla="*/ 8707 w 10000"/>
                <a:gd name="connsiteY3-2798" fmla="*/ 8312 h 9754"/>
                <a:gd name="connsiteX4-2799" fmla="*/ 8564 w 10000"/>
                <a:gd name="connsiteY4-2800" fmla="*/ 8803 h 9754"/>
                <a:gd name="connsiteX5-2801" fmla="*/ 8564 w 10000"/>
                <a:gd name="connsiteY5-2802" fmla="*/ 9263 h 9754"/>
                <a:gd name="connsiteX6-2803" fmla="*/ 8420 w 10000"/>
                <a:gd name="connsiteY6-2804" fmla="*/ 9754 h 9754"/>
                <a:gd name="connsiteX7-2805" fmla="*/ 7433 w 10000"/>
                <a:gd name="connsiteY7-2806" fmla="*/ 8803 h 9754"/>
                <a:gd name="connsiteX8-2807" fmla="*/ 7576 w 10000"/>
                <a:gd name="connsiteY8-2808" fmla="*/ 8066 h 9754"/>
                <a:gd name="connsiteX9-2809" fmla="*/ 7576 w 10000"/>
                <a:gd name="connsiteY9-2810" fmla="*/ 7576 h 9754"/>
                <a:gd name="connsiteX10-2811" fmla="*/ 7702 w 10000"/>
                <a:gd name="connsiteY10-2812" fmla="*/ 7085 h 9754"/>
                <a:gd name="connsiteX11-2813" fmla="*/ 7702 w 10000"/>
                <a:gd name="connsiteY11-2814" fmla="*/ 6594 h 9754"/>
                <a:gd name="connsiteX12-2815" fmla="*/ 7846 w 10000"/>
                <a:gd name="connsiteY12-2816" fmla="*/ 6104 h 9754"/>
                <a:gd name="connsiteX13-2817" fmla="*/ 7989 w 10000"/>
                <a:gd name="connsiteY13-2818" fmla="*/ 4877 h 9754"/>
                <a:gd name="connsiteX14-2819" fmla="*/ 8133 w 10000"/>
                <a:gd name="connsiteY14-2820" fmla="*/ 3896 h 9754"/>
                <a:gd name="connsiteX15-2821" fmla="*/ 8133 w 10000"/>
                <a:gd name="connsiteY15-2822" fmla="*/ 3190 h 9754"/>
                <a:gd name="connsiteX16-2823" fmla="*/ 8133 w 10000"/>
                <a:gd name="connsiteY16-2824" fmla="*/ 2699 h 9754"/>
                <a:gd name="connsiteX17-2825" fmla="*/ 8133 w 10000"/>
                <a:gd name="connsiteY17-2826" fmla="*/ 2454 h 9754"/>
                <a:gd name="connsiteX18-2827" fmla="*/ 8133 w 10000"/>
                <a:gd name="connsiteY18-2828" fmla="*/ 2208 h 9754"/>
                <a:gd name="connsiteX19-2829" fmla="*/ 7989 w 10000"/>
                <a:gd name="connsiteY19-2830" fmla="*/ 1964 h 9754"/>
                <a:gd name="connsiteX20-2831" fmla="*/ 7846 w 10000"/>
                <a:gd name="connsiteY20-2832" fmla="*/ 1718 h 9754"/>
                <a:gd name="connsiteX21-2833" fmla="*/ 7702 w 10000"/>
                <a:gd name="connsiteY21-2834" fmla="*/ 1718 h 9754"/>
                <a:gd name="connsiteX22-2835" fmla="*/ 7289 w 10000"/>
                <a:gd name="connsiteY22-2836" fmla="*/ 1718 h 9754"/>
                <a:gd name="connsiteX23-2837" fmla="*/ 7002 w 10000"/>
                <a:gd name="connsiteY23-2838" fmla="*/ 1718 h 9754"/>
                <a:gd name="connsiteX24-2839" fmla="*/ 6427 w 10000"/>
                <a:gd name="connsiteY24-2840" fmla="*/ 1718 h 9754"/>
                <a:gd name="connsiteX25-2841" fmla="*/ 5853 w 10000"/>
                <a:gd name="connsiteY25-2842" fmla="*/ 1964 h 9754"/>
                <a:gd name="connsiteX26-2843" fmla="*/ 4991 w 10000"/>
                <a:gd name="connsiteY26-2844" fmla="*/ 2208 h 9754"/>
                <a:gd name="connsiteX27-2845" fmla="*/ 4147 w 10000"/>
                <a:gd name="connsiteY27-2846" fmla="*/ 2208 h 9754"/>
                <a:gd name="connsiteX28-2847" fmla="*/ 3285 w 10000"/>
                <a:gd name="connsiteY28-2848" fmla="*/ 2454 h 9754"/>
                <a:gd name="connsiteX29-2849" fmla="*/ 2280 w 10000"/>
                <a:gd name="connsiteY29-2850" fmla="*/ 2699 h 9754"/>
                <a:gd name="connsiteX30-2851" fmla="*/ 1418 w 10000"/>
                <a:gd name="connsiteY30-2852" fmla="*/ 2699 h 9754"/>
                <a:gd name="connsiteX31-2853" fmla="*/ 575 w 10000"/>
                <a:gd name="connsiteY31-2854" fmla="*/ 2945 h 9754"/>
                <a:gd name="connsiteX32-2855" fmla="*/ 0 w 10000"/>
                <a:gd name="connsiteY32-2856" fmla="*/ 2945 h 9754"/>
                <a:gd name="connsiteX33-2857" fmla="*/ 0 w 10000"/>
                <a:gd name="connsiteY33-2858" fmla="*/ 1964 h 9754"/>
                <a:gd name="connsiteX34-2859" fmla="*/ 575 w 10000"/>
                <a:gd name="connsiteY34-2860" fmla="*/ 1964 h 9754"/>
                <a:gd name="connsiteX35-2861" fmla="*/ 1275 w 10000"/>
                <a:gd name="connsiteY35-2862" fmla="*/ 1718 h 9754"/>
                <a:gd name="connsiteX36-2863" fmla="*/ 2136 w 10000"/>
                <a:gd name="connsiteY36-2864" fmla="*/ 1718 h 9754"/>
                <a:gd name="connsiteX37-2865" fmla="*/ 3142 w 10000"/>
                <a:gd name="connsiteY37-2866" fmla="*/ 1471 h 9754"/>
                <a:gd name="connsiteX38-2867" fmla="*/ 4004 w 10000"/>
                <a:gd name="connsiteY38-2868" fmla="*/ 1227 h 9754"/>
                <a:gd name="connsiteX39-2869" fmla="*/ 4847 w 10000"/>
                <a:gd name="connsiteY39-2870" fmla="*/ 1227 h 9754"/>
                <a:gd name="connsiteX40-2871" fmla="*/ 5566 w 10000"/>
                <a:gd name="connsiteY40-2872" fmla="*/ 981 h 9754"/>
                <a:gd name="connsiteX41-2873" fmla="*/ 6284 w 10000"/>
                <a:gd name="connsiteY41-2874" fmla="*/ 737 h 9754"/>
                <a:gd name="connsiteX42-2875" fmla="*/ 6715 w 10000"/>
                <a:gd name="connsiteY42-2876" fmla="*/ 737 h 9754"/>
                <a:gd name="connsiteX43-2877" fmla="*/ 7145 w 10000"/>
                <a:gd name="connsiteY43-2878" fmla="*/ 491 h 9754"/>
                <a:gd name="connsiteX44-2879" fmla="*/ 7433 w 10000"/>
                <a:gd name="connsiteY44-2880" fmla="*/ 246 h 9754"/>
                <a:gd name="connsiteX45-2881" fmla="*/ 7702 w 10000"/>
                <a:gd name="connsiteY45-2882" fmla="*/ 246 h 9754"/>
                <a:gd name="connsiteX46-2883" fmla="*/ 7989 w 10000"/>
                <a:gd name="connsiteY46-2884" fmla="*/ 0 h 9754"/>
                <a:gd name="connsiteX47-2885" fmla="*/ 8133 w 10000"/>
                <a:gd name="connsiteY47-2886" fmla="*/ 0 h 9754"/>
                <a:gd name="connsiteX48-2887" fmla="*/ 8276 w 10000"/>
                <a:gd name="connsiteY48-2888" fmla="*/ 0 h 9754"/>
                <a:gd name="connsiteX49-2889" fmla="*/ 8420 w 10000"/>
                <a:gd name="connsiteY49-2890" fmla="*/ 246 h 9754"/>
                <a:gd name="connsiteX50-2891" fmla="*/ 8707 w 10000"/>
                <a:gd name="connsiteY50-2892" fmla="*/ 246 h 9754"/>
                <a:gd name="connsiteX51-2893" fmla="*/ 8995 w 10000"/>
                <a:gd name="connsiteY51-2894" fmla="*/ 491 h 9754"/>
                <a:gd name="connsiteX52-2895" fmla="*/ 9282 w 10000"/>
                <a:gd name="connsiteY52-2896" fmla="*/ 981 h 9754"/>
                <a:gd name="connsiteX53-2897" fmla="*/ 9569 w 10000"/>
                <a:gd name="connsiteY53-2898" fmla="*/ 1227 h 9754"/>
                <a:gd name="connsiteX54-2899" fmla="*/ 9856 w 10000"/>
                <a:gd name="connsiteY54-2900" fmla="*/ 1471 h 9754"/>
                <a:gd name="connsiteX55-2901" fmla="*/ 10000 w 10000"/>
                <a:gd name="connsiteY55-2902" fmla="*/ 1718 h 9754"/>
                <a:gd name="connsiteX56-2903" fmla="*/ 10000 w 10000"/>
                <a:gd name="connsiteY56-2904" fmla="*/ 1718 h 9754"/>
                <a:gd name="connsiteX57-2905" fmla="*/ 10000 w 10000"/>
                <a:gd name="connsiteY57-2906" fmla="*/ 2208 h 9754"/>
                <a:gd name="connsiteX58-2907" fmla="*/ 9713 w 10000"/>
                <a:gd name="connsiteY58-2908" fmla="*/ 2454 h 9754"/>
                <a:gd name="connsiteX59-2909" fmla="*/ 9713 w 10000"/>
                <a:gd name="connsiteY59-2910" fmla="*/ 2699 h 9754"/>
                <a:gd name="connsiteX60-2911" fmla="*/ 9569 w 10000"/>
                <a:gd name="connsiteY60-2912" fmla="*/ 2945 h 9754"/>
                <a:gd name="connsiteX61-2913" fmla="*/ 9569 w 10000"/>
                <a:gd name="connsiteY61-2914" fmla="*/ 3190 h 9754"/>
                <a:gd name="connsiteX62-2915" fmla="*/ 9425 w 10000"/>
                <a:gd name="connsiteY62-2916" fmla="*/ 3649 h 9754"/>
                <a:gd name="connsiteX63-2917" fmla="*/ 9282 w 10000"/>
                <a:gd name="connsiteY63-2918" fmla="*/ 4141 h 9754"/>
                <a:gd name="connsiteX64-2919" fmla="*/ 9282 w 10000"/>
                <a:gd name="connsiteY64-2920" fmla="*/ 4632 h 9754"/>
                <a:gd name="connsiteX65-2921" fmla="*/ 9138 w 10000"/>
                <a:gd name="connsiteY65-2922" fmla="*/ 5367 h 9754"/>
                <a:gd name="connsiteX66-2923" fmla="*/ 8995 w 10000"/>
                <a:gd name="connsiteY66-2924" fmla="*/ 6104 h 9754"/>
                <a:gd name="connsiteX67-2925" fmla="*/ 8995 w 10000"/>
                <a:gd name="connsiteY67-2926" fmla="*/ 6104 h 9754"/>
                <a:gd name="connsiteX0-2927" fmla="*/ 8995 w 10000"/>
                <a:gd name="connsiteY0-2928" fmla="*/ 6258 h 9497"/>
                <a:gd name="connsiteX1-2929" fmla="*/ 8851 w 10000"/>
                <a:gd name="connsiteY1-2930" fmla="*/ 7264 h 9497"/>
                <a:gd name="connsiteX2-2931" fmla="*/ 8851 w 10000"/>
                <a:gd name="connsiteY2-2932" fmla="*/ 7767 h 9497"/>
                <a:gd name="connsiteX3-2933" fmla="*/ 8707 w 10000"/>
                <a:gd name="connsiteY3-2934" fmla="*/ 8522 h 9497"/>
                <a:gd name="connsiteX4-2935" fmla="*/ 8564 w 10000"/>
                <a:gd name="connsiteY4-2936" fmla="*/ 9025 h 9497"/>
                <a:gd name="connsiteX5-2937" fmla="*/ 8564 w 10000"/>
                <a:gd name="connsiteY5-2938" fmla="*/ 9497 h 9497"/>
                <a:gd name="connsiteX6-2939" fmla="*/ 7433 w 10000"/>
                <a:gd name="connsiteY6-2940" fmla="*/ 9025 h 9497"/>
                <a:gd name="connsiteX7-2941" fmla="*/ 7576 w 10000"/>
                <a:gd name="connsiteY7-2942" fmla="*/ 8269 h 9497"/>
                <a:gd name="connsiteX8-2943" fmla="*/ 7576 w 10000"/>
                <a:gd name="connsiteY8-2944" fmla="*/ 7767 h 9497"/>
                <a:gd name="connsiteX9-2945" fmla="*/ 7702 w 10000"/>
                <a:gd name="connsiteY9-2946" fmla="*/ 7264 h 9497"/>
                <a:gd name="connsiteX10-2947" fmla="*/ 7702 w 10000"/>
                <a:gd name="connsiteY10-2948" fmla="*/ 6760 h 9497"/>
                <a:gd name="connsiteX11-2949" fmla="*/ 7846 w 10000"/>
                <a:gd name="connsiteY11-2950" fmla="*/ 6258 h 9497"/>
                <a:gd name="connsiteX12-2951" fmla="*/ 7989 w 10000"/>
                <a:gd name="connsiteY12-2952" fmla="*/ 5000 h 9497"/>
                <a:gd name="connsiteX13-2953" fmla="*/ 8133 w 10000"/>
                <a:gd name="connsiteY13-2954" fmla="*/ 3994 h 9497"/>
                <a:gd name="connsiteX14-2955" fmla="*/ 8133 w 10000"/>
                <a:gd name="connsiteY14-2956" fmla="*/ 3270 h 9497"/>
                <a:gd name="connsiteX15-2957" fmla="*/ 8133 w 10000"/>
                <a:gd name="connsiteY15-2958" fmla="*/ 2767 h 9497"/>
                <a:gd name="connsiteX16-2959" fmla="*/ 8133 w 10000"/>
                <a:gd name="connsiteY16-2960" fmla="*/ 2516 h 9497"/>
                <a:gd name="connsiteX17-2961" fmla="*/ 8133 w 10000"/>
                <a:gd name="connsiteY17-2962" fmla="*/ 2264 h 9497"/>
                <a:gd name="connsiteX18-2963" fmla="*/ 7989 w 10000"/>
                <a:gd name="connsiteY18-2964" fmla="*/ 2014 h 9497"/>
                <a:gd name="connsiteX19-2965" fmla="*/ 7846 w 10000"/>
                <a:gd name="connsiteY19-2966" fmla="*/ 1761 h 9497"/>
                <a:gd name="connsiteX20-2967" fmla="*/ 7702 w 10000"/>
                <a:gd name="connsiteY20-2968" fmla="*/ 1761 h 9497"/>
                <a:gd name="connsiteX21-2969" fmla="*/ 7289 w 10000"/>
                <a:gd name="connsiteY21-2970" fmla="*/ 1761 h 9497"/>
                <a:gd name="connsiteX22-2971" fmla="*/ 7002 w 10000"/>
                <a:gd name="connsiteY22-2972" fmla="*/ 1761 h 9497"/>
                <a:gd name="connsiteX23-2973" fmla="*/ 6427 w 10000"/>
                <a:gd name="connsiteY23-2974" fmla="*/ 1761 h 9497"/>
                <a:gd name="connsiteX24-2975" fmla="*/ 5853 w 10000"/>
                <a:gd name="connsiteY24-2976" fmla="*/ 2014 h 9497"/>
                <a:gd name="connsiteX25-2977" fmla="*/ 4991 w 10000"/>
                <a:gd name="connsiteY25-2978" fmla="*/ 2264 h 9497"/>
                <a:gd name="connsiteX26-2979" fmla="*/ 4147 w 10000"/>
                <a:gd name="connsiteY26-2980" fmla="*/ 2264 h 9497"/>
                <a:gd name="connsiteX27-2981" fmla="*/ 3285 w 10000"/>
                <a:gd name="connsiteY27-2982" fmla="*/ 2516 h 9497"/>
                <a:gd name="connsiteX28-2983" fmla="*/ 2280 w 10000"/>
                <a:gd name="connsiteY28-2984" fmla="*/ 2767 h 9497"/>
                <a:gd name="connsiteX29-2985" fmla="*/ 1418 w 10000"/>
                <a:gd name="connsiteY29-2986" fmla="*/ 2767 h 9497"/>
                <a:gd name="connsiteX30-2987" fmla="*/ 575 w 10000"/>
                <a:gd name="connsiteY30-2988" fmla="*/ 3019 h 9497"/>
                <a:gd name="connsiteX31-2989" fmla="*/ 0 w 10000"/>
                <a:gd name="connsiteY31-2990" fmla="*/ 3019 h 9497"/>
                <a:gd name="connsiteX32-2991" fmla="*/ 0 w 10000"/>
                <a:gd name="connsiteY32-2992" fmla="*/ 2014 h 9497"/>
                <a:gd name="connsiteX33-2993" fmla="*/ 575 w 10000"/>
                <a:gd name="connsiteY33-2994" fmla="*/ 2014 h 9497"/>
                <a:gd name="connsiteX34-2995" fmla="*/ 1275 w 10000"/>
                <a:gd name="connsiteY34-2996" fmla="*/ 1761 h 9497"/>
                <a:gd name="connsiteX35-2997" fmla="*/ 2136 w 10000"/>
                <a:gd name="connsiteY35-2998" fmla="*/ 1761 h 9497"/>
                <a:gd name="connsiteX36-2999" fmla="*/ 3142 w 10000"/>
                <a:gd name="connsiteY36-3000" fmla="*/ 1508 h 9497"/>
                <a:gd name="connsiteX37-3001" fmla="*/ 4004 w 10000"/>
                <a:gd name="connsiteY37-3002" fmla="*/ 1258 h 9497"/>
                <a:gd name="connsiteX38-3003" fmla="*/ 4847 w 10000"/>
                <a:gd name="connsiteY38-3004" fmla="*/ 1258 h 9497"/>
                <a:gd name="connsiteX39-3005" fmla="*/ 5566 w 10000"/>
                <a:gd name="connsiteY39-3006" fmla="*/ 1006 h 9497"/>
                <a:gd name="connsiteX40-3007" fmla="*/ 6284 w 10000"/>
                <a:gd name="connsiteY40-3008" fmla="*/ 756 h 9497"/>
                <a:gd name="connsiteX41-3009" fmla="*/ 6715 w 10000"/>
                <a:gd name="connsiteY41-3010" fmla="*/ 756 h 9497"/>
                <a:gd name="connsiteX42-3011" fmla="*/ 7145 w 10000"/>
                <a:gd name="connsiteY42-3012" fmla="*/ 503 h 9497"/>
                <a:gd name="connsiteX43-3013" fmla="*/ 7433 w 10000"/>
                <a:gd name="connsiteY43-3014" fmla="*/ 252 h 9497"/>
                <a:gd name="connsiteX44-3015" fmla="*/ 7702 w 10000"/>
                <a:gd name="connsiteY44-3016" fmla="*/ 252 h 9497"/>
                <a:gd name="connsiteX45-3017" fmla="*/ 7989 w 10000"/>
                <a:gd name="connsiteY45-3018" fmla="*/ 0 h 9497"/>
                <a:gd name="connsiteX46-3019" fmla="*/ 8133 w 10000"/>
                <a:gd name="connsiteY46-3020" fmla="*/ 0 h 9497"/>
                <a:gd name="connsiteX47-3021" fmla="*/ 8276 w 10000"/>
                <a:gd name="connsiteY47-3022" fmla="*/ 0 h 9497"/>
                <a:gd name="connsiteX48-3023" fmla="*/ 8420 w 10000"/>
                <a:gd name="connsiteY48-3024" fmla="*/ 252 h 9497"/>
                <a:gd name="connsiteX49-3025" fmla="*/ 8707 w 10000"/>
                <a:gd name="connsiteY49-3026" fmla="*/ 252 h 9497"/>
                <a:gd name="connsiteX50-3027" fmla="*/ 8995 w 10000"/>
                <a:gd name="connsiteY50-3028" fmla="*/ 503 h 9497"/>
                <a:gd name="connsiteX51-3029" fmla="*/ 9282 w 10000"/>
                <a:gd name="connsiteY51-3030" fmla="*/ 1006 h 9497"/>
                <a:gd name="connsiteX52-3031" fmla="*/ 9569 w 10000"/>
                <a:gd name="connsiteY52-3032" fmla="*/ 1258 h 9497"/>
                <a:gd name="connsiteX53-3033" fmla="*/ 9856 w 10000"/>
                <a:gd name="connsiteY53-3034" fmla="*/ 1508 h 9497"/>
                <a:gd name="connsiteX54-3035" fmla="*/ 10000 w 10000"/>
                <a:gd name="connsiteY54-3036" fmla="*/ 1761 h 9497"/>
                <a:gd name="connsiteX55-3037" fmla="*/ 10000 w 10000"/>
                <a:gd name="connsiteY55-3038" fmla="*/ 1761 h 9497"/>
                <a:gd name="connsiteX56-3039" fmla="*/ 10000 w 10000"/>
                <a:gd name="connsiteY56-3040" fmla="*/ 2264 h 9497"/>
                <a:gd name="connsiteX57-3041" fmla="*/ 9713 w 10000"/>
                <a:gd name="connsiteY57-3042" fmla="*/ 2516 h 9497"/>
                <a:gd name="connsiteX58-3043" fmla="*/ 9713 w 10000"/>
                <a:gd name="connsiteY58-3044" fmla="*/ 2767 h 9497"/>
                <a:gd name="connsiteX59-3045" fmla="*/ 9569 w 10000"/>
                <a:gd name="connsiteY59-3046" fmla="*/ 3019 h 9497"/>
                <a:gd name="connsiteX60-3047" fmla="*/ 9569 w 10000"/>
                <a:gd name="connsiteY60-3048" fmla="*/ 3270 h 9497"/>
                <a:gd name="connsiteX61-3049" fmla="*/ 9425 w 10000"/>
                <a:gd name="connsiteY61-3050" fmla="*/ 3741 h 9497"/>
                <a:gd name="connsiteX62-3051" fmla="*/ 9282 w 10000"/>
                <a:gd name="connsiteY62-3052" fmla="*/ 4245 h 9497"/>
                <a:gd name="connsiteX63-3053" fmla="*/ 9282 w 10000"/>
                <a:gd name="connsiteY63-3054" fmla="*/ 4749 h 9497"/>
                <a:gd name="connsiteX64-3055" fmla="*/ 9138 w 10000"/>
                <a:gd name="connsiteY64-3056" fmla="*/ 5502 h 9497"/>
                <a:gd name="connsiteX65-3057" fmla="*/ 8995 w 10000"/>
                <a:gd name="connsiteY65-3058" fmla="*/ 6258 h 9497"/>
                <a:gd name="connsiteX66-3059" fmla="*/ 8995 w 10000"/>
                <a:gd name="connsiteY66-3060" fmla="*/ 6258 h 9497"/>
                <a:gd name="connsiteX0-3061" fmla="*/ 8995 w 10000"/>
                <a:gd name="connsiteY0-3062" fmla="*/ 6589 h 9503"/>
                <a:gd name="connsiteX1-3063" fmla="*/ 8851 w 10000"/>
                <a:gd name="connsiteY1-3064" fmla="*/ 7649 h 9503"/>
                <a:gd name="connsiteX2-3065" fmla="*/ 8851 w 10000"/>
                <a:gd name="connsiteY2-3066" fmla="*/ 8178 h 9503"/>
                <a:gd name="connsiteX3-3067" fmla="*/ 8707 w 10000"/>
                <a:gd name="connsiteY3-3068" fmla="*/ 8973 h 9503"/>
                <a:gd name="connsiteX4-3069" fmla="*/ 8564 w 10000"/>
                <a:gd name="connsiteY4-3070" fmla="*/ 9503 h 9503"/>
                <a:gd name="connsiteX5-3071" fmla="*/ 7433 w 10000"/>
                <a:gd name="connsiteY5-3072" fmla="*/ 9503 h 9503"/>
                <a:gd name="connsiteX6-3073" fmla="*/ 7576 w 10000"/>
                <a:gd name="connsiteY6-3074" fmla="*/ 8707 h 9503"/>
                <a:gd name="connsiteX7-3075" fmla="*/ 7576 w 10000"/>
                <a:gd name="connsiteY7-3076" fmla="*/ 8178 h 9503"/>
                <a:gd name="connsiteX8-3077" fmla="*/ 7702 w 10000"/>
                <a:gd name="connsiteY8-3078" fmla="*/ 7649 h 9503"/>
                <a:gd name="connsiteX9-3079" fmla="*/ 7702 w 10000"/>
                <a:gd name="connsiteY9-3080" fmla="*/ 7118 h 9503"/>
                <a:gd name="connsiteX10-3081" fmla="*/ 7846 w 10000"/>
                <a:gd name="connsiteY10-3082" fmla="*/ 6589 h 9503"/>
                <a:gd name="connsiteX11-3083" fmla="*/ 7989 w 10000"/>
                <a:gd name="connsiteY11-3084" fmla="*/ 5265 h 9503"/>
                <a:gd name="connsiteX12-3085" fmla="*/ 8133 w 10000"/>
                <a:gd name="connsiteY12-3086" fmla="*/ 4206 h 9503"/>
                <a:gd name="connsiteX13-3087" fmla="*/ 8133 w 10000"/>
                <a:gd name="connsiteY13-3088" fmla="*/ 3443 h 9503"/>
                <a:gd name="connsiteX14-3089" fmla="*/ 8133 w 10000"/>
                <a:gd name="connsiteY14-3090" fmla="*/ 2914 h 9503"/>
                <a:gd name="connsiteX15-3091" fmla="*/ 8133 w 10000"/>
                <a:gd name="connsiteY15-3092" fmla="*/ 2649 h 9503"/>
                <a:gd name="connsiteX16-3093" fmla="*/ 8133 w 10000"/>
                <a:gd name="connsiteY16-3094" fmla="*/ 2384 h 9503"/>
                <a:gd name="connsiteX17-3095" fmla="*/ 7989 w 10000"/>
                <a:gd name="connsiteY17-3096" fmla="*/ 2121 h 9503"/>
                <a:gd name="connsiteX18-3097" fmla="*/ 7846 w 10000"/>
                <a:gd name="connsiteY18-3098" fmla="*/ 1854 h 9503"/>
                <a:gd name="connsiteX19-3099" fmla="*/ 7702 w 10000"/>
                <a:gd name="connsiteY19-3100" fmla="*/ 1854 h 9503"/>
                <a:gd name="connsiteX20-3101" fmla="*/ 7289 w 10000"/>
                <a:gd name="connsiteY20-3102" fmla="*/ 1854 h 9503"/>
                <a:gd name="connsiteX21-3103" fmla="*/ 7002 w 10000"/>
                <a:gd name="connsiteY21-3104" fmla="*/ 1854 h 9503"/>
                <a:gd name="connsiteX22-3105" fmla="*/ 6427 w 10000"/>
                <a:gd name="connsiteY22-3106" fmla="*/ 1854 h 9503"/>
                <a:gd name="connsiteX23-3107" fmla="*/ 5853 w 10000"/>
                <a:gd name="connsiteY23-3108" fmla="*/ 2121 h 9503"/>
                <a:gd name="connsiteX24-3109" fmla="*/ 4991 w 10000"/>
                <a:gd name="connsiteY24-3110" fmla="*/ 2384 h 9503"/>
                <a:gd name="connsiteX25-3111" fmla="*/ 4147 w 10000"/>
                <a:gd name="connsiteY25-3112" fmla="*/ 2384 h 9503"/>
                <a:gd name="connsiteX26-3113" fmla="*/ 3285 w 10000"/>
                <a:gd name="connsiteY26-3114" fmla="*/ 2649 h 9503"/>
                <a:gd name="connsiteX27-3115" fmla="*/ 2280 w 10000"/>
                <a:gd name="connsiteY27-3116" fmla="*/ 2914 h 9503"/>
                <a:gd name="connsiteX28-3117" fmla="*/ 1418 w 10000"/>
                <a:gd name="connsiteY28-3118" fmla="*/ 2914 h 9503"/>
                <a:gd name="connsiteX29-3119" fmla="*/ 575 w 10000"/>
                <a:gd name="connsiteY29-3120" fmla="*/ 3179 h 9503"/>
                <a:gd name="connsiteX30-3121" fmla="*/ 0 w 10000"/>
                <a:gd name="connsiteY30-3122" fmla="*/ 3179 h 9503"/>
                <a:gd name="connsiteX31-3123" fmla="*/ 0 w 10000"/>
                <a:gd name="connsiteY31-3124" fmla="*/ 2121 h 9503"/>
                <a:gd name="connsiteX32-3125" fmla="*/ 575 w 10000"/>
                <a:gd name="connsiteY32-3126" fmla="*/ 2121 h 9503"/>
                <a:gd name="connsiteX33-3127" fmla="*/ 1275 w 10000"/>
                <a:gd name="connsiteY33-3128" fmla="*/ 1854 h 9503"/>
                <a:gd name="connsiteX34-3129" fmla="*/ 2136 w 10000"/>
                <a:gd name="connsiteY34-3130" fmla="*/ 1854 h 9503"/>
                <a:gd name="connsiteX35-3131" fmla="*/ 3142 w 10000"/>
                <a:gd name="connsiteY35-3132" fmla="*/ 1588 h 9503"/>
                <a:gd name="connsiteX36-3133" fmla="*/ 4004 w 10000"/>
                <a:gd name="connsiteY36-3134" fmla="*/ 1325 h 9503"/>
                <a:gd name="connsiteX37-3135" fmla="*/ 4847 w 10000"/>
                <a:gd name="connsiteY37-3136" fmla="*/ 1325 h 9503"/>
                <a:gd name="connsiteX38-3137" fmla="*/ 5566 w 10000"/>
                <a:gd name="connsiteY38-3138" fmla="*/ 1059 h 9503"/>
                <a:gd name="connsiteX39-3139" fmla="*/ 6284 w 10000"/>
                <a:gd name="connsiteY39-3140" fmla="*/ 796 h 9503"/>
                <a:gd name="connsiteX40-3141" fmla="*/ 6715 w 10000"/>
                <a:gd name="connsiteY40-3142" fmla="*/ 796 h 9503"/>
                <a:gd name="connsiteX41-3143" fmla="*/ 7145 w 10000"/>
                <a:gd name="connsiteY41-3144" fmla="*/ 530 h 9503"/>
                <a:gd name="connsiteX42-3145" fmla="*/ 7433 w 10000"/>
                <a:gd name="connsiteY42-3146" fmla="*/ 265 h 9503"/>
                <a:gd name="connsiteX43-3147" fmla="*/ 7702 w 10000"/>
                <a:gd name="connsiteY43-3148" fmla="*/ 265 h 9503"/>
                <a:gd name="connsiteX44-3149" fmla="*/ 7989 w 10000"/>
                <a:gd name="connsiteY44-3150" fmla="*/ 0 h 9503"/>
                <a:gd name="connsiteX45-3151" fmla="*/ 8133 w 10000"/>
                <a:gd name="connsiteY45-3152" fmla="*/ 0 h 9503"/>
                <a:gd name="connsiteX46-3153" fmla="*/ 8276 w 10000"/>
                <a:gd name="connsiteY46-3154" fmla="*/ 0 h 9503"/>
                <a:gd name="connsiteX47-3155" fmla="*/ 8420 w 10000"/>
                <a:gd name="connsiteY47-3156" fmla="*/ 265 h 9503"/>
                <a:gd name="connsiteX48-3157" fmla="*/ 8707 w 10000"/>
                <a:gd name="connsiteY48-3158" fmla="*/ 265 h 9503"/>
                <a:gd name="connsiteX49-3159" fmla="*/ 8995 w 10000"/>
                <a:gd name="connsiteY49-3160" fmla="*/ 530 h 9503"/>
                <a:gd name="connsiteX50-3161" fmla="*/ 9282 w 10000"/>
                <a:gd name="connsiteY50-3162" fmla="*/ 1059 h 9503"/>
                <a:gd name="connsiteX51-3163" fmla="*/ 9569 w 10000"/>
                <a:gd name="connsiteY51-3164" fmla="*/ 1325 h 9503"/>
                <a:gd name="connsiteX52-3165" fmla="*/ 9856 w 10000"/>
                <a:gd name="connsiteY52-3166" fmla="*/ 1588 h 9503"/>
                <a:gd name="connsiteX53-3167" fmla="*/ 10000 w 10000"/>
                <a:gd name="connsiteY53-3168" fmla="*/ 1854 h 9503"/>
                <a:gd name="connsiteX54-3169" fmla="*/ 10000 w 10000"/>
                <a:gd name="connsiteY54-3170" fmla="*/ 1854 h 9503"/>
                <a:gd name="connsiteX55-3171" fmla="*/ 10000 w 10000"/>
                <a:gd name="connsiteY55-3172" fmla="*/ 2384 h 9503"/>
                <a:gd name="connsiteX56-3173" fmla="*/ 9713 w 10000"/>
                <a:gd name="connsiteY56-3174" fmla="*/ 2649 h 9503"/>
                <a:gd name="connsiteX57-3175" fmla="*/ 9713 w 10000"/>
                <a:gd name="connsiteY57-3176" fmla="*/ 2914 h 9503"/>
                <a:gd name="connsiteX58-3177" fmla="*/ 9569 w 10000"/>
                <a:gd name="connsiteY58-3178" fmla="*/ 3179 h 9503"/>
                <a:gd name="connsiteX59-3179" fmla="*/ 9569 w 10000"/>
                <a:gd name="connsiteY59-3180" fmla="*/ 3443 h 9503"/>
                <a:gd name="connsiteX60-3181" fmla="*/ 9425 w 10000"/>
                <a:gd name="connsiteY60-3182" fmla="*/ 3939 h 9503"/>
                <a:gd name="connsiteX61-3183" fmla="*/ 9282 w 10000"/>
                <a:gd name="connsiteY61-3184" fmla="*/ 4470 h 9503"/>
                <a:gd name="connsiteX62-3185" fmla="*/ 9282 w 10000"/>
                <a:gd name="connsiteY62-3186" fmla="*/ 5001 h 9503"/>
                <a:gd name="connsiteX63-3187" fmla="*/ 9138 w 10000"/>
                <a:gd name="connsiteY63-3188" fmla="*/ 5793 h 9503"/>
                <a:gd name="connsiteX64-3189" fmla="*/ 8995 w 10000"/>
                <a:gd name="connsiteY64-3190" fmla="*/ 6589 h 9503"/>
                <a:gd name="connsiteX65-3191" fmla="*/ 8995 w 10000"/>
                <a:gd name="connsiteY65-3192" fmla="*/ 6589 h 9503"/>
                <a:gd name="connsiteX0-3193" fmla="*/ 8995 w 10000"/>
                <a:gd name="connsiteY0-3194" fmla="*/ 6934 h 10000"/>
                <a:gd name="connsiteX1-3195" fmla="*/ 8851 w 10000"/>
                <a:gd name="connsiteY1-3196" fmla="*/ 8049 h 10000"/>
                <a:gd name="connsiteX2-3197" fmla="*/ 8851 w 10000"/>
                <a:gd name="connsiteY2-3198" fmla="*/ 8606 h 10000"/>
                <a:gd name="connsiteX3-3199" fmla="*/ 8707 w 10000"/>
                <a:gd name="connsiteY3-3200" fmla="*/ 9442 h 10000"/>
                <a:gd name="connsiteX4-3201" fmla="*/ 8564 w 10000"/>
                <a:gd name="connsiteY4-3202" fmla="*/ 10000 h 10000"/>
                <a:gd name="connsiteX5-3203" fmla="*/ 7576 w 10000"/>
                <a:gd name="connsiteY5-3204" fmla="*/ 9162 h 10000"/>
                <a:gd name="connsiteX6-3205" fmla="*/ 7576 w 10000"/>
                <a:gd name="connsiteY6-3206" fmla="*/ 8606 h 10000"/>
                <a:gd name="connsiteX7-3207" fmla="*/ 7702 w 10000"/>
                <a:gd name="connsiteY7-3208" fmla="*/ 8049 h 10000"/>
                <a:gd name="connsiteX8-3209" fmla="*/ 7702 w 10000"/>
                <a:gd name="connsiteY8-3210" fmla="*/ 7490 h 10000"/>
                <a:gd name="connsiteX9-3211" fmla="*/ 7846 w 10000"/>
                <a:gd name="connsiteY9-3212" fmla="*/ 6934 h 10000"/>
                <a:gd name="connsiteX10-3213" fmla="*/ 7989 w 10000"/>
                <a:gd name="connsiteY10-3214" fmla="*/ 5540 h 10000"/>
                <a:gd name="connsiteX11-3215" fmla="*/ 8133 w 10000"/>
                <a:gd name="connsiteY11-3216" fmla="*/ 4426 h 10000"/>
                <a:gd name="connsiteX12-3217" fmla="*/ 8133 w 10000"/>
                <a:gd name="connsiteY12-3218" fmla="*/ 3623 h 10000"/>
                <a:gd name="connsiteX13-3219" fmla="*/ 8133 w 10000"/>
                <a:gd name="connsiteY13-3220" fmla="*/ 3066 h 10000"/>
                <a:gd name="connsiteX14-3221" fmla="*/ 8133 w 10000"/>
                <a:gd name="connsiteY14-3222" fmla="*/ 2788 h 10000"/>
                <a:gd name="connsiteX15-3223" fmla="*/ 8133 w 10000"/>
                <a:gd name="connsiteY15-3224" fmla="*/ 2509 h 10000"/>
                <a:gd name="connsiteX16-3225" fmla="*/ 7989 w 10000"/>
                <a:gd name="connsiteY16-3226" fmla="*/ 2232 h 10000"/>
                <a:gd name="connsiteX17-3227" fmla="*/ 7846 w 10000"/>
                <a:gd name="connsiteY17-3228" fmla="*/ 1951 h 10000"/>
                <a:gd name="connsiteX18-3229" fmla="*/ 7702 w 10000"/>
                <a:gd name="connsiteY18-3230" fmla="*/ 1951 h 10000"/>
                <a:gd name="connsiteX19-3231" fmla="*/ 7289 w 10000"/>
                <a:gd name="connsiteY19-3232" fmla="*/ 1951 h 10000"/>
                <a:gd name="connsiteX20-3233" fmla="*/ 7002 w 10000"/>
                <a:gd name="connsiteY20-3234" fmla="*/ 1951 h 10000"/>
                <a:gd name="connsiteX21-3235" fmla="*/ 6427 w 10000"/>
                <a:gd name="connsiteY21-3236" fmla="*/ 1951 h 10000"/>
                <a:gd name="connsiteX22-3237" fmla="*/ 5853 w 10000"/>
                <a:gd name="connsiteY22-3238" fmla="*/ 2232 h 10000"/>
                <a:gd name="connsiteX23-3239" fmla="*/ 4991 w 10000"/>
                <a:gd name="connsiteY23-3240" fmla="*/ 2509 h 10000"/>
                <a:gd name="connsiteX24-3241" fmla="*/ 4147 w 10000"/>
                <a:gd name="connsiteY24-3242" fmla="*/ 2509 h 10000"/>
                <a:gd name="connsiteX25-3243" fmla="*/ 3285 w 10000"/>
                <a:gd name="connsiteY25-3244" fmla="*/ 2788 h 10000"/>
                <a:gd name="connsiteX26-3245" fmla="*/ 2280 w 10000"/>
                <a:gd name="connsiteY26-3246" fmla="*/ 3066 h 10000"/>
                <a:gd name="connsiteX27-3247" fmla="*/ 1418 w 10000"/>
                <a:gd name="connsiteY27-3248" fmla="*/ 3066 h 10000"/>
                <a:gd name="connsiteX28-3249" fmla="*/ 575 w 10000"/>
                <a:gd name="connsiteY28-3250" fmla="*/ 3345 h 10000"/>
                <a:gd name="connsiteX29-3251" fmla="*/ 0 w 10000"/>
                <a:gd name="connsiteY29-3252" fmla="*/ 3345 h 10000"/>
                <a:gd name="connsiteX30-3253" fmla="*/ 0 w 10000"/>
                <a:gd name="connsiteY30-3254" fmla="*/ 2232 h 10000"/>
                <a:gd name="connsiteX31-3255" fmla="*/ 575 w 10000"/>
                <a:gd name="connsiteY31-3256" fmla="*/ 2232 h 10000"/>
                <a:gd name="connsiteX32-3257" fmla="*/ 1275 w 10000"/>
                <a:gd name="connsiteY32-3258" fmla="*/ 1951 h 10000"/>
                <a:gd name="connsiteX33-3259" fmla="*/ 2136 w 10000"/>
                <a:gd name="connsiteY33-3260" fmla="*/ 1951 h 10000"/>
                <a:gd name="connsiteX34-3261" fmla="*/ 3142 w 10000"/>
                <a:gd name="connsiteY34-3262" fmla="*/ 1671 h 10000"/>
                <a:gd name="connsiteX35-3263" fmla="*/ 4004 w 10000"/>
                <a:gd name="connsiteY35-3264" fmla="*/ 1394 h 10000"/>
                <a:gd name="connsiteX36-3265" fmla="*/ 4847 w 10000"/>
                <a:gd name="connsiteY36-3266" fmla="*/ 1394 h 10000"/>
                <a:gd name="connsiteX37-3267" fmla="*/ 5566 w 10000"/>
                <a:gd name="connsiteY37-3268" fmla="*/ 1114 h 10000"/>
                <a:gd name="connsiteX38-3269" fmla="*/ 6284 w 10000"/>
                <a:gd name="connsiteY38-3270" fmla="*/ 838 h 10000"/>
                <a:gd name="connsiteX39-3271" fmla="*/ 6715 w 10000"/>
                <a:gd name="connsiteY39-3272" fmla="*/ 838 h 10000"/>
                <a:gd name="connsiteX40-3273" fmla="*/ 7145 w 10000"/>
                <a:gd name="connsiteY40-3274" fmla="*/ 558 h 10000"/>
                <a:gd name="connsiteX41-3275" fmla="*/ 7433 w 10000"/>
                <a:gd name="connsiteY41-3276" fmla="*/ 279 h 10000"/>
                <a:gd name="connsiteX42-3277" fmla="*/ 7702 w 10000"/>
                <a:gd name="connsiteY42-3278" fmla="*/ 279 h 10000"/>
                <a:gd name="connsiteX43-3279" fmla="*/ 7989 w 10000"/>
                <a:gd name="connsiteY43-3280" fmla="*/ 0 h 10000"/>
                <a:gd name="connsiteX44-3281" fmla="*/ 8133 w 10000"/>
                <a:gd name="connsiteY44-3282" fmla="*/ 0 h 10000"/>
                <a:gd name="connsiteX45-3283" fmla="*/ 8276 w 10000"/>
                <a:gd name="connsiteY45-3284" fmla="*/ 0 h 10000"/>
                <a:gd name="connsiteX46-3285" fmla="*/ 8420 w 10000"/>
                <a:gd name="connsiteY46-3286" fmla="*/ 279 h 10000"/>
                <a:gd name="connsiteX47-3287" fmla="*/ 8707 w 10000"/>
                <a:gd name="connsiteY47-3288" fmla="*/ 279 h 10000"/>
                <a:gd name="connsiteX48-3289" fmla="*/ 8995 w 10000"/>
                <a:gd name="connsiteY48-3290" fmla="*/ 558 h 10000"/>
                <a:gd name="connsiteX49-3291" fmla="*/ 9282 w 10000"/>
                <a:gd name="connsiteY49-3292" fmla="*/ 1114 h 10000"/>
                <a:gd name="connsiteX50-3293" fmla="*/ 9569 w 10000"/>
                <a:gd name="connsiteY50-3294" fmla="*/ 1394 h 10000"/>
                <a:gd name="connsiteX51-3295" fmla="*/ 9856 w 10000"/>
                <a:gd name="connsiteY51-3296" fmla="*/ 1671 h 10000"/>
                <a:gd name="connsiteX52-3297" fmla="*/ 10000 w 10000"/>
                <a:gd name="connsiteY52-3298" fmla="*/ 1951 h 10000"/>
                <a:gd name="connsiteX53-3299" fmla="*/ 10000 w 10000"/>
                <a:gd name="connsiteY53-3300" fmla="*/ 1951 h 10000"/>
                <a:gd name="connsiteX54-3301" fmla="*/ 10000 w 10000"/>
                <a:gd name="connsiteY54-3302" fmla="*/ 2509 h 10000"/>
                <a:gd name="connsiteX55-3303" fmla="*/ 9713 w 10000"/>
                <a:gd name="connsiteY55-3304" fmla="*/ 2788 h 10000"/>
                <a:gd name="connsiteX56-3305" fmla="*/ 9713 w 10000"/>
                <a:gd name="connsiteY56-3306" fmla="*/ 3066 h 10000"/>
                <a:gd name="connsiteX57-3307" fmla="*/ 9569 w 10000"/>
                <a:gd name="connsiteY57-3308" fmla="*/ 3345 h 10000"/>
                <a:gd name="connsiteX58-3309" fmla="*/ 9569 w 10000"/>
                <a:gd name="connsiteY58-3310" fmla="*/ 3623 h 10000"/>
                <a:gd name="connsiteX59-3311" fmla="*/ 9425 w 10000"/>
                <a:gd name="connsiteY59-3312" fmla="*/ 4145 h 10000"/>
                <a:gd name="connsiteX60-3313" fmla="*/ 9282 w 10000"/>
                <a:gd name="connsiteY60-3314" fmla="*/ 4704 h 10000"/>
                <a:gd name="connsiteX61-3315" fmla="*/ 9282 w 10000"/>
                <a:gd name="connsiteY61-3316" fmla="*/ 5263 h 10000"/>
                <a:gd name="connsiteX62-3317" fmla="*/ 9138 w 10000"/>
                <a:gd name="connsiteY62-3318" fmla="*/ 6096 h 10000"/>
                <a:gd name="connsiteX63-3319" fmla="*/ 8995 w 10000"/>
                <a:gd name="connsiteY63-3320" fmla="*/ 6934 h 10000"/>
                <a:gd name="connsiteX64-3321" fmla="*/ 8995 w 10000"/>
                <a:gd name="connsiteY64-3322" fmla="*/ 6934 h 10000"/>
                <a:gd name="connsiteX0-3323" fmla="*/ 8995 w 10000"/>
                <a:gd name="connsiteY0-3324" fmla="*/ 6934 h 10000"/>
                <a:gd name="connsiteX1-3325" fmla="*/ 8851 w 10000"/>
                <a:gd name="connsiteY1-3326" fmla="*/ 8049 h 10000"/>
                <a:gd name="connsiteX2-3327" fmla="*/ 8851 w 10000"/>
                <a:gd name="connsiteY2-3328" fmla="*/ 8606 h 10000"/>
                <a:gd name="connsiteX3-3329" fmla="*/ 8707 w 10000"/>
                <a:gd name="connsiteY3-3330" fmla="*/ 9442 h 10000"/>
                <a:gd name="connsiteX4-3331" fmla="*/ 8564 w 10000"/>
                <a:gd name="connsiteY4-3332" fmla="*/ 10000 h 10000"/>
                <a:gd name="connsiteX5-3333" fmla="*/ 7576 w 10000"/>
                <a:gd name="connsiteY5-3334" fmla="*/ 8606 h 10000"/>
                <a:gd name="connsiteX6-3335" fmla="*/ 7702 w 10000"/>
                <a:gd name="connsiteY6-3336" fmla="*/ 8049 h 10000"/>
                <a:gd name="connsiteX7-3337" fmla="*/ 7702 w 10000"/>
                <a:gd name="connsiteY7-3338" fmla="*/ 7490 h 10000"/>
                <a:gd name="connsiteX8-3339" fmla="*/ 7846 w 10000"/>
                <a:gd name="connsiteY8-3340" fmla="*/ 6934 h 10000"/>
                <a:gd name="connsiteX9-3341" fmla="*/ 7989 w 10000"/>
                <a:gd name="connsiteY9-3342" fmla="*/ 5540 h 10000"/>
                <a:gd name="connsiteX10-3343" fmla="*/ 8133 w 10000"/>
                <a:gd name="connsiteY10-3344" fmla="*/ 4426 h 10000"/>
                <a:gd name="connsiteX11-3345" fmla="*/ 8133 w 10000"/>
                <a:gd name="connsiteY11-3346" fmla="*/ 3623 h 10000"/>
                <a:gd name="connsiteX12-3347" fmla="*/ 8133 w 10000"/>
                <a:gd name="connsiteY12-3348" fmla="*/ 3066 h 10000"/>
                <a:gd name="connsiteX13-3349" fmla="*/ 8133 w 10000"/>
                <a:gd name="connsiteY13-3350" fmla="*/ 2788 h 10000"/>
                <a:gd name="connsiteX14-3351" fmla="*/ 8133 w 10000"/>
                <a:gd name="connsiteY14-3352" fmla="*/ 2509 h 10000"/>
                <a:gd name="connsiteX15-3353" fmla="*/ 7989 w 10000"/>
                <a:gd name="connsiteY15-3354" fmla="*/ 2232 h 10000"/>
                <a:gd name="connsiteX16-3355" fmla="*/ 7846 w 10000"/>
                <a:gd name="connsiteY16-3356" fmla="*/ 1951 h 10000"/>
                <a:gd name="connsiteX17-3357" fmla="*/ 7702 w 10000"/>
                <a:gd name="connsiteY17-3358" fmla="*/ 1951 h 10000"/>
                <a:gd name="connsiteX18-3359" fmla="*/ 7289 w 10000"/>
                <a:gd name="connsiteY18-3360" fmla="*/ 1951 h 10000"/>
                <a:gd name="connsiteX19-3361" fmla="*/ 7002 w 10000"/>
                <a:gd name="connsiteY19-3362" fmla="*/ 1951 h 10000"/>
                <a:gd name="connsiteX20-3363" fmla="*/ 6427 w 10000"/>
                <a:gd name="connsiteY20-3364" fmla="*/ 1951 h 10000"/>
                <a:gd name="connsiteX21-3365" fmla="*/ 5853 w 10000"/>
                <a:gd name="connsiteY21-3366" fmla="*/ 2232 h 10000"/>
                <a:gd name="connsiteX22-3367" fmla="*/ 4991 w 10000"/>
                <a:gd name="connsiteY22-3368" fmla="*/ 2509 h 10000"/>
                <a:gd name="connsiteX23-3369" fmla="*/ 4147 w 10000"/>
                <a:gd name="connsiteY23-3370" fmla="*/ 2509 h 10000"/>
                <a:gd name="connsiteX24-3371" fmla="*/ 3285 w 10000"/>
                <a:gd name="connsiteY24-3372" fmla="*/ 2788 h 10000"/>
                <a:gd name="connsiteX25-3373" fmla="*/ 2280 w 10000"/>
                <a:gd name="connsiteY25-3374" fmla="*/ 3066 h 10000"/>
                <a:gd name="connsiteX26-3375" fmla="*/ 1418 w 10000"/>
                <a:gd name="connsiteY26-3376" fmla="*/ 3066 h 10000"/>
                <a:gd name="connsiteX27-3377" fmla="*/ 575 w 10000"/>
                <a:gd name="connsiteY27-3378" fmla="*/ 3345 h 10000"/>
                <a:gd name="connsiteX28-3379" fmla="*/ 0 w 10000"/>
                <a:gd name="connsiteY28-3380" fmla="*/ 3345 h 10000"/>
                <a:gd name="connsiteX29-3381" fmla="*/ 0 w 10000"/>
                <a:gd name="connsiteY29-3382" fmla="*/ 2232 h 10000"/>
                <a:gd name="connsiteX30-3383" fmla="*/ 575 w 10000"/>
                <a:gd name="connsiteY30-3384" fmla="*/ 2232 h 10000"/>
                <a:gd name="connsiteX31-3385" fmla="*/ 1275 w 10000"/>
                <a:gd name="connsiteY31-3386" fmla="*/ 1951 h 10000"/>
                <a:gd name="connsiteX32-3387" fmla="*/ 2136 w 10000"/>
                <a:gd name="connsiteY32-3388" fmla="*/ 1951 h 10000"/>
                <a:gd name="connsiteX33-3389" fmla="*/ 3142 w 10000"/>
                <a:gd name="connsiteY33-3390" fmla="*/ 1671 h 10000"/>
                <a:gd name="connsiteX34-3391" fmla="*/ 4004 w 10000"/>
                <a:gd name="connsiteY34-3392" fmla="*/ 1394 h 10000"/>
                <a:gd name="connsiteX35-3393" fmla="*/ 4847 w 10000"/>
                <a:gd name="connsiteY35-3394" fmla="*/ 1394 h 10000"/>
                <a:gd name="connsiteX36-3395" fmla="*/ 5566 w 10000"/>
                <a:gd name="connsiteY36-3396" fmla="*/ 1114 h 10000"/>
                <a:gd name="connsiteX37-3397" fmla="*/ 6284 w 10000"/>
                <a:gd name="connsiteY37-3398" fmla="*/ 838 h 10000"/>
                <a:gd name="connsiteX38-3399" fmla="*/ 6715 w 10000"/>
                <a:gd name="connsiteY38-3400" fmla="*/ 838 h 10000"/>
                <a:gd name="connsiteX39-3401" fmla="*/ 7145 w 10000"/>
                <a:gd name="connsiteY39-3402" fmla="*/ 558 h 10000"/>
                <a:gd name="connsiteX40-3403" fmla="*/ 7433 w 10000"/>
                <a:gd name="connsiteY40-3404" fmla="*/ 279 h 10000"/>
                <a:gd name="connsiteX41-3405" fmla="*/ 7702 w 10000"/>
                <a:gd name="connsiteY41-3406" fmla="*/ 279 h 10000"/>
                <a:gd name="connsiteX42-3407" fmla="*/ 7989 w 10000"/>
                <a:gd name="connsiteY42-3408" fmla="*/ 0 h 10000"/>
                <a:gd name="connsiteX43-3409" fmla="*/ 8133 w 10000"/>
                <a:gd name="connsiteY43-3410" fmla="*/ 0 h 10000"/>
                <a:gd name="connsiteX44-3411" fmla="*/ 8276 w 10000"/>
                <a:gd name="connsiteY44-3412" fmla="*/ 0 h 10000"/>
                <a:gd name="connsiteX45-3413" fmla="*/ 8420 w 10000"/>
                <a:gd name="connsiteY45-3414" fmla="*/ 279 h 10000"/>
                <a:gd name="connsiteX46-3415" fmla="*/ 8707 w 10000"/>
                <a:gd name="connsiteY46-3416" fmla="*/ 279 h 10000"/>
                <a:gd name="connsiteX47-3417" fmla="*/ 8995 w 10000"/>
                <a:gd name="connsiteY47-3418" fmla="*/ 558 h 10000"/>
                <a:gd name="connsiteX48-3419" fmla="*/ 9282 w 10000"/>
                <a:gd name="connsiteY48-3420" fmla="*/ 1114 h 10000"/>
                <a:gd name="connsiteX49-3421" fmla="*/ 9569 w 10000"/>
                <a:gd name="connsiteY49-3422" fmla="*/ 1394 h 10000"/>
                <a:gd name="connsiteX50-3423" fmla="*/ 9856 w 10000"/>
                <a:gd name="connsiteY50-3424" fmla="*/ 1671 h 10000"/>
                <a:gd name="connsiteX51-3425" fmla="*/ 10000 w 10000"/>
                <a:gd name="connsiteY51-3426" fmla="*/ 1951 h 10000"/>
                <a:gd name="connsiteX52-3427" fmla="*/ 10000 w 10000"/>
                <a:gd name="connsiteY52-3428" fmla="*/ 1951 h 10000"/>
                <a:gd name="connsiteX53-3429" fmla="*/ 10000 w 10000"/>
                <a:gd name="connsiteY53-3430" fmla="*/ 2509 h 10000"/>
                <a:gd name="connsiteX54-3431" fmla="*/ 9713 w 10000"/>
                <a:gd name="connsiteY54-3432" fmla="*/ 2788 h 10000"/>
                <a:gd name="connsiteX55-3433" fmla="*/ 9713 w 10000"/>
                <a:gd name="connsiteY55-3434" fmla="*/ 3066 h 10000"/>
                <a:gd name="connsiteX56-3435" fmla="*/ 9569 w 10000"/>
                <a:gd name="connsiteY56-3436" fmla="*/ 3345 h 10000"/>
                <a:gd name="connsiteX57-3437" fmla="*/ 9569 w 10000"/>
                <a:gd name="connsiteY57-3438" fmla="*/ 3623 h 10000"/>
                <a:gd name="connsiteX58-3439" fmla="*/ 9425 w 10000"/>
                <a:gd name="connsiteY58-3440" fmla="*/ 4145 h 10000"/>
                <a:gd name="connsiteX59-3441" fmla="*/ 9282 w 10000"/>
                <a:gd name="connsiteY59-3442" fmla="*/ 4704 h 10000"/>
                <a:gd name="connsiteX60-3443" fmla="*/ 9282 w 10000"/>
                <a:gd name="connsiteY60-3444" fmla="*/ 5263 h 10000"/>
                <a:gd name="connsiteX61-3445" fmla="*/ 9138 w 10000"/>
                <a:gd name="connsiteY61-3446" fmla="*/ 6096 h 10000"/>
                <a:gd name="connsiteX62-3447" fmla="*/ 8995 w 10000"/>
                <a:gd name="connsiteY62-3448" fmla="*/ 6934 h 10000"/>
                <a:gd name="connsiteX63-3449" fmla="*/ 8995 w 10000"/>
                <a:gd name="connsiteY63-3450" fmla="*/ 6934 h 10000"/>
                <a:gd name="connsiteX0-3451" fmla="*/ 8995 w 10000"/>
                <a:gd name="connsiteY0-3452" fmla="*/ 6934 h 9442"/>
                <a:gd name="connsiteX1-3453" fmla="*/ 8851 w 10000"/>
                <a:gd name="connsiteY1-3454" fmla="*/ 8049 h 9442"/>
                <a:gd name="connsiteX2-3455" fmla="*/ 8851 w 10000"/>
                <a:gd name="connsiteY2-3456" fmla="*/ 8606 h 9442"/>
                <a:gd name="connsiteX3-3457" fmla="*/ 8707 w 10000"/>
                <a:gd name="connsiteY3-3458" fmla="*/ 9442 h 9442"/>
                <a:gd name="connsiteX4-3459" fmla="*/ 7576 w 10000"/>
                <a:gd name="connsiteY4-3460" fmla="*/ 8606 h 9442"/>
                <a:gd name="connsiteX5-3461" fmla="*/ 7702 w 10000"/>
                <a:gd name="connsiteY5-3462" fmla="*/ 8049 h 9442"/>
                <a:gd name="connsiteX6-3463" fmla="*/ 7702 w 10000"/>
                <a:gd name="connsiteY6-3464" fmla="*/ 7490 h 9442"/>
                <a:gd name="connsiteX7-3465" fmla="*/ 7846 w 10000"/>
                <a:gd name="connsiteY7-3466" fmla="*/ 6934 h 9442"/>
                <a:gd name="connsiteX8-3467" fmla="*/ 7989 w 10000"/>
                <a:gd name="connsiteY8-3468" fmla="*/ 5540 h 9442"/>
                <a:gd name="connsiteX9-3469" fmla="*/ 8133 w 10000"/>
                <a:gd name="connsiteY9-3470" fmla="*/ 4426 h 9442"/>
                <a:gd name="connsiteX10-3471" fmla="*/ 8133 w 10000"/>
                <a:gd name="connsiteY10-3472" fmla="*/ 3623 h 9442"/>
                <a:gd name="connsiteX11-3473" fmla="*/ 8133 w 10000"/>
                <a:gd name="connsiteY11-3474" fmla="*/ 3066 h 9442"/>
                <a:gd name="connsiteX12-3475" fmla="*/ 8133 w 10000"/>
                <a:gd name="connsiteY12-3476" fmla="*/ 2788 h 9442"/>
                <a:gd name="connsiteX13-3477" fmla="*/ 8133 w 10000"/>
                <a:gd name="connsiteY13-3478" fmla="*/ 2509 h 9442"/>
                <a:gd name="connsiteX14-3479" fmla="*/ 7989 w 10000"/>
                <a:gd name="connsiteY14-3480" fmla="*/ 2232 h 9442"/>
                <a:gd name="connsiteX15-3481" fmla="*/ 7846 w 10000"/>
                <a:gd name="connsiteY15-3482" fmla="*/ 1951 h 9442"/>
                <a:gd name="connsiteX16-3483" fmla="*/ 7702 w 10000"/>
                <a:gd name="connsiteY16-3484" fmla="*/ 1951 h 9442"/>
                <a:gd name="connsiteX17-3485" fmla="*/ 7289 w 10000"/>
                <a:gd name="connsiteY17-3486" fmla="*/ 1951 h 9442"/>
                <a:gd name="connsiteX18-3487" fmla="*/ 7002 w 10000"/>
                <a:gd name="connsiteY18-3488" fmla="*/ 1951 h 9442"/>
                <a:gd name="connsiteX19-3489" fmla="*/ 6427 w 10000"/>
                <a:gd name="connsiteY19-3490" fmla="*/ 1951 h 9442"/>
                <a:gd name="connsiteX20-3491" fmla="*/ 5853 w 10000"/>
                <a:gd name="connsiteY20-3492" fmla="*/ 2232 h 9442"/>
                <a:gd name="connsiteX21-3493" fmla="*/ 4991 w 10000"/>
                <a:gd name="connsiteY21-3494" fmla="*/ 2509 h 9442"/>
                <a:gd name="connsiteX22-3495" fmla="*/ 4147 w 10000"/>
                <a:gd name="connsiteY22-3496" fmla="*/ 2509 h 9442"/>
                <a:gd name="connsiteX23-3497" fmla="*/ 3285 w 10000"/>
                <a:gd name="connsiteY23-3498" fmla="*/ 2788 h 9442"/>
                <a:gd name="connsiteX24-3499" fmla="*/ 2280 w 10000"/>
                <a:gd name="connsiteY24-3500" fmla="*/ 3066 h 9442"/>
                <a:gd name="connsiteX25-3501" fmla="*/ 1418 w 10000"/>
                <a:gd name="connsiteY25-3502" fmla="*/ 3066 h 9442"/>
                <a:gd name="connsiteX26-3503" fmla="*/ 575 w 10000"/>
                <a:gd name="connsiteY26-3504" fmla="*/ 3345 h 9442"/>
                <a:gd name="connsiteX27-3505" fmla="*/ 0 w 10000"/>
                <a:gd name="connsiteY27-3506" fmla="*/ 3345 h 9442"/>
                <a:gd name="connsiteX28-3507" fmla="*/ 0 w 10000"/>
                <a:gd name="connsiteY28-3508" fmla="*/ 2232 h 9442"/>
                <a:gd name="connsiteX29-3509" fmla="*/ 575 w 10000"/>
                <a:gd name="connsiteY29-3510" fmla="*/ 2232 h 9442"/>
                <a:gd name="connsiteX30-3511" fmla="*/ 1275 w 10000"/>
                <a:gd name="connsiteY30-3512" fmla="*/ 1951 h 9442"/>
                <a:gd name="connsiteX31-3513" fmla="*/ 2136 w 10000"/>
                <a:gd name="connsiteY31-3514" fmla="*/ 1951 h 9442"/>
                <a:gd name="connsiteX32-3515" fmla="*/ 3142 w 10000"/>
                <a:gd name="connsiteY32-3516" fmla="*/ 1671 h 9442"/>
                <a:gd name="connsiteX33-3517" fmla="*/ 4004 w 10000"/>
                <a:gd name="connsiteY33-3518" fmla="*/ 1394 h 9442"/>
                <a:gd name="connsiteX34-3519" fmla="*/ 4847 w 10000"/>
                <a:gd name="connsiteY34-3520" fmla="*/ 1394 h 9442"/>
                <a:gd name="connsiteX35-3521" fmla="*/ 5566 w 10000"/>
                <a:gd name="connsiteY35-3522" fmla="*/ 1114 h 9442"/>
                <a:gd name="connsiteX36-3523" fmla="*/ 6284 w 10000"/>
                <a:gd name="connsiteY36-3524" fmla="*/ 838 h 9442"/>
                <a:gd name="connsiteX37-3525" fmla="*/ 6715 w 10000"/>
                <a:gd name="connsiteY37-3526" fmla="*/ 838 h 9442"/>
                <a:gd name="connsiteX38-3527" fmla="*/ 7145 w 10000"/>
                <a:gd name="connsiteY38-3528" fmla="*/ 558 h 9442"/>
                <a:gd name="connsiteX39-3529" fmla="*/ 7433 w 10000"/>
                <a:gd name="connsiteY39-3530" fmla="*/ 279 h 9442"/>
                <a:gd name="connsiteX40-3531" fmla="*/ 7702 w 10000"/>
                <a:gd name="connsiteY40-3532" fmla="*/ 279 h 9442"/>
                <a:gd name="connsiteX41-3533" fmla="*/ 7989 w 10000"/>
                <a:gd name="connsiteY41-3534" fmla="*/ 0 h 9442"/>
                <a:gd name="connsiteX42-3535" fmla="*/ 8133 w 10000"/>
                <a:gd name="connsiteY42-3536" fmla="*/ 0 h 9442"/>
                <a:gd name="connsiteX43-3537" fmla="*/ 8276 w 10000"/>
                <a:gd name="connsiteY43-3538" fmla="*/ 0 h 9442"/>
                <a:gd name="connsiteX44-3539" fmla="*/ 8420 w 10000"/>
                <a:gd name="connsiteY44-3540" fmla="*/ 279 h 9442"/>
                <a:gd name="connsiteX45-3541" fmla="*/ 8707 w 10000"/>
                <a:gd name="connsiteY45-3542" fmla="*/ 279 h 9442"/>
                <a:gd name="connsiteX46-3543" fmla="*/ 8995 w 10000"/>
                <a:gd name="connsiteY46-3544" fmla="*/ 558 h 9442"/>
                <a:gd name="connsiteX47-3545" fmla="*/ 9282 w 10000"/>
                <a:gd name="connsiteY47-3546" fmla="*/ 1114 h 9442"/>
                <a:gd name="connsiteX48-3547" fmla="*/ 9569 w 10000"/>
                <a:gd name="connsiteY48-3548" fmla="*/ 1394 h 9442"/>
                <a:gd name="connsiteX49-3549" fmla="*/ 9856 w 10000"/>
                <a:gd name="connsiteY49-3550" fmla="*/ 1671 h 9442"/>
                <a:gd name="connsiteX50-3551" fmla="*/ 10000 w 10000"/>
                <a:gd name="connsiteY50-3552" fmla="*/ 1951 h 9442"/>
                <a:gd name="connsiteX51-3553" fmla="*/ 10000 w 10000"/>
                <a:gd name="connsiteY51-3554" fmla="*/ 1951 h 9442"/>
                <a:gd name="connsiteX52-3555" fmla="*/ 10000 w 10000"/>
                <a:gd name="connsiteY52-3556" fmla="*/ 2509 h 9442"/>
                <a:gd name="connsiteX53-3557" fmla="*/ 9713 w 10000"/>
                <a:gd name="connsiteY53-3558" fmla="*/ 2788 h 9442"/>
                <a:gd name="connsiteX54-3559" fmla="*/ 9713 w 10000"/>
                <a:gd name="connsiteY54-3560" fmla="*/ 3066 h 9442"/>
                <a:gd name="connsiteX55-3561" fmla="*/ 9569 w 10000"/>
                <a:gd name="connsiteY55-3562" fmla="*/ 3345 h 9442"/>
                <a:gd name="connsiteX56-3563" fmla="*/ 9569 w 10000"/>
                <a:gd name="connsiteY56-3564" fmla="*/ 3623 h 9442"/>
                <a:gd name="connsiteX57-3565" fmla="*/ 9425 w 10000"/>
                <a:gd name="connsiteY57-3566" fmla="*/ 4145 h 9442"/>
                <a:gd name="connsiteX58-3567" fmla="*/ 9282 w 10000"/>
                <a:gd name="connsiteY58-3568" fmla="*/ 4704 h 9442"/>
                <a:gd name="connsiteX59-3569" fmla="*/ 9282 w 10000"/>
                <a:gd name="connsiteY59-3570" fmla="*/ 5263 h 9442"/>
                <a:gd name="connsiteX60-3571" fmla="*/ 9138 w 10000"/>
                <a:gd name="connsiteY60-3572" fmla="*/ 6096 h 9442"/>
                <a:gd name="connsiteX61-3573" fmla="*/ 8995 w 10000"/>
                <a:gd name="connsiteY61-3574" fmla="*/ 6934 h 9442"/>
                <a:gd name="connsiteX62-3575" fmla="*/ 8995 w 10000"/>
                <a:gd name="connsiteY62-3576" fmla="*/ 6934 h 9442"/>
                <a:gd name="connsiteX0-3577" fmla="*/ 8995 w 10000"/>
                <a:gd name="connsiteY0-3578" fmla="*/ 7344 h 9115"/>
                <a:gd name="connsiteX1-3579" fmla="*/ 8851 w 10000"/>
                <a:gd name="connsiteY1-3580" fmla="*/ 8525 h 9115"/>
                <a:gd name="connsiteX2-3581" fmla="*/ 8851 w 10000"/>
                <a:gd name="connsiteY2-3582" fmla="*/ 9115 h 9115"/>
                <a:gd name="connsiteX3-3583" fmla="*/ 7576 w 10000"/>
                <a:gd name="connsiteY3-3584" fmla="*/ 9115 h 9115"/>
                <a:gd name="connsiteX4-3585" fmla="*/ 7702 w 10000"/>
                <a:gd name="connsiteY4-3586" fmla="*/ 8525 h 9115"/>
                <a:gd name="connsiteX5-3587" fmla="*/ 7702 w 10000"/>
                <a:gd name="connsiteY5-3588" fmla="*/ 7933 h 9115"/>
                <a:gd name="connsiteX6-3589" fmla="*/ 7846 w 10000"/>
                <a:gd name="connsiteY6-3590" fmla="*/ 7344 h 9115"/>
                <a:gd name="connsiteX7-3591" fmla="*/ 7989 w 10000"/>
                <a:gd name="connsiteY7-3592" fmla="*/ 5867 h 9115"/>
                <a:gd name="connsiteX8-3593" fmla="*/ 8133 w 10000"/>
                <a:gd name="connsiteY8-3594" fmla="*/ 4688 h 9115"/>
                <a:gd name="connsiteX9-3595" fmla="*/ 8133 w 10000"/>
                <a:gd name="connsiteY9-3596" fmla="*/ 3837 h 9115"/>
                <a:gd name="connsiteX10-3597" fmla="*/ 8133 w 10000"/>
                <a:gd name="connsiteY10-3598" fmla="*/ 3247 h 9115"/>
                <a:gd name="connsiteX11-3599" fmla="*/ 8133 w 10000"/>
                <a:gd name="connsiteY11-3600" fmla="*/ 2953 h 9115"/>
                <a:gd name="connsiteX12-3601" fmla="*/ 8133 w 10000"/>
                <a:gd name="connsiteY12-3602" fmla="*/ 2657 h 9115"/>
                <a:gd name="connsiteX13-3603" fmla="*/ 7989 w 10000"/>
                <a:gd name="connsiteY13-3604" fmla="*/ 2364 h 9115"/>
                <a:gd name="connsiteX14-3605" fmla="*/ 7846 w 10000"/>
                <a:gd name="connsiteY14-3606" fmla="*/ 2066 h 9115"/>
                <a:gd name="connsiteX15-3607" fmla="*/ 7702 w 10000"/>
                <a:gd name="connsiteY15-3608" fmla="*/ 2066 h 9115"/>
                <a:gd name="connsiteX16-3609" fmla="*/ 7289 w 10000"/>
                <a:gd name="connsiteY16-3610" fmla="*/ 2066 h 9115"/>
                <a:gd name="connsiteX17-3611" fmla="*/ 7002 w 10000"/>
                <a:gd name="connsiteY17-3612" fmla="*/ 2066 h 9115"/>
                <a:gd name="connsiteX18-3613" fmla="*/ 6427 w 10000"/>
                <a:gd name="connsiteY18-3614" fmla="*/ 2066 h 9115"/>
                <a:gd name="connsiteX19-3615" fmla="*/ 5853 w 10000"/>
                <a:gd name="connsiteY19-3616" fmla="*/ 2364 h 9115"/>
                <a:gd name="connsiteX20-3617" fmla="*/ 4991 w 10000"/>
                <a:gd name="connsiteY20-3618" fmla="*/ 2657 h 9115"/>
                <a:gd name="connsiteX21-3619" fmla="*/ 4147 w 10000"/>
                <a:gd name="connsiteY21-3620" fmla="*/ 2657 h 9115"/>
                <a:gd name="connsiteX22-3621" fmla="*/ 3285 w 10000"/>
                <a:gd name="connsiteY22-3622" fmla="*/ 2953 h 9115"/>
                <a:gd name="connsiteX23-3623" fmla="*/ 2280 w 10000"/>
                <a:gd name="connsiteY23-3624" fmla="*/ 3247 h 9115"/>
                <a:gd name="connsiteX24-3625" fmla="*/ 1418 w 10000"/>
                <a:gd name="connsiteY24-3626" fmla="*/ 3247 h 9115"/>
                <a:gd name="connsiteX25-3627" fmla="*/ 575 w 10000"/>
                <a:gd name="connsiteY25-3628" fmla="*/ 3543 h 9115"/>
                <a:gd name="connsiteX26-3629" fmla="*/ 0 w 10000"/>
                <a:gd name="connsiteY26-3630" fmla="*/ 3543 h 9115"/>
                <a:gd name="connsiteX27-3631" fmla="*/ 0 w 10000"/>
                <a:gd name="connsiteY27-3632" fmla="*/ 2364 h 9115"/>
                <a:gd name="connsiteX28-3633" fmla="*/ 575 w 10000"/>
                <a:gd name="connsiteY28-3634" fmla="*/ 2364 h 9115"/>
                <a:gd name="connsiteX29-3635" fmla="*/ 1275 w 10000"/>
                <a:gd name="connsiteY29-3636" fmla="*/ 2066 h 9115"/>
                <a:gd name="connsiteX30-3637" fmla="*/ 2136 w 10000"/>
                <a:gd name="connsiteY30-3638" fmla="*/ 2066 h 9115"/>
                <a:gd name="connsiteX31-3639" fmla="*/ 3142 w 10000"/>
                <a:gd name="connsiteY31-3640" fmla="*/ 1770 h 9115"/>
                <a:gd name="connsiteX32-3641" fmla="*/ 4004 w 10000"/>
                <a:gd name="connsiteY32-3642" fmla="*/ 1476 h 9115"/>
                <a:gd name="connsiteX33-3643" fmla="*/ 4847 w 10000"/>
                <a:gd name="connsiteY33-3644" fmla="*/ 1476 h 9115"/>
                <a:gd name="connsiteX34-3645" fmla="*/ 5566 w 10000"/>
                <a:gd name="connsiteY34-3646" fmla="*/ 1180 h 9115"/>
                <a:gd name="connsiteX35-3647" fmla="*/ 6284 w 10000"/>
                <a:gd name="connsiteY35-3648" fmla="*/ 888 h 9115"/>
                <a:gd name="connsiteX36-3649" fmla="*/ 6715 w 10000"/>
                <a:gd name="connsiteY36-3650" fmla="*/ 888 h 9115"/>
                <a:gd name="connsiteX37-3651" fmla="*/ 7145 w 10000"/>
                <a:gd name="connsiteY37-3652" fmla="*/ 591 h 9115"/>
                <a:gd name="connsiteX38-3653" fmla="*/ 7433 w 10000"/>
                <a:gd name="connsiteY38-3654" fmla="*/ 295 h 9115"/>
                <a:gd name="connsiteX39-3655" fmla="*/ 7702 w 10000"/>
                <a:gd name="connsiteY39-3656" fmla="*/ 295 h 9115"/>
                <a:gd name="connsiteX40-3657" fmla="*/ 7989 w 10000"/>
                <a:gd name="connsiteY40-3658" fmla="*/ 0 h 9115"/>
                <a:gd name="connsiteX41-3659" fmla="*/ 8133 w 10000"/>
                <a:gd name="connsiteY41-3660" fmla="*/ 0 h 9115"/>
                <a:gd name="connsiteX42-3661" fmla="*/ 8276 w 10000"/>
                <a:gd name="connsiteY42-3662" fmla="*/ 0 h 9115"/>
                <a:gd name="connsiteX43-3663" fmla="*/ 8420 w 10000"/>
                <a:gd name="connsiteY43-3664" fmla="*/ 295 h 9115"/>
                <a:gd name="connsiteX44-3665" fmla="*/ 8707 w 10000"/>
                <a:gd name="connsiteY44-3666" fmla="*/ 295 h 9115"/>
                <a:gd name="connsiteX45-3667" fmla="*/ 8995 w 10000"/>
                <a:gd name="connsiteY45-3668" fmla="*/ 591 h 9115"/>
                <a:gd name="connsiteX46-3669" fmla="*/ 9282 w 10000"/>
                <a:gd name="connsiteY46-3670" fmla="*/ 1180 h 9115"/>
                <a:gd name="connsiteX47-3671" fmla="*/ 9569 w 10000"/>
                <a:gd name="connsiteY47-3672" fmla="*/ 1476 h 9115"/>
                <a:gd name="connsiteX48-3673" fmla="*/ 9856 w 10000"/>
                <a:gd name="connsiteY48-3674" fmla="*/ 1770 h 9115"/>
                <a:gd name="connsiteX49-3675" fmla="*/ 10000 w 10000"/>
                <a:gd name="connsiteY49-3676" fmla="*/ 2066 h 9115"/>
                <a:gd name="connsiteX50-3677" fmla="*/ 10000 w 10000"/>
                <a:gd name="connsiteY50-3678" fmla="*/ 2066 h 9115"/>
                <a:gd name="connsiteX51-3679" fmla="*/ 10000 w 10000"/>
                <a:gd name="connsiteY51-3680" fmla="*/ 2657 h 9115"/>
                <a:gd name="connsiteX52-3681" fmla="*/ 9713 w 10000"/>
                <a:gd name="connsiteY52-3682" fmla="*/ 2953 h 9115"/>
                <a:gd name="connsiteX53-3683" fmla="*/ 9713 w 10000"/>
                <a:gd name="connsiteY53-3684" fmla="*/ 3247 h 9115"/>
                <a:gd name="connsiteX54-3685" fmla="*/ 9569 w 10000"/>
                <a:gd name="connsiteY54-3686" fmla="*/ 3543 h 9115"/>
                <a:gd name="connsiteX55-3687" fmla="*/ 9569 w 10000"/>
                <a:gd name="connsiteY55-3688" fmla="*/ 3837 h 9115"/>
                <a:gd name="connsiteX56-3689" fmla="*/ 9425 w 10000"/>
                <a:gd name="connsiteY56-3690" fmla="*/ 4390 h 9115"/>
                <a:gd name="connsiteX57-3691" fmla="*/ 9282 w 10000"/>
                <a:gd name="connsiteY57-3692" fmla="*/ 4982 h 9115"/>
                <a:gd name="connsiteX58-3693" fmla="*/ 9282 w 10000"/>
                <a:gd name="connsiteY58-3694" fmla="*/ 5574 h 9115"/>
                <a:gd name="connsiteX59-3695" fmla="*/ 9138 w 10000"/>
                <a:gd name="connsiteY59-3696" fmla="*/ 6456 h 9115"/>
                <a:gd name="connsiteX60-3697" fmla="*/ 8995 w 10000"/>
                <a:gd name="connsiteY60-3698" fmla="*/ 7344 h 9115"/>
                <a:gd name="connsiteX61-3699" fmla="*/ 8995 w 10000"/>
                <a:gd name="connsiteY61-3700" fmla="*/ 7344 h 9115"/>
                <a:gd name="connsiteX0-3701" fmla="*/ 8995 w 10000"/>
                <a:gd name="connsiteY0-3702" fmla="*/ 8057 h 10000"/>
                <a:gd name="connsiteX1-3703" fmla="*/ 8851 w 10000"/>
                <a:gd name="connsiteY1-3704" fmla="*/ 9353 h 10000"/>
                <a:gd name="connsiteX2-3705" fmla="*/ 7576 w 10000"/>
                <a:gd name="connsiteY2-3706" fmla="*/ 10000 h 10000"/>
                <a:gd name="connsiteX3-3707" fmla="*/ 7702 w 10000"/>
                <a:gd name="connsiteY3-3708" fmla="*/ 9353 h 10000"/>
                <a:gd name="connsiteX4-3709" fmla="*/ 7702 w 10000"/>
                <a:gd name="connsiteY4-3710" fmla="*/ 8703 h 10000"/>
                <a:gd name="connsiteX5-3711" fmla="*/ 7846 w 10000"/>
                <a:gd name="connsiteY5-3712" fmla="*/ 8057 h 10000"/>
                <a:gd name="connsiteX6-3713" fmla="*/ 7989 w 10000"/>
                <a:gd name="connsiteY6-3714" fmla="*/ 6437 h 10000"/>
                <a:gd name="connsiteX7-3715" fmla="*/ 8133 w 10000"/>
                <a:gd name="connsiteY7-3716" fmla="*/ 5143 h 10000"/>
                <a:gd name="connsiteX8-3717" fmla="*/ 8133 w 10000"/>
                <a:gd name="connsiteY8-3718" fmla="*/ 4210 h 10000"/>
                <a:gd name="connsiteX9-3719" fmla="*/ 8133 w 10000"/>
                <a:gd name="connsiteY9-3720" fmla="*/ 3562 h 10000"/>
                <a:gd name="connsiteX10-3721" fmla="*/ 8133 w 10000"/>
                <a:gd name="connsiteY10-3722" fmla="*/ 3240 h 10000"/>
                <a:gd name="connsiteX11-3723" fmla="*/ 8133 w 10000"/>
                <a:gd name="connsiteY11-3724" fmla="*/ 2915 h 10000"/>
                <a:gd name="connsiteX12-3725" fmla="*/ 7989 w 10000"/>
                <a:gd name="connsiteY12-3726" fmla="*/ 2594 h 10000"/>
                <a:gd name="connsiteX13-3727" fmla="*/ 7846 w 10000"/>
                <a:gd name="connsiteY13-3728" fmla="*/ 2267 h 10000"/>
                <a:gd name="connsiteX14-3729" fmla="*/ 7702 w 10000"/>
                <a:gd name="connsiteY14-3730" fmla="*/ 2267 h 10000"/>
                <a:gd name="connsiteX15-3731" fmla="*/ 7289 w 10000"/>
                <a:gd name="connsiteY15-3732" fmla="*/ 2267 h 10000"/>
                <a:gd name="connsiteX16-3733" fmla="*/ 7002 w 10000"/>
                <a:gd name="connsiteY16-3734" fmla="*/ 2267 h 10000"/>
                <a:gd name="connsiteX17-3735" fmla="*/ 6427 w 10000"/>
                <a:gd name="connsiteY17-3736" fmla="*/ 2267 h 10000"/>
                <a:gd name="connsiteX18-3737" fmla="*/ 5853 w 10000"/>
                <a:gd name="connsiteY18-3738" fmla="*/ 2594 h 10000"/>
                <a:gd name="connsiteX19-3739" fmla="*/ 4991 w 10000"/>
                <a:gd name="connsiteY19-3740" fmla="*/ 2915 h 10000"/>
                <a:gd name="connsiteX20-3741" fmla="*/ 4147 w 10000"/>
                <a:gd name="connsiteY20-3742" fmla="*/ 2915 h 10000"/>
                <a:gd name="connsiteX21-3743" fmla="*/ 3285 w 10000"/>
                <a:gd name="connsiteY21-3744" fmla="*/ 3240 h 10000"/>
                <a:gd name="connsiteX22-3745" fmla="*/ 2280 w 10000"/>
                <a:gd name="connsiteY22-3746" fmla="*/ 3562 h 10000"/>
                <a:gd name="connsiteX23-3747" fmla="*/ 1418 w 10000"/>
                <a:gd name="connsiteY23-3748" fmla="*/ 3562 h 10000"/>
                <a:gd name="connsiteX24-3749" fmla="*/ 575 w 10000"/>
                <a:gd name="connsiteY24-3750" fmla="*/ 3887 h 10000"/>
                <a:gd name="connsiteX25-3751" fmla="*/ 0 w 10000"/>
                <a:gd name="connsiteY25-3752" fmla="*/ 3887 h 10000"/>
                <a:gd name="connsiteX26-3753" fmla="*/ 0 w 10000"/>
                <a:gd name="connsiteY26-3754" fmla="*/ 2594 h 10000"/>
                <a:gd name="connsiteX27-3755" fmla="*/ 575 w 10000"/>
                <a:gd name="connsiteY27-3756" fmla="*/ 2594 h 10000"/>
                <a:gd name="connsiteX28-3757" fmla="*/ 1275 w 10000"/>
                <a:gd name="connsiteY28-3758" fmla="*/ 2267 h 10000"/>
                <a:gd name="connsiteX29-3759" fmla="*/ 2136 w 10000"/>
                <a:gd name="connsiteY29-3760" fmla="*/ 2267 h 10000"/>
                <a:gd name="connsiteX30-3761" fmla="*/ 3142 w 10000"/>
                <a:gd name="connsiteY30-3762" fmla="*/ 1942 h 10000"/>
                <a:gd name="connsiteX31-3763" fmla="*/ 4004 w 10000"/>
                <a:gd name="connsiteY31-3764" fmla="*/ 1619 h 10000"/>
                <a:gd name="connsiteX32-3765" fmla="*/ 4847 w 10000"/>
                <a:gd name="connsiteY32-3766" fmla="*/ 1619 h 10000"/>
                <a:gd name="connsiteX33-3767" fmla="*/ 5566 w 10000"/>
                <a:gd name="connsiteY33-3768" fmla="*/ 1295 h 10000"/>
                <a:gd name="connsiteX34-3769" fmla="*/ 6284 w 10000"/>
                <a:gd name="connsiteY34-3770" fmla="*/ 974 h 10000"/>
                <a:gd name="connsiteX35-3771" fmla="*/ 6715 w 10000"/>
                <a:gd name="connsiteY35-3772" fmla="*/ 974 h 10000"/>
                <a:gd name="connsiteX36-3773" fmla="*/ 7145 w 10000"/>
                <a:gd name="connsiteY36-3774" fmla="*/ 648 h 10000"/>
                <a:gd name="connsiteX37-3775" fmla="*/ 7433 w 10000"/>
                <a:gd name="connsiteY37-3776" fmla="*/ 324 h 10000"/>
                <a:gd name="connsiteX38-3777" fmla="*/ 7702 w 10000"/>
                <a:gd name="connsiteY38-3778" fmla="*/ 324 h 10000"/>
                <a:gd name="connsiteX39-3779" fmla="*/ 7989 w 10000"/>
                <a:gd name="connsiteY39-3780" fmla="*/ 0 h 10000"/>
                <a:gd name="connsiteX40-3781" fmla="*/ 8133 w 10000"/>
                <a:gd name="connsiteY40-3782" fmla="*/ 0 h 10000"/>
                <a:gd name="connsiteX41-3783" fmla="*/ 8276 w 10000"/>
                <a:gd name="connsiteY41-3784" fmla="*/ 0 h 10000"/>
                <a:gd name="connsiteX42-3785" fmla="*/ 8420 w 10000"/>
                <a:gd name="connsiteY42-3786" fmla="*/ 324 h 10000"/>
                <a:gd name="connsiteX43-3787" fmla="*/ 8707 w 10000"/>
                <a:gd name="connsiteY43-3788" fmla="*/ 324 h 10000"/>
                <a:gd name="connsiteX44-3789" fmla="*/ 8995 w 10000"/>
                <a:gd name="connsiteY44-3790" fmla="*/ 648 h 10000"/>
                <a:gd name="connsiteX45-3791" fmla="*/ 9282 w 10000"/>
                <a:gd name="connsiteY45-3792" fmla="*/ 1295 h 10000"/>
                <a:gd name="connsiteX46-3793" fmla="*/ 9569 w 10000"/>
                <a:gd name="connsiteY46-3794" fmla="*/ 1619 h 10000"/>
                <a:gd name="connsiteX47-3795" fmla="*/ 9856 w 10000"/>
                <a:gd name="connsiteY47-3796" fmla="*/ 1942 h 10000"/>
                <a:gd name="connsiteX48-3797" fmla="*/ 10000 w 10000"/>
                <a:gd name="connsiteY48-3798" fmla="*/ 2267 h 10000"/>
                <a:gd name="connsiteX49-3799" fmla="*/ 10000 w 10000"/>
                <a:gd name="connsiteY49-3800" fmla="*/ 2267 h 10000"/>
                <a:gd name="connsiteX50-3801" fmla="*/ 10000 w 10000"/>
                <a:gd name="connsiteY50-3802" fmla="*/ 2915 h 10000"/>
                <a:gd name="connsiteX51-3803" fmla="*/ 9713 w 10000"/>
                <a:gd name="connsiteY51-3804" fmla="*/ 3240 h 10000"/>
                <a:gd name="connsiteX52-3805" fmla="*/ 9713 w 10000"/>
                <a:gd name="connsiteY52-3806" fmla="*/ 3562 h 10000"/>
                <a:gd name="connsiteX53-3807" fmla="*/ 9569 w 10000"/>
                <a:gd name="connsiteY53-3808" fmla="*/ 3887 h 10000"/>
                <a:gd name="connsiteX54-3809" fmla="*/ 9569 w 10000"/>
                <a:gd name="connsiteY54-3810" fmla="*/ 4210 h 10000"/>
                <a:gd name="connsiteX55-3811" fmla="*/ 9425 w 10000"/>
                <a:gd name="connsiteY55-3812" fmla="*/ 4816 h 10000"/>
                <a:gd name="connsiteX56-3813" fmla="*/ 9282 w 10000"/>
                <a:gd name="connsiteY56-3814" fmla="*/ 5466 h 10000"/>
                <a:gd name="connsiteX57-3815" fmla="*/ 9282 w 10000"/>
                <a:gd name="connsiteY57-3816" fmla="*/ 6115 h 10000"/>
                <a:gd name="connsiteX58-3817" fmla="*/ 9138 w 10000"/>
                <a:gd name="connsiteY58-3818" fmla="*/ 7083 h 10000"/>
                <a:gd name="connsiteX59-3819" fmla="*/ 8995 w 10000"/>
                <a:gd name="connsiteY59-3820" fmla="*/ 8057 h 10000"/>
                <a:gd name="connsiteX60-3821" fmla="*/ 8995 w 10000"/>
                <a:gd name="connsiteY60-3822" fmla="*/ 8057 h 10000"/>
                <a:gd name="connsiteX0-3823" fmla="*/ 8995 w 10000"/>
                <a:gd name="connsiteY0-3824" fmla="*/ 8057 h 9353"/>
                <a:gd name="connsiteX1-3825" fmla="*/ 8851 w 10000"/>
                <a:gd name="connsiteY1-3826" fmla="*/ 9353 h 9353"/>
                <a:gd name="connsiteX2-3827" fmla="*/ 7702 w 10000"/>
                <a:gd name="connsiteY2-3828" fmla="*/ 9353 h 9353"/>
                <a:gd name="connsiteX3-3829" fmla="*/ 7702 w 10000"/>
                <a:gd name="connsiteY3-3830" fmla="*/ 8703 h 9353"/>
                <a:gd name="connsiteX4-3831" fmla="*/ 7846 w 10000"/>
                <a:gd name="connsiteY4-3832" fmla="*/ 8057 h 9353"/>
                <a:gd name="connsiteX5-3833" fmla="*/ 7989 w 10000"/>
                <a:gd name="connsiteY5-3834" fmla="*/ 6437 h 9353"/>
                <a:gd name="connsiteX6-3835" fmla="*/ 8133 w 10000"/>
                <a:gd name="connsiteY6-3836" fmla="*/ 5143 h 9353"/>
                <a:gd name="connsiteX7-3837" fmla="*/ 8133 w 10000"/>
                <a:gd name="connsiteY7-3838" fmla="*/ 4210 h 9353"/>
                <a:gd name="connsiteX8-3839" fmla="*/ 8133 w 10000"/>
                <a:gd name="connsiteY8-3840" fmla="*/ 3562 h 9353"/>
                <a:gd name="connsiteX9-3841" fmla="*/ 8133 w 10000"/>
                <a:gd name="connsiteY9-3842" fmla="*/ 3240 h 9353"/>
                <a:gd name="connsiteX10-3843" fmla="*/ 8133 w 10000"/>
                <a:gd name="connsiteY10-3844" fmla="*/ 2915 h 9353"/>
                <a:gd name="connsiteX11-3845" fmla="*/ 7989 w 10000"/>
                <a:gd name="connsiteY11-3846" fmla="*/ 2594 h 9353"/>
                <a:gd name="connsiteX12-3847" fmla="*/ 7846 w 10000"/>
                <a:gd name="connsiteY12-3848" fmla="*/ 2267 h 9353"/>
                <a:gd name="connsiteX13-3849" fmla="*/ 7702 w 10000"/>
                <a:gd name="connsiteY13-3850" fmla="*/ 2267 h 9353"/>
                <a:gd name="connsiteX14-3851" fmla="*/ 7289 w 10000"/>
                <a:gd name="connsiteY14-3852" fmla="*/ 2267 h 9353"/>
                <a:gd name="connsiteX15-3853" fmla="*/ 7002 w 10000"/>
                <a:gd name="connsiteY15-3854" fmla="*/ 2267 h 9353"/>
                <a:gd name="connsiteX16-3855" fmla="*/ 6427 w 10000"/>
                <a:gd name="connsiteY16-3856" fmla="*/ 2267 h 9353"/>
                <a:gd name="connsiteX17-3857" fmla="*/ 5853 w 10000"/>
                <a:gd name="connsiteY17-3858" fmla="*/ 2594 h 9353"/>
                <a:gd name="connsiteX18-3859" fmla="*/ 4991 w 10000"/>
                <a:gd name="connsiteY18-3860" fmla="*/ 2915 h 9353"/>
                <a:gd name="connsiteX19-3861" fmla="*/ 4147 w 10000"/>
                <a:gd name="connsiteY19-3862" fmla="*/ 2915 h 9353"/>
                <a:gd name="connsiteX20-3863" fmla="*/ 3285 w 10000"/>
                <a:gd name="connsiteY20-3864" fmla="*/ 3240 h 9353"/>
                <a:gd name="connsiteX21-3865" fmla="*/ 2280 w 10000"/>
                <a:gd name="connsiteY21-3866" fmla="*/ 3562 h 9353"/>
                <a:gd name="connsiteX22-3867" fmla="*/ 1418 w 10000"/>
                <a:gd name="connsiteY22-3868" fmla="*/ 3562 h 9353"/>
                <a:gd name="connsiteX23-3869" fmla="*/ 575 w 10000"/>
                <a:gd name="connsiteY23-3870" fmla="*/ 3887 h 9353"/>
                <a:gd name="connsiteX24-3871" fmla="*/ 0 w 10000"/>
                <a:gd name="connsiteY24-3872" fmla="*/ 3887 h 9353"/>
                <a:gd name="connsiteX25-3873" fmla="*/ 0 w 10000"/>
                <a:gd name="connsiteY25-3874" fmla="*/ 2594 h 9353"/>
                <a:gd name="connsiteX26-3875" fmla="*/ 575 w 10000"/>
                <a:gd name="connsiteY26-3876" fmla="*/ 2594 h 9353"/>
                <a:gd name="connsiteX27-3877" fmla="*/ 1275 w 10000"/>
                <a:gd name="connsiteY27-3878" fmla="*/ 2267 h 9353"/>
                <a:gd name="connsiteX28-3879" fmla="*/ 2136 w 10000"/>
                <a:gd name="connsiteY28-3880" fmla="*/ 2267 h 9353"/>
                <a:gd name="connsiteX29-3881" fmla="*/ 3142 w 10000"/>
                <a:gd name="connsiteY29-3882" fmla="*/ 1942 h 9353"/>
                <a:gd name="connsiteX30-3883" fmla="*/ 4004 w 10000"/>
                <a:gd name="connsiteY30-3884" fmla="*/ 1619 h 9353"/>
                <a:gd name="connsiteX31-3885" fmla="*/ 4847 w 10000"/>
                <a:gd name="connsiteY31-3886" fmla="*/ 1619 h 9353"/>
                <a:gd name="connsiteX32-3887" fmla="*/ 5566 w 10000"/>
                <a:gd name="connsiteY32-3888" fmla="*/ 1295 h 9353"/>
                <a:gd name="connsiteX33-3889" fmla="*/ 6284 w 10000"/>
                <a:gd name="connsiteY33-3890" fmla="*/ 974 h 9353"/>
                <a:gd name="connsiteX34-3891" fmla="*/ 6715 w 10000"/>
                <a:gd name="connsiteY34-3892" fmla="*/ 974 h 9353"/>
                <a:gd name="connsiteX35-3893" fmla="*/ 7145 w 10000"/>
                <a:gd name="connsiteY35-3894" fmla="*/ 648 h 9353"/>
                <a:gd name="connsiteX36-3895" fmla="*/ 7433 w 10000"/>
                <a:gd name="connsiteY36-3896" fmla="*/ 324 h 9353"/>
                <a:gd name="connsiteX37-3897" fmla="*/ 7702 w 10000"/>
                <a:gd name="connsiteY37-3898" fmla="*/ 324 h 9353"/>
                <a:gd name="connsiteX38-3899" fmla="*/ 7989 w 10000"/>
                <a:gd name="connsiteY38-3900" fmla="*/ 0 h 9353"/>
                <a:gd name="connsiteX39-3901" fmla="*/ 8133 w 10000"/>
                <a:gd name="connsiteY39-3902" fmla="*/ 0 h 9353"/>
                <a:gd name="connsiteX40-3903" fmla="*/ 8276 w 10000"/>
                <a:gd name="connsiteY40-3904" fmla="*/ 0 h 9353"/>
                <a:gd name="connsiteX41-3905" fmla="*/ 8420 w 10000"/>
                <a:gd name="connsiteY41-3906" fmla="*/ 324 h 9353"/>
                <a:gd name="connsiteX42-3907" fmla="*/ 8707 w 10000"/>
                <a:gd name="connsiteY42-3908" fmla="*/ 324 h 9353"/>
                <a:gd name="connsiteX43-3909" fmla="*/ 8995 w 10000"/>
                <a:gd name="connsiteY43-3910" fmla="*/ 648 h 9353"/>
                <a:gd name="connsiteX44-3911" fmla="*/ 9282 w 10000"/>
                <a:gd name="connsiteY44-3912" fmla="*/ 1295 h 9353"/>
                <a:gd name="connsiteX45-3913" fmla="*/ 9569 w 10000"/>
                <a:gd name="connsiteY45-3914" fmla="*/ 1619 h 9353"/>
                <a:gd name="connsiteX46-3915" fmla="*/ 9856 w 10000"/>
                <a:gd name="connsiteY46-3916" fmla="*/ 1942 h 9353"/>
                <a:gd name="connsiteX47-3917" fmla="*/ 10000 w 10000"/>
                <a:gd name="connsiteY47-3918" fmla="*/ 2267 h 9353"/>
                <a:gd name="connsiteX48-3919" fmla="*/ 10000 w 10000"/>
                <a:gd name="connsiteY48-3920" fmla="*/ 2267 h 9353"/>
                <a:gd name="connsiteX49-3921" fmla="*/ 10000 w 10000"/>
                <a:gd name="connsiteY49-3922" fmla="*/ 2915 h 9353"/>
                <a:gd name="connsiteX50-3923" fmla="*/ 9713 w 10000"/>
                <a:gd name="connsiteY50-3924" fmla="*/ 3240 h 9353"/>
                <a:gd name="connsiteX51-3925" fmla="*/ 9713 w 10000"/>
                <a:gd name="connsiteY51-3926" fmla="*/ 3562 h 9353"/>
                <a:gd name="connsiteX52-3927" fmla="*/ 9569 w 10000"/>
                <a:gd name="connsiteY52-3928" fmla="*/ 3887 h 9353"/>
                <a:gd name="connsiteX53-3929" fmla="*/ 9569 w 10000"/>
                <a:gd name="connsiteY53-3930" fmla="*/ 4210 h 9353"/>
                <a:gd name="connsiteX54-3931" fmla="*/ 9425 w 10000"/>
                <a:gd name="connsiteY54-3932" fmla="*/ 4816 h 9353"/>
                <a:gd name="connsiteX55-3933" fmla="*/ 9282 w 10000"/>
                <a:gd name="connsiteY55-3934" fmla="*/ 5466 h 9353"/>
                <a:gd name="connsiteX56-3935" fmla="*/ 9282 w 10000"/>
                <a:gd name="connsiteY56-3936" fmla="*/ 6115 h 9353"/>
                <a:gd name="connsiteX57-3937" fmla="*/ 9138 w 10000"/>
                <a:gd name="connsiteY57-3938" fmla="*/ 7083 h 9353"/>
                <a:gd name="connsiteX58-3939" fmla="*/ 8995 w 10000"/>
                <a:gd name="connsiteY58-3940" fmla="*/ 8057 h 9353"/>
                <a:gd name="connsiteX59-3941" fmla="*/ 8995 w 10000"/>
                <a:gd name="connsiteY59-3942" fmla="*/ 8057 h 9353"/>
                <a:gd name="connsiteX0-3943" fmla="*/ 8995 w 10000"/>
                <a:gd name="connsiteY0-3944" fmla="*/ 8614 h 10000"/>
                <a:gd name="connsiteX1-3945" fmla="*/ 8851 w 10000"/>
                <a:gd name="connsiteY1-3946" fmla="*/ 10000 h 10000"/>
                <a:gd name="connsiteX2-3947" fmla="*/ 7702 w 10000"/>
                <a:gd name="connsiteY2-3948" fmla="*/ 9305 h 10000"/>
                <a:gd name="connsiteX3-3949" fmla="*/ 7846 w 10000"/>
                <a:gd name="connsiteY3-3950" fmla="*/ 8614 h 10000"/>
                <a:gd name="connsiteX4-3951" fmla="*/ 7989 w 10000"/>
                <a:gd name="connsiteY4-3952" fmla="*/ 6882 h 10000"/>
                <a:gd name="connsiteX5-3953" fmla="*/ 8133 w 10000"/>
                <a:gd name="connsiteY5-3954" fmla="*/ 5499 h 10000"/>
                <a:gd name="connsiteX6-3955" fmla="*/ 8133 w 10000"/>
                <a:gd name="connsiteY6-3956" fmla="*/ 4501 h 10000"/>
                <a:gd name="connsiteX7-3957" fmla="*/ 8133 w 10000"/>
                <a:gd name="connsiteY7-3958" fmla="*/ 3808 h 10000"/>
                <a:gd name="connsiteX8-3959" fmla="*/ 8133 w 10000"/>
                <a:gd name="connsiteY8-3960" fmla="*/ 3464 h 10000"/>
                <a:gd name="connsiteX9-3961" fmla="*/ 8133 w 10000"/>
                <a:gd name="connsiteY9-3962" fmla="*/ 3117 h 10000"/>
                <a:gd name="connsiteX10-3963" fmla="*/ 7989 w 10000"/>
                <a:gd name="connsiteY10-3964" fmla="*/ 2773 h 10000"/>
                <a:gd name="connsiteX11-3965" fmla="*/ 7846 w 10000"/>
                <a:gd name="connsiteY11-3966" fmla="*/ 2424 h 10000"/>
                <a:gd name="connsiteX12-3967" fmla="*/ 7702 w 10000"/>
                <a:gd name="connsiteY12-3968" fmla="*/ 2424 h 10000"/>
                <a:gd name="connsiteX13-3969" fmla="*/ 7289 w 10000"/>
                <a:gd name="connsiteY13-3970" fmla="*/ 2424 h 10000"/>
                <a:gd name="connsiteX14-3971" fmla="*/ 7002 w 10000"/>
                <a:gd name="connsiteY14-3972" fmla="*/ 2424 h 10000"/>
                <a:gd name="connsiteX15-3973" fmla="*/ 6427 w 10000"/>
                <a:gd name="connsiteY15-3974" fmla="*/ 2424 h 10000"/>
                <a:gd name="connsiteX16-3975" fmla="*/ 5853 w 10000"/>
                <a:gd name="connsiteY16-3976" fmla="*/ 2773 h 10000"/>
                <a:gd name="connsiteX17-3977" fmla="*/ 4991 w 10000"/>
                <a:gd name="connsiteY17-3978" fmla="*/ 3117 h 10000"/>
                <a:gd name="connsiteX18-3979" fmla="*/ 4147 w 10000"/>
                <a:gd name="connsiteY18-3980" fmla="*/ 3117 h 10000"/>
                <a:gd name="connsiteX19-3981" fmla="*/ 3285 w 10000"/>
                <a:gd name="connsiteY19-3982" fmla="*/ 3464 h 10000"/>
                <a:gd name="connsiteX20-3983" fmla="*/ 2280 w 10000"/>
                <a:gd name="connsiteY20-3984" fmla="*/ 3808 h 10000"/>
                <a:gd name="connsiteX21-3985" fmla="*/ 1418 w 10000"/>
                <a:gd name="connsiteY21-3986" fmla="*/ 3808 h 10000"/>
                <a:gd name="connsiteX22-3987" fmla="*/ 575 w 10000"/>
                <a:gd name="connsiteY22-3988" fmla="*/ 4156 h 10000"/>
                <a:gd name="connsiteX23-3989" fmla="*/ 0 w 10000"/>
                <a:gd name="connsiteY23-3990" fmla="*/ 4156 h 10000"/>
                <a:gd name="connsiteX24-3991" fmla="*/ 0 w 10000"/>
                <a:gd name="connsiteY24-3992" fmla="*/ 2773 h 10000"/>
                <a:gd name="connsiteX25-3993" fmla="*/ 575 w 10000"/>
                <a:gd name="connsiteY25-3994" fmla="*/ 2773 h 10000"/>
                <a:gd name="connsiteX26-3995" fmla="*/ 1275 w 10000"/>
                <a:gd name="connsiteY26-3996" fmla="*/ 2424 h 10000"/>
                <a:gd name="connsiteX27-3997" fmla="*/ 2136 w 10000"/>
                <a:gd name="connsiteY27-3998" fmla="*/ 2424 h 10000"/>
                <a:gd name="connsiteX28-3999" fmla="*/ 3142 w 10000"/>
                <a:gd name="connsiteY28-4000" fmla="*/ 2076 h 10000"/>
                <a:gd name="connsiteX29-4001" fmla="*/ 4004 w 10000"/>
                <a:gd name="connsiteY29-4002" fmla="*/ 1731 h 10000"/>
                <a:gd name="connsiteX30-4003" fmla="*/ 4847 w 10000"/>
                <a:gd name="connsiteY30-4004" fmla="*/ 1731 h 10000"/>
                <a:gd name="connsiteX31-4005" fmla="*/ 5566 w 10000"/>
                <a:gd name="connsiteY31-4006" fmla="*/ 1385 h 10000"/>
                <a:gd name="connsiteX32-4007" fmla="*/ 6284 w 10000"/>
                <a:gd name="connsiteY32-4008" fmla="*/ 1041 h 10000"/>
                <a:gd name="connsiteX33-4009" fmla="*/ 6715 w 10000"/>
                <a:gd name="connsiteY33-4010" fmla="*/ 1041 h 10000"/>
                <a:gd name="connsiteX34-4011" fmla="*/ 7145 w 10000"/>
                <a:gd name="connsiteY34-4012" fmla="*/ 693 h 10000"/>
                <a:gd name="connsiteX35-4013" fmla="*/ 7433 w 10000"/>
                <a:gd name="connsiteY35-4014" fmla="*/ 346 h 10000"/>
                <a:gd name="connsiteX36-4015" fmla="*/ 7702 w 10000"/>
                <a:gd name="connsiteY36-4016" fmla="*/ 346 h 10000"/>
                <a:gd name="connsiteX37-4017" fmla="*/ 7989 w 10000"/>
                <a:gd name="connsiteY37-4018" fmla="*/ 0 h 10000"/>
                <a:gd name="connsiteX38-4019" fmla="*/ 8133 w 10000"/>
                <a:gd name="connsiteY38-4020" fmla="*/ 0 h 10000"/>
                <a:gd name="connsiteX39-4021" fmla="*/ 8276 w 10000"/>
                <a:gd name="connsiteY39-4022" fmla="*/ 0 h 10000"/>
                <a:gd name="connsiteX40-4023" fmla="*/ 8420 w 10000"/>
                <a:gd name="connsiteY40-4024" fmla="*/ 346 h 10000"/>
                <a:gd name="connsiteX41-4025" fmla="*/ 8707 w 10000"/>
                <a:gd name="connsiteY41-4026" fmla="*/ 346 h 10000"/>
                <a:gd name="connsiteX42-4027" fmla="*/ 8995 w 10000"/>
                <a:gd name="connsiteY42-4028" fmla="*/ 693 h 10000"/>
                <a:gd name="connsiteX43-4029" fmla="*/ 9282 w 10000"/>
                <a:gd name="connsiteY43-4030" fmla="*/ 1385 h 10000"/>
                <a:gd name="connsiteX44-4031" fmla="*/ 9569 w 10000"/>
                <a:gd name="connsiteY44-4032" fmla="*/ 1731 h 10000"/>
                <a:gd name="connsiteX45-4033" fmla="*/ 9856 w 10000"/>
                <a:gd name="connsiteY45-4034" fmla="*/ 2076 h 10000"/>
                <a:gd name="connsiteX46-4035" fmla="*/ 10000 w 10000"/>
                <a:gd name="connsiteY46-4036" fmla="*/ 2424 h 10000"/>
                <a:gd name="connsiteX47-4037" fmla="*/ 10000 w 10000"/>
                <a:gd name="connsiteY47-4038" fmla="*/ 2424 h 10000"/>
                <a:gd name="connsiteX48-4039" fmla="*/ 10000 w 10000"/>
                <a:gd name="connsiteY48-4040" fmla="*/ 3117 h 10000"/>
                <a:gd name="connsiteX49-4041" fmla="*/ 9713 w 10000"/>
                <a:gd name="connsiteY49-4042" fmla="*/ 3464 h 10000"/>
                <a:gd name="connsiteX50-4043" fmla="*/ 9713 w 10000"/>
                <a:gd name="connsiteY50-4044" fmla="*/ 3808 h 10000"/>
                <a:gd name="connsiteX51-4045" fmla="*/ 9569 w 10000"/>
                <a:gd name="connsiteY51-4046" fmla="*/ 4156 h 10000"/>
                <a:gd name="connsiteX52-4047" fmla="*/ 9569 w 10000"/>
                <a:gd name="connsiteY52-4048" fmla="*/ 4501 h 10000"/>
                <a:gd name="connsiteX53-4049" fmla="*/ 9425 w 10000"/>
                <a:gd name="connsiteY53-4050" fmla="*/ 5149 h 10000"/>
                <a:gd name="connsiteX54-4051" fmla="*/ 9282 w 10000"/>
                <a:gd name="connsiteY54-4052" fmla="*/ 5844 h 10000"/>
                <a:gd name="connsiteX55-4053" fmla="*/ 9282 w 10000"/>
                <a:gd name="connsiteY55-4054" fmla="*/ 6538 h 10000"/>
                <a:gd name="connsiteX56-4055" fmla="*/ 9138 w 10000"/>
                <a:gd name="connsiteY56-4056" fmla="*/ 7573 h 10000"/>
                <a:gd name="connsiteX57-4057" fmla="*/ 8995 w 10000"/>
                <a:gd name="connsiteY57-4058" fmla="*/ 8614 h 10000"/>
                <a:gd name="connsiteX58-4059" fmla="*/ 8995 w 10000"/>
                <a:gd name="connsiteY58-4060" fmla="*/ 8614 h 10000"/>
                <a:gd name="connsiteX0-4061" fmla="*/ 8995 w 10000"/>
                <a:gd name="connsiteY0-4062" fmla="*/ 8614 h 10000"/>
                <a:gd name="connsiteX1-4063" fmla="*/ 8851 w 10000"/>
                <a:gd name="connsiteY1-4064" fmla="*/ 10000 h 10000"/>
                <a:gd name="connsiteX2-4065" fmla="*/ 7846 w 10000"/>
                <a:gd name="connsiteY2-4066" fmla="*/ 8614 h 10000"/>
                <a:gd name="connsiteX3-4067" fmla="*/ 7989 w 10000"/>
                <a:gd name="connsiteY3-4068" fmla="*/ 6882 h 10000"/>
                <a:gd name="connsiteX4-4069" fmla="*/ 8133 w 10000"/>
                <a:gd name="connsiteY4-4070" fmla="*/ 5499 h 10000"/>
                <a:gd name="connsiteX5-4071" fmla="*/ 8133 w 10000"/>
                <a:gd name="connsiteY5-4072" fmla="*/ 4501 h 10000"/>
                <a:gd name="connsiteX6-4073" fmla="*/ 8133 w 10000"/>
                <a:gd name="connsiteY6-4074" fmla="*/ 3808 h 10000"/>
                <a:gd name="connsiteX7-4075" fmla="*/ 8133 w 10000"/>
                <a:gd name="connsiteY7-4076" fmla="*/ 3464 h 10000"/>
                <a:gd name="connsiteX8-4077" fmla="*/ 8133 w 10000"/>
                <a:gd name="connsiteY8-4078" fmla="*/ 3117 h 10000"/>
                <a:gd name="connsiteX9-4079" fmla="*/ 7989 w 10000"/>
                <a:gd name="connsiteY9-4080" fmla="*/ 2773 h 10000"/>
                <a:gd name="connsiteX10-4081" fmla="*/ 7846 w 10000"/>
                <a:gd name="connsiteY10-4082" fmla="*/ 2424 h 10000"/>
                <a:gd name="connsiteX11-4083" fmla="*/ 7702 w 10000"/>
                <a:gd name="connsiteY11-4084" fmla="*/ 2424 h 10000"/>
                <a:gd name="connsiteX12-4085" fmla="*/ 7289 w 10000"/>
                <a:gd name="connsiteY12-4086" fmla="*/ 2424 h 10000"/>
                <a:gd name="connsiteX13-4087" fmla="*/ 7002 w 10000"/>
                <a:gd name="connsiteY13-4088" fmla="*/ 2424 h 10000"/>
                <a:gd name="connsiteX14-4089" fmla="*/ 6427 w 10000"/>
                <a:gd name="connsiteY14-4090" fmla="*/ 2424 h 10000"/>
                <a:gd name="connsiteX15-4091" fmla="*/ 5853 w 10000"/>
                <a:gd name="connsiteY15-4092" fmla="*/ 2773 h 10000"/>
                <a:gd name="connsiteX16-4093" fmla="*/ 4991 w 10000"/>
                <a:gd name="connsiteY16-4094" fmla="*/ 3117 h 10000"/>
                <a:gd name="connsiteX17-4095" fmla="*/ 4147 w 10000"/>
                <a:gd name="connsiteY17-4096" fmla="*/ 3117 h 10000"/>
                <a:gd name="connsiteX18-4097" fmla="*/ 3285 w 10000"/>
                <a:gd name="connsiteY18-4098" fmla="*/ 3464 h 10000"/>
                <a:gd name="connsiteX19-4099" fmla="*/ 2280 w 10000"/>
                <a:gd name="connsiteY19-4100" fmla="*/ 3808 h 10000"/>
                <a:gd name="connsiteX20-4101" fmla="*/ 1418 w 10000"/>
                <a:gd name="connsiteY20-4102" fmla="*/ 3808 h 10000"/>
                <a:gd name="connsiteX21-4103" fmla="*/ 575 w 10000"/>
                <a:gd name="connsiteY21-4104" fmla="*/ 4156 h 10000"/>
                <a:gd name="connsiteX22-4105" fmla="*/ 0 w 10000"/>
                <a:gd name="connsiteY22-4106" fmla="*/ 4156 h 10000"/>
                <a:gd name="connsiteX23-4107" fmla="*/ 0 w 10000"/>
                <a:gd name="connsiteY23-4108" fmla="*/ 2773 h 10000"/>
                <a:gd name="connsiteX24-4109" fmla="*/ 575 w 10000"/>
                <a:gd name="connsiteY24-4110" fmla="*/ 2773 h 10000"/>
                <a:gd name="connsiteX25-4111" fmla="*/ 1275 w 10000"/>
                <a:gd name="connsiteY25-4112" fmla="*/ 2424 h 10000"/>
                <a:gd name="connsiteX26-4113" fmla="*/ 2136 w 10000"/>
                <a:gd name="connsiteY26-4114" fmla="*/ 2424 h 10000"/>
                <a:gd name="connsiteX27-4115" fmla="*/ 3142 w 10000"/>
                <a:gd name="connsiteY27-4116" fmla="*/ 2076 h 10000"/>
                <a:gd name="connsiteX28-4117" fmla="*/ 4004 w 10000"/>
                <a:gd name="connsiteY28-4118" fmla="*/ 1731 h 10000"/>
                <a:gd name="connsiteX29-4119" fmla="*/ 4847 w 10000"/>
                <a:gd name="connsiteY29-4120" fmla="*/ 1731 h 10000"/>
                <a:gd name="connsiteX30-4121" fmla="*/ 5566 w 10000"/>
                <a:gd name="connsiteY30-4122" fmla="*/ 1385 h 10000"/>
                <a:gd name="connsiteX31-4123" fmla="*/ 6284 w 10000"/>
                <a:gd name="connsiteY31-4124" fmla="*/ 1041 h 10000"/>
                <a:gd name="connsiteX32-4125" fmla="*/ 6715 w 10000"/>
                <a:gd name="connsiteY32-4126" fmla="*/ 1041 h 10000"/>
                <a:gd name="connsiteX33-4127" fmla="*/ 7145 w 10000"/>
                <a:gd name="connsiteY33-4128" fmla="*/ 693 h 10000"/>
                <a:gd name="connsiteX34-4129" fmla="*/ 7433 w 10000"/>
                <a:gd name="connsiteY34-4130" fmla="*/ 346 h 10000"/>
                <a:gd name="connsiteX35-4131" fmla="*/ 7702 w 10000"/>
                <a:gd name="connsiteY35-4132" fmla="*/ 346 h 10000"/>
                <a:gd name="connsiteX36-4133" fmla="*/ 7989 w 10000"/>
                <a:gd name="connsiteY36-4134" fmla="*/ 0 h 10000"/>
                <a:gd name="connsiteX37-4135" fmla="*/ 8133 w 10000"/>
                <a:gd name="connsiteY37-4136" fmla="*/ 0 h 10000"/>
                <a:gd name="connsiteX38-4137" fmla="*/ 8276 w 10000"/>
                <a:gd name="connsiteY38-4138" fmla="*/ 0 h 10000"/>
                <a:gd name="connsiteX39-4139" fmla="*/ 8420 w 10000"/>
                <a:gd name="connsiteY39-4140" fmla="*/ 346 h 10000"/>
                <a:gd name="connsiteX40-4141" fmla="*/ 8707 w 10000"/>
                <a:gd name="connsiteY40-4142" fmla="*/ 346 h 10000"/>
                <a:gd name="connsiteX41-4143" fmla="*/ 8995 w 10000"/>
                <a:gd name="connsiteY41-4144" fmla="*/ 693 h 10000"/>
                <a:gd name="connsiteX42-4145" fmla="*/ 9282 w 10000"/>
                <a:gd name="connsiteY42-4146" fmla="*/ 1385 h 10000"/>
                <a:gd name="connsiteX43-4147" fmla="*/ 9569 w 10000"/>
                <a:gd name="connsiteY43-4148" fmla="*/ 1731 h 10000"/>
                <a:gd name="connsiteX44-4149" fmla="*/ 9856 w 10000"/>
                <a:gd name="connsiteY44-4150" fmla="*/ 2076 h 10000"/>
                <a:gd name="connsiteX45-4151" fmla="*/ 10000 w 10000"/>
                <a:gd name="connsiteY45-4152" fmla="*/ 2424 h 10000"/>
                <a:gd name="connsiteX46-4153" fmla="*/ 10000 w 10000"/>
                <a:gd name="connsiteY46-4154" fmla="*/ 2424 h 10000"/>
                <a:gd name="connsiteX47-4155" fmla="*/ 10000 w 10000"/>
                <a:gd name="connsiteY47-4156" fmla="*/ 3117 h 10000"/>
                <a:gd name="connsiteX48-4157" fmla="*/ 9713 w 10000"/>
                <a:gd name="connsiteY48-4158" fmla="*/ 3464 h 10000"/>
                <a:gd name="connsiteX49-4159" fmla="*/ 9713 w 10000"/>
                <a:gd name="connsiteY49-4160" fmla="*/ 3808 h 10000"/>
                <a:gd name="connsiteX50-4161" fmla="*/ 9569 w 10000"/>
                <a:gd name="connsiteY50-4162" fmla="*/ 4156 h 10000"/>
                <a:gd name="connsiteX51-4163" fmla="*/ 9569 w 10000"/>
                <a:gd name="connsiteY51-4164" fmla="*/ 4501 h 10000"/>
                <a:gd name="connsiteX52-4165" fmla="*/ 9425 w 10000"/>
                <a:gd name="connsiteY52-4166" fmla="*/ 5149 h 10000"/>
                <a:gd name="connsiteX53-4167" fmla="*/ 9282 w 10000"/>
                <a:gd name="connsiteY53-4168" fmla="*/ 5844 h 10000"/>
                <a:gd name="connsiteX54-4169" fmla="*/ 9282 w 10000"/>
                <a:gd name="connsiteY54-4170" fmla="*/ 6538 h 10000"/>
                <a:gd name="connsiteX55-4171" fmla="*/ 9138 w 10000"/>
                <a:gd name="connsiteY55-4172" fmla="*/ 7573 h 10000"/>
                <a:gd name="connsiteX56-4173" fmla="*/ 8995 w 10000"/>
                <a:gd name="connsiteY56-4174" fmla="*/ 8614 h 10000"/>
                <a:gd name="connsiteX57-4175" fmla="*/ 8995 w 10000"/>
                <a:gd name="connsiteY57-4176" fmla="*/ 8614 h 10000"/>
                <a:gd name="connsiteX0-4177" fmla="*/ 8995 w 10000"/>
                <a:gd name="connsiteY0-4178" fmla="*/ 8614 h 8614"/>
                <a:gd name="connsiteX1-4179" fmla="*/ 7846 w 10000"/>
                <a:gd name="connsiteY1-4180" fmla="*/ 8614 h 8614"/>
                <a:gd name="connsiteX2-4181" fmla="*/ 7989 w 10000"/>
                <a:gd name="connsiteY2-4182" fmla="*/ 6882 h 8614"/>
                <a:gd name="connsiteX3-4183" fmla="*/ 8133 w 10000"/>
                <a:gd name="connsiteY3-4184" fmla="*/ 5499 h 8614"/>
                <a:gd name="connsiteX4-4185" fmla="*/ 8133 w 10000"/>
                <a:gd name="connsiteY4-4186" fmla="*/ 4501 h 8614"/>
                <a:gd name="connsiteX5-4187" fmla="*/ 8133 w 10000"/>
                <a:gd name="connsiteY5-4188" fmla="*/ 3808 h 8614"/>
                <a:gd name="connsiteX6-4189" fmla="*/ 8133 w 10000"/>
                <a:gd name="connsiteY6-4190" fmla="*/ 3464 h 8614"/>
                <a:gd name="connsiteX7-4191" fmla="*/ 8133 w 10000"/>
                <a:gd name="connsiteY7-4192" fmla="*/ 3117 h 8614"/>
                <a:gd name="connsiteX8-4193" fmla="*/ 7989 w 10000"/>
                <a:gd name="connsiteY8-4194" fmla="*/ 2773 h 8614"/>
                <a:gd name="connsiteX9-4195" fmla="*/ 7846 w 10000"/>
                <a:gd name="connsiteY9-4196" fmla="*/ 2424 h 8614"/>
                <a:gd name="connsiteX10-4197" fmla="*/ 7702 w 10000"/>
                <a:gd name="connsiteY10-4198" fmla="*/ 2424 h 8614"/>
                <a:gd name="connsiteX11-4199" fmla="*/ 7289 w 10000"/>
                <a:gd name="connsiteY11-4200" fmla="*/ 2424 h 8614"/>
                <a:gd name="connsiteX12-4201" fmla="*/ 7002 w 10000"/>
                <a:gd name="connsiteY12-4202" fmla="*/ 2424 h 8614"/>
                <a:gd name="connsiteX13-4203" fmla="*/ 6427 w 10000"/>
                <a:gd name="connsiteY13-4204" fmla="*/ 2424 h 8614"/>
                <a:gd name="connsiteX14-4205" fmla="*/ 5853 w 10000"/>
                <a:gd name="connsiteY14-4206" fmla="*/ 2773 h 8614"/>
                <a:gd name="connsiteX15-4207" fmla="*/ 4991 w 10000"/>
                <a:gd name="connsiteY15-4208" fmla="*/ 3117 h 8614"/>
                <a:gd name="connsiteX16-4209" fmla="*/ 4147 w 10000"/>
                <a:gd name="connsiteY16-4210" fmla="*/ 3117 h 8614"/>
                <a:gd name="connsiteX17-4211" fmla="*/ 3285 w 10000"/>
                <a:gd name="connsiteY17-4212" fmla="*/ 3464 h 8614"/>
                <a:gd name="connsiteX18-4213" fmla="*/ 2280 w 10000"/>
                <a:gd name="connsiteY18-4214" fmla="*/ 3808 h 8614"/>
                <a:gd name="connsiteX19-4215" fmla="*/ 1418 w 10000"/>
                <a:gd name="connsiteY19-4216" fmla="*/ 3808 h 8614"/>
                <a:gd name="connsiteX20-4217" fmla="*/ 575 w 10000"/>
                <a:gd name="connsiteY20-4218" fmla="*/ 4156 h 8614"/>
                <a:gd name="connsiteX21-4219" fmla="*/ 0 w 10000"/>
                <a:gd name="connsiteY21-4220" fmla="*/ 4156 h 8614"/>
                <a:gd name="connsiteX22-4221" fmla="*/ 0 w 10000"/>
                <a:gd name="connsiteY22-4222" fmla="*/ 2773 h 8614"/>
                <a:gd name="connsiteX23-4223" fmla="*/ 575 w 10000"/>
                <a:gd name="connsiteY23-4224" fmla="*/ 2773 h 8614"/>
                <a:gd name="connsiteX24-4225" fmla="*/ 1275 w 10000"/>
                <a:gd name="connsiteY24-4226" fmla="*/ 2424 h 8614"/>
                <a:gd name="connsiteX25-4227" fmla="*/ 2136 w 10000"/>
                <a:gd name="connsiteY25-4228" fmla="*/ 2424 h 8614"/>
                <a:gd name="connsiteX26-4229" fmla="*/ 3142 w 10000"/>
                <a:gd name="connsiteY26-4230" fmla="*/ 2076 h 8614"/>
                <a:gd name="connsiteX27-4231" fmla="*/ 4004 w 10000"/>
                <a:gd name="connsiteY27-4232" fmla="*/ 1731 h 8614"/>
                <a:gd name="connsiteX28-4233" fmla="*/ 4847 w 10000"/>
                <a:gd name="connsiteY28-4234" fmla="*/ 1731 h 8614"/>
                <a:gd name="connsiteX29-4235" fmla="*/ 5566 w 10000"/>
                <a:gd name="connsiteY29-4236" fmla="*/ 1385 h 8614"/>
                <a:gd name="connsiteX30-4237" fmla="*/ 6284 w 10000"/>
                <a:gd name="connsiteY30-4238" fmla="*/ 1041 h 8614"/>
                <a:gd name="connsiteX31-4239" fmla="*/ 6715 w 10000"/>
                <a:gd name="connsiteY31-4240" fmla="*/ 1041 h 8614"/>
                <a:gd name="connsiteX32-4241" fmla="*/ 7145 w 10000"/>
                <a:gd name="connsiteY32-4242" fmla="*/ 693 h 8614"/>
                <a:gd name="connsiteX33-4243" fmla="*/ 7433 w 10000"/>
                <a:gd name="connsiteY33-4244" fmla="*/ 346 h 8614"/>
                <a:gd name="connsiteX34-4245" fmla="*/ 7702 w 10000"/>
                <a:gd name="connsiteY34-4246" fmla="*/ 346 h 8614"/>
                <a:gd name="connsiteX35-4247" fmla="*/ 7989 w 10000"/>
                <a:gd name="connsiteY35-4248" fmla="*/ 0 h 8614"/>
                <a:gd name="connsiteX36-4249" fmla="*/ 8133 w 10000"/>
                <a:gd name="connsiteY36-4250" fmla="*/ 0 h 8614"/>
                <a:gd name="connsiteX37-4251" fmla="*/ 8276 w 10000"/>
                <a:gd name="connsiteY37-4252" fmla="*/ 0 h 8614"/>
                <a:gd name="connsiteX38-4253" fmla="*/ 8420 w 10000"/>
                <a:gd name="connsiteY38-4254" fmla="*/ 346 h 8614"/>
                <a:gd name="connsiteX39-4255" fmla="*/ 8707 w 10000"/>
                <a:gd name="connsiteY39-4256" fmla="*/ 346 h 8614"/>
                <a:gd name="connsiteX40-4257" fmla="*/ 8995 w 10000"/>
                <a:gd name="connsiteY40-4258" fmla="*/ 693 h 8614"/>
                <a:gd name="connsiteX41-4259" fmla="*/ 9282 w 10000"/>
                <a:gd name="connsiteY41-4260" fmla="*/ 1385 h 8614"/>
                <a:gd name="connsiteX42-4261" fmla="*/ 9569 w 10000"/>
                <a:gd name="connsiteY42-4262" fmla="*/ 1731 h 8614"/>
                <a:gd name="connsiteX43-4263" fmla="*/ 9856 w 10000"/>
                <a:gd name="connsiteY43-4264" fmla="*/ 2076 h 8614"/>
                <a:gd name="connsiteX44-4265" fmla="*/ 10000 w 10000"/>
                <a:gd name="connsiteY44-4266" fmla="*/ 2424 h 8614"/>
                <a:gd name="connsiteX45-4267" fmla="*/ 10000 w 10000"/>
                <a:gd name="connsiteY45-4268" fmla="*/ 2424 h 8614"/>
                <a:gd name="connsiteX46-4269" fmla="*/ 10000 w 10000"/>
                <a:gd name="connsiteY46-4270" fmla="*/ 3117 h 8614"/>
                <a:gd name="connsiteX47-4271" fmla="*/ 9713 w 10000"/>
                <a:gd name="connsiteY47-4272" fmla="*/ 3464 h 8614"/>
                <a:gd name="connsiteX48-4273" fmla="*/ 9713 w 10000"/>
                <a:gd name="connsiteY48-4274" fmla="*/ 3808 h 8614"/>
                <a:gd name="connsiteX49-4275" fmla="*/ 9569 w 10000"/>
                <a:gd name="connsiteY49-4276" fmla="*/ 4156 h 8614"/>
                <a:gd name="connsiteX50-4277" fmla="*/ 9569 w 10000"/>
                <a:gd name="connsiteY50-4278" fmla="*/ 4501 h 8614"/>
                <a:gd name="connsiteX51-4279" fmla="*/ 9425 w 10000"/>
                <a:gd name="connsiteY51-4280" fmla="*/ 5149 h 8614"/>
                <a:gd name="connsiteX52-4281" fmla="*/ 9282 w 10000"/>
                <a:gd name="connsiteY52-4282" fmla="*/ 5844 h 8614"/>
                <a:gd name="connsiteX53-4283" fmla="*/ 9282 w 10000"/>
                <a:gd name="connsiteY53-4284" fmla="*/ 6538 h 8614"/>
                <a:gd name="connsiteX54-4285" fmla="*/ 9138 w 10000"/>
                <a:gd name="connsiteY54-4286" fmla="*/ 7573 h 8614"/>
                <a:gd name="connsiteX55-4287" fmla="*/ 8995 w 10000"/>
                <a:gd name="connsiteY55-4288" fmla="*/ 8614 h 8614"/>
                <a:gd name="connsiteX56-4289" fmla="*/ 8995 w 10000"/>
                <a:gd name="connsiteY56-4290" fmla="*/ 8614 h 8614"/>
                <a:gd name="connsiteX0-4291" fmla="*/ 8995 w 10000"/>
                <a:gd name="connsiteY0-4292" fmla="*/ 10000 h 10000"/>
                <a:gd name="connsiteX1-4293" fmla="*/ 7846 w 10000"/>
                <a:gd name="connsiteY1-4294" fmla="*/ 10000 h 10000"/>
                <a:gd name="connsiteX2-4295" fmla="*/ 7989 w 10000"/>
                <a:gd name="connsiteY2-4296" fmla="*/ 7989 h 10000"/>
                <a:gd name="connsiteX3-4297" fmla="*/ 8133 w 10000"/>
                <a:gd name="connsiteY3-4298" fmla="*/ 6384 h 10000"/>
                <a:gd name="connsiteX4-4299" fmla="*/ 8133 w 10000"/>
                <a:gd name="connsiteY4-4300" fmla="*/ 5225 h 10000"/>
                <a:gd name="connsiteX5-4301" fmla="*/ 8133 w 10000"/>
                <a:gd name="connsiteY5-4302" fmla="*/ 4421 h 10000"/>
                <a:gd name="connsiteX6-4303" fmla="*/ 8133 w 10000"/>
                <a:gd name="connsiteY6-4304" fmla="*/ 4021 h 10000"/>
                <a:gd name="connsiteX7-4305" fmla="*/ 8133 w 10000"/>
                <a:gd name="connsiteY7-4306" fmla="*/ 3619 h 10000"/>
                <a:gd name="connsiteX8-4307" fmla="*/ 7989 w 10000"/>
                <a:gd name="connsiteY8-4308" fmla="*/ 3219 h 10000"/>
                <a:gd name="connsiteX9-4309" fmla="*/ 7846 w 10000"/>
                <a:gd name="connsiteY9-4310" fmla="*/ 2814 h 10000"/>
                <a:gd name="connsiteX10-4311" fmla="*/ 7702 w 10000"/>
                <a:gd name="connsiteY10-4312" fmla="*/ 2814 h 10000"/>
                <a:gd name="connsiteX11-4313" fmla="*/ 7289 w 10000"/>
                <a:gd name="connsiteY11-4314" fmla="*/ 2814 h 10000"/>
                <a:gd name="connsiteX12-4315" fmla="*/ 7002 w 10000"/>
                <a:gd name="connsiteY12-4316" fmla="*/ 2814 h 10000"/>
                <a:gd name="connsiteX13-4317" fmla="*/ 6427 w 10000"/>
                <a:gd name="connsiteY13-4318" fmla="*/ 2814 h 10000"/>
                <a:gd name="connsiteX14-4319" fmla="*/ 5853 w 10000"/>
                <a:gd name="connsiteY14-4320" fmla="*/ 3219 h 10000"/>
                <a:gd name="connsiteX15-4321" fmla="*/ 4991 w 10000"/>
                <a:gd name="connsiteY15-4322" fmla="*/ 3619 h 10000"/>
                <a:gd name="connsiteX16-4323" fmla="*/ 4147 w 10000"/>
                <a:gd name="connsiteY16-4324" fmla="*/ 3619 h 10000"/>
                <a:gd name="connsiteX17-4325" fmla="*/ 3285 w 10000"/>
                <a:gd name="connsiteY17-4326" fmla="*/ 4021 h 10000"/>
                <a:gd name="connsiteX18-4327" fmla="*/ 2280 w 10000"/>
                <a:gd name="connsiteY18-4328" fmla="*/ 4421 h 10000"/>
                <a:gd name="connsiteX19-4329" fmla="*/ 1418 w 10000"/>
                <a:gd name="connsiteY19-4330" fmla="*/ 4421 h 10000"/>
                <a:gd name="connsiteX20-4331" fmla="*/ 575 w 10000"/>
                <a:gd name="connsiteY20-4332" fmla="*/ 4825 h 10000"/>
                <a:gd name="connsiteX21-4333" fmla="*/ 0 w 10000"/>
                <a:gd name="connsiteY21-4334" fmla="*/ 4825 h 10000"/>
                <a:gd name="connsiteX22-4335" fmla="*/ 0 w 10000"/>
                <a:gd name="connsiteY22-4336" fmla="*/ 3219 h 10000"/>
                <a:gd name="connsiteX23-4337" fmla="*/ 575 w 10000"/>
                <a:gd name="connsiteY23-4338" fmla="*/ 3219 h 10000"/>
                <a:gd name="connsiteX24-4339" fmla="*/ 1275 w 10000"/>
                <a:gd name="connsiteY24-4340" fmla="*/ 2814 h 10000"/>
                <a:gd name="connsiteX25-4341" fmla="*/ 2136 w 10000"/>
                <a:gd name="connsiteY25-4342" fmla="*/ 2814 h 10000"/>
                <a:gd name="connsiteX26-4343" fmla="*/ 3142 w 10000"/>
                <a:gd name="connsiteY26-4344" fmla="*/ 2410 h 10000"/>
                <a:gd name="connsiteX27-4345" fmla="*/ 4004 w 10000"/>
                <a:gd name="connsiteY27-4346" fmla="*/ 2010 h 10000"/>
                <a:gd name="connsiteX28-4347" fmla="*/ 4847 w 10000"/>
                <a:gd name="connsiteY28-4348" fmla="*/ 2010 h 10000"/>
                <a:gd name="connsiteX29-4349" fmla="*/ 5566 w 10000"/>
                <a:gd name="connsiteY29-4350" fmla="*/ 1608 h 10000"/>
                <a:gd name="connsiteX30-4351" fmla="*/ 6284 w 10000"/>
                <a:gd name="connsiteY30-4352" fmla="*/ 1208 h 10000"/>
                <a:gd name="connsiteX31-4353" fmla="*/ 6715 w 10000"/>
                <a:gd name="connsiteY31-4354" fmla="*/ 1208 h 10000"/>
                <a:gd name="connsiteX32-4355" fmla="*/ 7145 w 10000"/>
                <a:gd name="connsiteY32-4356" fmla="*/ 805 h 10000"/>
                <a:gd name="connsiteX33-4357" fmla="*/ 7433 w 10000"/>
                <a:gd name="connsiteY33-4358" fmla="*/ 402 h 10000"/>
                <a:gd name="connsiteX34-4359" fmla="*/ 7702 w 10000"/>
                <a:gd name="connsiteY34-4360" fmla="*/ 402 h 10000"/>
                <a:gd name="connsiteX35-4361" fmla="*/ 7989 w 10000"/>
                <a:gd name="connsiteY35-4362" fmla="*/ 0 h 10000"/>
                <a:gd name="connsiteX36-4363" fmla="*/ 8133 w 10000"/>
                <a:gd name="connsiteY36-4364" fmla="*/ 0 h 10000"/>
                <a:gd name="connsiteX37-4365" fmla="*/ 8276 w 10000"/>
                <a:gd name="connsiteY37-4366" fmla="*/ 0 h 10000"/>
                <a:gd name="connsiteX38-4367" fmla="*/ 8420 w 10000"/>
                <a:gd name="connsiteY38-4368" fmla="*/ 402 h 10000"/>
                <a:gd name="connsiteX39-4369" fmla="*/ 8707 w 10000"/>
                <a:gd name="connsiteY39-4370" fmla="*/ 402 h 10000"/>
                <a:gd name="connsiteX40-4371" fmla="*/ 8995 w 10000"/>
                <a:gd name="connsiteY40-4372" fmla="*/ 805 h 10000"/>
                <a:gd name="connsiteX41-4373" fmla="*/ 9282 w 10000"/>
                <a:gd name="connsiteY41-4374" fmla="*/ 1608 h 10000"/>
                <a:gd name="connsiteX42-4375" fmla="*/ 9569 w 10000"/>
                <a:gd name="connsiteY42-4376" fmla="*/ 2010 h 10000"/>
                <a:gd name="connsiteX43-4377" fmla="*/ 9856 w 10000"/>
                <a:gd name="connsiteY43-4378" fmla="*/ 2410 h 10000"/>
                <a:gd name="connsiteX44-4379" fmla="*/ 10000 w 10000"/>
                <a:gd name="connsiteY44-4380" fmla="*/ 2814 h 10000"/>
                <a:gd name="connsiteX45-4381" fmla="*/ 10000 w 10000"/>
                <a:gd name="connsiteY45-4382" fmla="*/ 2814 h 10000"/>
                <a:gd name="connsiteX46-4383" fmla="*/ 10000 w 10000"/>
                <a:gd name="connsiteY46-4384" fmla="*/ 3619 h 10000"/>
                <a:gd name="connsiteX47-4385" fmla="*/ 9713 w 10000"/>
                <a:gd name="connsiteY47-4386" fmla="*/ 4021 h 10000"/>
                <a:gd name="connsiteX48-4387" fmla="*/ 9713 w 10000"/>
                <a:gd name="connsiteY48-4388" fmla="*/ 4421 h 10000"/>
                <a:gd name="connsiteX49-4389" fmla="*/ 9569 w 10000"/>
                <a:gd name="connsiteY49-4390" fmla="*/ 4825 h 10000"/>
                <a:gd name="connsiteX50-4391" fmla="*/ 9569 w 10000"/>
                <a:gd name="connsiteY50-4392" fmla="*/ 5225 h 10000"/>
                <a:gd name="connsiteX51-4393" fmla="*/ 9425 w 10000"/>
                <a:gd name="connsiteY51-4394" fmla="*/ 5977 h 10000"/>
                <a:gd name="connsiteX52-4395" fmla="*/ 9282 w 10000"/>
                <a:gd name="connsiteY52-4396" fmla="*/ 6784 h 10000"/>
                <a:gd name="connsiteX53-4397" fmla="*/ 9282 w 10000"/>
                <a:gd name="connsiteY53-4398" fmla="*/ 7590 h 10000"/>
                <a:gd name="connsiteX54-4399" fmla="*/ 9138 w 10000"/>
                <a:gd name="connsiteY54-4400" fmla="*/ 8792 h 10000"/>
                <a:gd name="connsiteX55-4401" fmla="*/ 8995 w 10000"/>
                <a:gd name="connsiteY55-4402" fmla="*/ 10000 h 10000"/>
                <a:gd name="connsiteX0-4403" fmla="*/ 8995 w 10000"/>
                <a:gd name="connsiteY0-4404" fmla="*/ 10000 h 10000"/>
                <a:gd name="connsiteX1-4405" fmla="*/ 7989 w 10000"/>
                <a:gd name="connsiteY1-4406" fmla="*/ 7989 h 10000"/>
                <a:gd name="connsiteX2-4407" fmla="*/ 8133 w 10000"/>
                <a:gd name="connsiteY2-4408" fmla="*/ 6384 h 10000"/>
                <a:gd name="connsiteX3-4409" fmla="*/ 8133 w 10000"/>
                <a:gd name="connsiteY3-4410" fmla="*/ 5225 h 10000"/>
                <a:gd name="connsiteX4-4411" fmla="*/ 8133 w 10000"/>
                <a:gd name="connsiteY4-4412" fmla="*/ 4421 h 10000"/>
                <a:gd name="connsiteX5-4413" fmla="*/ 8133 w 10000"/>
                <a:gd name="connsiteY5-4414" fmla="*/ 4021 h 10000"/>
                <a:gd name="connsiteX6-4415" fmla="*/ 8133 w 10000"/>
                <a:gd name="connsiteY6-4416" fmla="*/ 3619 h 10000"/>
                <a:gd name="connsiteX7-4417" fmla="*/ 7989 w 10000"/>
                <a:gd name="connsiteY7-4418" fmla="*/ 3219 h 10000"/>
                <a:gd name="connsiteX8-4419" fmla="*/ 7846 w 10000"/>
                <a:gd name="connsiteY8-4420" fmla="*/ 2814 h 10000"/>
                <a:gd name="connsiteX9-4421" fmla="*/ 7702 w 10000"/>
                <a:gd name="connsiteY9-4422" fmla="*/ 2814 h 10000"/>
                <a:gd name="connsiteX10-4423" fmla="*/ 7289 w 10000"/>
                <a:gd name="connsiteY10-4424" fmla="*/ 2814 h 10000"/>
                <a:gd name="connsiteX11-4425" fmla="*/ 7002 w 10000"/>
                <a:gd name="connsiteY11-4426" fmla="*/ 2814 h 10000"/>
                <a:gd name="connsiteX12-4427" fmla="*/ 6427 w 10000"/>
                <a:gd name="connsiteY12-4428" fmla="*/ 2814 h 10000"/>
                <a:gd name="connsiteX13-4429" fmla="*/ 5853 w 10000"/>
                <a:gd name="connsiteY13-4430" fmla="*/ 3219 h 10000"/>
                <a:gd name="connsiteX14-4431" fmla="*/ 4991 w 10000"/>
                <a:gd name="connsiteY14-4432" fmla="*/ 3619 h 10000"/>
                <a:gd name="connsiteX15-4433" fmla="*/ 4147 w 10000"/>
                <a:gd name="connsiteY15-4434" fmla="*/ 3619 h 10000"/>
                <a:gd name="connsiteX16-4435" fmla="*/ 3285 w 10000"/>
                <a:gd name="connsiteY16-4436" fmla="*/ 4021 h 10000"/>
                <a:gd name="connsiteX17-4437" fmla="*/ 2280 w 10000"/>
                <a:gd name="connsiteY17-4438" fmla="*/ 4421 h 10000"/>
                <a:gd name="connsiteX18-4439" fmla="*/ 1418 w 10000"/>
                <a:gd name="connsiteY18-4440" fmla="*/ 4421 h 10000"/>
                <a:gd name="connsiteX19-4441" fmla="*/ 575 w 10000"/>
                <a:gd name="connsiteY19-4442" fmla="*/ 4825 h 10000"/>
                <a:gd name="connsiteX20-4443" fmla="*/ 0 w 10000"/>
                <a:gd name="connsiteY20-4444" fmla="*/ 4825 h 10000"/>
                <a:gd name="connsiteX21-4445" fmla="*/ 0 w 10000"/>
                <a:gd name="connsiteY21-4446" fmla="*/ 3219 h 10000"/>
                <a:gd name="connsiteX22-4447" fmla="*/ 575 w 10000"/>
                <a:gd name="connsiteY22-4448" fmla="*/ 3219 h 10000"/>
                <a:gd name="connsiteX23-4449" fmla="*/ 1275 w 10000"/>
                <a:gd name="connsiteY23-4450" fmla="*/ 2814 h 10000"/>
                <a:gd name="connsiteX24-4451" fmla="*/ 2136 w 10000"/>
                <a:gd name="connsiteY24-4452" fmla="*/ 2814 h 10000"/>
                <a:gd name="connsiteX25-4453" fmla="*/ 3142 w 10000"/>
                <a:gd name="connsiteY25-4454" fmla="*/ 2410 h 10000"/>
                <a:gd name="connsiteX26-4455" fmla="*/ 4004 w 10000"/>
                <a:gd name="connsiteY26-4456" fmla="*/ 2010 h 10000"/>
                <a:gd name="connsiteX27-4457" fmla="*/ 4847 w 10000"/>
                <a:gd name="connsiteY27-4458" fmla="*/ 2010 h 10000"/>
                <a:gd name="connsiteX28-4459" fmla="*/ 5566 w 10000"/>
                <a:gd name="connsiteY28-4460" fmla="*/ 1608 h 10000"/>
                <a:gd name="connsiteX29-4461" fmla="*/ 6284 w 10000"/>
                <a:gd name="connsiteY29-4462" fmla="*/ 1208 h 10000"/>
                <a:gd name="connsiteX30-4463" fmla="*/ 6715 w 10000"/>
                <a:gd name="connsiteY30-4464" fmla="*/ 1208 h 10000"/>
                <a:gd name="connsiteX31-4465" fmla="*/ 7145 w 10000"/>
                <a:gd name="connsiteY31-4466" fmla="*/ 805 h 10000"/>
                <a:gd name="connsiteX32-4467" fmla="*/ 7433 w 10000"/>
                <a:gd name="connsiteY32-4468" fmla="*/ 402 h 10000"/>
                <a:gd name="connsiteX33-4469" fmla="*/ 7702 w 10000"/>
                <a:gd name="connsiteY33-4470" fmla="*/ 402 h 10000"/>
                <a:gd name="connsiteX34-4471" fmla="*/ 7989 w 10000"/>
                <a:gd name="connsiteY34-4472" fmla="*/ 0 h 10000"/>
                <a:gd name="connsiteX35-4473" fmla="*/ 8133 w 10000"/>
                <a:gd name="connsiteY35-4474" fmla="*/ 0 h 10000"/>
                <a:gd name="connsiteX36-4475" fmla="*/ 8276 w 10000"/>
                <a:gd name="connsiteY36-4476" fmla="*/ 0 h 10000"/>
                <a:gd name="connsiteX37-4477" fmla="*/ 8420 w 10000"/>
                <a:gd name="connsiteY37-4478" fmla="*/ 402 h 10000"/>
                <a:gd name="connsiteX38-4479" fmla="*/ 8707 w 10000"/>
                <a:gd name="connsiteY38-4480" fmla="*/ 402 h 10000"/>
                <a:gd name="connsiteX39-4481" fmla="*/ 8995 w 10000"/>
                <a:gd name="connsiteY39-4482" fmla="*/ 805 h 10000"/>
                <a:gd name="connsiteX40-4483" fmla="*/ 9282 w 10000"/>
                <a:gd name="connsiteY40-4484" fmla="*/ 1608 h 10000"/>
                <a:gd name="connsiteX41-4485" fmla="*/ 9569 w 10000"/>
                <a:gd name="connsiteY41-4486" fmla="*/ 2010 h 10000"/>
                <a:gd name="connsiteX42-4487" fmla="*/ 9856 w 10000"/>
                <a:gd name="connsiteY42-4488" fmla="*/ 2410 h 10000"/>
                <a:gd name="connsiteX43-4489" fmla="*/ 10000 w 10000"/>
                <a:gd name="connsiteY43-4490" fmla="*/ 2814 h 10000"/>
                <a:gd name="connsiteX44-4491" fmla="*/ 10000 w 10000"/>
                <a:gd name="connsiteY44-4492" fmla="*/ 2814 h 10000"/>
                <a:gd name="connsiteX45-4493" fmla="*/ 10000 w 10000"/>
                <a:gd name="connsiteY45-4494" fmla="*/ 3619 h 10000"/>
                <a:gd name="connsiteX46-4495" fmla="*/ 9713 w 10000"/>
                <a:gd name="connsiteY46-4496" fmla="*/ 4021 h 10000"/>
                <a:gd name="connsiteX47-4497" fmla="*/ 9713 w 10000"/>
                <a:gd name="connsiteY47-4498" fmla="*/ 4421 h 10000"/>
                <a:gd name="connsiteX48-4499" fmla="*/ 9569 w 10000"/>
                <a:gd name="connsiteY48-4500" fmla="*/ 4825 h 10000"/>
                <a:gd name="connsiteX49-4501" fmla="*/ 9569 w 10000"/>
                <a:gd name="connsiteY49-4502" fmla="*/ 5225 h 10000"/>
                <a:gd name="connsiteX50-4503" fmla="*/ 9425 w 10000"/>
                <a:gd name="connsiteY50-4504" fmla="*/ 5977 h 10000"/>
                <a:gd name="connsiteX51-4505" fmla="*/ 9282 w 10000"/>
                <a:gd name="connsiteY51-4506" fmla="*/ 6784 h 10000"/>
                <a:gd name="connsiteX52-4507" fmla="*/ 9282 w 10000"/>
                <a:gd name="connsiteY52-4508" fmla="*/ 7590 h 10000"/>
                <a:gd name="connsiteX53-4509" fmla="*/ 9138 w 10000"/>
                <a:gd name="connsiteY53-4510" fmla="*/ 8792 h 10000"/>
                <a:gd name="connsiteX54-4511" fmla="*/ 8995 w 10000"/>
                <a:gd name="connsiteY54-4512" fmla="*/ 10000 h 10000"/>
                <a:gd name="connsiteX0-4513" fmla="*/ 8995 w 10000"/>
                <a:gd name="connsiteY0-4514" fmla="*/ 10000 h 10000"/>
                <a:gd name="connsiteX1-4515" fmla="*/ 7989 w 10000"/>
                <a:gd name="connsiteY1-4516" fmla="*/ 7989 h 10000"/>
                <a:gd name="connsiteX2-4517" fmla="*/ 8133 w 10000"/>
                <a:gd name="connsiteY2-4518" fmla="*/ 6384 h 10000"/>
                <a:gd name="connsiteX3-4519" fmla="*/ 8133 w 10000"/>
                <a:gd name="connsiteY3-4520" fmla="*/ 5225 h 10000"/>
                <a:gd name="connsiteX4-4521" fmla="*/ 8133 w 10000"/>
                <a:gd name="connsiteY4-4522" fmla="*/ 4421 h 10000"/>
                <a:gd name="connsiteX5-4523" fmla="*/ 8133 w 10000"/>
                <a:gd name="connsiteY5-4524" fmla="*/ 4021 h 10000"/>
                <a:gd name="connsiteX6-4525" fmla="*/ 8133 w 10000"/>
                <a:gd name="connsiteY6-4526" fmla="*/ 3619 h 10000"/>
                <a:gd name="connsiteX7-4527" fmla="*/ 7989 w 10000"/>
                <a:gd name="connsiteY7-4528" fmla="*/ 3219 h 10000"/>
                <a:gd name="connsiteX8-4529" fmla="*/ 7846 w 10000"/>
                <a:gd name="connsiteY8-4530" fmla="*/ 2814 h 10000"/>
                <a:gd name="connsiteX9-4531" fmla="*/ 7702 w 10000"/>
                <a:gd name="connsiteY9-4532" fmla="*/ 2814 h 10000"/>
                <a:gd name="connsiteX10-4533" fmla="*/ 7289 w 10000"/>
                <a:gd name="connsiteY10-4534" fmla="*/ 2814 h 10000"/>
                <a:gd name="connsiteX11-4535" fmla="*/ 7002 w 10000"/>
                <a:gd name="connsiteY11-4536" fmla="*/ 2814 h 10000"/>
                <a:gd name="connsiteX12-4537" fmla="*/ 6427 w 10000"/>
                <a:gd name="connsiteY12-4538" fmla="*/ 2814 h 10000"/>
                <a:gd name="connsiteX13-4539" fmla="*/ 5853 w 10000"/>
                <a:gd name="connsiteY13-4540" fmla="*/ 3219 h 10000"/>
                <a:gd name="connsiteX14-4541" fmla="*/ 4991 w 10000"/>
                <a:gd name="connsiteY14-4542" fmla="*/ 3619 h 10000"/>
                <a:gd name="connsiteX15-4543" fmla="*/ 4147 w 10000"/>
                <a:gd name="connsiteY15-4544" fmla="*/ 3619 h 10000"/>
                <a:gd name="connsiteX16-4545" fmla="*/ 3285 w 10000"/>
                <a:gd name="connsiteY16-4546" fmla="*/ 4021 h 10000"/>
                <a:gd name="connsiteX17-4547" fmla="*/ 2280 w 10000"/>
                <a:gd name="connsiteY17-4548" fmla="*/ 4421 h 10000"/>
                <a:gd name="connsiteX18-4549" fmla="*/ 1418 w 10000"/>
                <a:gd name="connsiteY18-4550" fmla="*/ 4421 h 10000"/>
                <a:gd name="connsiteX19-4551" fmla="*/ 575 w 10000"/>
                <a:gd name="connsiteY19-4552" fmla="*/ 4825 h 10000"/>
                <a:gd name="connsiteX20-4553" fmla="*/ 0 w 10000"/>
                <a:gd name="connsiteY20-4554" fmla="*/ 4825 h 10000"/>
                <a:gd name="connsiteX21-4555" fmla="*/ 0 w 10000"/>
                <a:gd name="connsiteY21-4556" fmla="*/ 3219 h 10000"/>
                <a:gd name="connsiteX22-4557" fmla="*/ 575 w 10000"/>
                <a:gd name="connsiteY22-4558" fmla="*/ 3219 h 10000"/>
                <a:gd name="connsiteX23-4559" fmla="*/ 1275 w 10000"/>
                <a:gd name="connsiteY23-4560" fmla="*/ 2814 h 10000"/>
                <a:gd name="connsiteX24-4561" fmla="*/ 2136 w 10000"/>
                <a:gd name="connsiteY24-4562" fmla="*/ 2814 h 10000"/>
                <a:gd name="connsiteX25-4563" fmla="*/ 3142 w 10000"/>
                <a:gd name="connsiteY25-4564" fmla="*/ 2410 h 10000"/>
                <a:gd name="connsiteX26-4565" fmla="*/ 4004 w 10000"/>
                <a:gd name="connsiteY26-4566" fmla="*/ 2010 h 10000"/>
                <a:gd name="connsiteX27-4567" fmla="*/ 4847 w 10000"/>
                <a:gd name="connsiteY27-4568" fmla="*/ 2010 h 10000"/>
                <a:gd name="connsiteX28-4569" fmla="*/ 5566 w 10000"/>
                <a:gd name="connsiteY28-4570" fmla="*/ 1608 h 10000"/>
                <a:gd name="connsiteX29-4571" fmla="*/ 6284 w 10000"/>
                <a:gd name="connsiteY29-4572" fmla="*/ 1208 h 10000"/>
                <a:gd name="connsiteX30-4573" fmla="*/ 6715 w 10000"/>
                <a:gd name="connsiteY30-4574" fmla="*/ 1208 h 10000"/>
                <a:gd name="connsiteX31-4575" fmla="*/ 7145 w 10000"/>
                <a:gd name="connsiteY31-4576" fmla="*/ 805 h 10000"/>
                <a:gd name="connsiteX32-4577" fmla="*/ 7433 w 10000"/>
                <a:gd name="connsiteY32-4578" fmla="*/ 402 h 10000"/>
                <a:gd name="connsiteX33-4579" fmla="*/ 7702 w 10000"/>
                <a:gd name="connsiteY33-4580" fmla="*/ 402 h 10000"/>
                <a:gd name="connsiteX34-4581" fmla="*/ 7989 w 10000"/>
                <a:gd name="connsiteY34-4582" fmla="*/ 0 h 10000"/>
                <a:gd name="connsiteX35-4583" fmla="*/ 8133 w 10000"/>
                <a:gd name="connsiteY35-4584" fmla="*/ 0 h 10000"/>
                <a:gd name="connsiteX36-4585" fmla="*/ 8276 w 10000"/>
                <a:gd name="connsiteY36-4586" fmla="*/ 0 h 10000"/>
                <a:gd name="connsiteX37-4587" fmla="*/ 8420 w 10000"/>
                <a:gd name="connsiteY37-4588" fmla="*/ 402 h 10000"/>
                <a:gd name="connsiteX38-4589" fmla="*/ 8707 w 10000"/>
                <a:gd name="connsiteY38-4590" fmla="*/ 402 h 10000"/>
                <a:gd name="connsiteX39-4591" fmla="*/ 8995 w 10000"/>
                <a:gd name="connsiteY39-4592" fmla="*/ 805 h 10000"/>
                <a:gd name="connsiteX40-4593" fmla="*/ 9282 w 10000"/>
                <a:gd name="connsiteY40-4594" fmla="*/ 1608 h 10000"/>
                <a:gd name="connsiteX41-4595" fmla="*/ 9569 w 10000"/>
                <a:gd name="connsiteY41-4596" fmla="*/ 2010 h 10000"/>
                <a:gd name="connsiteX42-4597" fmla="*/ 9856 w 10000"/>
                <a:gd name="connsiteY42-4598" fmla="*/ 2410 h 10000"/>
                <a:gd name="connsiteX43-4599" fmla="*/ 10000 w 10000"/>
                <a:gd name="connsiteY43-4600" fmla="*/ 2814 h 10000"/>
                <a:gd name="connsiteX44-4601" fmla="*/ 10000 w 10000"/>
                <a:gd name="connsiteY44-4602" fmla="*/ 2814 h 10000"/>
                <a:gd name="connsiteX45-4603" fmla="*/ 10000 w 10000"/>
                <a:gd name="connsiteY45-4604" fmla="*/ 3619 h 10000"/>
                <a:gd name="connsiteX46-4605" fmla="*/ 9713 w 10000"/>
                <a:gd name="connsiteY46-4606" fmla="*/ 4021 h 10000"/>
                <a:gd name="connsiteX47-4607" fmla="*/ 9713 w 10000"/>
                <a:gd name="connsiteY47-4608" fmla="*/ 4421 h 10000"/>
                <a:gd name="connsiteX48-4609" fmla="*/ 9569 w 10000"/>
                <a:gd name="connsiteY48-4610" fmla="*/ 4825 h 10000"/>
                <a:gd name="connsiteX49-4611" fmla="*/ 9569 w 10000"/>
                <a:gd name="connsiteY49-4612" fmla="*/ 5225 h 10000"/>
                <a:gd name="connsiteX50-4613" fmla="*/ 9425 w 10000"/>
                <a:gd name="connsiteY50-4614" fmla="*/ 5977 h 10000"/>
                <a:gd name="connsiteX51-4615" fmla="*/ 9282 w 10000"/>
                <a:gd name="connsiteY51-4616" fmla="*/ 6784 h 10000"/>
                <a:gd name="connsiteX52-4617" fmla="*/ 9282 w 10000"/>
                <a:gd name="connsiteY52-4618" fmla="*/ 7590 h 10000"/>
                <a:gd name="connsiteX53-4619" fmla="*/ 9138 w 10000"/>
                <a:gd name="connsiteY53-4620" fmla="*/ 8792 h 10000"/>
                <a:gd name="connsiteX0-4621" fmla="*/ 8995 w 10000"/>
                <a:gd name="connsiteY0-4622" fmla="*/ 10000 h 10000"/>
                <a:gd name="connsiteX1-4623" fmla="*/ 7989 w 10000"/>
                <a:gd name="connsiteY1-4624" fmla="*/ 7989 h 10000"/>
                <a:gd name="connsiteX2-4625" fmla="*/ 8133 w 10000"/>
                <a:gd name="connsiteY2-4626" fmla="*/ 6384 h 10000"/>
                <a:gd name="connsiteX3-4627" fmla="*/ 8133 w 10000"/>
                <a:gd name="connsiteY3-4628" fmla="*/ 5225 h 10000"/>
                <a:gd name="connsiteX4-4629" fmla="*/ 8133 w 10000"/>
                <a:gd name="connsiteY4-4630" fmla="*/ 4421 h 10000"/>
                <a:gd name="connsiteX5-4631" fmla="*/ 8133 w 10000"/>
                <a:gd name="connsiteY5-4632" fmla="*/ 4021 h 10000"/>
                <a:gd name="connsiteX6-4633" fmla="*/ 8133 w 10000"/>
                <a:gd name="connsiteY6-4634" fmla="*/ 3619 h 10000"/>
                <a:gd name="connsiteX7-4635" fmla="*/ 7989 w 10000"/>
                <a:gd name="connsiteY7-4636" fmla="*/ 3219 h 10000"/>
                <a:gd name="connsiteX8-4637" fmla="*/ 7846 w 10000"/>
                <a:gd name="connsiteY8-4638" fmla="*/ 2814 h 10000"/>
                <a:gd name="connsiteX9-4639" fmla="*/ 7702 w 10000"/>
                <a:gd name="connsiteY9-4640" fmla="*/ 2814 h 10000"/>
                <a:gd name="connsiteX10-4641" fmla="*/ 7289 w 10000"/>
                <a:gd name="connsiteY10-4642" fmla="*/ 2814 h 10000"/>
                <a:gd name="connsiteX11-4643" fmla="*/ 7002 w 10000"/>
                <a:gd name="connsiteY11-4644" fmla="*/ 2814 h 10000"/>
                <a:gd name="connsiteX12-4645" fmla="*/ 6427 w 10000"/>
                <a:gd name="connsiteY12-4646" fmla="*/ 2814 h 10000"/>
                <a:gd name="connsiteX13-4647" fmla="*/ 5853 w 10000"/>
                <a:gd name="connsiteY13-4648" fmla="*/ 3219 h 10000"/>
                <a:gd name="connsiteX14-4649" fmla="*/ 4991 w 10000"/>
                <a:gd name="connsiteY14-4650" fmla="*/ 3619 h 10000"/>
                <a:gd name="connsiteX15-4651" fmla="*/ 4147 w 10000"/>
                <a:gd name="connsiteY15-4652" fmla="*/ 3619 h 10000"/>
                <a:gd name="connsiteX16-4653" fmla="*/ 3285 w 10000"/>
                <a:gd name="connsiteY16-4654" fmla="*/ 4021 h 10000"/>
                <a:gd name="connsiteX17-4655" fmla="*/ 2280 w 10000"/>
                <a:gd name="connsiteY17-4656" fmla="*/ 4421 h 10000"/>
                <a:gd name="connsiteX18-4657" fmla="*/ 1418 w 10000"/>
                <a:gd name="connsiteY18-4658" fmla="*/ 4421 h 10000"/>
                <a:gd name="connsiteX19-4659" fmla="*/ 575 w 10000"/>
                <a:gd name="connsiteY19-4660" fmla="*/ 4825 h 10000"/>
                <a:gd name="connsiteX20-4661" fmla="*/ 0 w 10000"/>
                <a:gd name="connsiteY20-4662" fmla="*/ 4825 h 10000"/>
                <a:gd name="connsiteX21-4663" fmla="*/ 0 w 10000"/>
                <a:gd name="connsiteY21-4664" fmla="*/ 3219 h 10000"/>
                <a:gd name="connsiteX22-4665" fmla="*/ 575 w 10000"/>
                <a:gd name="connsiteY22-4666" fmla="*/ 3219 h 10000"/>
                <a:gd name="connsiteX23-4667" fmla="*/ 1275 w 10000"/>
                <a:gd name="connsiteY23-4668" fmla="*/ 2814 h 10000"/>
                <a:gd name="connsiteX24-4669" fmla="*/ 2136 w 10000"/>
                <a:gd name="connsiteY24-4670" fmla="*/ 2814 h 10000"/>
                <a:gd name="connsiteX25-4671" fmla="*/ 3142 w 10000"/>
                <a:gd name="connsiteY25-4672" fmla="*/ 2410 h 10000"/>
                <a:gd name="connsiteX26-4673" fmla="*/ 4004 w 10000"/>
                <a:gd name="connsiteY26-4674" fmla="*/ 2010 h 10000"/>
                <a:gd name="connsiteX27-4675" fmla="*/ 4847 w 10000"/>
                <a:gd name="connsiteY27-4676" fmla="*/ 2010 h 10000"/>
                <a:gd name="connsiteX28-4677" fmla="*/ 5566 w 10000"/>
                <a:gd name="connsiteY28-4678" fmla="*/ 1608 h 10000"/>
                <a:gd name="connsiteX29-4679" fmla="*/ 6284 w 10000"/>
                <a:gd name="connsiteY29-4680" fmla="*/ 1208 h 10000"/>
                <a:gd name="connsiteX30-4681" fmla="*/ 6715 w 10000"/>
                <a:gd name="connsiteY30-4682" fmla="*/ 1208 h 10000"/>
                <a:gd name="connsiteX31-4683" fmla="*/ 7145 w 10000"/>
                <a:gd name="connsiteY31-4684" fmla="*/ 805 h 10000"/>
                <a:gd name="connsiteX32-4685" fmla="*/ 7433 w 10000"/>
                <a:gd name="connsiteY32-4686" fmla="*/ 402 h 10000"/>
                <a:gd name="connsiteX33-4687" fmla="*/ 7702 w 10000"/>
                <a:gd name="connsiteY33-4688" fmla="*/ 402 h 10000"/>
                <a:gd name="connsiteX34-4689" fmla="*/ 7989 w 10000"/>
                <a:gd name="connsiteY34-4690" fmla="*/ 0 h 10000"/>
                <a:gd name="connsiteX35-4691" fmla="*/ 8133 w 10000"/>
                <a:gd name="connsiteY35-4692" fmla="*/ 0 h 10000"/>
                <a:gd name="connsiteX36-4693" fmla="*/ 8276 w 10000"/>
                <a:gd name="connsiteY36-4694" fmla="*/ 0 h 10000"/>
                <a:gd name="connsiteX37-4695" fmla="*/ 8420 w 10000"/>
                <a:gd name="connsiteY37-4696" fmla="*/ 402 h 10000"/>
                <a:gd name="connsiteX38-4697" fmla="*/ 8707 w 10000"/>
                <a:gd name="connsiteY38-4698" fmla="*/ 402 h 10000"/>
                <a:gd name="connsiteX39-4699" fmla="*/ 8995 w 10000"/>
                <a:gd name="connsiteY39-4700" fmla="*/ 805 h 10000"/>
                <a:gd name="connsiteX40-4701" fmla="*/ 9282 w 10000"/>
                <a:gd name="connsiteY40-4702" fmla="*/ 1608 h 10000"/>
                <a:gd name="connsiteX41-4703" fmla="*/ 9569 w 10000"/>
                <a:gd name="connsiteY41-4704" fmla="*/ 2010 h 10000"/>
                <a:gd name="connsiteX42-4705" fmla="*/ 9856 w 10000"/>
                <a:gd name="connsiteY42-4706" fmla="*/ 2410 h 10000"/>
                <a:gd name="connsiteX43-4707" fmla="*/ 10000 w 10000"/>
                <a:gd name="connsiteY43-4708" fmla="*/ 2814 h 10000"/>
                <a:gd name="connsiteX44-4709" fmla="*/ 10000 w 10000"/>
                <a:gd name="connsiteY44-4710" fmla="*/ 2814 h 10000"/>
                <a:gd name="connsiteX45-4711" fmla="*/ 10000 w 10000"/>
                <a:gd name="connsiteY45-4712" fmla="*/ 3619 h 10000"/>
                <a:gd name="connsiteX46-4713" fmla="*/ 9713 w 10000"/>
                <a:gd name="connsiteY46-4714" fmla="*/ 4021 h 10000"/>
                <a:gd name="connsiteX47-4715" fmla="*/ 9713 w 10000"/>
                <a:gd name="connsiteY47-4716" fmla="*/ 4421 h 10000"/>
                <a:gd name="connsiteX48-4717" fmla="*/ 9569 w 10000"/>
                <a:gd name="connsiteY48-4718" fmla="*/ 4825 h 10000"/>
                <a:gd name="connsiteX49-4719" fmla="*/ 9569 w 10000"/>
                <a:gd name="connsiteY49-4720" fmla="*/ 5225 h 10000"/>
                <a:gd name="connsiteX50-4721" fmla="*/ 9425 w 10000"/>
                <a:gd name="connsiteY50-4722" fmla="*/ 5977 h 10000"/>
                <a:gd name="connsiteX51-4723" fmla="*/ 9282 w 10000"/>
                <a:gd name="connsiteY51-4724" fmla="*/ 6784 h 10000"/>
                <a:gd name="connsiteX52-4725" fmla="*/ 9282 w 10000"/>
                <a:gd name="connsiteY52-4726" fmla="*/ 7590 h 10000"/>
                <a:gd name="connsiteX0-4727" fmla="*/ 7989 w 10000"/>
                <a:gd name="connsiteY0-4728" fmla="*/ 7989 h 7989"/>
                <a:gd name="connsiteX1-4729" fmla="*/ 8133 w 10000"/>
                <a:gd name="connsiteY1-4730" fmla="*/ 6384 h 7989"/>
                <a:gd name="connsiteX2-4731" fmla="*/ 8133 w 10000"/>
                <a:gd name="connsiteY2-4732" fmla="*/ 5225 h 7989"/>
                <a:gd name="connsiteX3-4733" fmla="*/ 8133 w 10000"/>
                <a:gd name="connsiteY3-4734" fmla="*/ 4421 h 7989"/>
                <a:gd name="connsiteX4-4735" fmla="*/ 8133 w 10000"/>
                <a:gd name="connsiteY4-4736" fmla="*/ 4021 h 7989"/>
                <a:gd name="connsiteX5-4737" fmla="*/ 8133 w 10000"/>
                <a:gd name="connsiteY5-4738" fmla="*/ 3619 h 7989"/>
                <a:gd name="connsiteX6-4739" fmla="*/ 7989 w 10000"/>
                <a:gd name="connsiteY6-4740" fmla="*/ 3219 h 7989"/>
                <a:gd name="connsiteX7-4741" fmla="*/ 7846 w 10000"/>
                <a:gd name="connsiteY7-4742" fmla="*/ 2814 h 7989"/>
                <a:gd name="connsiteX8-4743" fmla="*/ 7702 w 10000"/>
                <a:gd name="connsiteY8-4744" fmla="*/ 2814 h 7989"/>
                <a:gd name="connsiteX9-4745" fmla="*/ 7289 w 10000"/>
                <a:gd name="connsiteY9-4746" fmla="*/ 2814 h 7989"/>
                <a:gd name="connsiteX10-4747" fmla="*/ 7002 w 10000"/>
                <a:gd name="connsiteY10-4748" fmla="*/ 2814 h 7989"/>
                <a:gd name="connsiteX11-4749" fmla="*/ 6427 w 10000"/>
                <a:gd name="connsiteY11-4750" fmla="*/ 2814 h 7989"/>
                <a:gd name="connsiteX12-4751" fmla="*/ 5853 w 10000"/>
                <a:gd name="connsiteY12-4752" fmla="*/ 3219 h 7989"/>
                <a:gd name="connsiteX13-4753" fmla="*/ 4991 w 10000"/>
                <a:gd name="connsiteY13-4754" fmla="*/ 3619 h 7989"/>
                <a:gd name="connsiteX14-4755" fmla="*/ 4147 w 10000"/>
                <a:gd name="connsiteY14-4756" fmla="*/ 3619 h 7989"/>
                <a:gd name="connsiteX15-4757" fmla="*/ 3285 w 10000"/>
                <a:gd name="connsiteY15-4758" fmla="*/ 4021 h 7989"/>
                <a:gd name="connsiteX16-4759" fmla="*/ 2280 w 10000"/>
                <a:gd name="connsiteY16-4760" fmla="*/ 4421 h 7989"/>
                <a:gd name="connsiteX17-4761" fmla="*/ 1418 w 10000"/>
                <a:gd name="connsiteY17-4762" fmla="*/ 4421 h 7989"/>
                <a:gd name="connsiteX18-4763" fmla="*/ 575 w 10000"/>
                <a:gd name="connsiteY18-4764" fmla="*/ 4825 h 7989"/>
                <a:gd name="connsiteX19-4765" fmla="*/ 0 w 10000"/>
                <a:gd name="connsiteY19-4766" fmla="*/ 4825 h 7989"/>
                <a:gd name="connsiteX20-4767" fmla="*/ 0 w 10000"/>
                <a:gd name="connsiteY20-4768" fmla="*/ 3219 h 7989"/>
                <a:gd name="connsiteX21-4769" fmla="*/ 575 w 10000"/>
                <a:gd name="connsiteY21-4770" fmla="*/ 3219 h 7989"/>
                <a:gd name="connsiteX22-4771" fmla="*/ 1275 w 10000"/>
                <a:gd name="connsiteY22-4772" fmla="*/ 2814 h 7989"/>
                <a:gd name="connsiteX23-4773" fmla="*/ 2136 w 10000"/>
                <a:gd name="connsiteY23-4774" fmla="*/ 2814 h 7989"/>
                <a:gd name="connsiteX24-4775" fmla="*/ 3142 w 10000"/>
                <a:gd name="connsiteY24-4776" fmla="*/ 2410 h 7989"/>
                <a:gd name="connsiteX25-4777" fmla="*/ 4004 w 10000"/>
                <a:gd name="connsiteY25-4778" fmla="*/ 2010 h 7989"/>
                <a:gd name="connsiteX26-4779" fmla="*/ 4847 w 10000"/>
                <a:gd name="connsiteY26-4780" fmla="*/ 2010 h 7989"/>
                <a:gd name="connsiteX27-4781" fmla="*/ 5566 w 10000"/>
                <a:gd name="connsiteY27-4782" fmla="*/ 1608 h 7989"/>
                <a:gd name="connsiteX28-4783" fmla="*/ 6284 w 10000"/>
                <a:gd name="connsiteY28-4784" fmla="*/ 1208 h 7989"/>
                <a:gd name="connsiteX29-4785" fmla="*/ 6715 w 10000"/>
                <a:gd name="connsiteY29-4786" fmla="*/ 1208 h 7989"/>
                <a:gd name="connsiteX30-4787" fmla="*/ 7145 w 10000"/>
                <a:gd name="connsiteY30-4788" fmla="*/ 805 h 7989"/>
                <a:gd name="connsiteX31-4789" fmla="*/ 7433 w 10000"/>
                <a:gd name="connsiteY31-4790" fmla="*/ 402 h 7989"/>
                <a:gd name="connsiteX32-4791" fmla="*/ 7702 w 10000"/>
                <a:gd name="connsiteY32-4792" fmla="*/ 402 h 7989"/>
                <a:gd name="connsiteX33-4793" fmla="*/ 7989 w 10000"/>
                <a:gd name="connsiteY33-4794" fmla="*/ 0 h 7989"/>
                <a:gd name="connsiteX34-4795" fmla="*/ 8133 w 10000"/>
                <a:gd name="connsiteY34-4796" fmla="*/ 0 h 7989"/>
                <a:gd name="connsiteX35-4797" fmla="*/ 8276 w 10000"/>
                <a:gd name="connsiteY35-4798" fmla="*/ 0 h 7989"/>
                <a:gd name="connsiteX36-4799" fmla="*/ 8420 w 10000"/>
                <a:gd name="connsiteY36-4800" fmla="*/ 402 h 7989"/>
                <a:gd name="connsiteX37-4801" fmla="*/ 8707 w 10000"/>
                <a:gd name="connsiteY37-4802" fmla="*/ 402 h 7989"/>
                <a:gd name="connsiteX38-4803" fmla="*/ 8995 w 10000"/>
                <a:gd name="connsiteY38-4804" fmla="*/ 805 h 7989"/>
                <a:gd name="connsiteX39-4805" fmla="*/ 9282 w 10000"/>
                <a:gd name="connsiteY39-4806" fmla="*/ 1608 h 7989"/>
                <a:gd name="connsiteX40-4807" fmla="*/ 9569 w 10000"/>
                <a:gd name="connsiteY40-4808" fmla="*/ 2010 h 7989"/>
                <a:gd name="connsiteX41-4809" fmla="*/ 9856 w 10000"/>
                <a:gd name="connsiteY41-4810" fmla="*/ 2410 h 7989"/>
                <a:gd name="connsiteX42-4811" fmla="*/ 10000 w 10000"/>
                <a:gd name="connsiteY42-4812" fmla="*/ 2814 h 7989"/>
                <a:gd name="connsiteX43-4813" fmla="*/ 10000 w 10000"/>
                <a:gd name="connsiteY43-4814" fmla="*/ 2814 h 7989"/>
                <a:gd name="connsiteX44-4815" fmla="*/ 10000 w 10000"/>
                <a:gd name="connsiteY44-4816" fmla="*/ 3619 h 7989"/>
                <a:gd name="connsiteX45-4817" fmla="*/ 9713 w 10000"/>
                <a:gd name="connsiteY45-4818" fmla="*/ 4021 h 7989"/>
                <a:gd name="connsiteX46-4819" fmla="*/ 9713 w 10000"/>
                <a:gd name="connsiteY46-4820" fmla="*/ 4421 h 7989"/>
                <a:gd name="connsiteX47-4821" fmla="*/ 9569 w 10000"/>
                <a:gd name="connsiteY47-4822" fmla="*/ 4825 h 7989"/>
                <a:gd name="connsiteX48-4823" fmla="*/ 9569 w 10000"/>
                <a:gd name="connsiteY48-4824" fmla="*/ 5225 h 7989"/>
                <a:gd name="connsiteX49-4825" fmla="*/ 9425 w 10000"/>
                <a:gd name="connsiteY49-4826" fmla="*/ 5977 h 7989"/>
                <a:gd name="connsiteX50-4827" fmla="*/ 9282 w 10000"/>
                <a:gd name="connsiteY50-4828" fmla="*/ 6784 h 7989"/>
                <a:gd name="connsiteX51-4829" fmla="*/ 9282 w 10000"/>
                <a:gd name="connsiteY51-4830" fmla="*/ 7590 h 7989"/>
                <a:gd name="connsiteX0-4831" fmla="*/ 8133 w 10000"/>
                <a:gd name="connsiteY0-4832" fmla="*/ 7991 h 9501"/>
                <a:gd name="connsiteX1-4833" fmla="*/ 8133 w 10000"/>
                <a:gd name="connsiteY1-4834" fmla="*/ 6540 h 9501"/>
                <a:gd name="connsiteX2-4835" fmla="*/ 8133 w 10000"/>
                <a:gd name="connsiteY2-4836" fmla="*/ 5534 h 9501"/>
                <a:gd name="connsiteX3-4837" fmla="*/ 8133 w 10000"/>
                <a:gd name="connsiteY3-4838" fmla="*/ 5033 h 9501"/>
                <a:gd name="connsiteX4-4839" fmla="*/ 8133 w 10000"/>
                <a:gd name="connsiteY4-4840" fmla="*/ 4530 h 9501"/>
                <a:gd name="connsiteX5-4841" fmla="*/ 7989 w 10000"/>
                <a:gd name="connsiteY5-4842" fmla="*/ 4029 h 9501"/>
                <a:gd name="connsiteX6-4843" fmla="*/ 7846 w 10000"/>
                <a:gd name="connsiteY6-4844" fmla="*/ 3522 h 9501"/>
                <a:gd name="connsiteX7-4845" fmla="*/ 7702 w 10000"/>
                <a:gd name="connsiteY7-4846" fmla="*/ 3522 h 9501"/>
                <a:gd name="connsiteX8-4847" fmla="*/ 7289 w 10000"/>
                <a:gd name="connsiteY8-4848" fmla="*/ 3522 h 9501"/>
                <a:gd name="connsiteX9-4849" fmla="*/ 7002 w 10000"/>
                <a:gd name="connsiteY9-4850" fmla="*/ 3522 h 9501"/>
                <a:gd name="connsiteX10-4851" fmla="*/ 6427 w 10000"/>
                <a:gd name="connsiteY10-4852" fmla="*/ 3522 h 9501"/>
                <a:gd name="connsiteX11-4853" fmla="*/ 5853 w 10000"/>
                <a:gd name="connsiteY11-4854" fmla="*/ 4029 h 9501"/>
                <a:gd name="connsiteX12-4855" fmla="*/ 4991 w 10000"/>
                <a:gd name="connsiteY12-4856" fmla="*/ 4530 h 9501"/>
                <a:gd name="connsiteX13-4857" fmla="*/ 4147 w 10000"/>
                <a:gd name="connsiteY13-4858" fmla="*/ 4530 h 9501"/>
                <a:gd name="connsiteX14-4859" fmla="*/ 3285 w 10000"/>
                <a:gd name="connsiteY14-4860" fmla="*/ 5033 h 9501"/>
                <a:gd name="connsiteX15-4861" fmla="*/ 2280 w 10000"/>
                <a:gd name="connsiteY15-4862" fmla="*/ 5534 h 9501"/>
                <a:gd name="connsiteX16-4863" fmla="*/ 1418 w 10000"/>
                <a:gd name="connsiteY16-4864" fmla="*/ 5534 h 9501"/>
                <a:gd name="connsiteX17-4865" fmla="*/ 575 w 10000"/>
                <a:gd name="connsiteY17-4866" fmla="*/ 6040 h 9501"/>
                <a:gd name="connsiteX18-4867" fmla="*/ 0 w 10000"/>
                <a:gd name="connsiteY18-4868" fmla="*/ 6040 h 9501"/>
                <a:gd name="connsiteX19-4869" fmla="*/ 0 w 10000"/>
                <a:gd name="connsiteY19-4870" fmla="*/ 4029 h 9501"/>
                <a:gd name="connsiteX20-4871" fmla="*/ 575 w 10000"/>
                <a:gd name="connsiteY20-4872" fmla="*/ 4029 h 9501"/>
                <a:gd name="connsiteX21-4873" fmla="*/ 1275 w 10000"/>
                <a:gd name="connsiteY21-4874" fmla="*/ 3522 h 9501"/>
                <a:gd name="connsiteX22-4875" fmla="*/ 2136 w 10000"/>
                <a:gd name="connsiteY22-4876" fmla="*/ 3522 h 9501"/>
                <a:gd name="connsiteX23-4877" fmla="*/ 3142 w 10000"/>
                <a:gd name="connsiteY23-4878" fmla="*/ 3017 h 9501"/>
                <a:gd name="connsiteX24-4879" fmla="*/ 4004 w 10000"/>
                <a:gd name="connsiteY24-4880" fmla="*/ 2516 h 9501"/>
                <a:gd name="connsiteX25-4881" fmla="*/ 4847 w 10000"/>
                <a:gd name="connsiteY25-4882" fmla="*/ 2516 h 9501"/>
                <a:gd name="connsiteX26-4883" fmla="*/ 5566 w 10000"/>
                <a:gd name="connsiteY26-4884" fmla="*/ 2013 h 9501"/>
                <a:gd name="connsiteX27-4885" fmla="*/ 6284 w 10000"/>
                <a:gd name="connsiteY27-4886" fmla="*/ 1512 h 9501"/>
                <a:gd name="connsiteX28-4887" fmla="*/ 6715 w 10000"/>
                <a:gd name="connsiteY28-4888" fmla="*/ 1512 h 9501"/>
                <a:gd name="connsiteX29-4889" fmla="*/ 7145 w 10000"/>
                <a:gd name="connsiteY29-4890" fmla="*/ 1008 h 9501"/>
                <a:gd name="connsiteX30-4891" fmla="*/ 7433 w 10000"/>
                <a:gd name="connsiteY30-4892" fmla="*/ 503 h 9501"/>
                <a:gd name="connsiteX31-4893" fmla="*/ 7702 w 10000"/>
                <a:gd name="connsiteY31-4894" fmla="*/ 503 h 9501"/>
                <a:gd name="connsiteX32-4895" fmla="*/ 7989 w 10000"/>
                <a:gd name="connsiteY32-4896" fmla="*/ 0 h 9501"/>
                <a:gd name="connsiteX33-4897" fmla="*/ 8133 w 10000"/>
                <a:gd name="connsiteY33-4898" fmla="*/ 0 h 9501"/>
                <a:gd name="connsiteX34-4899" fmla="*/ 8276 w 10000"/>
                <a:gd name="connsiteY34-4900" fmla="*/ 0 h 9501"/>
                <a:gd name="connsiteX35-4901" fmla="*/ 8420 w 10000"/>
                <a:gd name="connsiteY35-4902" fmla="*/ 503 h 9501"/>
                <a:gd name="connsiteX36-4903" fmla="*/ 8707 w 10000"/>
                <a:gd name="connsiteY36-4904" fmla="*/ 503 h 9501"/>
                <a:gd name="connsiteX37-4905" fmla="*/ 8995 w 10000"/>
                <a:gd name="connsiteY37-4906" fmla="*/ 1008 h 9501"/>
                <a:gd name="connsiteX38-4907" fmla="*/ 9282 w 10000"/>
                <a:gd name="connsiteY38-4908" fmla="*/ 2013 h 9501"/>
                <a:gd name="connsiteX39-4909" fmla="*/ 9569 w 10000"/>
                <a:gd name="connsiteY39-4910" fmla="*/ 2516 h 9501"/>
                <a:gd name="connsiteX40-4911" fmla="*/ 9856 w 10000"/>
                <a:gd name="connsiteY40-4912" fmla="*/ 3017 h 9501"/>
                <a:gd name="connsiteX41-4913" fmla="*/ 10000 w 10000"/>
                <a:gd name="connsiteY41-4914" fmla="*/ 3522 h 9501"/>
                <a:gd name="connsiteX42-4915" fmla="*/ 10000 w 10000"/>
                <a:gd name="connsiteY42-4916" fmla="*/ 3522 h 9501"/>
                <a:gd name="connsiteX43-4917" fmla="*/ 10000 w 10000"/>
                <a:gd name="connsiteY43-4918" fmla="*/ 4530 h 9501"/>
                <a:gd name="connsiteX44-4919" fmla="*/ 9713 w 10000"/>
                <a:gd name="connsiteY44-4920" fmla="*/ 5033 h 9501"/>
                <a:gd name="connsiteX45-4921" fmla="*/ 9713 w 10000"/>
                <a:gd name="connsiteY45-4922" fmla="*/ 5534 h 9501"/>
                <a:gd name="connsiteX46-4923" fmla="*/ 9569 w 10000"/>
                <a:gd name="connsiteY46-4924" fmla="*/ 6040 h 9501"/>
                <a:gd name="connsiteX47-4925" fmla="*/ 9569 w 10000"/>
                <a:gd name="connsiteY47-4926" fmla="*/ 6540 h 9501"/>
                <a:gd name="connsiteX48-4927" fmla="*/ 9425 w 10000"/>
                <a:gd name="connsiteY48-4928" fmla="*/ 7482 h 9501"/>
                <a:gd name="connsiteX49-4929" fmla="*/ 9282 w 10000"/>
                <a:gd name="connsiteY49-4930" fmla="*/ 8492 h 9501"/>
                <a:gd name="connsiteX50-4931" fmla="*/ 9282 w 10000"/>
                <a:gd name="connsiteY50-4932" fmla="*/ 9501 h 9501"/>
                <a:gd name="connsiteX0-4933" fmla="*/ 8133 w 10000"/>
                <a:gd name="connsiteY0-4934" fmla="*/ 6883 h 10000"/>
                <a:gd name="connsiteX1-4935" fmla="*/ 8133 w 10000"/>
                <a:gd name="connsiteY1-4936" fmla="*/ 5825 h 10000"/>
                <a:gd name="connsiteX2-4937" fmla="*/ 8133 w 10000"/>
                <a:gd name="connsiteY2-4938" fmla="*/ 5297 h 10000"/>
                <a:gd name="connsiteX3-4939" fmla="*/ 8133 w 10000"/>
                <a:gd name="connsiteY3-4940" fmla="*/ 4768 h 10000"/>
                <a:gd name="connsiteX4-4941" fmla="*/ 7989 w 10000"/>
                <a:gd name="connsiteY4-4942" fmla="*/ 4241 h 10000"/>
                <a:gd name="connsiteX5-4943" fmla="*/ 7846 w 10000"/>
                <a:gd name="connsiteY5-4944" fmla="*/ 3707 h 10000"/>
                <a:gd name="connsiteX6-4945" fmla="*/ 7702 w 10000"/>
                <a:gd name="connsiteY6-4946" fmla="*/ 3707 h 10000"/>
                <a:gd name="connsiteX7-4947" fmla="*/ 7289 w 10000"/>
                <a:gd name="connsiteY7-4948" fmla="*/ 3707 h 10000"/>
                <a:gd name="connsiteX8-4949" fmla="*/ 7002 w 10000"/>
                <a:gd name="connsiteY8-4950" fmla="*/ 3707 h 10000"/>
                <a:gd name="connsiteX9-4951" fmla="*/ 6427 w 10000"/>
                <a:gd name="connsiteY9-4952" fmla="*/ 3707 h 10000"/>
                <a:gd name="connsiteX10-4953" fmla="*/ 5853 w 10000"/>
                <a:gd name="connsiteY10-4954" fmla="*/ 4241 h 10000"/>
                <a:gd name="connsiteX11-4955" fmla="*/ 4991 w 10000"/>
                <a:gd name="connsiteY11-4956" fmla="*/ 4768 h 10000"/>
                <a:gd name="connsiteX12-4957" fmla="*/ 4147 w 10000"/>
                <a:gd name="connsiteY12-4958" fmla="*/ 4768 h 10000"/>
                <a:gd name="connsiteX13-4959" fmla="*/ 3285 w 10000"/>
                <a:gd name="connsiteY13-4960" fmla="*/ 5297 h 10000"/>
                <a:gd name="connsiteX14-4961" fmla="*/ 2280 w 10000"/>
                <a:gd name="connsiteY14-4962" fmla="*/ 5825 h 10000"/>
                <a:gd name="connsiteX15-4963" fmla="*/ 1418 w 10000"/>
                <a:gd name="connsiteY15-4964" fmla="*/ 5825 h 10000"/>
                <a:gd name="connsiteX16-4965" fmla="*/ 575 w 10000"/>
                <a:gd name="connsiteY16-4966" fmla="*/ 6357 h 10000"/>
                <a:gd name="connsiteX17-4967" fmla="*/ 0 w 10000"/>
                <a:gd name="connsiteY17-4968" fmla="*/ 6357 h 10000"/>
                <a:gd name="connsiteX18-4969" fmla="*/ 0 w 10000"/>
                <a:gd name="connsiteY18-4970" fmla="*/ 4241 h 10000"/>
                <a:gd name="connsiteX19-4971" fmla="*/ 575 w 10000"/>
                <a:gd name="connsiteY19-4972" fmla="*/ 4241 h 10000"/>
                <a:gd name="connsiteX20-4973" fmla="*/ 1275 w 10000"/>
                <a:gd name="connsiteY20-4974" fmla="*/ 3707 h 10000"/>
                <a:gd name="connsiteX21-4975" fmla="*/ 2136 w 10000"/>
                <a:gd name="connsiteY21-4976" fmla="*/ 3707 h 10000"/>
                <a:gd name="connsiteX22-4977" fmla="*/ 3142 w 10000"/>
                <a:gd name="connsiteY22-4978" fmla="*/ 3175 h 10000"/>
                <a:gd name="connsiteX23-4979" fmla="*/ 4004 w 10000"/>
                <a:gd name="connsiteY23-4980" fmla="*/ 2648 h 10000"/>
                <a:gd name="connsiteX24-4981" fmla="*/ 4847 w 10000"/>
                <a:gd name="connsiteY24-4982" fmla="*/ 2648 h 10000"/>
                <a:gd name="connsiteX25-4983" fmla="*/ 5566 w 10000"/>
                <a:gd name="connsiteY25-4984" fmla="*/ 2119 h 10000"/>
                <a:gd name="connsiteX26-4985" fmla="*/ 6284 w 10000"/>
                <a:gd name="connsiteY26-4986" fmla="*/ 1591 h 10000"/>
                <a:gd name="connsiteX27-4987" fmla="*/ 6715 w 10000"/>
                <a:gd name="connsiteY27-4988" fmla="*/ 1591 h 10000"/>
                <a:gd name="connsiteX28-4989" fmla="*/ 7145 w 10000"/>
                <a:gd name="connsiteY28-4990" fmla="*/ 1061 h 10000"/>
                <a:gd name="connsiteX29-4991" fmla="*/ 7433 w 10000"/>
                <a:gd name="connsiteY29-4992" fmla="*/ 529 h 10000"/>
                <a:gd name="connsiteX30-4993" fmla="*/ 7702 w 10000"/>
                <a:gd name="connsiteY30-4994" fmla="*/ 529 h 10000"/>
                <a:gd name="connsiteX31-4995" fmla="*/ 7989 w 10000"/>
                <a:gd name="connsiteY31-4996" fmla="*/ 0 h 10000"/>
                <a:gd name="connsiteX32-4997" fmla="*/ 8133 w 10000"/>
                <a:gd name="connsiteY32-4998" fmla="*/ 0 h 10000"/>
                <a:gd name="connsiteX33-4999" fmla="*/ 8276 w 10000"/>
                <a:gd name="connsiteY33-5000" fmla="*/ 0 h 10000"/>
                <a:gd name="connsiteX34-5001" fmla="*/ 8420 w 10000"/>
                <a:gd name="connsiteY34-5002" fmla="*/ 529 h 10000"/>
                <a:gd name="connsiteX35-5003" fmla="*/ 8707 w 10000"/>
                <a:gd name="connsiteY35-5004" fmla="*/ 529 h 10000"/>
                <a:gd name="connsiteX36-5005" fmla="*/ 8995 w 10000"/>
                <a:gd name="connsiteY36-5006" fmla="*/ 1061 h 10000"/>
                <a:gd name="connsiteX37-5007" fmla="*/ 9282 w 10000"/>
                <a:gd name="connsiteY37-5008" fmla="*/ 2119 h 10000"/>
                <a:gd name="connsiteX38-5009" fmla="*/ 9569 w 10000"/>
                <a:gd name="connsiteY38-5010" fmla="*/ 2648 h 10000"/>
                <a:gd name="connsiteX39-5011" fmla="*/ 9856 w 10000"/>
                <a:gd name="connsiteY39-5012" fmla="*/ 3175 h 10000"/>
                <a:gd name="connsiteX40-5013" fmla="*/ 10000 w 10000"/>
                <a:gd name="connsiteY40-5014" fmla="*/ 3707 h 10000"/>
                <a:gd name="connsiteX41-5015" fmla="*/ 10000 w 10000"/>
                <a:gd name="connsiteY41-5016" fmla="*/ 3707 h 10000"/>
                <a:gd name="connsiteX42-5017" fmla="*/ 10000 w 10000"/>
                <a:gd name="connsiteY42-5018" fmla="*/ 4768 h 10000"/>
                <a:gd name="connsiteX43-5019" fmla="*/ 9713 w 10000"/>
                <a:gd name="connsiteY43-5020" fmla="*/ 5297 h 10000"/>
                <a:gd name="connsiteX44-5021" fmla="*/ 9713 w 10000"/>
                <a:gd name="connsiteY44-5022" fmla="*/ 5825 h 10000"/>
                <a:gd name="connsiteX45-5023" fmla="*/ 9569 w 10000"/>
                <a:gd name="connsiteY45-5024" fmla="*/ 6357 h 10000"/>
                <a:gd name="connsiteX46-5025" fmla="*/ 9569 w 10000"/>
                <a:gd name="connsiteY46-5026" fmla="*/ 6883 h 10000"/>
                <a:gd name="connsiteX47-5027" fmla="*/ 9425 w 10000"/>
                <a:gd name="connsiteY47-5028" fmla="*/ 7875 h 10000"/>
                <a:gd name="connsiteX48-5029" fmla="*/ 9282 w 10000"/>
                <a:gd name="connsiteY48-5030" fmla="*/ 8938 h 10000"/>
                <a:gd name="connsiteX49-5031" fmla="*/ 9282 w 10000"/>
                <a:gd name="connsiteY49-5032" fmla="*/ 10000 h 10000"/>
                <a:gd name="connsiteX0-5033" fmla="*/ 8133 w 10000"/>
                <a:gd name="connsiteY0-5034" fmla="*/ 6883 h 8938"/>
                <a:gd name="connsiteX1-5035" fmla="*/ 8133 w 10000"/>
                <a:gd name="connsiteY1-5036" fmla="*/ 5825 h 8938"/>
                <a:gd name="connsiteX2-5037" fmla="*/ 8133 w 10000"/>
                <a:gd name="connsiteY2-5038" fmla="*/ 5297 h 8938"/>
                <a:gd name="connsiteX3-5039" fmla="*/ 8133 w 10000"/>
                <a:gd name="connsiteY3-5040" fmla="*/ 4768 h 8938"/>
                <a:gd name="connsiteX4-5041" fmla="*/ 7989 w 10000"/>
                <a:gd name="connsiteY4-5042" fmla="*/ 4241 h 8938"/>
                <a:gd name="connsiteX5-5043" fmla="*/ 7846 w 10000"/>
                <a:gd name="connsiteY5-5044" fmla="*/ 3707 h 8938"/>
                <a:gd name="connsiteX6-5045" fmla="*/ 7702 w 10000"/>
                <a:gd name="connsiteY6-5046" fmla="*/ 3707 h 8938"/>
                <a:gd name="connsiteX7-5047" fmla="*/ 7289 w 10000"/>
                <a:gd name="connsiteY7-5048" fmla="*/ 3707 h 8938"/>
                <a:gd name="connsiteX8-5049" fmla="*/ 7002 w 10000"/>
                <a:gd name="connsiteY8-5050" fmla="*/ 3707 h 8938"/>
                <a:gd name="connsiteX9-5051" fmla="*/ 6427 w 10000"/>
                <a:gd name="connsiteY9-5052" fmla="*/ 3707 h 8938"/>
                <a:gd name="connsiteX10-5053" fmla="*/ 5853 w 10000"/>
                <a:gd name="connsiteY10-5054" fmla="*/ 4241 h 8938"/>
                <a:gd name="connsiteX11-5055" fmla="*/ 4991 w 10000"/>
                <a:gd name="connsiteY11-5056" fmla="*/ 4768 h 8938"/>
                <a:gd name="connsiteX12-5057" fmla="*/ 4147 w 10000"/>
                <a:gd name="connsiteY12-5058" fmla="*/ 4768 h 8938"/>
                <a:gd name="connsiteX13-5059" fmla="*/ 3285 w 10000"/>
                <a:gd name="connsiteY13-5060" fmla="*/ 5297 h 8938"/>
                <a:gd name="connsiteX14-5061" fmla="*/ 2280 w 10000"/>
                <a:gd name="connsiteY14-5062" fmla="*/ 5825 h 8938"/>
                <a:gd name="connsiteX15-5063" fmla="*/ 1418 w 10000"/>
                <a:gd name="connsiteY15-5064" fmla="*/ 5825 h 8938"/>
                <a:gd name="connsiteX16-5065" fmla="*/ 575 w 10000"/>
                <a:gd name="connsiteY16-5066" fmla="*/ 6357 h 8938"/>
                <a:gd name="connsiteX17-5067" fmla="*/ 0 w 10000"/>
                <a:gd name="connsiteY17-5068" fmla="*/ 6357 h 8938"/>
                <a:gd name="connsiteX18-5069" fmla="*/ 0 w 10000"/>
                <a:gd name="connsiteY18-5070" fmla="*/ 4241 h 8938"/>
                <a:gd name="connsiteX19-5071" fmla="*/ 575 w 10000"/>
                <a:gd name="connsiteY19-5072" fmla="*/ 4241 h 8938"/>
                <a:gd name="connsiteX20-5073" fmla="*/ 1275 w 10000"/>
                <a:gd name="connsiteY20-5074" fmla="*/ 3707 h 8938"/>
                <a:gd name="connsiteX21-5075" fmla="*/ 2136 w 10000"/>
                <a:gd name="connsiteY21-5076" fmla="*/ 3707 h 8938"/>
                <a:gd name="connsiteX22-5077" fmla="*/ 3142 w 10000"/>
                <a:gd name="connsiteY22-5078" fmla="*/ 3175 h 8938"/>
                <a:gd name="connsiteX23-5079" fmla="*/ 4004 w 10000"/>
                <a:gd name="connsiteY23-5080" fmla="*/ 2648 h 8938"/>
                <a:gd name="connsiteX24-5081" fmla="*/ 4847 w 10000"/>
                <a:gd name="connsiteY24-5082" fmla="*/ 2648 h 8938"/>
                <a:gd name="connsiteX25-5083" fmla="*/ 5566 w 10000"/>
                <a:gd name="connsiteY25-5084" fmla="*/ 2119 h 8938"/>
                <a:gd name="connsiteX26-5085" fmla="*/ 6284 w 10000"/>
                <a:gd name="connsiteY26-5086" fmla="*/ 1591 h 8938"/>
                <a:gd name="connsiteX27-5087" fmla="*/ 6715 w 10000"/>
                <a:gd name="connsiteY27-5088" fmla="*/ 1591 h 8938"/>
                <a:gd name="connsiteX28-5089" fmla="*/ 7145 w 10000"/>
                <a:gd name="connsiteY28-5090" fmla="*/ 1061 h 8938"/>
                <a:gd name="connsiteX29-5091" fmla="*/ 7433 w 10000"/>
                <a:gd name="connsiteY29-5092" fmla="*/ 529 h 8938"/>
                <a:gd name="connsiteX30-5093" fmla="*/ 7702 w 10000"/>
                <a:gd name="connsiteY30-5094" fmla="*/ 529 h 8938"/>
                <a:gd name="connsiteX31-5095" fmla="*/ 7989 w 10000"/>
                <a:gd name="connsiteY31-5096" fmla="*/ 0 h 8938"/>
                <a:gd name="connsiteX32-5097" fmla="*/ 8133 w 10000"/>
                <a:gd name="connsiteY32-5098" fmla="*/ 0 h 8938"/>
                <a:gd name="connsiteX33-5099" fmla="*/ 8276 w 10000"/>
                <a:gd name="connsiteY33-5100" fmla="*/ 0 h 8938"/>
                <a:gd name="connsiteX34-5101" fmla="*/ 8420 w 10000"/>
                <a:gd name="connsiteY34-5102" fmla="*/ 529 h 8938"/>
                <a:gd name="connsiteX35-5103" fmla="*/ 8707 w 10000"/>
                <a:gd name="connsiteY35-5104" fmla="*/ 529 h 8938"/>
                <a:gd name="connsiteX36-5105" fmla="*/ 8995 w 10000"/>
                <a:gd name="connsiteY36-5106" fmla="*/ 1061 h 8938"/>
                <a:gd name="connsiteX37-5107" fmla="*/ 9282 w 10000"/>
                <a:gd name="connsiteY37-5108" fmla="*/ 2119 h 8938"/>
                <a:gd name="connsiteX38-5109" fmla="*/ 9569 w 10000"/>
                <a:gd name="connsiteY38-5110" fmla="*/ 2648 h 8938"/>
                <a:gd name="connsiteX39-5111" fmla="*/ 9856 w 10000"/>
                <a:gd name="connsiteY39-5112" fmla="*/ 3175 h 8938"/>
                <a:gd name="connsiteX40-5113" fmla="*/ 10000 w 10000"/>
                <a:gd name="connsiteY40-5114" fmla="*/ 3707 h 8938"/>
                <a:gd name="connsiteX41-5115" fmla="*/ 10000 w 10000"/>
                <a:gd name="connsiteY41-5116" fmla="*/ 3707 h 8938"/>
                <a:gd name="connsiteX42-5117" fmla="*/ 10000 w 10000"/>
                <a:gd name="connsiteY42-5118" fmla="*/ 4768 h 8938"/>
                <a:gd name="connsiteX43-5119" fmla="*/ 9713 w 10000"/>
                <a:gd name="connsiteY43-5120" fmla="*/ 5297 h 8938"/>
                <a:gd name="connsiteX44-5121" fmla="*/ 9713 w 10000"/>
                <a:gd name="connsiteY44-5122" fmla="*/ 5825 h 8938"/>
                <a:gd name="connsiteX45-5123" fmla="*/ 9569 w 10000"/>
                <a:gd name="connsiteY45-5124" fmla="*/ 6357 h 8938"/>
                <a:gd name="connsiteX46-5125" fmla="*/ 9569 w 10000"/>
                <a:gd name="connsiteY46-5126" fmla="*/ 6883 h 8938"/>
                <a:gd name="connsiteX47-5127" fmla="*/ 9425 w 10000"/>
                <a:gd name="connsiteY47-5128" fmla="*/ 7875 h 8938"/>
                <a:gd name="connsiteX48-5129" fmla="*/ 9282 w 10000"/>
                <a:gd name="connsiteY48-5130" fmla="*/ 8938 h 8938"/>
                <a:gd name="connsiteX0-5131" fmla="*/ 8133 w 10000"/>
                <a:gd name="connsiteY0-5132" fmla="*/ 7701 h 8811"/>
                <a:gd name="connsiteX1-5133" fmla="*/ 8133 w 10000"/>
                <a:gd name="connsiteY1-5134" fmla="*/ 6517 h 8811"/>
                <a:gd name="connsiteX2-5135" fmla="*/ 8133 w 10000"/>
                <a:gd name="connsiteY2-5136" fmla="*/ 5926 h 8811"/>
                <a:gd name="connsiteX3-5137" fmla="*/ 8133 w 10000"/>
                <a:gd name="connsiteY3-5138" fmla="*/ 5335 h 8811"/>
                <a:gd name="connsiteX4-5139" fmla="*/ 7989 w 10000"/>
                <a:gd name="connsiteY4-5140" fmla="*/ 4745 h 8811"/>
                <a:gd name="connsiteX5-5141" fmla="*/ 7846 w 10000"/>
                <a:gd name="connsiteY5-5142" fmla="*/ 4147 h 8811"/>
                <a:gd name="connsiteX6-5143" fmla="*/ 7702 w 10000"/>
                <a:gd name="connsiteY6-5144" fmla="*/ 4147 h 8811"/>
                <a:gd name="connsiteX7-5145" fmla="*/ 7289 w 10000"/>
                <a:gd name="connsiteY7-5146" fmla="*/ 4147 h 8811"/>
                <a:gd name="connsiteX8-5147" fmla="*/ 7002 w 10000"/>
                <a:gd name="connsiteY8-5148" fmla="*/ 4147 h 8811"/>
                <a:gd name="connsiteX9-5149" fmla="*/ 6427 w 10000"/>
                <a:gd name="connsiteY9-5150" fmla="*/ 4147 h 8811"/>
                <a:gd name="connsiteX10-5151" fmla="*/ 5853 w 10000"/>
                <a:gd name="connsiteY10-5152" fmla="*/ 4745 h 8811"/>
                <a:gd name="connsiteX11-5153" fmla="*/ 4991 w 10000"/>
                <a:gd name="connsiteY11-5154" fmla="*/ 5335 h 8811"/>
                <a:gd name="connsiteX12-5155" fmla="*/ 4147 w 10000"/>
                <a:gd name="connsiteY12-5156" fmla="*/ 5335 h 8811"/>
                <a:gd name="connsiteX13-5157" fmla="*/ 3285 w 10000"/>
                <a:gd name="connsiteY13-5158" fmla="*/ 5926 h 8811"/>
                <a:gd name="connsiteX14-5159" fmla="*/ 2280 w 10000"/>
                <a:gd name="connsiteY14-5160" fmla="*/ 6517 h 8811"/>
                <a:gd name="connsiteX15-5161" fmla="*/ 1418 w 10000"/>
                <a:gd name="connsiteY15-5162" fmla="*/ 6517 h 8811"/>
                <a:gd name="connsiteX16-5163" fmla="*/ 575 w 10000"/>
                <a:gd name="connsiteY16-5164" fmla="*/ 7112 h 8811"/>
                <a:gd name="connsiteX17-5165" fmla="*/ 0 w 10000"/>
                <a:gd name="connsiteY17-5166" fmla="*/ 7112 h 8811"/>
                <a:gd name="connsiteX18-5167" fmla="*/ 0 w 10000"/>
                <a:gd name="connsiteY18-5168" fmla="*/ 4745 h 8811"/>
                <a:gd name="connsiteX19-5169" fmla="*/ 575 w 10000"/>
                <a:gd name="connsiteY19-5170" fmla="*/ 4745 h 8811"/>
                <a:gd name="connsiteX20-5171" fmla="*/ 1275 w 10000"/>
                <a:gd name="connsiteY20-5172" fmla="*/ 4147 h 8811"/>
                <a:gd name="connsiteX21-5173" fmla="*/ 2136 w 10000"/>
                <a:gd name="connsiteY21-5174" fmla="*/ 4147 h 8811"/>
                <a:gd name="connsiteX22-5175" fmla="*/ 3142 w 10000"/>
                <a:gd name="connsiteY22-5176" fmla="*/ 3552 h 8811"/>
                <a:gd name="connsiteX23-5177" fmla="*/ 4004 w 10000"/>
                <a:gd name="connsiteY23-5178" fmla="*/ 2963 h 8811"/>
                <a:gd name="connsiteX24-5179" fmla="*/ 4847 w 10000"/>
                <a:gd name="connsiteY24-5180" fmla="*/ 2963 h 8811"/>
                <a:gd name="connsiteX25-5181" fmla="*/ 5566 w 10000"/>
                <a:gd name="connsiteY25-5182" fmla="*/ 2371 h 8811"/>
                <a:gd name="connsiteX26-5183" fmla="*/ 6284 w 10000"/>
                <a:gd name="connsiteY26-5184" fmla="*/ 1780 h 8811"/>
                <a:gd name="connsiteX27-5185" fmla="*/ 6715 w 10000"/>
                <a:gd name="connsiteY27-5186" fmla="*/ 1780 h 8811"/>
                <a:gd name="connsiteX28-5187" fmla="*/ 7145 w 10000"/>
                <a:gd name="connsiteY28-5188" fmla="*/ 1187 h 8811"/>
                <a:gd name="connsiteX29-5189" fmla="*/ 7433 w 10000"/>
                <a:gd name="connsiteY29-5190" fmla="*/ 592 h 8811"/>
                <a:gd name="connsiteX30-5191" fmla="*/ 7702 w 10000"/>
                <a:gd name="connsiteY30-5192" fmla="*/ 592 h 8811"/>
                <a:gd name="connsiteX31-5193" fmla="*/ 7989 w 10000"/>
                <a:gd name="connsiteY31-5194" fmla="*/ 0 h 8811"/>
                <a:gd name="connsiteX32-5195" fmla="*/ 8133 w 10000"/>
                <a:gd name="connsiteY32-5196" fmla="*/ 0 h 8811"/>
                <a:gd name="connsiteX33-5197" fmla="*/ 8276 w 10000"/>
                <a:gd name="connsiteY33-5198" fmla="*/ 0 h 8811"/>
                <a:gd name="connsiteX34-5199" fmla="*/ 8420 w 10000"/>
                <a:gd name="connsiteY34-5200" fmla="*/ 592 h 8811"/>
                <a:gd name="connsiteX35-5201" fmla="*/ 8707 w 10000"/>
                <a:gd name="connsiteY35-5202" fmla="*/ 592 h 8811"/>
                <a:gd name="connsiteX36-5203" fmla="*/ 8995 w 10000"/>
                <a:gd name="connsiteY36-5204" fmla="*/ 1187 h 8811"/>
                <a:gd name="connsiteX37-5205" fmla="*/ 9282 w 10000"/>
                <a:gd name="connsiteY37-5206" fmla="*/ 2371 h 8811"/>
                <a:gd name="connsiteX38-5207" fmla="*/ 9569 w 10000"/>
                <a:gd name="connsiteY38-5208" fmla="*/ 2963 h 8811"/>
                <a:gd name="connsiteX39-5209" fmla="*/ 9856 w 10000"/>
                <a:gd name="connsiteY39-5210" fmla="*/ 3552 h 8811"/>
                <a:gd name="connsiteX40-5211" fmla="*/ 10000 w 10000"/>
                <a:gd name="connsiteY40-5212" fmla="*/ 4147 h 8811"/>
                <a:gd name="connsiteX41-5213" fmla="*/ 10000 w 10000"/>
                <a:gd name="connsiteY41-5214" fmla="*/ 4147 h 8811"/>
                <a:gd name="connsiteX42-5215" fmla="*/ 10000 w 10000"/>
                <a:gd name="connsiteY42-5216" fmla="*/ 5335 h 8811"/>
                <a:gd name="connsiteX43-5217" fmla="*/ 9713 w 10000"/>
                <a:gd name="connsiteY43-5218" fmla="*/ 5926 h 8811"/>
                <a:gd name="connsiteX44-5219" fmla="*/ 9713 w 10000"/>
                <a:gd name="connsiteY44-5220" fmla="*/ 6517 h 8811"/>
                <a:gd name="connsiteX45-5221" fmla="*/ 9569 w 10000"/>
                <a:gd name="connsiteY45-5222" fmla="*/ 7112 h 8811"/>
                <a:gd name="connsiteX46-5223" fmla="*/ 9569 w 10000"/>
                <a:gd name="connsiteY46-5224" fmla="*/ 7701 h 8811"/>
                <a:gd name="connsiteX47-5225" fmla="*/ 9425 w 10000"/>
                <a:gd name="connsiteY47-5226" fmla="*/ 8811 h 8811"/>
                <a:gd name="connsiteX0-5227" fmla="*/ 8133 w 10000"/>
                <a:gd name="connsiteY0-5228" fmla="*/ 8740 h 8740"/>
                <a:gd name="connsiteX1-5229" fmla="*/ 8133 w 10000"/>
                <a:gd name="connsiteY1-5230" fmla="*/ 7396 h 8740"/>
                <a:gd name="connsiteX2-5231" fmla="*/ 8133 w 10000"/>
                <a:gd name="connsiteY2-5232" fmla="*/ 6726 h 8740"/>
                <a:gd name="connsiteX3-5233" fmla="*/ 8133 w 10000"/>
                <a:gd name="connsiteY3-5234" fmla="*/ 6055 h 8740"/>
                <a:gd name="connsiteX4-5235" fmla="*/ 7989 w 10000"/>
                <a:gd name="connsiteY4-5236" fmla="*/ 5385 h 8740"/>
                <a:gd name="connsiteX5-5237" fmla="*/ 7846 w 10000"/>
                <a:gd name="connsiteY5-5238" fmla="*/ 4707 h 8740"/>
                <a:gd name="connsiteX6-5239" fmla="*/ 7702 w 10000"/>
                <a:gd name="connsiteY6-5240" fmla="*/ 4707 h 8740"/>
                <a:gd name="connsiteX7-5241" fmla="*/ 7289 w 10000"/>
                <a:gd name="connsiteY7-5242" fmla="*/ 4707 h 8740"/>
                <a:gd name="connsiteX8-5243" fmla="*/ 7002 w 10000"/>
                <a:gd name="connsiteY8-5244" fmla="*/ 4707 h 8740"/>
                <a:gd name="connsiteX9-5245" fmla="*/ 6427 w 10000"/>
                <a:gd name="connsiteY9-5246" fmla="*/ 4707 h 8740"/>
                <a:gd name="connsiteX10-5247" fmla="*/ 5853 w 10000"/>
                <a:gd name="connsiteY10-5248" fmla="*/ 5385 h 8740"/>
                <a:gd name="connsiteX11-5249" fmla="*/ 4991 w 10000"/>
                <a:gd name="connsiteY11-5250" fmla="*/ 6055 h 8740"/>
                <a:gd name="connsiteX12-5251" fmla="*/ 4147 w 10000"/>
                <a:gd name="connsiteY12-5252" fmla="*/ 6055 h 8740"/>
                <a:gd name="connsiteX13-5253" fmla="*/ 3285 w 10000"/>
                <a:gd name="connsiteY13-5254" fmla="*/ 6726 h 8740"/>
                <a:gd name="connsiteX14-5255" fmla="*/ 2280 w 10000"/>
                <a:gd name="connsiteY14-5256" fmla="*/ 7396 h 8740"/>
                <a:gd name="connsiteX15-5257" fmla="*/ 1418 w 10000"/>
                <a:gd name="connsiteY15-5258" fmla="*/ 7396 h 8740"/>
                <a:gd name="connsiteX16-5259" fmla="*/ 575 w 10000"/>
                <a:gd name="connsiteY16-5260" fmla="*/ 8072 h 8740"/>
                <a:gd name="connsiteX17-5261" fmla="*/ 0 w 10000"/>
                <a:gd name="connsiteY17-5262" fmla="*/ 8072 h 8740"/>
                <a:gd name="connsiteX18-5263" fmla="*/ 0 w 10000"/>
                <a:gd name="connsiteY18-5264" fmla="*/ 5385 h 8740"/>
                <a:gd name="connsiteX19-5265" fmla="*/ 575 w 10000"/>
                <a:gd name="connsiteY19-5266" fmla="*/ 5385 h 8740"/>
                <a:gd name="connsiteX20-5267" fmla="*/ 1275 w 10000"/>
                <a:gd name="connsiteY20-5268" fmla="*/ 4707 h 8740"/>
                <a:gd name="connsiteX21-5269" fmla="*/ 2136 w 10000"/>
                <a:gd name="connsiteY21-5270" fmla="*/ 4707 h 8740"/>
                <a:gd name="connsiteX22-5271" fmla="*/ 3142 w 10000"/>
                <a:gd name="connsiteY22-5272" fmla="*/ 4031 h 8740"/>
                <a:gd name="connsiteX23-5273" fmla="*/ 4004 w 10000"/>
                <a:gd name="connsiteY23-5274" fmla="*/ 3363 h 8740"/>
                <a:gd name="connsiteX24-5275" fmla="*/ 4847 w 10000"/>
                <a:gd name="connsiteY24-5276" fmla="*/ 3363 h 8740"/>
                <a:gd name="connsiteX25-5277" fmla="*/ 5566 w 10000"/>
                <a:gd name="connsiteY25-5278" fmla="*/ 2691 h 8740"/>
                <a:gd name="connsiteX26-5279" fmla="*/ 6284 w 10000"/>
                <a:gd name="connsiteY26-5280" fmla="*/ 2020 h 8740"/>
                <a:gd name="connsiteX27-5281" fmla="*/ 6715 w 10000"/>
                <a:gd name="connsiteY27-5282" fmla="*/ 2020 h 8740"/>
                <a:gd name="connsiteX28-5283" fmla="*/ 7145 w 10000"/>
                <a:gd name="connsiteY28-5284" fmla="*/ 1347 h 8740"/>
                <a:gd name="connsiteX29-5285" fmla="*/ 7433 w 10000"/>
                <a:gd name="connsiteY29-5286" fmla="*/ 672 h 8740"/>
                <a:gd name="connsiteX30-5287" fmla="*/ 7702 w 10000"/>
                <a:gd name="connsiteY30-5288" fmla="*/ 672 h 8740"/>
                <a:gd name="connsiteX31-5289" fmla="*/ 7989 w 10000"/>
                <a:gd name="connsiteY31-5290" fmla="*/ 0 h 8740"/>
                <a:gd name="connsiteX32-5291" fmla="*/ 8133 w 10000"/>
                <a:gd name="connsiteY32-5292" fmla="*/ 0 h 8740"/>
                <a:gd name="connsiteX33-5293" fmla="*/ 8276 w 10000"/>
                <a:gd name="connsiteY33-5294" fmla="*/ 0 h 8740"/>
                <a:gd name="connsiteX34-5295" fmla="*/ 8420 w 10000"/>
                <a:gd name="connsiteY34-5296" fmla="*/ 672 h 8740"/>
                <a:gd name="connsiteX35-5297" fmla="*/ 8707 w 10000"/>
                <a:gd name="connsiteY35-5298" fmla="*/ 672 h 8740"/>
                <a:gd name="connsiteX36-5299" fmla="*/ 8995 w 10000"/>
                <a:gd name="connsiteY36-5300" fmla="*/ 1347 h 8740"/>
                <a:gd name="connsiteX37-5301" fmla="*/ 9282 w 10000"/>
                <a:gd name="connsiteY37-5302" fmla="*/ 2691 h 8740"/>
                <a:gd name="connsiteX38-5303" fmla="*/ 9569 w 10000"/>
                <a:gd name="connsiteY38-5304" fmla="*/ 3363 h 8740"/>
                <a:gd name="connsiteX39-5305" fmla="*/ 9856 w 10000"/>
                <a:gd name="connsiteY39-5306" fmla="*/ 4031 h 8740"/>
                <a:gd name="connsiteX40-5307" fmla="*/ 10000 w 10000"/>
                <a:gd name="connsiteY40-5308" fmla="*/ 4707 h 8740"/>
                <a:gd name="connsiteX41-5309" fmla="*/ 10000 w 10000"/>
                <a:gd name="connsiteY41-5310" fmla="*/ 4707 h 8740"/>
                <a:gd name="connsiteX42-5311" fmla="*/ 10000 w 10000"/>
                <a:gd name="connsiteY42-5312" fmla="*/ 6055 h 8740"/>
                <a:gd name="connsiteX43-5313" fmla="*/ 9713 w 10000"/>
                <a:gd name="connsiteY43-5314" fmla="*/ 6726 h 8740"/>
                <a:gd name="connsiteX44-5315" fmla="*/ 9713 w 10000"/>
                <a:gd name="connsiteY44-5316" fmla="*/ 7396 h 8740"/>
                <a:gd name="connsiteX45-5317" fmla="*/ 9569 w 10000"/>
                <a:gd name="connsiteY45-5318" fmla="*/ 8072 h 8740"/>
                <a:gd name="connsiteX46-5319" fmla="*/ 9569 w 10000"/>
                <a:gd name="connsiteY46-5320" fmla="*/ 8740 h 8740"/>
                <a:gd name="connsiteX0-5321" fmla="*/ 8133 w 10000"/>
                <a:gd name="connsiteY0-5322" fmla="*/ 10000 h 10000"/>
                <a:gd name="connsiteX1-5323" fmla="*/ 8133 w 10000"/>
                <a:gd name="connsiteY1-5324" fmla="*/ 8462 h 10000"/>
                <a:gd name="connsiteX2-5325" fmla="*/ 8133 w 10000"/>
                <a:gd name="connsiteY2-5326" fmla="*/ 7696 h 10000"/>
                <a:gd name="connsiteX3-5327" fmla="*/ 8133 w 10000"/>
                <a:gd name="connsiteY3-5328" fmla="*/ 6928 h 10000"/>
                <a:gd name="connsiteX4-5329" fmla="*/ 7989 w 10000"/>
                <a:gd name="connsiteY4-5330" fmla="*/ 6161 h 10000"/>
                <a:gd name="connsiteX5-5331" fmla="*/ 7846 w 10000"/>
                <a:gd name="connsiteY5-5332" fmla="*/ 5386 h 10000"/>
                <a:gd name="connsiteX6-5333" fmla="*/ 7702 w 10000"/>
                <a:gd name="connsiteY6-5334" fmla="*/ 5386 h 10000"/>
                <a:gd name="connsiteX7-5335" fmla="*/ 7289 w 10000"/>
                <a:gd name="connsiteY7-5336" fmla="*/ 5386 h 10000"/>
                <a:gd name="connsiteX8-5337" fmla="*/ 7002 w 10000"/>
                <a:gd name="connsiteY8-5338" fmla="*/ 5386 h 10000"/>
                <a:gd name="connsiteX9-5339" fmla="*/ 6427 w 10000"/>
                <a:gd name="connsiteY9-5340" fmla="*/ 5386 h 10000"/>
                <a:gd name="connsiteX10-5341" fmla="*/ 5853 w 10000"/>
                <a:gd name="connsiteY10-5342" fmla="*/ 6161 h 10000"/>
                <a:gd name="connsiteX11-5343" fmla="*/ 4991 w 10000"/>
                <a:gd name="connsiteY11-5344" fmla="*/ 6928 h 10000"/>
                <a:gd name="connsiteX12-5345" fmla="*/ 4147 w 10000"/>
                <a:gd name="connsiteY12-5346" fmla="*/ 6928 h 10000"/>
                <a:gd name="connsiteX13-5347" fmla="*/ 3285 w 10000"/>
                <a:gd name="connsiteY13-5348" fmla="*/ 7696 h 10000"/>
                <a:gd name="connsiteX14-5349" fmla="*/ 2280 w 10000"/>
                <a:gd name="connsiteY14-5350" fmla="*/ 8462 h 10000"/>
                <a:gd name="connsiteX15-5351" fmla="*/ 1418 w 10000"/>
                <a:gd name="connsiteY15-5352" fmla="*/ 8462 h 10000"/>
                <a:gd name="connsiteX16-5353" fmla="*/ 575 w 10000"/>
                <a:gd name="connsiteY16-5354" fmla="*/ 9236 h 10000"/>
                <a:gd name="connsiteX17-5355" fmla="*/ 0 w 10000"/>
                <a:gd name="connsiteY17-5356" fmla="*/ 9236 h 10000"/>
                <a:gd name="connsiteX18-5357" fmla="*/ 0 w 10000"/>
                <a:gd name="connsiteY18-5358" fmla="*/ 6161 h 10000"/>
                <a:gd name="connsiteX19-5359" fmla="*/ 575 w 10000"/>
                <a:gd name="connsiteY19-5360" fmla="*/ 6161 h 10000"/>
                <a:gd name="connsiteX20-5361" fmla="*/ 1275 w 10000"/>
                <a:gd name="connsiteY20-5362" fmla="*/ 5386 h 10000"/>
                <a:gd name="connsiteX21-5363" fmla="*/ 2136 w 10000"/>
                <a:gd name="connsiteY21-5364" fmla="*/ 5386 h 10000"/>
                <a:gd name="connsiteX22-5365" fmla="*/ 3142 w 10000"/>
                <a:gd name="connsiteY22-5366" fmla="*/ 4612 h 10000"/>
                <a:gd name="connsiteX23-5367" fmla="*/ 4004 w 10000"/>
                <a:gd name="connsiteY23-5368" fmla="*/ 3848 h 10000"/>
                <a:gd name="connsiteX24-5369" fmla="*/ 4847 w 10000"/>
                <a:gd name="connsiteY24-5370" fmla="*/ 3848 h 10000"/>
                <a:gd name="connsiteX25-5371" fmla="*/ 5566 w 10000"/>
                <a:gd name="connsiteY25-5372" fmla="*/ 3079 h 10000"/>
                <a:gd name="connsiteX26-5373" fmla="*/ 6284 w 10000"/>
                <a:gd name="connsiteY26-5374" fmla="*/ 2311 h 10000"/>
                <a:gd name="connsiteX27-5375" fmla="*/ 6715 w 10000"/>
                <a:gd name="connsiteY27-5376" fmla="*/ 2311 h 10000"/>
                <a:gd name="connsiteX28-5377" fmla="*/ 7145 w 10000"/>
                <a:gd name="connsiteY28-5378" fmla="*/ 1541 h 10000"/>
                <a:gd name="connsiteX29-5379" fmla="*/ 7433 w 10000"/>
                <a:gd name="connsiteY29-5380" fmla="*/ 769 h 10000"/>
                <a:gd name="connsiteX30-5381" fmla="*/ 7702 w 10000"/>
                <a:gd name="connsiteY30-5382" fmla="*/ 769 h 10000"/>
                <a:gd name="connsiteX31-5383" fmla="*/ 7989 w 10000"/>
                <a:gd name="connsiteY31-5384" fmla="*/ 0 h 10000"/>
                <a:gd name="connsiteX32-5385" fmla="*/ 8133 w 10000"/>
                <a:gd name="connsiteY32-5386" fmla="*/ 0 h 10000"/>
                <a:gd name="connsiteX33-5387" fmla="*/ 8276 w 10000"/>
                <a:gd name="connsiteY33-5388" fmla="*/ 0 h 10000"/>
                <a:gd name="connsiteX34-5389" fmla="*/ 8420 w 10000"/>
                <a:gd name="connsiteY34-5390" fmla="*/ 769 h 10000"/>
                <a:gd name="connsiteX35-5391" fmla="*/ 8707 w 10000"/>
                <a:gd name="connsiteY35-5392" fmla="*/ 769 h 10000"/>
                <a:gd name="connsiteX36-5393" fmla="*/ 8995 w 10000"/>
                <a:gd name="connsiteY36-5394" fmla="*/ 1541 h 10000"/>
                <a:gd name="connsiteX37-5395" fmla="*/ 9282 w 10000"/>
                <a:gd name="connsiteY37-5396" fmla="*/ 3079 h 10000"/>
                <a:gd name="connsiteX38-5397" fmla="*/ 9569 w 10000"/>
                <a:gd name="connsiteY38-5398" fmla="*/ 3848 h 10000"/>
                <a:gd name="connsiteX39-5399" fmla="*/ 9856 w 10000"/>
                <a:gd name="connsiteY39-5400" fmla="*/ 4612 h 10000"/>
                <a:gd name="connsiteX40-5401" fmla="*/ 10000 w 10000"/>
                <a:gd name="connsiteY40-5402" fmla="*/ 5386 h 10000"/>
                <a:gd name="connsiteX41-5403" fmla="*/ 10000 w 10000"/>
                <a:gd name="connsiteY41-5404" fmla="*/ 5386 h 10000"/>
                <a:gd name="connsiteX42-5405" fmla="*/ 10000 w 10000"/>
                <a:gd name="connsiteY42-5406" fmla="*/ 6928 h 10000"/>
                <a:gd name="connsiteX43-5407" fmla="*/ 9713 w 10000"/>
                <a:gd name="connsiteY43-5408" fmla="*/ 7696 h 10000"/>
                <a:gd name="connsiteX44-5409" fmla="*/ 9713 w 10000"/>
                <a:gd name="connsiteY44-5410" fmla="*/ 8462 h 10000"/>
                <a:gd name="connsiteX45-5411" fmla="*/ 9569 w 10000"/>
                <a:gd name="connsiteY45-5412" fmla="*/ 9236 h 10000"/>
                <a:gd name="connsiteX0-5413" fmla="*/ 8133 w 10000"/>
                <a:gd name="connsiteY0-5414" fmla="*/ 8462 h 9236"/>
                <a:gd name="connsiteX1-5415" fmla="*/ 8133 w 10000"/>
                <a:gd name="connsiteY1-5416" fmla="*/ 7696 h 9236"/>
                <a:gd name="connsiteX2-5417" fmla="*/ 8133 w 10000"/>
                <a:gd name="connsiteY2-5418" fmla="*/ 6928 h 9236"/>
                <a:gd name="connsiteX3-5419" fmla="*/ 7989 w 10000"/>
                <a:gd name="connsiteY3-5420" fmla="*/ 6161 h 9236"/>
                <a:gd name="connsiteX4-5421" fmla="*/ 7846 w 10000"/>
                <a:gd name="connsiteY4-5422" fmla="*/ 5386 h 9236"/>
                <a:gd name="connsiteX5-5423" fmla="*/ 7702 w 10000"/>
                <a:gd name="connsiteY5-5424" fmla="*/ 5386 h 9236"/>
                <a:gd name="connsiteX6-5425" fmla="*/ 7289 w 10000"/>
                <a:gd name="connsiteY6-5426" fmla="*/ 5386 h 9236"/>
                <a:gd name="connsiteX7-5427" fmla="*/ 7002 w 10000"/>
                <a:gd name="connsiteY7-5428" fmla="*/ 5386 h 9236"/>
                <a:gd name="connsiteX8-5429" fmla="*/ 6427 w 10000"/>
                <a:gd name="connsiteY8-5430" fmla="*/ 5386 h 9236"/>
                <a:gd name="connsiteX9-5431" fmla="*/ 5853 w 10000"/>
                <a:gd name="connsiteY9-5432" fmla="*/ 6161 h 9236"/>
                <a:gd name="connsiteX10-5433" fmla="*/ 4991 w 10000"/>
                <a:gd name="connsiteY10-5434" fmla="*/ 6928 h 9236"/>
                <a:gd name="connsiteX11-5435" fmla="*/ 4147 w 10000"/>
                <a:gd name="connsiteY11-5436" fmla="*/ 6928 h 9236"/>
                <a:gd name="connsiteX12-5437" fmla="*/ 3285 w 10000"/>
                <a:gd name="connsiteY12-5438" fmla="*/ 7696 h 9236"/>
                <a:gd name="connsiteX13-5439" fmla="*/ 2280 w 10000"/>
                <a:gd name="connsiteY13-5440" fmla="*/ 8462 h 9236"/>
                <a:gd name="connsiteX14-5441" fmla="*/ 1418 w 10000"/>
                <a:gd name="connsiteY14-5442" fmla="*/ 8462 h 9236"/>
                <a:gd name="connsiteX15-5443" fmla="*/ 575 w 10000"/>
                <a:gd name="connsiteY15-5444" fmla="*/ 9236 h 9236"/>
                <a:gd name="connsiteX16-5445" fmla="*/ 0 w 10000"/>
                <a:gd name="connsiteY16-5446" fmla="*/ 9236 h 9236"/>
                <a:gd name="connsiteX17-5447" fmla="*/ 0 w 10000"/>
                <a:gd name="connsiteY17-5448" fmla="*/ 6161 h 9236"/>
                <a:gd name="connsiteX18-5449" fmla="*/ 575 w 10000"/>
                <a:gd name="connsiteY18-5450" fmla="*/ 6161 h 9236"/>
                <a:gd name="connsiteX19-5451" fmla="*/ 1275 w 10000"/>
                <a:gd name="connsiteY19-5452" fmla="*/ 5386 h 9236"/>
                <a:gd name="connsiteX20-5453" fmla="*/ 2136 w 10000"/>
                <a:gd name="connsiteY20-5454" fmla="*/ 5386 h 9236"/>
                <a:gd name="connsiteX21-5455" fmla="*/ 3142 w 10000"/>
                <a:gd name="connsiteY21-5456" fmla="*/ 4612 h 9236"/>
                <a:gd name="connsiteX22-5457" fmla="*/ 4004 w 10000"/>
                <a:gd name="connsiteY22-5458" fmla="*/ 3848 h 9236"/>
                <a:gd name="connsiteX23-5459" fmla="*/ 4847 w 10000"/>
                <a:gd name="connsiteY23-5460" fmla="*/ 3848 h 9236"/>
                <a:gd name="connsiteX24-5461" fmla="*/ 5566 w 10000"/>
                <a:gd name="connsiteY24-5462" fmla="*/ 3079 h 9236"/>
                <a:gd name="connsiteX25-5463" fmla="*/ 6284 w 10000"/>
                <a:gd name="connsiteY25-5464" fmla="*/ 2311 h 9236"/>
                <a:gd name="connsiteX26-5465" fmla="*/ 6715 w 10000"/>
                <a:gd name="connsiteY26-5466" fmla="*/ 2311 h 9236"/>
                <a:gd name="connsiteX27-5467" fmla="*/ 7145 w 10000"/>
                <a:gd name="connsiteY27-5468" fmla="*/ 1541 h 9236"/>
                <a:gd name="connsiteX28-5469" fmla="*/ 7433 w 10000"/>
                <a:gd name="connsiteY28-5470" fmla="*/ 769 h 9236"/>
                <a:gd name="connsiteX29-5471" fmla="*/ 7702 w 10000"/>
                <a:gd name="connsiteY29-5472" fmla="*/ 769 h 9236"/>
                <a:gd name="connsiteX30-5473" fmla="*/ 7989 w 10000"/>
                <a:gd name="connsiteY30-5474" fmla="*/ 0 h 9236"/>
                <a:gd name="connsiteX31-5475" fmla="*/ 8133 w 10000"/>
                <a:gd name="connsiteY31-5476" fmla="*/ 0 h 9236"/>
                <a:gd name="connsiteX32-5477" fmla="*/ 8276 w 10000"/>
                <a:gd name="connsiteY32-5478" fmla="*/ 0 h 9236"/>
                <a:gd name="connsiteX33-5479" fmla="*/ 8420 w 10000"/>
                <a:gd name="connsiteY33-5480" fmla="*/ 769 h 9236"/>
                <a:gd name="connsiteX34-5481" fmla="*/ 8707 w 10000"/>
                <a:gd name="connsiteY34-5482" fmla="*/ 769 h 9236"/>
                <a:gd name="connsiteX35-5483" fmla="*/ 8995 w 10000"/>
                <a:gd name="connsiteY35-5484" fmla="*/ 1541 h 9236"/>
                <a:gd name="connsiteX36-5485" fmla="*/ 9282 w 10000"/>
                <a:gd name="connsiteY36-5486" fmla="*/ 3079 h 9236"/>
                <a:gd name="connsiteX37-5487" fmla="*/ 9569 w 10000"/>
                <a:gd name="connsiteY37-5488" fmla="*/ 3848 h 9236"/>
                <a:gd name="connsiteX38-5489" fmla="*/ 9856 w 10000"/>
                <a:gd name="connsiteY38-5490" fmla="*/ 4612 h 9236"/>
                <a:gd name="connsiteX39-5491" fmla="*/ 10000 w 10000"/>
                <a:gd name="connsiteY39-5492" fmla="*/ 5386 h 9236"/>
                <a:gd name="connsiteX40-5493" fmla="*/ 10000 w 10000"/>
                <a:gd name="connsiteY40-5494" fmla="*/ 5386 h 9236"/>
                <a:gd name="connsiteX41-5495" fmla="*/ 10000 w 10000"/>
                <a:gd name="connsiteY41-5496" fmla="*/ 6928 h 9236"/>
                <a:gd name="connsiteX42-5497" fmla="*/ 9713 w 10000"/>
                <a:gd name="connsiteY42-5498" fmla="*/ 7696 h 9236"/>
                <a:gd name="connsiteX43-5499" fmla="*/ 9713 w 10000"/>
                <a:gd name="connsiteY43-5500" fmla="*/ 8462 h 9236"/>
                <a:gd name="connsiteX44-5501" fmla="*/ 9569 w 10000"/>
                <a:gd name="connsiteY44-5502" fmla="*/ 9236 h 9236"/>
                <a:gd name="connsiteX0-5503" fmla="*/ 8133 w 10000"/>
                <a:gd name="connsiteY0-5504" fmla="*/ 9162 h 10000"/>
                <a:gd name="connsiteX1-5505" fmla="*/ 8133 w 10000"/>
                <a:gd name="connsiteY1-5506" fmla="*/ 7501 h 10000"/>
                <a:gd name="connsiteX2-5507" fmla="*/ 7989 w 10000"/>
                <a:gd name="connsiteY2-5508" fmla="*/ 6671 h 10000"/>
                <a:gd name="connsiteX3-5509" fmla="*/ 7846 w 10000"/>
                <a:gd name="connsiteY3-5510" fmla="*/ 5832 h 10000"/>
                <a:gd name="connsiteX4-5511" fmla="*/ 7702 w 10000"/>
                <a:gd name="connsiteY4-5512" fmla="*/ 5832 h 10000"/>
                <a:gd name="connsiteX5-5513" fmla="*/ 7289 w 10000"/>
                <a:gd name="connsiteY5-5514" fmla="*/ 5832 h 10000"/>
                <a:gd name="connsiteX6-5515" fmla="*/ 7002 w 10000"/>
                <a:gd name="connsiteY6-5516" fmla="*/ 5832 h 10000"/>
                <a:gd name="connsiteX7-5517" fmla="*/ 6427 w 10000"/>
                <a:gd name="connsiteY7-5518" fmla="*/ 5832 h 10000"/>
                <a:gd name="connsiteX8-5519" fmla="*/ 5853 w 10000"/>
                <a:gd name="connsiteY8-5520" fmla="*/ 6671 h 10000"/>
                <a:gd name="connsiteX9-5521" fmla="*/ 4991 w 10000"/>
                <a:gd name="connsiteY9-5522" fmla="*/ 7501 h 10000"/>
                <a:gd name="connsiteX10-5523" fmla="*/ 4147 w 10000"/>
                <a:gd name="connsiteY10-5524" fmla="*/ 7501 h 10000"/>
                <a:gd name="connsiteX11-5525" fmla="*/ 3285 w 10000"/>
                <a:gd name="connsiteY11-5526" fmla="*/ 8333 h 10000"/>
                <a:gd name="connsiteX12-5527" fmla="*/ 2280 w 10000"/>
                <a:gd name="connsiteY12-5528" fmla="*/ 9162 h 10000"/>
                <a:gd name="connsiteX13-5529" fmla="*/ 1418 w 10000"/>
                <a:gd name="connsiteY13-5530" fmla="*/ 9162 h 10000"/>
                <a:gd name="connsiteX14-5531" fmla="*/ 575 w 10000"/>
                <a:gd name="connsiteY14-5532" fmla="*/ 10000 h 10000"/>
                <a:gd name="connsiteX15-5533" fmla="*/ 0 w 10000"/>
                <a:gd name="connsiteY15-5534" fmla="*/ 10000 h 10000"/>
                <a:gd name="connsiteX16-5535" fmla="*/ 0 w 10000"/>
                <a:gd name="connsiteY16-5536" fmla="*/ 6671 h 10000"/>
                <a:gd name="connsiteX17-5537" fmla="*/ 575 w 10000"/>
                <a:gd name="connsiteY17-5538" fmla="*/ 6671 h 10000"/>
                <a:gd name="connsiteX18-5539" fmla="*/ 1275 w 10000"/>
                <a:gd name="connsiteY18-5540" fmla="*/ 5832 h 10000"/>
                <a:gd name="connsiteX19-5541" fmla="*/ 2136 w 10000"/>
                <a:gd name="connsiteY19-5542" fmla="*/ 5832 h 10000"/>
                <a:gd name="connsiteX20-5543" fmla="*/ 3142 w 10000"/>
                <a:gd name="connsiteY20-5544" fmla="*/ 4994 h 10000"/>
                <a:gd name="connsiteX21-5545" fmla="*/ 4004 w 10000"/>
                <a:gd name="connsiteY21-5546" fmla="*/ 4166 h 10000"/>
                <a:gd name="connsiteX22-5547" fmla="*/ 4847 w 10000"/>
                <a:gd name="connsiteY22-5548" fmla="*/ 4166 h 10000"/>
                <a:gd name="connsiteX23-5549" fmla="*/ 5566 w 10000"/>
                <a:gd name="connsiteY23-5550" fmla="*/ 3334 h 10000"/>
                <a:gd name="connsiteX24-5551" fmla="*/ 6284 w 10000"/>
                <a:gd name="connsiteY24-5552" fmla="*/ 2502 h 10000"/>
                <a:gd name="connsiteX25-5553" fmla="*/ 6715 w 10000"/>
                <a:gd name="connsiteY25-5554" fmla="*/ 2502 h 10000"/>
                <a:gd name="connsiteX26-5555" fmla="*/ 7145 w 10000"/>
                <a:gd name="connsiteY26-5556" fmla="*/ 1668 h 10000"/>
                <a:gd name="connsiteX27-5557" fmla="*/ 7433 w 10000"/>
                <a:gd name="connsiteY27-5558" fmla="*/ 833 h 10000"/>
                <a:gd name="connsiteX28-5559" fmla="*/ 7702 w 10000"/>
                <a:gd name="connsiteY28-5560" fmla="*/ 833 h 10000"/>
                <a:gd name="connsiteX29-5561" fmla="*/ 7989 w 10000"/>
                <a:gd name="connsiteY29-5562" fmla="*/ 0 h 10000"/>
                <a:gd name="connsiteX30-5563" fmla="*/ 8133 w 10000"/>
                <a:gd name="connsiteY30-5564" fmla="*/ 0 h 10000"/>
                <a:gd name="connsiteX31-5565" fmla="*/ 8276 w 10000"/>
                <a:gd name="connsiteY31-5566" fmla="*/ 0 h 10000"/>
                <a:gd name="connsiteX32-5567" fmla="*/ 8420 w 10000"/>
                <a:gd name="connsiteY32-5568" fmla="*/ 833 h 10000"/>
                <a:gd name="connsiteX33-5569" fmla="*/ 8707 w 10000"/>
                <a:gd name="connsiteY33-5570" fmla="*/ 833 h 10000"/>
                <a:gd name="connsiteX34-5571" fmla="*/ 8995 w 10000"/>
                <a:gd name="connsiteY34-5572" fmla="*/ 1668 h 10000"/>
                <a:gd name="connsiteX35-5573" fmla="*/ 9282 w 10000"/>
                <a:gd name="connsiteY35-5574" fmla="*/ 3334 h 10000"/>
                <a:gd name="connsiteX36-5575" fmla="*/ 9569 w 10000"/>
                <a:gd name="connsiteY36-5576" fmla="*/ 4166 h 10000"/>
                <a:gd name="connsiteX37-5577" fmla="*/ 9856 w 10000"/>
                <a:gd name="connsiteY37-5578" fmla="*/ 4994 h 10000"/>
                <a:gd name="connsiteX38-5579" fmla="*/ 10000 w 10000"/>
                <a:gd name="connsiteY38-5580" fmla="*/ 5832 h 10000"/>
                <a:gd name="connsiteX39-5581" fmla="*/ 10000 w 10000"/>
                <a:gd name="connsiteY39-5582" fmla="*/ 5832 h 10000"/>
                <a:gd name="connsiteX40-5583" fmla="*/ 10000 w 10000"/>
                <a:gd name="connsiteY40-5584" fmla="*/ 7501 h 10000"/>
                <a:gd name="connsiteX41-5585" fmla="*/ 9713 w 10000"/>
                <a:gd name="connsiteY41-5586" fmla="*/ 8333 h 10000"/>
                <a:gd name="connsiteX42-5587" fmla="*/ 9713 w 10000"/>
                <a:gd name="connsiteY42-5588" fmla="*/ 9162 h 10000"/>
                <a:gd name="connsiteX43-5589" fmla="*/ 9569 w 10000"/>
                <a:gd name="connsiteY43-5590" fmla="*/ 10000 h 10000"/>
                <a:gd name="connsiteX0-5591" fmla="*/ 8133 w 10000"/>
                <a:gd name="connsiteY0-5592" fmla="*/ 9162 h 10000"/>
                <a:gd name="connsiteX1-5593" fmla="*/ 8133 w 10000"/>
                <a:gd name="connsiteY1-5594" fmla="*/ 7501 h 10000"/>
                <a:gd name="connsiteX2-5595" fmla="*/ 7989 w 10000"/>
                <a:gd name="connsiteY2-5596" fmla="*/ 6671 h 10000"/>
                <a:gd name="connsiteX3-5597" fmla="*/ 7846 w 10000"/>
                <a:gd name="connsiteY3-5598" fmla="*/ 5832 h 10000"/>
                <a:gd name="connsiteX4-5599" fmla="*/ 7702 w 10000"/>
                <a:gd name="connsiteY4-5600" fmla="*/ 5832 h 10000"/>
                <a:gd name="connsiteX5-5601" fmla="*/ 7289 w 10000"/>
                <a:gd name="connsiteY5-5602" fmla="*/ 5832 h 10000"/>
                <a:gd name="connsiteX6-5603" fmla="*/ 7002 w 10000"/>
                <a:gd name="connsiteY6-5604" fmla="*/ 5832 h 10000"/>
                <a:gd name="connsiteX7-5605" fmla="*/ 6427 w 10000"/>
                <a:gd name="connsiteY7-5606" fmla="*/ 5832 h 10000"/>
                <a:gd name="connsiteX8-5607" fmla="*/ 5853 w 10000"/>
                <a:gd name="connsiteY8-5608" fmla="*/ 6671 h 10000"/>
                <a:gd name="connsiteX9-5609" fmla="*/ 4991 w 10000"/>
                <a:gd name="connsiteY9-5610" fmla="*/ 7501 h 10000"/>
                <a:gd name="connsiteX10-5611" fmla="*/ 4147 w 10000"/>
                <a:gd name="connsiteY10-5612" fmla="*/ 7501 h 10000"/>
                <a:gd name="connsiteX11-5613" fmla="*/ 3285 w 10000"/>
                <a:gd name="connsiteY11-5614" fmla="*/ 8333 h 10000"/>
                <a:gd name="connsiteX12-5615" fmla="*/ 2280 w 10000"/>
                <a:gd name="connsiteY12-5616" fmla="*/ 9162 h 10000"/>
                <a:gd name="connsiteX13-5617" fmla="*/ 1418 w 10000"/>
                <a:gd name="connsiteY13-5618" fmla="*/ 9162 h 10000"/>
                <a:gd name="connsiteX14-5619" fmla="*/ 575 w 10000"/>
                <a:gd name="connsiteY14-5620" fmla="*/ 10000 h 10000"/>
                <a:gd name="connsiteX15-5621" fmla="*/ 0 w 10000"/>
                <a:gd name="connsiteY15-5622" fmla="*/ 10000 h 10000"/>
                <a:gd name="connsiteX16-5623" fmla="*/ 0 w 10000"/>
                <a:gd name="connsiteY16-5624" fmla="*/ 6671 h 10000"/>
                <a:gd name="connsiteX17-5625" fmla="*/ 575 w 10000"/>
                <a:gd name="connsiteY17-5626" fmla="*/ 6671 h 10000"/>
                <a:gd name="connsiteX18-5627" fmla="*/ 1275 w 10000"/>
                <a:gd name="connsiteY18-5628" fmla="*/ 5832 h 10000"/>
                <a:gd name="connsiteX19-5629" fmla="*/ 2136 w 10000"/>
                <a:gd name="connsiteY19-5630" fmla="*/ 5832 h 10000"/>
                <a:gd name="connsiteX20-5631" fmla="*/ 3142 w 10000"/>
                <a:gd name="connsiteY20-5632" fmla="*/ 4994 h 10000"/>
                <a:gd name="connsiteX21-5633" fmla="*/ 4004 w 10000"/>
                <a:gd name="connsiteY21-5634" fmla="*/ 4166 h 10000"/>
                <a:gd name="connsiteX22-5635" fmla="*/ 4847 w 10000"/>
                <a:gd name="connsiteY22-5636" fmla="*/ 4166 h 10000"/>
                <a:gd name="connsiteX23-5637" fmla="*/ 5566 w 10000"/>
                <a:gd name="connsiteY23-5638" fmla="*/ 3334 h 10000"/>
                <a:gd name="connsiteX24-5639" fmla="*/ 6284 w 10000"/>
                <a:gd name="connsiteY24-5640" fmla="*/ 2502 h 10000"/>
                <a:gd name="connsiteX25-5641" fmla="*/ 6715 w 10000"/>
                <a:gd name="connsiteY25-5642" fmla="*/ 2502 h 10000"/>
                <a:gd name="connsiteX26-5643" fmla="*/ 7145 w 10000"/>
                <a:gd name="connsiteY26-5644" fmla="*/ 1668 h 10000"/>
                <a:gd name="connsiteX27-5645" fmla="*/ 7433 w 10000"/>
                <a:gd name="connsiteY27-5646" fmla="*/ 833 h 10000"/>
                <a:gd name="connsiteX28-5647" fmla="*/ 7702 w 10000"/>
                <a:gd name="connsiteY28-5648" fmla="*/ 833 h 10000"/>
                <a:gd name="connsiteX29-5649" fmla="*/ 7989 w 10000"/>
                <a:gd name="connsiteY29-5650" fmla="*/ 0 h 10000"/>
                <a:gd name="connsiteX30-5651" fmla="*/ 8133 w 10000"/>
                <a:gd name="connsiteY30-5652" fmla="*/ 0 h 10000"/>
                <a:gd name="connsiteX31-5653" fmla="*/ 8276 w 10000"/>
                <a:gd name="connsiteY31-5654" fmla="*/ 0 h 10000"/>
                <a:gd name="connsiteX32-5655" fmla="*/ 8420 w 10000"/>
                <a:gd name="connsiteY32-5656" fmla="*/ 833 h 10000"/>
                <a:gd name="connsiteX33-5657" fmla="*/ 8707 w 10000"/>
                <a:gd name="connsiteY33-5658" fmla="*/ 833 h 10000"/>
                <a:gd name="connsiteX34-5659" fmla="*/ 8995 w 10000"/>
                <a:gd name="connsiteY34-5660" fmla="*/ 1668 h 10000"/>
                <a:gd name="connsiteX35-5661" fmla="*/ 9282 w 10000"/>
                <a:gd name="connsiteY35-5662" fmla="*/ 3334 h 10000"/>
                <a:gd name="connsiteX36-5663" fmla="*/ 9569 w 10000"/>
                <a:gd name="connsiteY36-5664" fmla="*/ 4166 h 10000"/>
                <a:gd name="connsiteX37-5665" fmla="*/ 9856 w 10000"/>
                <a:gd name="connsiteY37-5666" fmla="*/ 4994 h 10000"/>
                <a:gd name="connsiteX38-5667" fmla="*/ 10000 w 10000"/>
                <a:gd name="connsiteY38-5668" fmla="*/ 5832 h 10000"/>
                <a:gd name="connsiteX39-5669" fmla="*/ 10000 w 10000"/>
                <a:gd name="connsiteY39-5670" fmla="*/ 5832 h 10000"/>
                <a:gd name="connsiteX40-5671" fmla="*/ 10000 w 10000"/>
                <a:gd name="connsiteY40-5672" fmla="*/ 7501 h 10000"/>
                <a:gd name="connsiteX41-5673" fmla="*/ 9713 w 10000"/>
                <a:gd name="connsiteY41-5674" fmla="*/ 8333 h 10000"/>
                <a:gd name="connsiteX42-5675" fmla="*/ 9713 w 10000"/>
                <a:gd name="connsiteY42-5676" fmla="*/ 9162 h 10000"/>
                <a:gd name="connsiteX0-5677" fmla="*/ 8133 w 10000"/>
                <a:gd name="connsiteY0-5678" fmla="*/ 9162 h 10000"/>
                <a:gd name="connsiteX1-5679" fmla="*/ 8133 w 10000"/>
                <a:gd name="connsiteY1-5680" fmla="*/ 7501 h 10000"/>
                <a:gd name="connsiteX2-5681" fmla="*/ 7989 w 10000"/>
                <a:gd name="connsiteY2-5682" fmla="*/ 6671 h 10000"/>
                <a:gd name="connsiteX3-5683" fmla="*/ 7846 w 10000"/>
                <a:gd name="connsiteY3-5684" fmla="*/ 5832 h 10000"/>
                <a:gd name="connsiteX4-5685" fmla="*/ 7702 w 10000"/>
                <a:gd name="connsiteY4-5686" fmla="*/ 5832 h 10000"/>
                <a:gd name="connsiteX5-5687" fmla="*/ 7289 w 10000"/>
                <a:gd name="connsiteY5-5688" fmla="*/ 5832 h 10000"/>
                <a:gd name="connsiteX6-5689" fmla="*/ 7002 w 10000"/>
                <a:gd name="connsiteY6-5690" fmla="*/ 5832 h 10000"/>
                <a:gd name="connsiteX7-5691" fmla="*/ 6427 w 10000"/>
                <a:gd name="connsiteY7-5692" fmla="*/ 5832 h 10000"/>
                <a:gd name="connsiteX8-5693" fmla="*/ 5853 w 10000"/>
                <a:gd name="connsiteY8-5694" fmla="*/ 6671 h 10000"/>
                <a:gd name="connsiteX9-5695" fmla="*/ 4991 w 10000"/>
                <a:gd name="connsiteY9-5696" fmla="*/ 7501 h 10000"/>
                <a:gd name="connsiteX10-5697" fmla="*/ 4147 w 10000"/>
                <a:gd name="connsiteY10-5698" fmla="*/ 7501 h 10000"/>
                <a:gd name="connsiteX11-5699" fmla="*/ 3285 w 10000"/>
                <a:gd name="connsiteY11-5700" fmla="*/ 8333 h 10000"/>
                <a:gd name="connsiteX12-5701" fmla="*/ 2280 w 10000"/>
                <a:gd name="connsiteY12-5702" fmla="*/ 9162 h 10000"/>
                <a:gd name="connsiteX13-5703" fmla="*/ 1418 w 10000"/>
                <a:gd name="connsiteY13-5704" fmla="*/ 9162 h 10000"/>
                <a:gd name="connsiteX14-5705" fmla="*/ 575 w 10000"/>
                <a:gd name="connsiteY14-5706" fmla="*/ 10000 h 10000"/>
                <a:gd name="connsiteX15-5707" fmla="*/ 0 w 10000"/>
                <a:gd name="connsiteY15-5708" fmla="*/ 10000 h 10000"/>
                <a:gd name="connsiteX16-5709" fmla="*/ 0 w 10000"/>
                <a:gd name="connsiteY16-5710" fmla="*/ 6671 h 10000"/>
                <a:gd name="connsiteX17-5711" fmla="*/ 575 w 10000"/>
                <a:gd name="connsiteY17-5712" fmla="*/ 6671 h 10000"/>
                <a:gd name="connsiteX18-5713" fmla="*/ 1275 w 10000"/>
                <a:gd name="connsiteY18-5714" fmla="*/ 5832 h 10000"/>
                <a:gd name="connsiteX19-5715" fmla="*/ 2136 w 10000"/>
                <a:gd name="connsiteY19-5716" fmla="*/ 5832 h 10000"/>
                <a:gd name="connsiteX20-5717" fmla="*/ 3142 w 10000"/>
                <a:gd name="connsiteY20-5718" fmla="*/ 4994 h 10000"/>
                <a:gd name="connsiteX21-5719" fmla="*/ 4004 w 10000"/>
                <a:gd name="connsiteY21-5720" fmla="*/ 4166 h 10000"/>
                <a:gd name="connsiteX22-5721" fmla="*/ 4847 w 10000"/>
                <a:gd name="connsiteY22-5722" fmla="*/ 4166 h 10000"/>
                <a:gd name="connsiteX23-5723" fmla="*/ 5566 w 10000"/>
                <a:gd name="connsiteY23-5724" fmla="*/ 3334 h 10000"/>
                <a:gd name="connsiteX24-5725" fmla="*/ 6284 w 10000"/>
                <a:gd name="connsiteY24-5726" fmla="*/ 2502 h 10000"/>
                <a:gd name="connsiteX25-5727" fmla="*/ 6715 w 10000"/>
                <a:gd name="connsiteY25-5728" fmla="*/ 2502 h 10000"/>
                <a:gd name="connsiteX26-5729" fmla="*/ 7145 w 10000"/>
                <a:gd name="connsiteY26-5730" fmla="*/ 1668 h 10000"/>
                <a:gd name="connsiteX27-5731" fmla="*/ 7433 w 10000"/>
                <a:gd name="connsiteY27-5732" fmla="*/ 833 h 10000"/>
                <a:gd name="connsiteX28-5733" fmla="*/ 7702 w 10000"/>
                <a:gd name="connsiteY28-5734" fmla="*/ 833 h 10000"/>
                <a:gd name="connsiteX29-5735" fmla="*/ 7989 w 10000"/>
                <a:gd name="connsiteY29-5736" fmla="*/ 0 h 10000"/>
                <a:gd name="connsiteX30-5737" fmla="*/ 8133 w 10000"/>
                <a:gd name="connsiteY30-5738" fmla="*/ 0 h 10000"/>
                <a:gd name="connsiteX31-5739" fmla="*/ 8276 w 10000"/>
                <a:gd name="connsiteY31-5740" fmla="*/ 0 h 10000"/>
                <a:gd name="connsiteX32-5741" fmla="*/ 8420 w 10000"/>
                <a:gd name="connsiteY32-5742" fmla="*/ 833 h 10000"/>
                <a:gd name="connsiteX33-5743" fmla="*/ 8707 w 10000"/>
                <a:gd name="connsiteY33-5744" fmla="*/ 833 h 10000"/>
                <a:gd name="connsiteX34-5745" fmla="*/ 8995 w 10000"/>
                <a:gd name="connsiteY34-5746" fmla="*/ 1668 h 10000"/>
                <a:gd name="connsiteX35-5747" fmla="*/ 9282 w 10000"/>
                <a:gd name="connsiteY35-5748" fmla="*/ 3334 h 10000"/>
                <a:gd name="connsiteX36-5749" fmla="*/ 9569 w 10000"/>
                <a:gd name="connsiteY36-5750" fmla="*/ 4166 h 10000"/>
                <a:gd name="connsiteX37-5751" fmla="*/ 9856 w 10000"/>
                <a:gd name="connsiteY37-5752" fmla="*/ 4994 h 10000"/>
                <a:gd name="connsiteX38-5753" fmla="*/ 10000 w 10000"/>
                <a:gd name="connsiteY38-5754" fmla="*/ 5832 h 10000"/>
                <a:gd name="connsiteX39-5755" fmla="*/ 10000 w 10000"/>
                <a:gd name="connsiteY39-5756" fmla="*/ 5832 h 10000"/>
                <a:gd name="connsiteX40-5757" fmla="*/ 10000 w 10000"/>
                <a:gd name="connsiteY40-5758" fmla="*/ 7501 h 10000"/>
                <a:gd name="connsiteX41-5759" fmla="*/ 9713 w 10000"/>
                <a:gd name="connsiteY41-5760" fmla="*/ 8333 h 10000"/>
                <a:gd name="connsiteX0-5761" fmla="*/ 8133 w 10000"/>
                <a:gd name="connsiteY0-5762" fmla="*/ 9162 h 10000"/>
                <a:gd name="connsiteX1-5763" fmla="*/ 8133 w 10000"/>
                <a:gd name="connsiteY1-5764" fmla="*/ 7501 h 10000"/>
                <a:gd name="connsiteX2-5765" fmla="*/ 7989 w 10000"/>
                <a:gd name="connsiteY2-5766" fmla="*/ 6671 h 10000"/>
                <a:gd name="connsiteX3-5767" fmla="*/ 7846 w 10000"/>
                <a:gd name="connsiteY3-5768" fmla="*/ 5832 h 10000"/>
                <a:gd name="connsiteX4-5769" fmla="*/ 7702 w 10000"/>
                <a:gd name="connsiteY4-5770" fmla="*/ 5832 h 10000"/>
                <a:gd name="connsiteX5-5771" fmla="*/ 7289 w 10000"/>
                <a:gd name="connsiteY5-5772" fmla="*/ 5832 h 10000"/>
                <a:gd name="connsiteX6-5773" fmla="*/ 7002 w 10000"/>
                <a:gd name="connsiteY6-5774" fmla="*/ 5832 h 10000"/>
                <a:gd name="connsiteX7-5775" fmla="*/ 6427 w 10000"/>
                <a:gd name="connsiteY7-5776" fmla="*/ 5832 h 10000"/>
                <a:gd name="connsiteX8-5777" fmla="*/ 5853 w 10000"/>
                <a:gd name="connsiteY8-5778" fmla="*/ 6671 h 10000"/>
                <a:gd name="connsiteX9-5779" fmla="*/ 4991 w 10000"/>
                <a:gd name="connsiteY9-5780" fmla="*/ 7501 h 10000"/>
                <a:gd name="connsiteX10-5781" fmla="*/ 4147 w 10000"/>
                <a:gd name="connsiteY10-5782" fmla="*/ 7501 h 10000"/>
                <a:gd name="connsiteX11-5783" fmla="*/ 3285 w 10000"/>
                <a:gd name="connsiteY11-5784" fmla="*/ 8333 h 10000"/>
                <a:gd name="connsiteX12-5785" fmla="*/ 2280 w 10000"/>
                <a:gd name="connsiteY12-5786" fmla="*/ 9162 h 10000"/>
                <a:gd name="connsiteX13-5787" fmla="*/ 1418 w 10000"/>
                <a:gd name="connsiteY13-5788" fmla="*/ 9162 h 10000"/>
                <a:gd name="connsiteX14-5789" fmla="*/ 575 w 10000"/>
                <a:gd name="connsiteY14-5790" fmla="*/ 10000 h 10000"/>
                <a:gd name="connsiteX15-5791" fmla="*/ 0 w 10000"/>
                <a:gd name="connsiteY15-5792" fmla="*/ 10000 h 10000"/>
                <a:gd name="connsiteX16-5793" fmla="*/ 0 w 10000"/>
                <a:gd name="connsiteY16-5794" fmla="*/ 6671 h 10000"/>
                <a:gd name="connsiteX17-5795" fmla="*/ 575 w 10000"/>
                <a:gd name="connsiteY17-5796" fmla="*/ 6671 h 10000"/>
                <a:gd name="connsiteX18-5797" fmla="*/ 1275 w 10000"/>
                <a:gd name="connsiteY18-5798" fmla="*/ 5832 h 10000"/>
                <a:gd name="connsiteX19-5799" fmla="*/ 2136 w 10000"/>
                <a:gd name="connsiteY19-5800" fmla="*/ 5832 h 10000"/>
                <a:gd name="connsiteX20-5801" fmla="*/ 3142 w 10000"/>
                <a:gd name="connsiteY20-5802" fmla="*/ 4994 h 10000"/>
                <a:gd name="connsiteX21-5803" fmla="*/ 4004 w 10000"/>
                <a:gd name="connsiteY21-5804" fmla="*/ 4166 h 10000"/>
                <a:gd name="connsiteX22-5805" fmla="*/ 4847 w 10000"/>
                <a:gd name="connsiteY22-5806" fmla="*/ 4166 h 10000"/>
                <a:gd name="connsiteX23-5807" fmla="*/ 5566 w 10000"/>
                <a:gd name="connsiteY23-5808" fmla="*/ 3334 h 10000"/>
                <a:gd name="connsiteX24-5809" fmla="*/ 6284 w 10000"/>
                <a:gd name="connsiteY24-5810" fmla="*/ 2502 h 10000"/>
                <a:gd name="connsiteX25-5811" fmla="*/ 6715 w 10000"/>
                <a:gd name="connsiteY25-5812" fmla="*/ 2502 h 10000"/>
                <a:gd name="connsiteX26-5813" fmla="*/ 7145 w 10000"/>
                <a:gd name="connsiteY26-5814" fmla="*/ 1668 h 10000"/>
                <a:gd name="connsiteX27-5815" fmla="*/ 7433 w 10000"/>
                <a:gd name="connsiteY27-5816" fmla="*/ 833 h 10000"/>
                <a:gd name="connsiteX28-5817" fmla="*/ 7702 w 10000"/>
                <a:gd name="connsiteY28-5818" fmla="*/ 833 h 10000"/>
                <a:gd name="connsiteX29-5819" fmla="*/ 7989 w 10000"/>
                <a:gd name="connsiteY29-5820" fmla="*/ 0 h 10000"/>
                <a:gd name="connsiteX30-5821" fmla="*/ 8133 w 10000"/>
                <a:gd name="connsiteY30-5822" fmla="*/ 0 h 10000"/>
                <a:gd name="connsiteX31-5823" fmla="*/ 8276 w 10000"/>
                <a:gd name="connsiteY31-5824" fmla="*/ 0 h 10000"/>
                <a:gd name="connsiteX32-5825" fmla="*/ 8420 w 10000"/>
                <a:gd name="connsiteY32-5826" fmla="*/ 833 h 10000"/>
                <a:gd name="connsiteX33-5827" fmla="*/ 8707 w 10000"/>
                <a:gd name="connsiteY33-5828" fmla="*/ 833 h 10000"/>
                <a:gd name="connsiteX34-5829" fmla="*/ 8995 w 10000"/>
                <a:gd name="connsiteY34-5830" fmla="*/ 1668 h 10000"/>
                <a:gd name="connsiteX35-5831" fmla="*/ 9282 w 10000"/>
                <a:gd name="connsiteY35-5832" fmla="*/ 3334 h 10000"/>
                <a:gd name="connsiteX36-5833" fmla="*/ 9569 w 10000"/>
                <a:gd name="connsiteY36-5834" fmla="*/ 4166 h 10000"/>
                <a:gd name="connsiteX37-5835" fmla="*/ 9856 w 10000"/>
                <a:gd name="connsiteY37-5836" fmla="*/ 4994 h 10000"/>
                <a:gd name="connsiteX38-5837" fmla="*/ 10000 w 10000"/>
                <a:gd name="connsiteY38-5838" fmla="*/ 5832 h 10000"/>
                <a:gd name="connsiteX39-5839" fmla="*/ 10000 w 10000"/>
                <a:gd name="connsiteY39-5840" fmla="*/ 5832 h 10000"/>
                <a:gd name="connsiteX40-5841" fmla="*/ 10000 w 10000"/>
                <a:gd name="connsiteY40-5842" fmla="*/ 7501 h 10000"/>
                <a:gd name="connsiteX0-5843" fmla="*/ 8133 w 10000"/>
                <a:gd name="connsiteY0-5844" fmla="*/ 7501 h 10000"/>
                <a:gd name="connsiteX1-5845" fmla="*/ 7989 w 10000"/>
                <a:gd name="connsiteY1-5846" fmla="*/ 6671 h 10000"/>
                <a:gd name="connsiteX2-5847" fmla="*/ 7846 w 10000"/>
                <a:gd name="connsiteY2-5848" fmla="*/ 5832 h 10000"/>
                <a:gd name="connsiteX3-5849" fmla="*/ 7702 w 10000"/>
                <a:gd name="connsiteY3-5850" fmla="*/ 5832 h 10000"/>
                <a:gd name="connsiteX4-5851" fmla="*/ 7289 w 10000"/>
                <a:gd name="connsiteY4-5852" fmla="*/ 5832 h 10000"/>
                <a:gd name="connsiteX5-5853" fmla="*/ 7002 w 10000"/>
                <a:gd name="connsiteY5-5854" fmla="*/ 5832 h 10000"/>
                <a:gd name="connsiteX6-5855" fmla="*/ 6427 w 10000"/>
                <a:gd name="connsiteY6-5856" fmla="*/ 5832 h 10000"/>
                <a:gd name="connsiteX7-5857" fmla="*/ 5853 w 10000"/>
                <a:gd name="connsiteY7-5858" fmla="*/ 6671 h 10000"/>
                <a:gd name="connsiteX8-5859" fmla="*/ 4991 w 10000"/>
                <a:gd name="connsiteY8-5860" fmla="*/ 7501 h 10000"/>
                <a:gd name="connsiteX9-5861" fmla="*/ 4147 w 10000"/>
                <a:gd name="connsiteY9-5862" fmla="*/ 7501 h 10000"/>
                <a:gd name="connsiteX10-5863" fmla="*/ 3285 w 10000"/>
                <a:gd name="connsiteY10-5864" fmla="*/ 8333 h 10000"/>
                <a:gd name="connsiteX11-5865" fmla="*/ 2280 w 10000"/>
                <a:gd name="connsiteY11-5866" fmla="*/ 9162 h 10000"/>
                <a:gd name="connsiteX12-5867" fmla="*/ 1418 w 10000"/>
                <a:gd name="connsiteY12-5868" fmla="*/ 9162 h 10000"/>
                <a:gd name="connsiteX13-5869" fmla="*/ 575 w 10000"/>
                <a:gd name="connsiteY13-5870" fmla="*/ 10000 h 10000"/>
                <a:gd name="connsiteX14-5871" fmla="*/ 0 w 10000"/>
                <a:gd name="connsiteY14-5872" fmla="*/ 10000 h 10000"/>
                <a:gd name="connsiteX15-5873" fmla="*/ 0 w 10000"/>
                <a:gd name="connsiteY15-5874" fmla="*/ 6671 h 10000"/>
                <a:gd name="connsiteX16-5875" fmla="*/ 575 w 10000"/>
                <a:gd name="connsiteY16-5876" fmla="*/ 6671 h 10000"/>
                <a:gd name="connsiteX17-5877" fmla="*/ 1275 w 10000"/>
                <a:gd name="connsiteY17-5878" fmla="*/ 5832 h 10000"/>
                <a:gd name="connsiteX18-5879" fmla="*/ 2136 w 10000"/>
                <a:gd name="connsiteY18-5880" fmla="*/ 5832 h 10000"/>
                <a:gd name="connsiteX19-5881" fmla="*/ 3142 w 10000"/>
                <a:gd name="connsiteY19-5882" fmla="*/ 4994 h 10000"/>
                <a:gd name="connsiteX20-5883" fmla="*/ 4004 w 10000"/>
                <a:gd name="connsiteY20-5884" fmla="*/ 4166 h 10000"/>
                <a:gd name="connsiteX21-5885" fmla="*/ 4847 w 10000"/>
                <a:gd name="connsiteY21-5886" fmla="*/ 4166 h 10000"/>
                <a:gd name="connsiteX22-5887" fmla="*/ 5566 w 10000"/>
                <a:gd name="connsiteY22-5888" fmla="*/ 3334 h 10000"/>
                <a:gd name="connsiteX23-5889" fmla="*/ 6284 w 10000"/>
                <a:gd name="connsiteY23-5890" fmla="*/ 2502 h 10000"/>
                <a:gd name="connsiteX24-5891" fmla="*/ 6715 w 10000"/>
                <a:gd name="connsiteY24-5892" fmla="*/ 2502 h 10000"/>
                <a:gd name="connsiteX25-5893" fmla="*/ 7145 w 10000"/>
                <a:gd name="connsiteY25-5894" fmla="*/ 1668 h 10000"/>
                <a:gd name="connsiteX26-5895" fmla="*/ 7433 w 10000"/>
                <a:gd name="connsiteY26-5896" fmla="*/ 833 h 10000"/>
                <a:gd name="connsiteX27-5897" fmla="*/ 7702 w 10000"/>
                <a:gd name="connsiteY27-5898" fmla="*/ 833 h 10000"/>
                <a:gd name="connsiteX28-5899" fmla="*/ 7989 w 10000"/>
                <a:gd name="connsiteY28-5900" fmla="*/ 0 h 10000"/>
                <a:gd name="connsiteX29-5901" fmla="*/ 8133 w 10000"/>
                <a:gd name="connsiteY29-5902" fmla="*/ 0 h 10000"/>
                <a:gd name="connsiteX30-5903" fmla="*/ 8276 w 10000"/>
                <a:gd name="connsiteY30-5904" fmla="*/ 0 h 10000"/>
                <a:gd name="connsiteX31-5905" fmla="*/ 8420 w 10000"/>
                <a:gd name="connsiteY31-5906" fmla="*/ 833 h 10000"/>
                <a:gd name="connsiteX32-5907" fmla="*/ 8707 w 10000"/>
                <a:gd name="connsiteY32-5908" fmla="*/ 833 h 10000"/>
                <a:gd name="connsiteX33-5909" fmla="*/ 8995 w 10000"/>
                <a:gd name="connsiteY33-5910" fmla="*/ 1668 h 10000"/>
                <a:gd name="connsiteX34-5911" fmla="*/ 9282 w 10000"/>
                <a:gd name="connsiteY34-5912" fmla="*/ 3334 h 10000"/>
                <a:gd name="connsiteX35-5913" fmla="*/ 9569 w 10000"/>
                <a:gd name="connsiteY35-5914" fmla="*/ 4166 h 10000"/>
                <a:gd name="connsiteX36-5915" fmla="*/ 9856 w 10000"/>
                <a:gd name="connsiteY36-5916" fmla="*/ 4994 h 10000"/>
                <a:gd name="connsiteX37-5917" fmla="*/ 10000 w 10000"/>
                <a:gd name="connsiteY37-5918" fmla="*/ 5832 h 10000"/>
                <a:gd name="connsiteX38-5919" fmla="*/ 10000 w 10000"/>
                <a:gd name="connsiteY38-5920" fmla="*/ 5832 h 10000"/>
                <a:gd name="connsiteX39-5921" fmla="*/ 10000 w 10000"/>
                <a:gd name="connsiteY39-5922" fmla="*/ 7501 h 10000"/>
                <a:gd name="connsiteX0-5923" fmla="*/ 8133 w 10000"/>
                <a:gd name="connsiteY0-5924" fmla="*/ 7501 h 10000"/>
                <a:gd name="connsiteX1-5925" fmla="*/ 7989 w 10000"/>
                <a:gd name="connsiteY1-5926" fmla="*/ 6671 h 10000"/>
                <a:gd name="connsiteX2-5927" fmla="*/ 7846 w 10000"/>
                <a:gd name="connsiteY2-5928" fmla="*/ 5832 h 10000"/>
                <a:gd name="connsiteX3-5929" fmla="*/ 7702 w 10000"/>
                <a:gd name="connsiteY3-5930" fmla="*/ 5832 h 10000"/>
                <a:gd name="connsiteX4-5931" fmla="*/ 7289 w 10000"/>
                <a:gd name="connsiteY4-5932" fmla="*/ 5832 h 10000"/>
                <a:gd name="connsiteX5-5933" fmla="*/ 7002 w 10000"/>
                <a:gd name="connsiteY5-5934" fmla="*/ 5832 h 10000"/>
                <a:gd name="connsiteX6-5935" fmla="*/ 6427 w 10000"/>
                <a:gd name="connsiteY6-5936" fmla="*/ 5832 h 10000"/>
                <a:gd name="connsiteX7-5937" fmla="*/ 5853 w 10000"/>
                <a:gd name="connsiteY7-5938" fmla="*/ 6671 h 10000"/>
                <a:gd name="connsiteX8-5939" fmla="*/ 4991 w 10000"/>
                <a:gd name="connsiteY8-5940" fmla="*/ 7501 h 10000"/>
                <a:gd name="connsiteX9-5941" fmla="*/ 4147 w 10000"/>
                <a:gd name="connsiteY9-5942" fmla="*/ 7501 h 10000"/>
                <a:gd name="connsiteX10-5943" fmla="*/ 3285 w 10000"/>
                <a:gd name="connsiteY10-5944" fmla="*/ 8333 h 10000"/>
                <a:gd name="connsiteX11-5945" fmla="*/ 2280 w 10000"/>
                <a:gd name="connsiteY11-5946" fmla="*/ 9162 h 10000"/>
                <a:gd name="connsiteX12-5947" fmla="*/ 1418 w 10000"/>
                <a:gd name="connsiteY12-5948" fmla="*/ 9162 h 10000"/>
                <a:gd name="connsiteX13-5949" fmla="*/ 575 w 10000"/>
                <a:gd name="connsiteY13-5950" fmla="*/ 10000 h 10000"/>
                <a:gd name="connsiteX14-5951" fmla="*/ 0 w 10000"/>
                <a:gd name="connsiteY14-5952" fmla="*/ 10000 h 10000"/>
                <a:gd name="connsiteX15-5953" fmla="*/ 0 w 10000"/>
                <a:gd name="connsiteY15-5954" fmla="*/ 6671 h 10000"/>
                <a:gd name="connsiteX16-5955" fmla="*/ 575 w 10000"/>
                <a:gd name="connsiteY16-5956" fmla="*/ 6671 h 10000"/>
                <a:gd name="connsiteX17-5957" fmla="*/ 1275 w 10000"/>
                <a:gd name="connsiteY17-5958" fmla="*/ 5832 h 10000"/>
                <a:gd name="connsiteX18-5959" fmla="*/ 2136 w 10000"/>
                <a:gd name="connsiteY18-5960" fmla="*/ 5832 h 10000"/>
                <a:gd name="connsiteX19-5961" fmla="*/ 3142 w 10000"/>
                <a:gd name="connsiteY19-5962" fmla="*/ 4994 h 10000"/>
                <a:gd name="connsiteX20-5963" fmla="*/ 4004 w 10000"/>
                <a:gd name="connsiteY20-5964" fmla="*/ 4166 h 10000"/>
                <a:gd name="connsiteX21-5965" fmla="*/ 4847 w 10000"/>
                <a:gd name="connsiteY21-5966" fmla="*/ 4166 h 10000"/>
                <a:gd name="connsiteX22-5967" fmla="*/ 5566 w 10000"/>
                <a:gd name="connsiteY22-5968" fmla="*/ 3334 h 10000"/>
                <a:gd name="connsiteX23-5969" fmla="*/ 6284 w 10000"/>
                <a:gd name="connsiteY23-5970" fmla="*/ 2502 h 10000"/>
                <a:gd name="connsiteX24-5971" fmla="*/ 6715 w 10000"/>
                <a:gd name="connsiteY24-5972" fmla="*/ 2502 h 10000"/>
                <a:gd name="connsiteX25-5973" fmla="*/ 7145 w 10000"/>
                <a:gd name="connsiteY25-5974" fmla="*/ 1668 h 10000"/>
                <a:gd name="connsiteX26-5975" fmla="*/ 7433 w 10000"/>
                <a:gd name="connsiteY26-5976" fmla="*/ 833 h 10000"/>
                <a:gd name="connsiteX27-5977" fmla="*/ 7702 w 10000"/>
                <a:gd name="connsiteY27-5978" fmla="*/ 833 h 10000"/>
                <a:gd name="connsiteX28-5979" fmla="*/ 7989 w 10000"/>
                <a:gd name="connsiteY28-5980" fmla="*/ 0 h 10000"/>
                <a:gd name="connsiteX29-5981" fmla="*/ 8133 w 10000"/>
                <a:gd name="connsiteY29-5982" fmla="*/ 0 h 10000"/>
                <a:gd name="connsiteX30-5983" fmla="*/ 8276 w 10000"/>
                <a:gd name="connsiteY30-5984" fmla="*/ 0 h 10000"/>
                <a:gd name="connsiteX31-5985" fmla="*/ 8420 w 10000"/>
                <a:gd name="connsiteY31-5986" fmla="*/ 833 h 10000"/>
                <a:gd name="connsiteX32-5987" fmla="*/ 8707 w 10000"/>
                <a:gd name="connsiteY32-5988" fmla="*/ 833 h 10000"/>
                <a:gd name="connsiteX33-5989" fmla="*/ 8995 w 10000"/>
                <a:gd name="connsiteY33-5990" fmla="*/ 1668 h 10000"/>
                <a:gd name="connsiteX34-5991" fmla="*/ 9282 w 10000"/>
                <a:gd name="connsiteY34-5992" fmla="*/ 3334 h 10000"/>
                <a:gd name="connsiteX35-5993" fmla="*/ 9569 w 10000"/>
                <a:gd name="connsiteY35-5994" fmla="*/ 4166 h 10000"/>
                <a:gd name="connsiteX36-5995" fmla="*/ 9856 w 10000"/>
                <a:gd name="connsiteY36-5996" fmla="*/ 4994 h 10000"/>
                <a:gd name="connsiteX37-5997" fmla="*/ 10000 w 10000"/>
                <a:gd name="connsiteY37-5998" fmla="*/ 5832 h 10000"/>
                <a:gd name="connsiteX38-5999" fmla="*/ 10000 w 10000"/>
                <a:gd name="connsiteY38-6000" fmla="*/ 5832 h 10000"/>
                <a:gd name="connsiteX0-6001" fmla="*/ 8133 w 10000"/>
                <a:gd name="connsiteY0-6002" fmla="*/ 7501 h 10000"/>
                <a:gd name="connsiteX1-6003" fmla="*/ 7989 w 10000"/>
                <a:gd name="connsiteY1-6004" fmla="*/ 6671 h 10000"/>
                <a:gd name="connsiteX2-6005" fmla="*/ 7846 w 10000"/>
                <a:gd name="connsiteY2-6006" fmla="*/ 5832 h 10000"/>
                <a:gd name="connsiteX3-6007" fmla="*/ 7702 w 10000"/>
                <a:gd name="connsiteY3-6008" fmla="*/ 5832 h 10000"/>
                <a:gd name="connsiteX4-6009" fmla="*/ 7289 w 10000"/>
                <a:gd name="connsiteY4-6010" fmla="*/ 5832 h 10000"/>
                <a:gd name="connsiteX5-6011" fmla="*/ 7002 w 10000"/>
                <a:gd name="connsiteY5-6012" fmla="*/ 5832 h 10000"/>
                <a:gd name="connsiteX6-6013" fmla="*/ 6427 w 10000"/>
                <a:gd name="connsiteY6-6014" fmla="*/ 5832 h 10000"/>
                <a:gd name="connsiteX7-6015" fmla="*/ 5853 w 10000"/>
                <a:gd name="connsiteY7-6016" fmla="*/ 6671 h 10000"/>
                <a:gd name="connsiteX8-6017" fmla="*/ 4991 w 10000"/>
                <a:gd name="connsiteY8-6018" fmla="*/ 7501 h 10000"/>
                <a:gd name="connsiteX9-6019" fmla="*/ 4147 w 10000"/>
                <a:gd name="connsiteY9-6020" fmla="*/ 7501 h 10000"/>
                <a:gd name="connsiteX10-6021" fmla="*/ 3285 w 10000"/>
                <a:gd name="connsiteY10-6022" fmla="*/ 8333 h 10000"/>
                <a:gd name="connsiteX11-6023" fmla="*/ 2280 w 10000"/>
                <a:gd name="connsiteY11-6024" fmla="*/ 9162 h 10000"/>
                <a:gd name="connsiteX12-6025" fmla="*/ 1418 w 10000"/>
                <a:gd name="connsiteY12-6026" fmla="*/ 9162 h 10000"/>
                <a:gd name="connsiteX13-6027" fmla="*/ 575 w 10000"/>
                <a:gd name="connsiteY13-6028" fmla="*/ 10000 h 10000"/>
                <a:gd name="connsiteX14-6029" fmla="*/ 0 w 10000"/>
                <a:gd name="connsiteY14-6030" fmla="*/ 10000 h 10000"/>
                <a:gd name="connsiteX15-6031" fmla="*/ 0 w 10000"/>
                <a:gd name="connsiteY15-6032" fmla="*/ 6671 h 10000"/>
                <a:gd name="connsiteX16-6033" fmla="*/ 575 w 10000"/>
                <a:gd name="connsiteY16-6034" fmla="*/ 6671 h 10000"/>
                <a:gd name="connsiteX17-6035" fmla="*/ 1275 w 10000"/>
                <a:gd name="connsiteY17-6036" fmla="*/ 5832 h 10000"/>
                <a:gd name="connsiteX18-6037" fmla="*/ 2136 w 10000"/>
                <a:gd name="connsiteY18-6038" fmla="*/ 5832 h 10000"/>
                <a:gd name="connsiteX19-6039" fmla="*/ 3142 w 10000"/>
                <a:gd name="connsiteY19-6040" fmla="*/ 4994 h 10000"/>
                <a:gd name="connsiteX20-6041" fmla="*/ 4004 w 10000"/>
                <a:gd name="connsiteY20-6042" fmla="*/ 4166 h 10000"/>
                <a:gd name="connsiteX21-6043" fmla="*/ 4847 w 10000"/>
                <a:gd name="connsiteY21-6044" fmla="*/ 4166 h 10000"/>
                <a:gd name="connsiteX22-6045" fmla="*/ 5566 w 10000"/>
                <a:gd name="connsiteY22-6046" fmla="*/ 3334 h 10000"/>
                <a:gd name="connsiteX23-6047" fmla="*/ 6284 w 10000"/>
                <a:gd name="connsiteY23-6048" fmla="*/ 2502 h 10000"/>
                <a:gd name="connsiteX24-6049" fmla="*/ 6715 w 10000"/>
                <a:gd name="connsiteY24-6050" fmla="*/ 2502 h 10000"/>
                <a:gd name="connsiteX25-6051" fmla="*/ 7145 w 10000"/>
                <a:gd name="connsiteY25-6052" fmla="*/ 1668 h 10000"/>
                <a:gd name="connsiteX26-6053" fmla="*/ 7433 w 10000"/>
                <a:gd name="connsiteY26-6054" fmla="*/ 833 h 10000"/>
                <a:gd name="connsiteX27-6055" fmla="*/ 7702 w 10000"/>
                <a:gd name="connsiteY27-6056" fmla="*/ 833 h 10000"/>
                <a:gd name="connsiteX28-6057" fmla="*/ 7989 w 10000"/>
                <a:gd name="connsiteY28-6058" fmla="*/ 0 h 10000"/>
                <a:gd name="connsiteX29-6059" fmla="*/ 8133 w 10000"/>
                <a:gd name="connsiteY29-6060" fmla="*/ 0 h 10000"/>
                <a:gd name="connsiteX30-6061" fmla="*/ 8276 w 10000"/>
                <a:gd name="connsiteY30-6062" fmla="*/ 0 h 10000"/>
                <a:gd name="connsiteX31-6063" fmla="*/ 8420 w 10000"/>
                <a:gd name="connsiteY31-6064" fmla="*/ 833 h 10000"/>
                <a:gd name="connsiteX32-6065" fmla="*/ 8707 w 10000"/>
                <a:gd name="connsiteY32-6066" fmla="*/ 833 h 10000"/>
                <a:gd name="connsiteX33-6067" fmla="*/ 8995 w 10000"/>
                <a:gd name="connsiteY33-6068" fmla="*/ 1668 h 10000"/>
                <a:gd name="connsiteX34-6069" fmla="*/ 9282 w 10000"/>
                <a:gd name="connsiteY34-6070" fmla="*/ 3334 h 10000"/>
                <a:gd name="connsiteX35-6071" fmla="*/ 9569 w 10000"/>
                <a:gd name="connsiteY35-6072" fmla="*/ 4166 h 10000"/>
                <a:gd name="connsiteX36-6073" fmla="*/ 9856 w 10000"/>
                <a:gd name="connsiteY36-6074" fmla="*/ 4994 h 10000"/>
                <a:gd name="connsiteX37-6075" fmla="*/ 10000 w 10000"/>
                <a:gd name="connsiteY37-6076" fmla="*/ 5832 h 10000"/>
                <a:gd name="connsiteX0-6077" fmla="*/ 8133 w 9856"/>
                <a:gd name="connsiteY0-6078" fmla="*/ 7501 h 10000"/>
                <a:gd name="connsiteX1-6079" fmla="*/ 7989 w 9856"/>
                <a:gd name="connsiteY1-6080" fmla="*/ 6671 h 10000"/>
                <a:gd name="connsiteX2-6081" fmla="*/ 7846 w 9856"/>
                <a:gd name="connsiteY2-6082" fmla="*/ 5832 h 10000"/>
                <a:gd name="connsiteX3-6083" fmla="*/ 7702 w 9856"/>
                <a:gd name="connsiteY3-6084" fmla="*/ 5832 h 10000"/>
                <a:gd name="connsiteX4-6085" fmla="*/ 7289 w 9856"/>
                <a:gd name="connsiteY4-6086" fmla="*/ 5832 h 10000"/>
                <a:gd name="connsiteX5-6087" fmla="*/ 7002 w 9856"/>
                <a:gd name="connsiteY5-6088" fmla="*/ 5832 h 10000"/>
                <a:gd name="connsiteX6-6089" fmla="*/ 6427 w 9856"/>
                <a:gd name="connsiteY6-6090" fmla="*/ 5832 h 10000"/>
                <a:gd name="connsiteX7-6091" fmla="*/ 5853 w 9856"/>
                <a:gd name="connsiteY7-6092" fmla="*/ 6671 h 10000"/>
                <a:gd name="connsiteX8-6093" fmla="*/ 4991 w 9856"/>
                <a:gd name="connsiteY8-6094" fmla="*/ 7501 h 10000"/>
                <a:gd name="connsiteX9-6095" fmla="*/ 4147 w 9856"/>
                <a:gd name="connsiteY9-6096" fmla="*/ 7501 h 10000"/>
                <a:gd name="connsiteX10-6097" fmla="*/ 3285 w 9856"/>
                <a:gd name="connsiteY10-6098" fmla="*/ 8333 h 10000"/>
                <a:gd name="connsiteX11-6099" fmla="*/ 2280 w 9856"/>
                <a:gd name="connsiteY11-6100" fmla="*/ 9162 h 10000"/>
                <a:gd name="connsiteX12-6101" fmla="*/ 1418 w 9856"/>
                <a:gd name="connsiteY12-6102" fmla="*/ 9162 h 10000"/>
                <a:gd name="connsiteX13-6103" fmla="*/ 575 w 9856"/>
                <a:gd name="connsiteY13-6104" fmla="*/ 10000 h 10000"/>
                <a:gd name="connsiteX14-6105" fmla="*/ 0 w 9856"/>
                <a:gd name="connsiteY14-6106" fmla="*/ 10000 h 10000"/>
                <a:gd name="connsiteX15-6107" fmla="*/ 0 w 9856"/>
                <a:gd name="connsiteY15-6108" fmla="*/ 6671 h 10000"/>
                <a:gd name="connsiteX16-6109" fmla="*/ 575 w 9856"/>
                <a:gd name="connsiteY16-6110" fmla="*/ 6671 h 10000"/>
                <a:gd name="connsiteX17-6111" fmla="*/ 1275 w 9856"/>
                <a:gd name="connsiteY17-6112" fmla="*/ 5832 h 10000"/>
                <a:gd name="connsiteX18-6113" fmla="*/ 2136 w 9856"/>
                <a:gd name="connsiteY18-6114" fmla="*/ 5832 h 10000"/>
                <a:gd name="connsiteX19-6115" fmla="*/ 3142 w 9856"/>
                <a:gd name="connsiteY19-6116" fmla="*/ 4994 h 10000"/>
                <a:gd name="connsiteX20-6117" fmla="*/ 4004 w 9856"/>
                <a:gd name="connsiteY20-6118" fmla="*/ 4166 h 10000"/>
                <a:gd name="connsiteX21-6119" fmla="*/ 4847 w 9856"/>
                <a:gd name="connsiteY21-6120" fmla="*/ 4166 h 10000"/>
                <a:gd name="connsiteX22-6121" fmla="*/ 5566 w 9856"/>
                <a:gd name="connsiteY22-6122" fmla="*/ 3334 h 10000"/>
                <a:gd name="connsiteX23-6123" fmla="*/ 6284 w 9856"/>
                <a:gd name="connsiteY23-6124" fmla="*/ 2502 h 10000"/>
                <a:gd name="connsiteX24-6125" fmla="*/ 6715 w 9856"/>
                <a:gd name="connsiteY24-6126" fmla="*/ 2502 h 10000"/>
                <a:gd name="connsiteX25-6127" fmla="*/ 7145 w 9856"/>
                <a:gd name="connsiteY25-6128" fmla="*/ 1668 h 10000"/>
                <a:gd name="connsiteX26-6129" fmla="*/ 7433 w 9856"/>
                <a:gd name="connsiteY26-6130" fmla="*/ 833 h 10000"/>
                <a:gd name="connsiteX27-6131" fmla="*/ 7702 w 9856"/>
                <a:gd name="connsiteY27-6132" fmla="*/ 833 h 10000"/>
                <a:gd name="connsiteX28-6133" fmla="*/ 7989 w 9856"/>
                <a:gd name="connsiteY28-6134" fmla="*/ 0 h 10000"/>
                <a:gd name="connsiteX29-6135" fmla="*/ 8133 w 9856"/>
                <a:gd name="connsiteY29-6136" fmla="*/ 0 h 10000"/>
                <a:gd name="connsiteX30-6137" fmla="*/ 8276 w 9856"/>
                <a:gd name="connsiteY30-6138" fmla="*/ 0 h 10000"/>
                <a:gd name="connsiteX31-6139" fmla="*/ 8420 w 9856"/>
                <a:gd name="connsiteY31-6140" fmla="*/ 833 h 10000"/>
                <a:gd name="connsiteX32-6141" fmla="*/ 8707 w 9856"/>
                <a:gd name="connsiteY32-6142" fmla="*/ 833 h 10000"/>
                <a:gd name="connsiteX33-6143" fmla="*/ 8995 w 9856"/>
                <a:gd name="connsiteY33-6144" fmla="*/ 1668 h 10000"/>
                <a:gd name="connsiteX34-6145" fmla="*/ 9282 w 9856"/>
                <a:gd name="connsiteY34-6146" fmla="*/ 3334 h 10000"/>
                <a:gd name="connsiteX35-6147" fmla="*/ 9569 w 9856"/>
                <a:gd name="connsiteY35-6148" fmla="*/ 4166 h 10000"/>
                <a:gd name="connsiteX36-6149" fmla="*/ 9856 w 9856"/>
                <a:gd name="connsiteY36-6150" fmla="*/ 4994 h 10000"/>
                <a:gd name="connsiteX0-6151" fmla="*/ 8252 w 9709"/>
                <a:gd name="connsiteY0-6152" fmla="*/ 7501 h 10000"/>
                <a:gd name="connsiteX1-6153" fmla="*/ 8106 w 9709"/>
                <a:gd name="connsiteY1-6154" fmla="*/ 6671 h 10000"/>
                <a:gd name="connsiteX2-6155" fmla="*/ 7961 w 9709"/>
                <a:gd name="connsiteY2-6156" fmla="*/ 5832 h 10000"/>
                <a:gd name="connsiteX3-6157" fmla="*/ 7815 w 9709"/>
                <a:gd name="connsiteY3-6158" fmla="*/ 5832 h 10000"/>
                <a:gd name="connsiteX4-6159" fmla="*/ 7395 w 9709"/>
                <a:gd name="connsiteY4-6160" fmla="*/ 5832 h 10000"/>
                <a:gd name="connsiteX5-6161" fmla="*/ 7104 w 9709"/>
                <a:gd name="connsiteY5-6162" fmla="*/ 5832 h 10000"/>
                <a:gd name="connsiteX6-6163" fmla="*/ 6521 w 9709"/>
                <a:gd name="connsiteY6-6164" fmla="*/ 5832 h 10000"/>
                <a:gd name="connsiteX7-6165" fmla="*/ 5939 w 9709"/>
                <a:gd name="connsiteY7-6166" fmla="*/ 6671 h 10000"/>
                <a:gd name="connsiteX8-6167" fmla="*/ 5064 w 9709"/>
                <a:gd name="connsiteY8-6168" fmla="*/ 7501 h 10000"/>
                <a:gd name="connsiteX9-6169" fmla="*/ 4208 w 9709"/>
                <a:gd name="connsiteY9-6170" fmla="*/ 7501 h 10000"/>
                <a:gd name="connsiteX10-6171" fmla="*/ 3333 w 9709"/>
                <a:gd name="connsiteY10-6172" fmla="*/ 8333 h 10000"/>
                <a:gd name="connsiteX11-6173" fmla="*/ 2313 w 9709"/>
                <a:gd name="connsiteY11-6174" fmla="*/ 9162 h 10000"/>
                <a:gd name="connsiteX12-6175" fmla="*/ 1439 w 9709"/>
                <a:gd name="connsiteY12-6176" fmla="*/ 9162 h 10000"/>
                <a:gd name="connsiteX13-6177" fmla="*/ 583 w 9709"/>
                <a:gd name="connsiteY13-6178" fmla="*/ 10000 h 10000"/>
                <a:gd name="connsiteX14-6179" fmla="*/ 0 w 9709"/>
                <a:gd name="connsiteY14-6180" fmla="*/ 10000 h 10000"/>
                <a:gd name="connsiteX15-6181" fmla="*/ 0 w 9709"/>
                <a:gd name="connsiteY15-6182" fmla="*/ 6671 h 10000"/>
                <a:gd name="connsiteX16-6183" fmla="*/ 583 w 9709"/>
                <a:gd name="connsiteY16-6184" fmla="*/ 6671 h 10000"/>
                <a:gd name="connsiteX17-6185" fmla="*/ 1294 w 9709"/>
                <a:gd name="connsiteY17-6186" fmla="*/ 5832 h 10000"/>
                <a:gd name="connsiteX18-6187" fmla="*/ 2167 w 9709"/>
                <a:gd name="connsiteY18-6188" fmla="*/ 5832 h 10000"/>
                <a:gd name="connsiteX19-6189" fmla="*/ 3188 w 9709"/>
                <a:gd name="connsiteY19-6190" fmla="*/ 4994 h 10000"/>
                <a:gd name="connsiteX20-6191" fmla="*/ 4063 w 9709"/>
                <a:gd name="connsiteY20-6192" fmla="*/ 4166 h 10000"/>
                <a:gd name="connsiteX21-6193" fmla="*/ 4918 w 9709"/>
                <a:gd name="connsiteY21-6194" fmla="*/ 4166 h 10000"/>
                <a:gd name="connsiteX22-6195" fmla="*/ 5647 w 9709"/>
                <a:gd name="connsiteY22-6196" fmla="*/ 3334 h 10000"/>
                <a:gd name="connsiteX23-6197" fmla="*/ 6376 w 9709"/>
                <a:gd name="connsiteY23-6198" fmla="*/ 2502 h 10000"/>
                <a:gd name="connsiteX24-6199" fmla="*/ 6813 w 9709"/>
                <a:gd name="connsiteY24-6200" fmla="*/ 2502 h 10000"/>
                <a:gd name="connsiteX25-6201" fmla="*/ 7249 w 9709"/>
                <a:gd name="connsiteY25-6202" fmla="*/ 1668 h 10000"/>
                <a:gd name="connsiteX26-6203" fmla="*/ 7542 w 9709"/>
                <a:gd name="connsiteY26-6204" fmla="*/ 833 h 10000"/>
                <a:gd name="connsiteX27-6205" fmla="*/ 7815 w 9709"/>
                <a:gd name="connsiteY27-6206" fmla="*/ 833 h 10000"/>
                <a:gd name="connsiteX28-6207" fmla="*/ 8106 w 9709"/>
                <a:gd name="connsiteY28-6208" fmla="*/ 0 h 10000"/>
                <a:gd name="connsiteX29-6209" fmla="*/ 8252 w 9709"/>
                <a:gd name="connsiteY29-6210" fmla="*/ 0 h 10000"/>
                <a:gd name="connsiteX30-6211" fmla="*/ 8397 w 9709"/>
                <a:gd name="connsiteY30-6212" fmla="*/ 0 h 10000"/>
                <a:gd name="connsiteX31-6213" fmla="*/ 8543 w 9709"/>
                <a:gd name="connsiteY31-6214" fmla="*/ 833 h 10000"/>
                <a:gd name="connsiteX32-6215" fmla="*/ 8834 w 9709"/>
                <a:gd name="connsiteY32-6216" fmla="*/ 833 h 10000"/>
                <a:gd name="connsiteX33-6217" fmla="*/ 9126 w 9709"/>
                <a:gd name="connsiteY33-6218" fmla="*/ 1668 h 10000"/>
                <a:gd name="connsiteX34-6219" fmla="*/ 9418 w 9709"/>
                <a:gd name="connsiteY34-6220" fmla="*/ 3334 h 10000"/>
                <a:gd name="connsiteX35-6221" fmla="*/ 9709 w 9709"/>
                <a:gd name="connsiteY35-6222" fmla="*/ 4166 h 100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29" y="connsiteY14-30"/>
                </a:cxn>
                <a:cxn ang="0">
                  <a:pos x="connsiteX15-31" y="connsiteY15-32"/>
                </a:cxn>
                <a:cxn ang="0">
                  <a:pos x="connsiteX16-33" y="connsiteY16-34"/>
                </a:cxn>
                <a:cxn ang="0">
                  <a:pos x="connsiteX17-35" y="connsiteY17-36"/>
                </a:cxn>
                <a:cxn ang="0">
                  <a:pos x="connsiteX18-37" y="connsiteY18-38"/>
                </a:cxn>
                <a:cxn ang="0">
                  <a:pos x="connsiteX19-39" y="connsiteY19-40"/>
                </a:cxn>
                <a:cxn ang="0">
                  <a:pos x="connsiteX20-41" y="connsiteY20-42"/>
                </a:cxn>
                <a:cxn ang="0">
                  <a:pos x="connsiteX21-43" y="connsiteY21-44"/>
                </a:cxn>
                <a:cxn ang="0">
                  <a:pos x="connsiteX22-45" y="connsiteY22-46"/>
                </a:cxn>
                <a:cxn ang="0">
                  <a:pos x="connsiteX23-47" y="connsiteY23-48"/>
                </a:cxn>
                <a:cxn ang="0">
                  <a:pos x="connsiteX24-49" y="connsiteY24-50"/>
                </a:cxn>
                <a:cxn ang="0">
                  <a:pos x="connsiteX25-51" y="connsiteY25-52"/>
                </a:cxn>
                <a:cxn ang="0">
                  <a:pos x="connsiteX26-53" y="connsiteY26-54"/>
                </a:cxn>
                <a:cxn ang="0">
                  <a:pos x="connsiteX27-55" y="connsiteY27-56"/>
                </a:cxn>
                <a:cxn ang="0">
                  <a:pos x="connsiteX28-57" y="connsiteY28-58"/>
                </a:cxn>
                <a:cxn ang="0">
                  <a:pos x="connsiteX29-59" y="connsiteY29-60"/>
                </a:cxn>
                <a:cxn ang="0">
                  <a:pos x="connsiteX30-61" y="connsiteY30-62"/>
                </a:cxn>
                <a:cxn ang="0">
                  <a:pos x="connsiteX31-63" y="connsiteY31-64"/>
                </a:cxn>
                <a:cxn ang="0">
                  <a:pos x="connsiteX32-65" y="connsiteY32-66"/>
                </a:cxn>
                <a:cxn ang="0">
                  <a:pos x="connsiteX33-67" y="connsiteY33-68"/>
                </a:cxn>
                <a:cxn ang="0">
                  <a:pos x="connsiteX34-69" y="connsiteY34-70"/>
                </a:cxn>
                <a:cxn ang="0">
                  <a:pos x="connsiteX35-71" y="connsiteY35-72"/>
                </a:cxn>
              </a:cxnLst>
              <a:rect l="l" t="t" r="r" b="b"/>
              <a:pathLst>
                <a:path w="9709" h="10000">
                  <a:moveTo>
                    <a:pt x="8252" y="7501"/>
                  </a:moveTo>
                  <a:cubicBezTo>
                    <a:pt x="8203" y="7224"/>
                    <a:pt x="8155" y="6948"/>
                    <a:pt x="8106" y="6671"/>
                  </a:cubicBezTo>
                  <a:cubicBezTo>
                    <a:pt x="8057" y="6386"/>
                    <a:pt x="8009" y="6109"/>
                    <a:pt x="7961" y="5832"/>
                  </a:cubicBezTo>
                  <a:lnTo>
                    <a:pt x="7815" y="5832"/>
                  </a:lnTo>
                  <a:lnTo>
                    <a:pt x="7395" y="5832"/>
                  </a:lnTo>
                  <a:lnTo>
                    <a:pt x="7104" y="5832"/>
                  </a:lnTo>
                  <a:lnTo>
                    <a:pt x="6521" y="5832"/>
                  </a:lnTo>
                  <a:lnTo>
                    <a:pt x="5939" y="6671"/>
                  </a:lnTo>
                  <a:lnTo>
                    <a:pt x="5064" y="7501"/>
                  </a:lnTo>
                  <a:lnTo>
                    <a:pt x="4208" y="7501"/>
                  </a:lnTo>
                  <a:lnTo>
                    <a:pt x="3333" y="8333"/>
                  </a:lnTo>
                  <a:lnTo>
                    <a:pt x="2313" y="9162"/>
                  </a:lnTo>
                  <a:lnTo>
                    <a:pt x="1439" y="9162"/>
                  </a:lnTo>
                  <a:lnTo>
                    <a:pt x="583" y="10000"/>
                  </a:lnTo>
                  <a:lnTo>
                    <a:pt x="0" y="10000"/>
                  </a:lnTo>
                  <a:lnTo>
                    <a:pt x="0" y="6671"/>
                  </a:lnTo>
                  <a:lnTo>
                    <a:pt x="583" y="6671"/>
                  </a:lnTo>
                  <a:lnTo>
                    <a:pt x="1294" y="5832"/>
                  </a:lnTo>
                  <a:lnTo>
                    <a:pt x="2167" y="5832"/>
                  </a:lnTo>
                  <a:lnTo>
                    <a:pt x="3188" y="4994"/>
                  </a:lnTo>
                  <a:lnTo>
                    <a:pt x="4063" y="4166"/>
                  </a:lnTo>
                  <a:lnTo>
                    <a:pt x="4918" y="4166"/>
                  </a:lnTo>
                  <a:lnTo>
                    <a:pt x="5647" y="3334"/>
                  </a:lnTo>
                  <a:lnTo>
                    <a:pt x="6376" y="2502"/>
                  </a:lnTo>
                  <a:lnTo>
                    <a:pt x="6813" y="2502"/>
                  </a:lnTo>
                  <a:lnTo>
                    <a:pt x="7249" y="1668"/>
                  </a:lnTo>
                  <a:cubicBezTo>
                    <a:pt x="7347" y="1390"/>
                    <a:pt x="7444" y="1111"/>
                    <a:pt x="7542" y="833"/>
                  </a:cubicBezTo>
                  <a:lnTo>
                    <a:pt x="7815" y="833"/>
                  </a:lnTo>
                  <a:lnTo>
                    <a:pt x="8106" y="0"/>
                  </a:lnTo>
                  <a:lnTo>
                    <a:pt x="8252" y="0"/>
                  </a:lnTo>
                  <a:lnTo>
                    <a:pt x="8397" y="0"/>
                  </a:lnTo>
                  <a:cubicBezTo>
                    <a:pt x="8446" y="278"/>
                    <a:pt x="8494" y="555"/>
                    <a:pt x="8543" y="833"/>
                  </a:cubicBezTo>
                  <a:lnTo>
                    <a:pt x="8834" y="833"/>
                  </a:lnTo>
                  <a:lnTo>
                    <a:pt x="9126" y="1668"/>
                  </a:lnTo>
                  <a:cubicBezTo>
                    <a:pt x="9224" y="2221"/>
                    <a:pt x="9320" y="2780"/>
                    <a:pt x="9418" y="3334"/>
                  </a:cubicBezTo>
                  <a:cubicBezTo>
                    <a:pt x="9515" y="3611"/>
                    <a:pt x="9611" y="3889"/>
                    <a:pt x="9709" y="4166"/>
                  </a:cubicBezTo>
                </a:path>
              </a:pathLst>
            </a:custGeom>
            <a:solidFill>
              <a:schemeClr val="bg1">
                <a:lumMod val="50000"/>
              </a:schemeClr>
            </a:solidFill>
            <a:ln w="12700">
              <a:solidFill>
                <a:schemeClr val="bg1">
                  <a:lumMod val="50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22" name="Freeform 43"/>
          <p:cNvSpPr/>
          <p:nvPr/>
        </p:nvSpPr>
        <p:spPr bwMode="auto">
          <a:xfrm>
            <a:off x="6539548" y="3347403"/>
            <a:ext cx="201613" cy="530225"/>
          </a:xfrm>
          <a:custGeom>
            <a:avLst/>
            <a:gdLst/>
            <a:ahLst/>
            <a:cxnLst>
              <a:cxn ang="0">
                <a:pos x="16" y="48"/>
              </a:cxn>
              <a:cxn ang="0">
                <a:pos x="8" y="32"/>
              </a:cxn>
              <a:cxn ang="0">
                <a:pos x="0" y="16"/>
              </a:cxn>
              <a:cxn ang="0">
                <a:pos x="0" y="8"/>
              </a:cxn>
              <a:cxn ang="0">
                <a:pos x="8" y="8"/>
              </a:cxn>
              <a:cxn ang="0">
                <a:pos x="8" y="0"/>
              </a:cxn>
              <a:cxn ang="0">
                <a:pos x="16" y="0"/>
              </a:cxn>
              <a:cxn ang="0">
                <a:pos x="24" y="0"/>
              </a:cxn>
              <a:cxn ang="0">
                <a:pos x="32" y="0"/>
              </a:cxn>
              <a:cxn ang="0">
                <a:pos x="48" y="0"/>
              </a:cxn>
              <a:cxn ang="0">
                <a:pos x="48" y="8"/>
              </a:cxn>
              <a:cxn ang="0">
                <a:pos x="56" y="8"/>
              </a:cxn>
              <a:cxn ang="0">
                <a:pos x="72" y="8"/>
              </a:cxn>
              <a:cxn ang="0">
                <a:pos x="88" y="8"/>
              </a:cxn>
              <a:cxn ang="0">
                <a:pos x="88" y="40"/>
              </a:cxn>
              <a:cxn ang="0">
                <a:pos x="96" y="71"/>
              </a:cxn>
              <a:cxn ang="0">
                <a:pos x="96" y="103"/>
              </a:cxn>
              <a:cxn ang="0">
                <a:pos x="103" y="135"/>
              </a:cxn>
              <a:cxn ang="0">
                <a:pos x="103" y="159"/>
              </a:cxn>
              <a:cxn ang="0">
                <a:pos x="111" y="183"/>
              </a:cxn>
              <a:cxn ang="0">
                <a:pos x="111" y="199"/>
              </a:cxn>
              <a:cxn ang="0">
                <a:pos x="119" y="223"/>
              </a:cxn>
              <a:cxn ang="0">
                <a:pos x="119" y="239"/>
              </a:cxn>
              <a:cxn ang="0">
                <a:pos x="119" y="254"/>
              </a:cxn>
              <a:cxn ang="0">
                <a:pos x="119" y="270"/>
              </a:cxn>
              <a:cxn ang="0">
                <a:pos x="127" y="278"/>
              </a:cxn>
              <a:cxn ang="0">
                <a:pos x="127" y="286"/>
              </a:cxn>
              <a:cxn ang="0">
                <a:pos x="127" y="294"/>
              </a:cxn>
              <a:cxn ang="0">
                <a:pos x="127" y="302"/>
              </a:cxn>
              <a:cxn ang="0">
                <a:pos x="127" y="302"/>
              </a:cxn>
              <a:cxn ang="0">
                <a:pos x="127" y="318"/>
              </a:cxn>
              <a:cxn ang="0">
                <a:pos x="127" y="318"/>
              </a:cxn>
              <a:cxn ang="0">
                <a:pos x="127" y="326"/>
              </a:cxn>
              <a:cxn ang="0">
                <a:pos x="119" y="334"/>
              </a:cxn>
              <a:cxn ang="0">
                <a:pos x="111" y="334"/>
              </a:cxn>
              <a:cxn ang="0">
                <a:pos x="111" y="334"/>
              </a:cxn>
              <a:cxn ang="0">
                <a:pos x="103" y="334"/>
              </a:cxn>
              <a:cxn ang="0">
                <a:pos x="103" y="334"/>
              </a:cxn>
              <a:cxn ang="0">
                <a:pos x="96" y="326"/>
              </a:cxn>
              <a:cxn ang="0">
                <a:pos x="96" y="318"/>
              </a:cxn>
              <a:cxn ang="0">
                <a:pos x="88" y="310"/>
              </a:cxn>
              <a:cxn ang="0">
                <a:pos x="88" y="302"/>
              </a:cxn>
              <a:cxn ang="0">
                <a:pos x="80" y="294"/>
              </a:cxn>
              <a:cxn ang="0">
                <a:pos x="80" y="278"/>
              </a:cxn>
              <a:cxn ang="0">
                <a:pos x="72" y="262"/>
              </a:cxn>
              <a:cxn ang="0">
                <a:pos x="72" y="246"/>
              </a:cxn>
              <a:cxn ang="0">
                <a:pos x="64" y="223"/>
              </a:cxn>
              <a:cxn ang="0">
                <a:pos x="56" y="199"/>
              </a:cxn>
              <a:cxn ang="0">
                <a:pos x="56" y="175"/>
              </a:cxn>
              <a:cxn ang="0">
                <a:pos x="48" y="143"/>
              </a:cxn>
              <a:cxn ang="0">
                <a:pos x="40" y="119"/>
              </a:cxn>
              <a:cxn ang="0">
                <a:pos x="40" y="103"/>
              </a:cxn>
              <a:cxn ang="0">
                <a:pos x="32" y="87"/>
              </a:cxn>
              <a:cxn ang="0">
                <a:pos x="24" y="71"/>
              </a:cxn>
              <a:cxn ang="0">
                <a:pos x="24" y="55"/>
              </a:cxn>
              <a:cxn ang="0">
                <a:pos x="16" y="48"/>
              </a:cxn>
              <a:cxn ang="0">
                <a:pos x="16" y="48"/>
              </a:cxn>
              <a:cxn ang="0">
                <a:pos x="16" y="48"/>
              </a:cxn>
            </a:cxnLst>
            <a:rect l="0" t="0" r="r" b="b"/>
            <a:pathLst>
              <a:path w="127" h="334">
                <a:moveTo>
                  <a:pt x="16" y="48"/>
                </a:moveTo>
                <a:lnTo>
                  <a:pt x="8" y="32"/>
                </a:lnTo>
                <a:lnTo>
                  <a:pt x="0" y="16"/>
                </a:lnTo>
                <a:lnTo>
                  <a:pt x="0" y="8"/>
                </a:lnTo>
                <a:lnTo>
                  <a:pt x="8" y="8"/>
                </a:lnTo>
                <a:lnTo>
                  <a:pt x="8" y="0"/>
                </a:lnTo>
                <a:lnTo>
                  <a:pt x="16" y="0"/>
                </a:lnTo>
                <a:lnTo>
                  <a:pt x="24" y="0"/>
                </a:lnTo>
                <a:lnTo>
                  <a:pt x="32" y="0"/>
                </a:lnTo>
                <a:lnTo>
                  <a:pt x="48" y="0"/>
                </a:lnTo>
                <a:lnTo>
                  <a:pt x="48" y="8"/>
                </a:lnTo>
                <a:lnTo>
                  <a:pt x="56" y="8"/>
                </a:lnTo>
                <a:lnTo>
                  <a:pt x="72" y="8"/>
                </a:lnTo>
                <a:lnTo>
                  <a:pt x="88" y="8"/>
                </a:lnTo>
                <a:lnTo>
                  <a:pt x="88" y="40"/>
                </a:lnTo>
                <a:lnTo>
                  <a:pt x="96" y="71"/>
                </a:lnTo>
                <a:lnTo>
                  <a:pt x="96" y="103"/>
                </a:lnTo>
                <a:lnTo>
                  <a:pt x="103" y="135"/>
                </a:lnTo>
                <a:lnTo>
                  <a:pt x="103" y="159"/>
                </a:lnTo>
                <a:lnTo>
                  <a:pt x="111" y="183"/>
                </a:lnTo>
                <a:lnTo>
                  <a:pt x="111" y="199"/>
                </a:lnTo>
                <a:lnTo>
                  <a:pt x="119" y="223"/>
                </a:lnTo>
                <a:lnTo>
                  <a:pt x="119" y="239"/>
                </a:lnTo>
                <a:lnTo>
                  <a:pt x="119" y="254"/>
                </a:lnTo>
                <a:lnTo>
                  <a:pt x="119" y="270"/>
                </a:lnTo>
                <a:lnTo>
                  <a:pt x="127" y="278"/>
                </a:lnTo>
                <a:lnTo>
                  <a:pt x="127" y="286"/>
                </a:lnTo>
                <a:lnTo>
                  <a:pt x="127" y="294"/>
                </a:lnTo>
                <a:lnTo>
                  <a:pt x="127" y="302"/>
                </a:lnTo>
                <a:lnTo>
                  <a:pt x="127" y="302"/>
                </a:lnTo>
                <a:lnTo>
                  <a:pt x="127" y="318"/>
                </a:lnTo>
                <a:lnTo>
                  <a:pt x="127" y="318"/>
                </a:lnTo>
                <a:lnTo>
                  <a:pt x="127" y="326"/>
                </a:lnTo>
                <a:lnTo>
                  <a:pt x="119" y="334"/>
                </a:lnTo>
                <a:lnTo>
                  <a:pt x="111" y="334"/>
                </a:lnTo>
                <a:lnTo>
                  <a:pt x="111" y="334"/>
                </a:lnTo>
                <a:lnTo>
                  <a:pt x="103" y="334"/>
                </a:lnTo>
                <a:lnTo>
                  <a:pt x="103" y="334"/>
                </a:lnTo>
                <a:lnTo>
                  <a:pt x="96" y="326"/>
                </a:lnTo>
                <a:lnTo>
                  <a:pt x="96" y="318"/>
                </a:lnTo>
                <a:lnTo>
                  <a:pt x="88" y="310"/>
                </a:lnTo>
                <a:lnTo>
                  <a:pt x="88" y="302"/>
                </a:lnTo>
                <a:lnTo>
                  <a:pt x="80" y="294"/>
                </a:lnTo>
                <a:lnTo>
                  <a:pt x="80" y="278"/>
                </a:lnTo>
                <a:lnTo>
                  <a:pt x="72" y="262"/>
                </a:lnTo>
                <a:lnTo>
                  <a:pt x="72" y="246"/>
                </a:lnTo>
                <a:lnTo>
                  <a:pt x="64" y="223"/>
                </a:lnTo>
                <a:lnTo>
                  <a:pt x="56" y="199"/>
                </a:lnTo>
                <a:lnTo>
                  <a:pt x="56" y="175"/>
                </a:lnTo>
                <a:lnTo>
                  <a:pt x="48" y="143"/>
                </a:lnTo>
                <a:lnTo>
                  <a:pt x="40" y="119"/>
                </a:lnTo>
                <a:lnTo>
                  <a:pt x="40" y="103"/>
                </a:lnTo>
                <a:lnTo>
                  <a:pt x="32" y="87"/>
                </a:lnTo>
                <a:lnTo>
                  <a:pt x="24" y="71"/>
                </a:lnTo>
                <a:lnTo>
                  <a:pt x="24" y="55"/>
                </a:lnTo>
                <a:lnTo>
                  <a:pt x="16" y="48"/>
                </a:lnTo>
                <a:lnTo>
                  <a:pt x="16" y="48"/>
                </a:lnTo>
                <a:lnTo>
                  <a:pt x="16" y="48"/>
                </a:lnTo>
              </a:path>
            </a:pathLst>
          </a:custGeom>
          <a:solidFill>
            <a:schemeClr val="accent6">
              <a:lumMod val="75000"/>
            </a:schemeClr>
          </a:solidFill>
          <a:ln w="12700">
            <a:solidFill>
              <a:schemeClr val="accent6">
                <a:lumMod val="75000"/>
              </a:schemeClr>
            </a:solidFill>
            <a:prstDash val="solid"/>
            <a:rou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3" name="Freeform 45"/>
          <p:cNvSpPr/>
          <p:nvPr/>
        </p:nvSpPr>
        <p:spPr bwMode="auto">
          <a:xfrm>
            <a:off x="6791960" y="3510915"/>
            <a:ext cx="430213" cy="101600"/>
          </a:xfrm>
          <a:custGeom>
            <a:avLst/>
            <a:gdLst/>
            <a:ahLst/>
            <a:cxnLst>
              <a:cxn ang="0">
                <a:pos x="167" y="48"/>
              </a:cxn>
              <a:cxn ang="0">
                <a:pos x="143" y="48"/>
              </a:cxn>
              <a:cxn ang="0">
                <a:pos x="120" y="56"/>
              </a:cxn>
              <a:cxn ang="0">
                <a:pos x="104" y="56"/>
              </a:cxn>
              <a:cxn ang="0">
                <a:pos x="88" y="64"/>
              </a:cxn>
              <a:cxn ang="0">
                <a:pos x="72" y="64"/>
              </a:cxn>
              <a:cxn ang="0">
                <a:pos x="56" y="64"/>
              </a:cxn>
              <a:cxn ang="0">
                <a:pos x="48" y="64"/>
              </a:cxn>
              <a:cxn ang="0">
                <a:pos x="48" y="64"/>
              </a:cxn>
              <a:cxn ang="0">
                <a:pos x="32" y="64"/>
              </a:cxn>
              <a:cxn ang="0">
                <a:pos x="16" y="56"/>
              </a:cxn>
              <a:cxn ang="0">
                <a:pos x="8" y="56"/>
              </a:cxn>
              <a:cxn ang="0">
                <a:pos x="8" y="48"/>
              </a:cxn>
              <a:cxn ang="0">
                <a:pos x="0" y="48"/>
              </a:cxn>
              <a:cxn ang="0">
                <a:pos x="0" y="40"/>
              </a:cxn>
              <a:cxn ang="0">
                <a:pos x="48" y="32"/>
              </a:cxn>
              <a:cxn ang="0">
                <a:pos x="88" y="24"/>
              </a:cxn>
              <a:cxn ang="0">
                <a:pos x="120" y="16"/>
              </a:cxn>
              <a:cxn ang="0">
                <a:pos x="151" y="8"/>
              </a:cxn>
              <a:cxn ang="0">
                <a:pos x="175" y="8"/>
              </a:cxn>
              <a:cxn ang="0">
                <a:pos x="191" y="0"/>
              </a:cxn>
              <a:cxn ang="0">
                <a:pos x="207" y="0"/>
              </a:cxn>
              <a:cxn ang="0">
                <a:pos x="215" y="0"/>
              </a:cxn>
              <a:cxn ang="0">
                <a:pos x="231" y="0"/>
              </a:cxn>
              <a:cxn ang="0">
                <a:pos x="255" y="0"/>
              </a:cxn>
              <a:cxn ang="0">
                <a:pos x="255" y="8"/>
              </a:cxn>
              <a:cxn ang="0">
                <a:pos x="263" y="8"/>
              </a:cxn>
              <a:cxn ang="0">
                <a:pos x="263" y="16"/>
              </a:cxn>
              <a:cxn ang="0">
                <a:pos x="271" y="16"/>
              </a:cxn>
              <a:cxn ang="0">
                <a:pos x="263" y="24"/>
              </a:cxn>
              <a:cxn ang="0">
                <a:pos x="263" y="24"/>
              </a:cxn>
              <a:cxn ang="0">
                <a:pos x="255" y="24"/>
              </a:cxn>
              <a:cxn ang="0">
                <a:pos x="239" y="32"/>
              </a:cxn>
              <a:cxn ang="0">
                <a:pos x="223" y="32"/>
              </a:cxn>
              <a:cxn ang="0">
                <a:pos x="207" y="40"/>
              </a:cxn>
              <a:cxn ang="0">
                <a:pos x="191" y="40"/>
              </a:cxn>
              <a:cxn ang="0">
                <a:pos x="167" y="48"/>
              </a:cxn>
              <a:cxn ang="0">
                <a:pos x="167" y="48"/>
              </a:cxn>
            </a:cxnLst>
            <a:rect l="0" t="0" r="r" b="b"/>
            <a:pathLst>
              <a:path w="271" h="64">
                <a:moveTo>
                  <a:pt x="167" y="48"/>
                </a:moveTo>
                <a:lnTo>
                  <a:pt x="143" y="48"/>
                </a:lnTo>
                <a:lnTo>
                  <a:pt x="120" y="56"/>
                </a:lnTo>
                <a:lnTo>
                  <a:pt x="104" y="56"/>
                </a:lnTo>
                <a:lnTo>
                  <a:pt x="88" y="64"/>
                </a:lnTo>
                <a:lnTo>
                  <a:pt x="72" y="64"/>
                </a:lnTo>
                <a:lnTo>
                  <a:pt x="56" y="64"/>
                </a:lnTo>
                <a:lnTo>
                  <a:pt x="48" y="64"/>
                </a:lnTo>
                <a:lnTo>
                  <a:pt x="48" y="64"/>
                </a:lnTo>
                <a:lnTo>
                  <a:pt x="32" y="64"/>
                </a:lnTo>
                <a:lnTo>
                  <a:pt x="16" y="56"/>
                </a:lnTo>
                <a:lnTo>
                  <a:pt x="8" y="56"/>
                </a:lnTo>
                <a:lnTo>
                  <a:pt x="8" y="48"/>
                </a:lnTo>
                <a:lnTo>
                  <a:pt x="0" y="48"/>
                </a:lnTo>
                <a:lnTo>
                  <a:pt x="0" y="40"/>
                </a:lnTo>
                <a:lnTo>
                  <a:pt x="48" y="32"/>
                </a:lnTo>
                <a:lnTo>
                  <a:pt x="88" y="24"/>
                </a:lnTo>
                <a:lnTo>
                  <a:pt x="120" y="16"/>
                </a:lnTo>
                <a:lnTo>
                  <a:pt x="151" y="8"/>
                </a:lnTo>
                <a:lnTo>
                  <a:pt x="175" y="8"/>
                </a:lnTo>
                <a:lnTo>
                  <a:pt x="191" y="0"/>
                </a:lnTo>
                <a:lnTo>
                  <a:pt x="207" y="0"/>
                </a:lnTo>
                <a:lnTo>
                  <a:pt x="215" y="0"/>
                </a:lnTo>
                <a:lnTo>
                  <a:pt x="231" y="0"/>
                </a:lnTo>
                <a:lnTo>
                  <a:pt x="255" y="0"/>
                </a:lnTo>
                <a:lnTo>
                  <a:pt x="255" y="8"/>
                </a:lnTo>
                <a:lnTo>
                  <a:pt x="263" y="8"/>
                </a:lnTo>
                <a:lnTo>
                  <a:pt x="263" y="16"/>
                </a:lnTo>
                <a:lnTo>
                  <a:pt x="271" y="16"/>
                </a:lnTo>
                <a:lnTo>
                  <a:pt x="263" y="24"/>
                </a:lnTo>
                <a:lnTo>
                  <a:pt x="263" y="24"/>
                </a:lnTo>
                <a:lnTo>
                  <a:pt x="255" y="24"/>
                </a:lnTo>
                <a:lnTo>
                  <a:pt x="239" y="32"/>
                </a:lnTo>
                <a:lnTo>
                  <a:pt x="223" y="32"/>
                </a:lnTo>
                <a:lnTo>
                  <a:pt x="207" y="40"/>
                </a:lnTo>
                <a:lnTo>
                  <a:pt x="191" y="40"/>
                </a:lnTo>
                <a:lnTo>
                  <a:pt x="167" y="48"/>
                </a:lnTo>
                <a:lnTo>
                  <a:pt x="167" y="48"/>
                </a:lnTo>
              </a:path>
            </a:pathLst>
          </a:custGeom>
          <a:solidFill>
            <a:schemeClr val="accent6">
              <a:lumMod val="75000"/>
            </a:schemeClr>
          </a:solidFill>
          <a:ln w="12700">
            <a:solidFill>
              <a:schemeClr val="accent6">
                <a:lumMod val="75000"/>
              </a:schemeClr>
            </a:solidFill>
            <a:prstDash val="solid"/>
            <a:rou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5" name="Freeform 47"/>
          <p:cNvSpPr/>
          <p:nvPr/>
        </p:nvSpPr>
        <p:spPr bwMode="auto">
          <a:xfrm>
            <a:off x="6703060" y="3737928"/>
            <a:ext cx="582613" cy="114300"/>
          </a:xfrm>
          <a:custGeom>
            <a:avLst/>
            <a:gdLst/>
            <a:ahLst/>
            <a:cxnLst>
              <a:cxn ang="0">
                <a:pos x="367" y="32"/>
              </a:cxn>
              <a:cxn ang="0">
                <a:pos x="335" y="40"/>
              </a:cxn>
              <a:cxn ang="0">
                <a:pos x="287" y="40"/>
              </a:cxn>
              <a:cxn ang="0">
                <a:pos x="231" y="48"/>
              </a:cxn>
              <a:cxn ang="0">
                <a:pos x="176" y="56"/>
              </a:cxn>
              <a:cxn ang="0">
                <a:pos x="144" y="56"/>
              </a:cxn>
              <a:cxn ang="0">
                <a:pos x="112" y="64"/>
              </a:cxn>
              <a:cxn ang="0">
                <a:pos x="88" y="64"/>
              </a:cxn>
              <a:cxn ang="0">
                <a:pos x="64" y="64"/>
              </a:cxn>
              <a:cxn ang="0">
                <a:pos x="48" y="72"/>
              </a:cxn>
              <a:cxn ang="0">
                <a:pos x="32" y="72"/>
              </a:cxn>
              <a:cxn ang="0">
                <a:pos x="16" y="72"/>
              </a:cxn>
              <a:cxn ang="0">
                <a:pos x="0" y="72"/>
              </a:cxn>
              <a:cxn ang="0">
                <a:pos x="0" y="40"/>
              </a:cxn>
              <a:cxn ang="0">
                <a:pos x="64" y="32"/>
              </a:cxn>
              <a:cxn ang="0">
                <a:pos x="128" y="24"/>
              </a:cxn>
              <a:cxn ang="0">
                <a:pos x="176" y="16"/>
              </a:cxn>
              <a:cxn ang="0">
                <a:pos x="231" y="16"/>
              </a:cxn>
              <a:cxn ang="0">
                <a:pos x="271" y="8"/>
              </a:cxn>
              <a:cxn ang="0">
                <a:pos x="311" y="0"/>
              </a:cxn>
              <a:cxn ang="0">
                <a:pos x="343" y="0"/>
              </a:cxn>
              <a:cxn ang="0">
                <a:pos x="367" y="0"/>
              </a:cxn>
              <a:cxn ang="0">
                <a:pos x="367" y="32"/>
              </a:cxn>
              <a:cxn ang="0">
                <a:pos x="367" y="32"/>
              </a:cxn>
            </a:cxnLst>
            <a:rect l="0" t="0" r="r" b="b"/>
            <a:pathLst>
              <a:path w="367" h="72">
                <a:moveTo>
                  <a:pt x="367" y="32"/>
                </a:moveTo>
                <a:lnTo>
                  <a:pt x="335" y="40"/>
                </a:lnTo>
                <a:lnTo>
                  <a:pt x="287" y="40"/>
                </a:lnTo>
                <a:lnTo>
                  <a:pt x="231" y="48"/>
                </a:lnTo>
                <a:lnTo>
                  <a:pt x="176" y="56"/>
                </a:lnTo>
                <a:lnTo>
                  <a:pt x="144" y="56"/>
                </a:lnTo>
                <a:lnTo>
                  <a:pt x="112" y="64"/>
                </a:lnTo>
                <a:lnTo>
                  <a:pt x="88" y="64"/>
                </a:lnTo>
                <a:lnTo>
                  <a:pt x="64" y="64"/>
                </a:lnTo>
                <a:lnTo>
                  <a:pt x="48" y="72"/>
                </a:lnTo>
                <a:lnTo>
                  <a:pt x="32" y="72"/>
                </a:lnTo>
                <a:lnTo>
                  <a:pt x="16" y="72"/>
                </a:lnTo>
                <a:lnTo>
                  <a:pt x="0" y="72"/>
                </a:lnTo>
                <a:lnTo>
                  <a:pt x="0" y="40"/>
                </a:lnTo>
                <a:lnTo>
                  <a:pt x="64" y="32"/>
                </a:lnTo>
                <a:lnTo>
                  <a:pt x="128" y="24"/>
                </a:lnTo>
                <a:lnTo>
                  <a:pt x="176" y="16"/>
                </a:lnTo>
                <a:lnTo>
                  <a:pt x="231" y="16"/>
                </a:lnTo>
                <a:lnTo>
                  <a:pt x="271" y="8"/>
                </a:lnTo>
                <a:lnTo>
                  <a:pt x="311" y="0"/>
                </a:lnTo>
                <a:lnTo>
                  <a:pt x="343" y="0"/>
                </a:lnTo>
                <a:lnTo>
                  <a:pt x="367" y="0"/>
                </a:lnTo>
                <a:lnTo>
                  <a:pt x="367" y="32"/>
                </a:lnTo>
                <a:lnTo>
                  <a:pt x="367" y="32"/>
                </a:lnTo>
              </a:path>
            </a:pathLst>
          </a:custGeom>
          <a:solidFill>
            <a:schemeClr val="accent6">
              <a:lumMod val="75000"/>
            </a:schemeClr>
          </a:solidFill>
          <a:ln w="12700">
            <a:solidFill>
              <a:schemeClr val="accent6">
                <a:lumMod val="75000"/>
              </a:schemeClr>
            </a:solidFill>
            <a:prstDash val="solid"/>
            <a:rou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6" name="Freeform 46"/>
          <p:cNvSpPr/>
          <p:nvPr/>
        </p:nvSpPr>
        <p:spPr bwMode="auto">
          <a:xfrm>
            <a:off x="6996748" y="4017328"/>
            <a:ext cx="744538" cy="163513"/>
          </a:xfrm>
          <a:custGeom>
            <a:avLst/>
            <a:gdLst>
              <a:gd name="connsiteX0" fmla="*/ 1505 w 10000"/>
              <a:gd name="connsiteY0" fmla="*/ 3373 h 10000"/>
              <a:gd name="connsiteX1" fmla="*/ 1505 w 10000"/>
              <a:gd name="connsiteY1" fmla="*/ 3889 h 10000"/>
              <a:gd name="connsiteX2" fmla="*/ 1505 w 10000"/>
              <a:gd name="connsiteY2" fmla="*/ 4312 h 10000"/>
              <a:gd name="connsiteX3" fmla="*/ 1505 w 10000"/>
              <a:gd name="connsiteY3" fmla="*/ 4735 h 10000"/>
              <a:gd name="connsiteX4" fmla="*/ 1505 w 10000"/>
              <a:gd name="connsiteY4" fmla="*/ 5159 h 10000"/>
              <a:gd name="connsiteX5" fmla="*/ 1505 w 10000"/>
              <a:gd name="connsiteY5" fmla="*/ 5582 h 10000"/>
              <a:gd name="connsiteX6" fmla="*/ 1505 w 10000"/>
              <a:gd name="connsiteY6" fmla="*/ 5899 h 10000"/>
              <a:gd name="connsiteX7" fmla="*/ 1505 w 10000"/>
              <a:gd name="connsiteY7" fmla="*/ 6217 h 10000"/>
              <a:gd name="connsiteX8" fmla="*/ 1505 w 10000"/>
              <a:gd name="connsiteY8" fmla="*/ 6415 h 10000"/>
              <a:gd name="connsiteX9" fmla="*/ 1352 w 10000"/>
              <a:gd name="connsiteY9" fmla="*/ 6944 h 10000"/>
              <a:gd name="connsiteX10" fmla="*/ 1352 w 10000"/>
              <a:gd name="connsiteY10" fmla="*/ 7368 h 10000"/>
              <a:gd name="connsiteX11" fmla="*/ 1505 w 10000"/>
              <a:gd name="connsiteY11" fmla="*/ 7685 h 10000"/>
              <a:gd name="connsiteX12" fmla="*/ 1505 w 10000"/>
              <a:gd name="connsiteY12" fmla="*/ 8003 h 10000"/>
              <a:gd name="connsiteX13" fmla="*/ 1657 w 10000"/>
              <a:gd name="connsiteY13" fmla="*/ 8320 h 10000"/>
              <a:gd name="connsiteX14" fmla="*/ 1810 w 10000"/>
              <a:gd name="connsiteY14" fmla="*/ 8638 h 10000"/>
              <a:gd name="connsiteX15" fmla="*/ 1962 w 10000"/>
              <a:gd name="connsiteY15" fmla="*/ 8836 h 10000"/>
              <a:gd name="connsiteX16" fmla="*/ 2267 w 10000"/>
              <a:gd name="connsiteY16" fmla="*/ 8942 h 10000"/>
              <a:gd name="connsiteX17" fmla="*/ 2571 w 10000"/>
              <a:gd name="connsiteY17" fmla="*/ 9048 h 10000"/>
              <a:gd name="connsiteX18" fmla="*/ 3029 w 10000"/>
              <a:gd name="connsiteY18" fmla="*/ 9153 h 10000"/>
              <a:gd name="connsiteX19" fmla="*/ 3638 w 10000"/>
              <a:gd name="connsiteY19" fmla="*/ 9259 h 10000"/>
              <a:gd name="connsiteX20" fmla="*/ 4248 w 10000"/>
              <a:gd name="connsiteY20" fmla="*/ 9259 h 10000"/>
              <a:gd name="connsiteX21" fmla="*/ 4838 w 10000"/>
              <a:gd name="connsiteY21" fmla="*/ 9259 h 10000"/>
              <a:gd name="connsiteX22" fmla="*/ 5448 w 10000"/>
              <a:gd name="connsiteY22" fmla="*/ 9259 h 10000"/>
              <a:gd name="connsiteX23" fmla="*/ 5905 w 10000"/>
              <a:gd name="connsiteY23" fmla="*/ 9259 h 10000"/>
              <a:gd name="connsiteX24" fmla="*/ 6362 w 10000"/>
              <a:gd name="connsiteY24" fmla="*/ 9153 h 10000"/>
              <a:gd name="connsiteX25" fmla="*/ 7124 w 10000"/>
              <a:gd name="connsiteY25" fmla="*/ 9048 h 10000"/>
              <a:gd name="connsiteX26" fmla="*/ 7733 w 10000"/>
              <a:gd name="connsiteY26" fmla="*/ 8942 h 10000"/>
              <a:gd name="connsiteX27" fmla="*/ 7886 w 10000"/>
              <a:gd name="connsiteY27" fmla="*/ 8836 h 10000"/>
              <a:gd name="connsiteX28" fmla="*/ 8038 w 10000"/>
              <a:gd name="connsiteY28" fmla="*/ 8743 h 10000"/>
              <a:gd name="connsiteX29" fmla="*/ 8190 w 10000"/>
              <a:gd name="connsiteY29" fmla="*/ 8638 h 10000"/>
              <a:gd name="connsiteX30" fmla="*/ 8343 w 10000"/>
              <a:gd name="connsiteY30" fmla="*/ 8532 h 10000"/>
              <a:gd name="connsiteX31" fmla="*/ 8476 w 10000"/>
              <a:gd name="connsiteY31" fmla="*/ 8108 h 10000"/>
              <a:gd name="connsiteX32" fmla="*/ 8629 w 10000"/>
              <a:gd name="connsiteY32" fmla="*/ 7685 h 10000"/>
              <a:gd name="connsiteX33" fmla="*/ 8781 w 10000"/>
              <a:gd name="connsiteY33" fmla="*/ 7474 h 10000"/>
              <a:gd name="connsiteX34" fmla="*/ 8781 w 10000"/>
              <a:gd name="connsiteY34" fmla="*/ 7262 h 10000"/>
              <a:gd name="connsiteX35" fmla="*/ 8781 w 10000"/>
              <a:gd name="connsiteY35" fmla="*/ 7050 h 10000"/>
              <a:gd name="connsiteX36" fmla="*/ 8781 w 10000"/>
              <a:gd name="connsiteY36" fmla="*/ 6944 h 10000"/>
              <a:gd name="connsiteX37" fmla="*/ 8933 w 10000"/>
              <a:gd name="connsiteY37" fmla="*/ 6839 h 10000"/>
              <a:gd name="connsiteX38" fmla="*/ 8933 w 10000"/>
              <a:gd name="connsiteY38" fmla="*/ 6733 h 10000"/>
              <a:gd name="connsiteX39" fmla="*/ 8933 w 10000"/>
              <a:gd name="connsiteY39" fmla="*/ 6733 h 10000"/>
              <a:gd name="connsiteX40" fmla="*/ 9086 w 10000"/>
              <a:gd name="connsiteY40" fmla="*/ 6733 h 10000"/>
              <a:gd name="connsiteX41" fmla="*/ 9238 w 10000"/>
              <a:gd name="connsiteY41" fmla="*/ 6733 h 10000"/>
              <a:gd name="connsiteX42" fmla="*/ 9238 w 10000"/>
              <a:gd name="connsiteY42" fmla="*/ 6839 h 10000"/>
              <a:gd name="connsiteX43" fmla="*/ 9390 w 10000"/>
              <a:gd name="connsiteY43" fmla="*/ 6944 h 10000"/>
              <a:gd name="connsiteX44" fmla="*/ 9390 w 10000"/>
              <a:gd name="connsiteY44" fmla="*/ 7156 h 10000"/>
              <a:gd name="connsiteX45" fmla="*/ 9390 w 10000"/>
              <a:gd name="connsiteY45" fmla="*/ 7262 h 10000"/>
              <a:gd name="connsiteX46" fmla="*/ 9390 w 10000"/>
              <a:gd name="connsiteY46" fmla="*/ 7474 h 10000"/>
              <a:gd name="connsiteX47" fmla="*/ 9543 w 10000"/>
              <a:gd name="connsiteY47" fmla="*/ 7897 h 10000"/>
              <a:gd name="connsiteX48" fmla="*/ 9543 w 10000"/>
              <a:gd name="connsiteY48" fmla="*/ 8214 h 10000"/>
              <a:gd name="connsiteX49" fmla="*/ 9695 w 10000"/>
              <a:gd name="connsiteY49" fmla="*/ 8532 h 10000"/>
              <a:gd name="connsiteX50" fmla="*/ 9848 w 10000"/>
              <a:gd name="connsiteY50" fmla="*/ 8743 h 10000"/>
              <a:gd name="connsiteX51" fmla="*/ 10000 w 10000"/>
              <a:gd name="connsiteY51" fmla="*/ 8942 h 10000"/>
              <a:gd name="connsiteX52" fmla="*/ 10000 w 10000"/>
              <a:gd name="connsiteY52" fmla="*/ 9153 h 10000"/>
              <a:gd name="connsiteX53" fmla="*/ 9848 w 10000"/>
              <a:gd name="connsiteY53" fmla="*/ 9365 h 10000"/>
              <a:gd name="connsiteX54" fmla="*/ 9543 w 10000"/>
              <a:gd name="connsiteY54" fmla="*/ 9471 h 10000"/>
              <a:gd name="connsiteX55" fmla="*/ 9238 w 10000"/>
              <a:gd name="connsiteY55" fmla="*/ 9577 h 10000"/>
              <a:gd name="connsiteX56" fmla="*/ 8781 w 10000"/>
              <a:gd name="connsiteY56" fmla="*/ 9683 h 10000"/>
              <a:gd name="connsiteX57" fmla="*/ 8343 w 10000"/>
              <a:gd name="connsiteY57" fmla="*/ 9788 h 10000"/>
              <a:gd name="connsiteX58" fmla="*/ 7886 w 10000"/>
              <a:gd name="connsiteY58" fmla="*/ 9894 h 10000"/>
              <a:gd name="connsiteX59" fmla="*/ 7276 w 10000"/>
              <a:gd name="connsiteY59" fmla="*/ 9894 h 10000"/>
              <a:gd name="connsiteX60" fmla="*/ 6514 w 10000"/>
              <a:gd name="connsiteY60" fmla="*/ 10000 h 10000"/>
              <a:gd name="connsiteX61" fmla="*/ 5752 w 10000"/>
              <a:gd name="connsiteY61" fmla="*/ 10000 h 10000"/>
              <a:gd name="connsiteX62" fmla="*/ 4838 w 10000"/>
              <a:gd name="connsiteY62" fmla="*/ 10000 h 10000"/>
              <a:gd name="connsiteX63" fmla="*/ 4095 w 10000"/>
              <a:gd name="connsiteY63" fmla="*/ 10000 h 10000"/>
              <a:gd name="connsiteX64" fmla="*/ 3333 w 10000"/>
              <a:gd name="connsiteY64" fmla="*/ 9894 h 10000"/>
              <a:gd name="connsiteX65" fmla="*/ 2724 w 10000"/>
              <a:gd name="connsiteY65" fmla="*/ 9894 h 10000"/>
              <a:gd name="connsiteX66" fmla="*/ 2267 w 10000"/>
              <a:gd name="connsiteY66" fmla="*/ 9788 h 10000"/>
              <a:gd name="connsiteX67" fmla="*/ 1810 w 10000"/>
              <a:gd name="connsiteY67" fmla="*/ 9577 h 10000"/>
              <a:gd name="connsiteX68" fmla="*/ 1352 w 10000"/>
              <a:gd name="connsiteY68" fmla="*/ 9471 h 10000"/>
              <a:gd name="connsiteX69" fmla="*/ 1067 w 10000"/>
              <a:gd name="connsiteY69" fmla="*/ 9259 h 10000"/>
              <a:gd name="connsiteX70" fmla="*/ 914 w 10000"/>
              <a:gd name="connsiteY70" fmla="*/ 8942 h 10000"/>
              <a:gd name="connsiteX71" fmla="*/ 762 w 10000"/>
              <a:gd name="connsiteY71" fmla="*/ 8638 h 10000"/>
              <a:gd name="connsiteX72" fmla="*/ 610 w 10000"/>
              <a:gd name="connsiteY72" fmla="*/ 8214 h 10000"/>
              <a:gd name="connsiteX73" fmla="*/ 610 w 10000"/>
              <a:gd name="connsiteY73" fmla="*/ 7791 h 10000"/>
              <a:gd name="connsiteX74" fmla="*/ 610 w 10000"/>
              <a:gd name="connsiteY74" fmla="*/ 7262 h 10000"/>
              <a:gd name="connsiteX75" fmla="*/ 610 w 10000"/>
              <a:gd name="connsiteY75" fmla="*/ 6627 h 10000"/>
              <a:gd name="connsiteX76" fmla="*/ 610 w 10000"/>
              <a:gd name="connsiteY76" fmla="*/ 5899 h 10000"/>
              <a:gd name="connsiteX77" fmla="*/ 610 w 10000"/>
              <a:gd name="connsiteY77" fmla="*/ 5476 h 10000"/>
              <a:gd name="connsiteX78" fmla="*/ 610 w 10000"/>
              <a:gd name="connsiteY78" fmla="*/ 5053 h 10000"/>
              <a:gd name="connsiteX79" fmla="*/ 610 w 10000"/>
              <a:gd name="connsiteY79" fmla="*/ 4630 h 10000"/>
              <a:gd name="connsiteX80" fmla="*/ 610 w 10000"/>
              <a:gd name="connsiteY80" fmla="*/ 4206 h 10000"/>
              <a:gd name="connsiteX81" fmla="*/ 610 w 10000"/>
              <a:gd name="connsiteY81" fmla="*/ 3690 h 10000"/>
              <a:gd name="connsiteX82" fmla="*/ 610 w 10000"/>
              <a:gd name="connsiteY82" fmla="*/ 3267 h 10000"/>
              <a:gd name="connsiteX83" fmla="*/ 610 w 10000"/>
              <a:gd name="connsiteY83" fmla="*/ 2950 h 10000"/>
              <a:gd name="connsiteX84" fmla="*/ 610 w 10000"/>
              <a:gd name="connsiteY84" fmla="*/ 2526 h 10000"/>
              <a:gd name="connsiteX85" fmla="*/ 610 w 10000"/>
              <a:gd name="connsiteY85" fmla="*/ 2209 h 10000"/>
              <a:gd name="connsiteX86" fmla="*/ 457 w 10000"/>
              <a:gd name="connsiteY86" fmla="*/ 1892 h 10000"/>
              <a:gd name="connsiteX87" fmla="*/ 457 w 10000"/>
              <a:gd name="connsiteY87" fmla="*/ 1680 h 10000"/>
              <a:gd name="connsiteX88" fmla="*/ 457 w 10000"/>
              <a:gd name="connsiteY88" fmla="*/ 1362 h 10000"/>
              <a:gd name="connsiteX89" fmla="*/ 457 w 10000"/>
              <a:gd name="connsiteY89" fmla="*/ 1164 h 10000"/>
              <a:gd name="connsiteX90" fmla="*/ 457 w 10000"/>
              <a:gd name="connsiteY90" fmla="*/ 1058 h 10000"/>
              <a:gd name="connsiteX91" fmla="*/ 457 w 10000"/>
              <a:gd name="connsiteY91" fmla="*/ 847 h 10000"/>
              <a:gd name="connsiteX92" fmla="*/ 305 w 10000"/>
              <a:gd name="connsiteY92" fmla="*/ 741 h 10000"/>
              <a:gd name="connsiteX93" fmla="*/ 305 w 10000"/>
              <a:gd name="connsiteY93" fmla="*/ 529 h 10000"/>
              <a:gd name="connsiteX94" fmla="*/ 152 w 10000"/>
              <a:gd name="connsiteY94" fmla="*/ 423 h 10000"/>
              <a:gd name="connsiteX95" fmla="*/ 0 w 10000"/>
              <a:gd name="connsiteY95" fmla="*/ 317 h 10000"/>
              <a:gd name="connsiteX96" fmla="*/ 0 w 10000"/>
              <a:gd name="connsiteY96" fmla="*/ 212 h 10000"/>
              <a:gd name="connsiteX97" fmla="*/ 152 w 10000"/>
              <a:gd name="connsiteY97" fmla="*/ 0 h 10000"/>
              <a:gd name="connsiteX98" fmla="*/ 152 w 10000"/>
              <a:gd name="connsiteY98" fmla="*/ 0 h 10000"/>
              <a:gd name="connsiteX99" fmla="*/ 457 w 10000"/>
              <a:gd name="connsiteY99" fmla="*/ 0 h 10000"/>
              <a:gd name="connsiteX100" fmla="*/ 762 w 10000"/>
              <a:gd name="connsiteY100" fmla="*/ 0 h 10000"/>
              <a:gd name="connsiteX101" fmla="*/ 1067 w 10000"/>
              <a:gd name="connsiteY101" fmla="*/ 106 h 10000"/>
              <a:gd name="connsiteX102" fmla="*/ 1352 w 10000"/>
              <a:gd name="connsiteY102" fmla="*/ 212 h 10000"/>
              <a:gd name="connsiteX103" fmla="*/ 1657 w 10000"/>
              <a:gd name="connsiteY103" fmla="*/ 317 h 10000"/>
              <a:gd name="connsiteX104" fmla="*/ 1810 w 10000"/>
              <a:gd name="connsiteY104" fmla="*/ 423 h 10000"/>
              <a:gd name="connsiteX105" fmla="*/ 1962 w 10000"/>
              <a:gd name="connsiteY105" fmla="*/ 423 h 10000"/>
              <a:gd name="connsiteX106" fmla="*/ 1962 w 10000"/>
              <a:gd name="connsiteY106" fmla="*/ 635 h 10000"/>
              <a:gd name="connsiteX107" fmla="*/ 1810 w 10000"/>
              <a:gd name="connsiteY107" fmla="*/ 847 h 10000"/>
              <a:gd name="connsiteX108" fmla="*/ 1810 w 10000"/>
              <a:gd name="connsiteY108" fmla="*/ 952 h 10000"/>
              <a:gd name="connsiteX109" fmla="*/ 1810 w 10000"/>
              <a:gd name="connsiteY109" fmla="*/ 1164 h 10000"/>
              <a:gd name="connsiteX110" fmla="*/ 1657 w 10000"/>
              <a:gd name="connsiteY110" fmla="*/ 1362 h 10000"/>
              <a:gd name="connsiteX111" fmla="*/ 1657 w 10000"/>
              <a:gd name="connsiteY111" fmla="*/ 1574 h 10000"/>
              <a:gd name="connsiteX112" fmla="*/ 1657 w 10000"/>
              <a:gd name="connsiteY112" fmla="*/ 1892 h 10000"/>
              <a:gd name="connsiteX113" fmla="*/ 1657 w 10000"/>
              <a:gd name="connsiteY113" fmla="*/ 2315 h 10000"/>
              <a:gd name="connsiteX114" fmla="*/ 1505 w 10000"/>
              <a:gd name="connsiteY114" fmla="*/ 2844 h 10000"/>
              <a:gd name="connsiteX115" fmla="*/ 1505 w 10000"/>
              <a:gd name="connsiteY115" fmla="*/ 3373 h 10000"/>
              <a:gd name="connsiteX116" fmla="*/ 1505 w 10000"/>
              <a:gd name="connsiteY116" fmla="*/ 3373 h 10000"/>
              <a:gd name="connsiteX0-1" fmla="*/ 1505 w 10000"/>
              <a:gd name="connsiteY0-2" fmla="*/ 3373 h 10000"/>
              <a:gd name="connsiteX1-3" fmla="*/ 1505 w 10000"/>
              <a:gd name="connsiteY1-4" fmla="*/ 3889 h 10000"/>
              <a:gd name="connsiteX2-5" fmla="*/ 1505 w 10000"/>
              <a:gd name="connsiteY2-6" fmla="*/ 4312 h 10000"/>
              <a:gd name="connsiteX3-7" fmla="*/ 1505 w 10000"/>
              <a:gd name="connsiteY3-8" fmla="*/ 4735 h 10000"/>
              <a:gd name="connsiteX4-9" fmla="*/ 1505 w 10000"/>
              <a:gd name="connsiteY4-10" fmla="*/ 5159 h 10000"/>
              <a:gd name="connsiteX5-11" fmla="*/ 1505 w 10000"/>
              <a:gd name="connsiteY5-12" fmla="*/ 5582 h 10000"/>
              <a:gd name="connsiteX6-13" fmla="*/ 1505 w 10000"/>
              <a:gd name="connsiteY6-14" fmla="*/ 5899 h 10000"/>
              <a:gd name="connsiteX7-15" fmla="*/ 1505 w 10000"/>
              <a:gd name="connsiteY7-16" fmla="*/ 6217 h 10000"/>
              <a:gd name="connsiteX8-17" fmla="*/ 1505 w 10000"/>
              <a:gd name="connsiteY8-18" fmla="*/ 6415 h 10000"/>
              <a:gd name="connsiteX9-19" fmla="*/ 1352 w 10000"/>
              <a:gd name="connsiteY9-20" fmla="*/ 6944 h 10000"/>
              <a:gd name="connsiteX10-21" fmla="*/ 1352 w 10000"/>
              <a:gd name="connsiteY10-22" fmla="*/ 7368 h 10000"/>
              <a:gd name="connsiteX11-23" fmla="*/ 1505 w 10000"/>
              <a:gd name="connsiteY11-24" fmla="*/ 7685 h 10000"/>
              <a:gd name="connsiteX12-25" fmla="*/ 1505 w 10000"/>
              <a:gd name="connsiteY12-26" fmla="*/ 8003 h 10000"/>
              <a:gd name="connsiteX13-27" fmla="*/ 1657 w 10000"/>
              <a:gd name="connsiteY13-28" fmla="*/ 8320 h 10000"/>
              <a:gd name="connsiteX14-29" fmla="*/ 1810 w 10000"/>
              <a:gd name="connsiteY14-30" fmla="*/ 8638 h 10000"/>
              <a:gd name="connsiteX15-31" fmla="*/ 1962 w 10000"/>
              <a:gd name="connsiteY15-32" fmla="*/ 8836 h 10000"/>
              <a:gd name="connsiteX16-33" fmla="*/ 2267 w 10000"/>
              <a:gd name="connsiteY16-34" fmla="*/ 8942 h 10000"/>
              <a:gd name="connsiteX17-35" fmla="*/ 2571 w 10000"/>
              <a:gd name="connsiteY17-36" fmla="*/ 9048 h 10000"/>
              <a:gd name="connsiteX18-37" fmla="*/ 3029 w 10000"/>
              <a:gd name="connsiteY18-38" fmla="*/ 9153 h 10000"/>
              <a:gd name="connsiteX19-39" fmla="*/ 3638 w 10000"/>
              <a:gd name="connsiteY19-40" fmla="*/ 9259 h 10000"/>
              <a:gd name="connsiteX20-41" fmla="*/ 4248 w 10000"/>
              <a:gd name="connsiteY20-42" fmla="*/ 9259 h 10000"/>
              <a:gd name="connsiteX21-43" fmla="*/ 4838 w 10000"/>
              <a:gd name="connsiteY21-44" fmla="*/ 9259 h 10000"/>
              <a:gd name="connsiteX22-45" fmla="*/ 5448 w 10000"/>
              <a:gd name="connsiteY22-46" fmla="*/ 9259 h 10000"/>
              <a:gd name="connsiteX23-47" fmla="*/ 5905 w 10000"/>
              <a:gd name="connsiteY23-48" fmla="*/ 9259 h 10000"/>
              <a:gd name="connsiteX24-49" fmla="*/ 6362 w 10000"/>
              <a:gd name="connsiteY24-50" fmla="*/ 9153 h 10000"/>
              <a:gd name="connsiteX25-51" fmla="*/ 7124 w 10000"/>
              <a:gd name="connsiteY25-52" fmla="*/ 9048 h 10000"/>
              <a:gd name="connsiteX26-53" fmla="*/ 7733 w 10000"/>
              <a:gd name="connsiteY26-54" fmla="*/ 8942 h 10000"/>
              <a:gd name="connsiteX27-55" fmla="*/ 7886 w 10000"/>
              <a:gd name="connsiteY27-56" fmla="*/ 8836 h 10000"/>
              <a:gd name="connsiteX28-57" fmla="*/ 8038 w 10000"/>
              <a:gd name="connsiteY28-58" fmla="*/ 8743 h 10000"/>
              <a:gd name="connsiteX29-59" fmla="*/ 8190 w 10000"/>
              <a:gd name="connsiteY29-60" fmla="*/ 8638 h 10000"/>
              <a:gd name="connsiteX30-61" fmla="*/ 8343 w 10000"/>
              <a:gd name="connsiteY30-62" fmla="*/ 8532 h 10000"/>
              <a:gd name="connsiteX31-63" fmla="*/ 8476 w 10000"/>
              <a:gd name="connsiteY31-64" fmla="*/ 8108 h 10000"/>
              <a:gd name="connsiteX32-65" fmla="*/ 8629 w 10000"/>
              <a:gd name="connsiteY32-66" fmla="*/ 7685 h 10000"/>
              <a:gd name="connsiteX33-67" fmla="*/ 8781 w 10000"/>
              <a:gd name="connsiteY33-68" fmla="*/ 7474 h 10000"/>
              <a:gd name="connsiteX34-69" fmla="*/ 8781 w 10000"/>
              <a:gd name="connsiteY34-70" fmla="*/ 7262 h 10000"/>
              <a:gd name="connsiteX35-71" fmla="*/ 8781 w 10000"/>
              <a:gd name="connsiteY35-72" fmla="*/ 7050 h 10000"/>
              <a:gd name="connsiteX36-73" fmla="*/ 8781 w 10000"/>
              <a:gd name="connsiteY36-74" fmla="*/ 6944 h 10000"/>
              <a:gd name="connsiteX37-75" fmla="*/ 8933 w 10000"/>
              <a:gd name="connsiteY37-76" fmla="*/ 6839 h 10000"/>
              <a:gd name="connsiteX38-77" fmla="*/ 8933 w 10000"/>
              <a:gd name="connsiteY38-78" fmla="*/ 6733 h 10000"/>
              <a:gd name="connsiteX39-79" fmla="*/ 8933 w 10000"/>
              <a:gd name="connsiteY39-80" fmla="*/ 6733 h 10000"/>
              <a:gd name="connsiteX40-81" fmla="*/ 9086 w 10000"/>
              <a:gd name="connsiteY40-82" fmla="*/ 6733 h 10000"/>
              <a:gd name="connsiteX41-83" fmla="*/ 9238 w 10000"/>
              <a:gd name="connsiteY41-84" fmla="*/ 6733 h 10000"/>
              <a:gd name="connsiteX42-85" fmla="*/ 9238 w 10000"/>
              <a:gd name="connsiteY42-86" fmla="*/ 6839 h 10000"/>
              <a:gd name="connsiteX43-87" fmla="*/ 9390 w 10000"/>
              <a:gd name="connsiteY43-88" fmla="*/ 6944 h 10000"/>
              <a:gd name="connsiteX44-89" fmla="*/ 9390 w 10000"/>
              <a:gd name="connsiteY44-90" fmla="*/ 7156 h 10000"/>
              <a:gd name="connsiteX45-91" fmla="*/ 9390 w 10000"/>
              <a:gd name="connsiteY45-92" fmla="*/ 7262 h 10000"/>
              <a:gd name="connsiteX46-93" fmla="*/ 9390 w 10000"/>
              <a:gd name="connsiteY46-94" fmla="*/ 7474 h 10000"/>
              <a:gd name="connsiteX47-95" fmla="*/ 9543 w 10000"/>
              <a:gd name="connsiteY47-96" fmla="*/ 7897 h 10000"/>
              <a:gd name="connsiteX48-97" fmla="*/ 9543 w 10000"/>
              <a:gd name="connsiteY48-98" fmla="*/ 8214 h 10000"/>
              <a:gd name="connsiteX49-99" fmla="*/ 9695 w 10000"/>
              <a:gd name="connsiteY49-100" fmla="*/ 8532 h 10000"/>
              <a:gd name="connsiteX50-101" fmla="*/ 9848 w 10000"/>
              <a:gd name="connsiteY50-102" fmla="*/ 8743 h 10000"/>
              <a:gd name="connsiteX51-103" fmla="*/ 10000 w 10000"/>
              <a:gd name="connsiteY51-104" fmla="*/ 8942 h 10000"/>
              <a:gd name="connsiteX52-105" fmla="*/ 10000 w 10000"/>
              <a:gd name="connsiteY52-106" fmla="*/ 9153 h 10000"/>
              <a:gd name="connsiteX53-107" fmla="*/ 9848 w 10000"/>
              <a:gd name="connsiteY53-108" fmla="*/ 9365 h 10000"/>
              <a:gd name="connsiteX54-109" fmla="*/ 9543 w 10000"/>
              <a:gd name="connsiteY54-110" fmla="*/ 9471 h 10000"/>
              <a:gd name="connsiteX55-111" fmla="*/ 9238 w 10000"/>
              <a:gd name="connsiteY55-112" fmla="*/ 9577 h 10000"/>
              <a:gd name="connsiteX56-113" fmla="*/ 8781 w 10000"/>
              <a:gd name="connsiteY56-114" fmla="*/ 9683 h 10000"/>
              <a:gd name="connsiteX57-115" fmla="*/ 8343 w 10000"/>
              <a:gd name="connsiteY57-116" fmla="*/ 9788 h 10000"/>
              <a:gd name="connsiteX58-117" fmla="*/ 7886 w 10000"/>
              <a:gd name="connsiteY58-118" fmla="*/ 9894 h 10000"/>
              <a:gd name="connsiteX59-119" fmla="*/ 7276 w 10000"/>
              <a:gd name="connsiteY59-120" fmla="*/ 9894 h 10000"/>
              <a:gd name="connsiteX60-121" fmla="*/ 6514 w 10000"/>
              <a:gd name="connsiteY60-122" fmla="*/ 10000 h 10000"/>
              <a:gd name="connsiteX61-123" fmla="*/ 5752 w 10000"/>
              <a:gd name="connsiteY61-124" fmla="*/ 10000 h 10000"/>
              <a:gd name="connsiteX62-125" fmla="*/ 4838 w 10000"/>
              <a:gd name="connsiteY62-126" fmla="*/ 10000 h 10000"/>
              <a:gd name="connsiteX63-127" fmla="*/ 4095 w 10000"/>
              <a:gd name="connsiteY63-128" fmla="*/ 10000 h 10000"/>
              <a:gd name="connsiteX64-129" fmla="*/ 3333 w 10000"/>
              <a:gd name="connsiteY64-130" fmla="*/ 9894 h 10000"/>
              <a:gd name="connsiteX65-131" fmla="*/ 2724 w 10000"/>
              <a:gd name="connsiteY65-132" fmla="*/ 9894 h 10000"/>
              <a:gd name="connsiteX66-133" fmla="*/ 2267 w 10000"/>
              <a:gd name="connsiteY66-134" fmla="*/ 9788 h 10000"/>
              <a:gd name="connsiteX67-135" fmla="*/ 1810 w 10000"/>
              <a:gd name="connsiteY67-136" fmla="*/ 9577 h 10000"/>
              <a:gd name="connsiteX68-137" fmla="*/ 1352 w 10000"/>
              <a:gd name="connsiteY68-138" fmla="*/ 9471 h 10000"/>
              <a:gd name="connsiteX69-139" fmla="*/ 1067 w 10000"/>
              <a:gd name="connsiteY69-140" fmla="*/ 9259 h 10000"/>
              <a:gd name="connsiteX70-141" fmla="*/ 914 w 10000"/>
              <a:gd name="connsiteY70-142" fmla="*/ 8942 h 10000"/>
              <a:gd name="connsiteX71-143" fmla="*/ 762 w 10000"/>
              <a:gd name="connsiteY71-144" fmla="*/ 8638 h 10000"/>
              <a:gd name="connsiteX72-145" fmla="*/ 610 w 10000"/>
              <a:gd name="connsiteY72-146" fmla="*/ 8214 h 10000"/>
              <a:gd name="connsiteX73-147" fmla="*/ 610 w 10000"/>
              <a:gd name="connsiteY73-148" fmla="*/ 7791 h 10000"/>
              <a:gd name="connsiteX74-149" fmla="*/ 610 w 10000"/>
              <a:gd name="connsiteY74-150" fmla="*/ 7262 h 10000"/>
              <a:gd name="connsiteX75-151" fmla="*/ 610 w 10000"/>
              <a:gd name="connsiteY75-152" fmla="*/ 6627 h 10000"/>
              <a:gd name="connsiteX76-153" fmla="*/ 610 w 10000"/>
              <a:gd name="connsiteY76-154" fmla="*/ 5899 h 10000"/>
              <a:gd name="connsiteX77-155" fmla="*/ 610 w 10000"/>
              <a:gd name="connsiteY77-156" fmla="*/ 5476 h 10000"/>
              <a:gd name="connsiteX78-157" fmla="*/ 610 w 10000"/>
              <a:gd name="connsiteY78-158" fmla="*/ 5053 h 10000"/>
              <a:gd name="connsiteX79-159" fmla="*/ 610 w 10000"/>
              <a:gd name="connsiteY79-160" fmla="*/ 4630 h 10000"/>
              <a:gd name="connsiteX80-161" fmla="*/ 610 w 10000"/>
              <a:gd name="connsiteY80-162" fmla="*/ 4206 h 10000"/>
              <a:gd name="connsiteX81-163" fmla="*/ 610 w 10000"/>
              <a:gd name="connsiteY81-164" fmla="*/ 3690 h 10000"/>
              <a:gd name="connsiteX82-165" fmla="*/ 610 w 10000"/>
              <a:gd name="connsiteY82-166" fmla="*/ 3267 h 10000"/>
              <a:gd name="connsiteX83-167" fmla="*/ 610 w 10000"/>
              <a:gd name="connsiteY83-168" fmla="*/ 2950 h 10000"/>
              <a:gd name="connsiteX84-169" fmla="*/ 610 w 10000"/>
              <a:gd name="connsiteY84-170" fmla="*/ 2526 h 10000"/>
              <a:gd name="connsiteX85-171" fmla="*/ 610 w 10000"/>
              <a:gd name="connsiteY85-172" fmla="*/ 2209 h 10000"/>
              <a:gd name="connsiteX86-173" fmla="*/ 457 w 10000"/>
              <a:gd name="connsiteY86-174" fmla="*/ 1892 h 10000"/>
              <a:gd name="connsiteX87-175" fmla="*/ 457 w 10000"/>
              <a:gd name="connsiteY87-176" fmla="*/ 1680 h 10000"/>
              <a:gd name="connsiteX88-177" fmla="*/ 457 w 10000"/>
              <a:gd name="connsiteY88-178" fmla="*/ 1362 h 10000"/>
              <a:gd name="connsiteX89-179" fmla="*/ 457 w 10000"/>
              <a:gd name="connsiteY89-180" fmla="*/ 1164 h 10000"/>
              <a:gd name="connsiteX90-181" fmla="*/ 457 w 10000"/>
              <a:gd name="connsiteY90-182" fmla="*/ 1058 h 10000"/>
              <a:gd name="connsiteX91-183" fmla="*/ 457 w 10000"/>
              <a:gd name="connsiteY91-184" fmla="*/ 847 h 10000"/>
              <a:gd name="connsiteX92-185" fmla="*/ 305 w 10000"/>
              <a:gd name="connsiteY92-186" fmla="*/ 741 h 10000"/>
              <a:gd name="connsiteX93-187" fmla="*/ 305 w 10000"/>
              <a:gd name="connsiteY93-188" fmla="*/ 529 h 10000"/>
              <a:gd name="connsiteX94-189" fmla="*/ 152 w 10000"/>
              <a:gd name="connsiteY94-190" fmla="*/ 423 h 10000"/>
              <a:gd name="connsiteX95-191" fmla="*/ 0 w 10000"/>
              <a:gd name="connsiteY95-192" fmla="*/ 317 h 10000"/>
              <a:gd name="connsiteX96-193" fmla="*/ 0 w 10000"/>
              <a:gd name="connsiteY96-194" fmla="*/ 212 h 10000"/>
              <a:gd name="connsiteX97-195" fmla="*/ 152 w 10000"/>
              <a:gd name="connsiteY97-196" fmla="*/ 0 h 10000"/>
              <a:gd name="connsiteX98-197" fmla="*/ 457 w 10000"/>
              <a:gd name="connsiteY98-198" fmla="*/ 0 h 10000"/>
              <a:gd name="connsiteX99-199" fmla="*/ 762 w 10000"/>
              <a:gd name="connsiteY99-200" fmla="*/ 0 h 10000"/>
              <a:gd name="connsiteX100-201" fmla="*/ 1067 w 10000"/>
              <a:gd name="connsiteY100-202" fmla="*/ 106 h 10000"/>
              <a:gd name="connsiteX101-203" fmla="*/ 1352 w 10000"/>
              <a:gd name="connsiteY101-204" fmla="*/ 212 h 10000"/>
              <a:gd name="connsiteX102-205" fmla="*/ 1657 w 10000"/>
              <a:gd name="connsiteY102-206" fmla="*/ 317 h 10000"/>
              <a:gd name="connsiteX103-207" fmla="*/ 1810 w 10000"/>
              <a:gd name="connsiteY103-208" fmla="*/ 423 h 10000"/>
              <a:gd name="connsiteX104-209" fmla="*/ 1962 w 10000"/>
              <a:gd name="connsiteY104-210" fmla="*/ 423 h 10000"/>
              <a:gd name="connsiteX105-211" fmla="*/ 1962 w 10000"/>
              <a:gd name="connsiteY105-212" fmla="*/ 635 h 10000"/>
              <a:gd name="connsiteX106-213" fmla="*/ 1810 w 10000"/>
              <a:gd name="connsiteY106-214" fmla="*/ 847 h 10000"/>
              <a:gd name="connsiteX107-215" fmla="*/ 1810 w 10000"/>
              <a:gd name="connsiteY107-216" fmla="*/ 952 h 10000"/>
              <a:gd name="connsiteX108-217" fmla="*/ 1810 w 10000"/>
              <a:gd name="connsiteY108-218" fmla="*/ 1164 h 10000"/>
              <a:gd name="connsiteX109-219" fmla="*/ 1657 w 10000"/>
              <a:gd name="connsiteY109-220" fmla="*/ 1362 h 10000"/>
              <a:gd name="connsiteX110-221" fmla="*/ 1657 w 10000"/>
              <a:gd name="connsiteY110-222" fmla="*/ 1574 h 10000"/>
              <a:gd name="connsiteX111-223" fmla="*/ 1657 w 10000"/>
              <a:gd name="connsiteY111-224" fmla="*/ 1892 h 10000"/>
              <a:gd name="connsiteX112-225" fmla="*/ 1657 w 10000"/>
              <a:gd name="connsiteY112-226" fmla="*/ 2315 h 10000"/>
              <a:gd name="connsiteX113-227" fmla="*/ 1505 w 10000"/>
              <a:gd name="connsiteY113-228" fmla="*/ 2844 h 10000"/>
              <a:gd name="connsiteX114-229" fmla="*/ 1505 w 10000"/>
              <a:gd name="connsiteY114-230" fmla="*/ 3373 h 10000"/>
              <a:gd name="connsiteX115-231" fmla="*/ 1505 w 10000"/>
              <a:gd name="connsiteY115-232" fmla="*/ 3373 h 10000"/>
              <a:gd name="connsiteX0-233" fmla="*/ 1505 w 10000"/>
              <a:gd name="connsiteY0-234" fmla="*/ 3373 h 10000"/>
              <a:gd name="connsiteX1-235" fmla="*/ 1505 w 10000"/>
              <a:gd name="connsiteY1-236" fmla="*/ 3889 h 10000"/>
              <a:gd name="connsiteX2-237" fmla="*/ 1505 w 10000"/>
              <a:gd name="connsiteY2-238" fmla="*/ 4312 h 10000"/>
              <a:gd name="connsiteX3-239" fmla="*/ 1505 w 10000"/>
              <a:gd name="connsiteY3-240" fmla="*/ 4735 h 10000"/>
              <a:gd name="connsiteX4-241" fmla="*/ 1505 w 10000"/>
              <a:gd name="connsiteY4-242" fmla="*/ 5159 h 10000"/>
              <a:gd name="connsiteX5-243" fmla="*/ 1505 w 10000"/>
              <a:gd name="connsiteY5-244" fmla="*/ 5582 h 10000"/>
              <a:gd name="connsiteX6-245" fmla="*/ 1505 w 10000"/>
              <a:gd name="connsiteY6-246" fmla="*/ 5899 h 10000"/>
              <a:gd name="connsiteX7-247" fmla="*/ 1505 w 10000"/>
              <a:gd name="connsiteY7-248" fmla="*/ 6217 h 10000"/>
              <a:gd name="connsiteX8-249" fmla="*/ 1505 w 10000"/>
              <a:gd name="connsiteY8-250" fmla="*/ 6415 h 10000"/>
              <a:gd name="connsiteX9-251" fmla="*/ 1352 w 10000"/>
              <a:gd name="connsiteY9-252" fmla="*/ 6944 h 10000"/>
              <a:gd name="connsiteX10-253" fmla="*/ 1352 w 10000"/>
              <a:gd name="connsiteY10-254" fmla="*/ 7368 h 10000"/>
              <a:gd name="connsiteX11-255" fmla="*/ 1505 w 10000"/>
              <a:gd name="connsiteY11-256" fmla="*/ 7685 h 10000"/>
              <a:gd name="connsiteX12-257" fmla="*/ 1505 w 10000"/>
              <a:gd name="connsiteY12-258" fmla="*/ 8003 h 10000"/>
              <a:gd name="connsiteX13-259" fmla="*/ 1657 w 10000"/>
              <a:gd name="connsiteY13-260" fmla="*/ 8320 h 10000"/>
              <a:gd name="connsiteX14-261" fmla="*/ 1810 w 10000"/>
              <a:gd name="connsiteY14-262" fmla="*/ 8638 h 10000"/>
              <a:gd name="connsiteX15-263" fmla="*/ 1962 w 10000"/>
              <a:gd name="connsiteY15-264" fmla="*/ 8836 h 10000"/>
              <a:gd name="connsiteX16-265" fmla="*/ 2267 w 10000"/>
              <a:gd name="connsiteY16-266" fmla="*/ 8942 h 10000"/>
              <a:gd name="connsiteX17-267" fmla="*/ 2571 w 10000"/>
              <a:gd name="connsiteY17-268" fmla="*/ 9048 h 10000"/>
              <a:gd name="connsiteX18-269" fmla="*/ 3029 w 10000"/>
              <a:gd name="connsiteY18-270" fmla="*/ 9153 h 10000"/>
              <a:gd name="connsiteX19-271" fmla="*/ 3638 w 10000"/>
              <a:gd name="connsiteY19-272" fmla="*/ 9259 h 10000"/>
              <a:gd name="connsiteX20-273" fmla="*/ 4248 w 10000"/>
              <a:gd name="connsiteY20-274" fmla="*/ 9259 h 10000"/>
              <a:gd name="connsiteX21-275" fmla="*/ 4838 w 10000"/>
              <a:gd name="connsiteY21-276" fmla="*/ 9259 h 10000"/>
              <a:gd name="connsiteX22-277" fmla="*/ 5448 w 10000"/>
              <a:gd name="connsiteY22-278" fmla="*/ 9259 h 10000"/>
              <a:gd name="connsiteX23-279" fmla="*/ 5905 w 10000"/>
              <a:gd name="connsiteY23-280" fmla="*/ 9259 h 10000"/>
              <a:gd name="connsiteX24-281" fmla="*/ 6362 w 10000"/>
              <a:gd name="connsiteY24-282" fmla="*/ 9153 h 10000"/>
              <a:gd name="connsiteX25-283" fmla="*/ 7124 w 10000"/>
              <a:gd name="connsiteY25-284" fmla="*/ 9048 h 10000"/>
              <a:gd name="connsiteX26-285" fmla="*/ 7733 w 10000"/>
              <a:gd name="connsiteY26-286" fmla="*/ 8942 h 10000"/>
              <a:gd name="connsiteX27-287" fmla="*/ 7886 w 10000"/>
              <a:gd name="connsiteY27-288" fmla="*/ 8836 h 10000"/>
              <a:gd name="connsiteX28-289" fmla="*/ 8038 w 10000"/>
              <a:gd name="connsiteY28-290" fmla="*/ 8743 h 10000"/>
              <a:gd name="connsiteX29-291" fmla="*/ 8190 w 10000"/>
              <a:gd name="connsiteY29-292" fmla="*/ 8638 h 10000"/>
              <a:gd name="connsiteX30-293" fmla="*/ 8343 w 10000"/>
              <a:gd name="connsiteY30-294" fmla="*/ 8532 h 10000"/>
              <a:gd name="connsiteX31-295" fmla="*/ 8476 w 10000"/>
              <a:gd name="connsiteY31-296" fmla="*/ 8108 h 10000"/>
              <a:gd name="connsiteX32-297" fmla="*/ 8629 w 10000"/>
              <a:gd name="connsiteY32-298" fmla="*/ 7685 h 10000"/>
              <a:gd name="connsiteX33-299" fmla="*/ 8781 w 10000"/>
              <a:gd name="connsiteY33-300" fmla="*/ 7474 h 10000"/>
              <a:gd name="connsiteX34-301" fmla="*/ 8781 w 10000"/>
              <a:gd name="connsiteY34-302" fmla="*/ 7262 h 10000"/>
              <a:gd name="connsiteX35-303" fmla="*/ 8781 w 10000"/>
              <a:gd name="connsiteY35-304" fmla="*/ 7050 h 10000"/>
              <a:gd name="connsiteX36-305" fmla="*/ 8781 w 10000"/>
              <a:gd name="connsiteY36-306" fmla="*/ 6944 h 10000"/>
              <a:gd name="connsiteX37-307" fmla="*/ 8933 w 10000"/>
              <a:gd name="connsiteY37-308" fmla="*/ 6839 h 10000"/>
              <a:gd name="connsiteX38-309" fmla="*/ 8933 w 10000"/>
              <a:gd name="connsiteY38-310" fmla="*/ 6733 h 10000"/>
              <a:gd name="connsiteX39-311" fmla="*/ 8933 w 10000"/>
              <a:gd name="connsiteY39-312" fmla="*/ 6733 h 10000"/>
              <a:gd name="connsiteX40-313" fmla="*/ 9086 w 10000"/>
              <a:gd name="connsiteY40-314" fmla="*/ 6733 h 10000"/>
              <a:gd name="connsiteX41-315" fmla="*/ 9238 w 10000"/>
              <a:gd name="connsiteY41-316" fmla="*/ 6733 h 10000"/>
              <a:gd name="connsiteX42-317" fmla="*/ 9238 w 10000"/>
              <a:gd name="connsiteY42-318" fmla="*/ 6839 h 10000"/>
              <a:gd name="connsiteX43-319" fmla="*/ 9390 w 10000"/>
              <a:gd name="connsiteY43-320" fmla="*/ 6944 h 10000"/>
              <a:gd name="connsiteX44-321" fmla="*/ 9390 w 10000"/>
              <a:gd name="connsiteY44-322" fmla="*/ 7156 h 10000"/>
              <a:gd name="connsiteX45-323" fmla="*/ 9390 w 10000"/>
              <a:gd name="connsiteY45-324" fmla="*/ 7262 h 10000"/>
              <a:gd name="connsiteX46-325" fmla="*/ 9390 w 10000"/>
              <a:gd name="connsiteY46-326" fmla="*/ 7474 h 10000"/>
              <a:gd name="connsiteX47-327" fmla="*/ 9543 w 10000"/>
              <a:gd name="connsiteY47-328" fmla="*/ 7897 h 10000"/>
              <a:gd name="connsiteX48-329" fmla="*/ 9543 w 10000"/>
              <a:gd name="connsiteY48-330" fmla="*/ 8214 h 10000"/>
              <a:gd name="connsiteX49-331" fmla="*/ 9695 w 10000"/>
              <a:gd name="connsiteY49-332" fmla="*/ 8532 h 10000"/>
              <a:gd name="connsiteX50-333" fmla="*/ 9848 w 10000"/>
              <a:gd name="connsiteY50-334" fmla="*/ 8743 h 10000"/>
              <a:gd name="connsiteX51-335" fmla="*/ 10000 w 10000"/>
              <a:gd name="connsiteY51-336" fmla="*/ 8942 h 10000"/>
              <a:gd name="connsiteX52-337" fmla="*/ 10000 w 10000"/>
              <a:gd name="connsiteY52-338" fmla="*/ 9153 h 10000"/>
              <a:gd name="connsiteX53-339" fmla="*/ 9848 w 10000"/>
              <a:gd name="connsiteY53-340" fmla="*/ 9365 h 10000"/>
              <a:gd name="connsiteX54-341" fmla="*/ 9543 w 10000"/>
              <a:gd name="connsiteY54-342" fmla="*/ 9471 h 10000"/>
              <a:gd name="connsiteX55-343" fmla="*/ 9238 w 10000"/>
              <a:gd name="connsiteY55-344" fmla="*/ 9577 h 10000"/>
              <a:gd name="connsiteX56-345" fmla="*/ 8781 w 10000"/>
              <a:gd name="connsiteY56-346" fmla="*/ 9683 h 10000"/>
              <a:gd name="connsiteX57-347" fmla="*/ 8343 w 10000"/>
              <a:gd name="connsiteY57-348" fmla="*/ 9788 h 10000"/>
              <a:gd name="connsiteX58-349" fmla="*/ 7886 w 10000"/>
              <a:gd name="connsiteY58-350" fmla="*/ 9894 h 10000"/>
              <a:gd name="connsiteX59-351" fmla="*/ 7276 w 10000"/>
              <a:gd name="connsiteY59-352" fmla="*/ 9894 h 10000"/>
              <a:gd name="connsiteX60-353" fmla="*/ 6514 w 10000"/>
              <a:gd name="connsiteY60-354" fmla="*/ 10000 h 10000"/>
              <a:gd name="connsiteX61-355" fmla="*/ 5752 w 10000"/>
              <a:gd name="connsiteY61-356" fmla="*/ 10000 h 10000"/>
              <a:gd name="connsiteX62-357" fmla="*/ 4838 w 10000"/>
              <a:gd name="connsiteY62-358" fmla="*/ 10000 h 10000"/>
              <a:gd name="connsiteX63-359" fmla="*/ 4095 w 10000"/>
              <a:gd name="connsiteY63-360" fmla="*/ 10000 h 10000"/>
              <a:gd name="connsiteX64-361" fmla="*/ 3333 w 10000"/>
              <a:gd name="connsiteY64-362" fmla="*/ 9894 h 10000"/>
              <a:gd name="connsiteX65-363" fmla="*/ 2724 w 10000"/>
              <a:gd name="connsiteY65-364" fmla="*/ 9894 h 10000"/>
              <a:gd name="connsiteX66-365" fmla="*/ 2267 w 10000"/>
              <a:gd name="connsiteY66-366" fmla="*/ 9788 h 10000"/>
              <a:gd name="connsiteX67-367" fmla="*/ 1810 w 10000"/>
              <a:gd name="connsiteY67-368" fmla="*/ 9577 h 10000"/>
              <a:gd name="connsiteX68-369" fmla="*/ 1352 w 10000"/>
              <a:gd name="connsiteY68-370" fmla="*/ 9471 h 10000"/>
              <a:gd name="connsiteX69-371" fmla="*/ 1067 w 10000"/>
              <a:gd name="connsiteY69-372" fmla="*/ 9259 h 10000"/>
              <a:gd name="connsiteX70-373" fmla="*/ 914 w 10000"/>
              <a:gd name="connsiteY70-374" fmla="*/ 8942 h 10000"/>
              <a:gd name="connsiteX71-375" fmla="*/ 762 w 10000"/>
              <a:gd name="connsiteY71-376" fmla="*/ 8638 h 10000"/>
              <a:gd name="connsiteX72-377" fmla="*/ 610 w 10000"/>
              <a:gd name="connsiteY72-378" fmla="*/ 8214 h 10000"/>
              <a:gd name="connsiteX73-379" fmla="*/ 610 w 10000"/>
              <a:gd name="connsiteY73-380" fmla="*/ 7791 h 10000"/>
              <a:gd name="connsiteX74-381" fmla="*/ 610 w 10000"/>
              <a:gd name="connsiteY74-382" fmla="*/ 7262 h 10000"/>
              <a:gd name="connsiteX75-383" fmla="*/ 610 w 10000"/>
              <a:gd name="connsiteY75-384" fmla="*/ 6627 h 10000"/>
              <a:gd name="connsiteX76-385" fmla="*/ 610 w 10000"/>
              <a:gd name="connsiteY76-386" fmla="*/ 5899 h 10000"/>
              <a:gd name="connsiteX77-387" fmla="*/ 610 w 10000"/>
              <a:gd name="connsiteY77-388" fmla="*/ 5476 h 10000"/>
              <a:gd name="connsiteX78-389" fmla="*/ 610 w 10000"/>
              <a:gd name="connsiteY78-390" fmla="*/ 5053 h 10000"/>
              <a:gd name="connsiteX79-391" fmla="*/ 610 w 10000"/>
              <a:gd name="connsiteY79-392" fmla="*/ 4630 h 10000"/>
              <a:gd name="connsiteX80-393" fmla="*/ 610 w 10000"/>
              <a:gd name="connsiteY80-394" fmla="*/ 4206 h 10000"/>
              <a:gd name="connsiteX81-395" fmla="*/ 610 w 10000"/>
              <a:gd name="connsiteY81-396" fmla="*/ 3690 h 10000"/>
              <a:gd name="connsiteX82-397" fmla="*/ 610 w 10000"/>
              <a:gd name="connsiteY82-398" fmla="*/ 3267 h 10000"/>
              <a:gd name="connsiteX83-399" fmla="*/ 610 w 10000"/>
              <a:gd name="connsiteY83-400" fmla="*/ 2950 h 10000"/>
              <a:gd name="connsiteX84-401" fmla="*/ 610 w 10000"/>
              <a:gd name="connsiteY84-402" fmla="*/ 2526 h 10000"/>
              <a:gd name="connsiteX85-403" fmla="*/ 610 w 10000"/>
              <a:gd name="connsiteY85-404" fmla="*/ 2209 h 10000"/>
              <a:gd name="connsiteX86-405" fmla="*/ 457 w 10000"/>
              <a:gd name="connsiteY86-406" fmla="*/ 1892 h 10000"/>
              <a:gd name="connsiteX87-407" fmla="*/ 457 w 10000"/>
              <a:gd name="connsiteY87-408" fmla="*/ 1680 h 10000"/>
              <a:gd name="connsiteX88-409" fmla="*/ 457 w 10000"/>
              <a:gd name="connsiteY88-410" fmla="*/ 1362 h 10000"/>
              <a:gd name="connsiteX89-411" fmla="*/ 457 w 10000"/>
              <a:gd name="connsiteY89-412" fmla="*/ 1164 h 10000"/>
              <a:gd name="connsiteX90-413" fmla="*/ 457 w 10000"/>
              <a:gd name="connsiteY90-414" fmla="*/ 1058 h 10000"/>
              <a:gd name="connsiteX91-415" fmla="*/ 457 w 10000"/>
              <a:gd name="connsiteY91-416" fmla="*/ 847 h 10000"/>
              <a:gd name="connsiteX92-417" fmla="*/ 305 w 10000"/>
              <a:gd name="connsiteY92-418" fmla="*/ 741 h 10000"/>
              <a:gd name="connsiteX93-419" fmla="*/ 305 w 10000"/>
              <a:gd name="connsiteY93-420" fmla="*/ 529 h 10000"/>
              <a:gd name="connsiteX94-421" fmla="*/ 152 w 10000"/>
              <a:gd name="connsiteY94-422" fmla="*/ 423 h 10000"/>
              <a:gd name="connsiteX95-423" fmla="*/ 0 w 10000"/>
              <a:gd name="connsiteY95-424" fmla="*/ 317 h 10000"/>
              <a:gd name="connsiteX96-425" fmla="*/ 0 w 10000"/>
              <a:gd name="connsiteY96-426" fmla="*/ 212 h 10000"/>
              <a:gd name="connsiteX97-427" fmla="*/ 457 w 10000"/>
              <a:gd name="connsiteY97-428" fmla="*/ 0 h 10000"/>
              <a:gd name="connsiteX98-429" fmla="*/ 762 w 10000"/>
              <a:gd name="connsiteY98-430" fmla="*/ 0 h 10000"/>
              <a:gd name="connsiteX99-431" fmla="*/ 1067 w 10000"/>
              <a:gd name="connsiteY99-432" fmla="*/ 106 h 10000"/>
              <a:gd name="connsiteX100-433" fmla="*/ 1352 w 10000"/>
              <a:gd name="connsiteY100-434" fmla="*/ 212 h 10000"/>
              <a:gd name="connsiteX101-435" fmla="*/ 1657 w 10000"/>
              <a:gd name="connsiteY101-436" fmla="*/ 317 h 10000"/>
              <a:gd name="connsiteX102-437" fmla="*/ 1810 w 10000"/>
              <a:gd name="connsiteY102-438" fmla="*/ 423 h 10000"/>
              <a:gd name="connsiteX103-439" fmla="*/ 1962 w 10000"/>
              <a:gd name="connsiteY103-440" fmla="*/ 423 h 10000"/>
              <a:gd name="connsiteX104-441" fmla="*/ 1962 w 10000"/>
              <a:gd name="connsiteY104-442" fmla="*/ 635 h 10000"/>
              <a:gd name="connsiteX105-443" fmla="*/ 1810 w 10000"/>
              <a:gd name="connsiteY105-444" fmla="*/ 847 h 10000"/>
              <a:gd name="connsiteX106-445" fmla="*/ 1810 w 10000"/>
              <a:gd name="connsiteY106-446" fmla="*/ 952 h 10000"/>
              <a:gd name="connsiteX107-447" fmla="*/ 1810 w 10000"/>
              <a:gd name="connsiteY107-448" fmla="*/ 1164 h 10000"/>
              <a:gd name="connsiteX108-449" fmla="*/ 1657 w 10000"/>
              <a:gd name="connsiteY108-450" fmla="*/ 1362 h 10000"/>
              <a:gd name="connsiteX109-451" fmla="*/ 1657 w 10000"/>
              <a:gd name="connsiteY109-452" fmla="*/ 1574 h 10000"/>
              <a:gd name="connsiteX110-453" fmla="*/ 1657 w 10000"/>
              <a:gd name="connsiteY110-454" fmla="*/ 1892 h 10000"/>
              <a:gd name="connsiteX111-455" fmla="*/ 1657 w 10000"/>
              <a:gd name="connsiteY111-456" fmla="*/ 2315 h 10000"/>
              <a:gd name="connsiteX112-457" fmla="*/ 1505 w 10000"/>
              <a:gd name="connsiteY112-458" fmla="*/ 2844 h 10000"/>
              <a:gd name="connsiteX113-459" fmla="*/ 1505 w 10000"/>
              <a:gd name="connsiteY113-460" fmla="*/ 3373 h 10000"/>
              <a:gd name="connsiteX114-461" fmla="*/ 1505 w 10000"/>
              <a:gd name="connsiteY114-462" fmla="*/ 3373 h 10000"/>
              <a:gd name="connsiteX0-463" fmla="*/ 1505 w 10000"/>
              <a:gd name="connsiteY0-464" fmla="*/ 3373 h 10000"/>
              <a:gd name="connsiteX1-465" fmla="*/ 1505 w 10000"/>
              <a:gd name="connsiteY1-466" fmla="*/ 3889 h 10000"/>
              <a:gd name="connsiteX2-467" fmla="*/ 1505 w 10000"/>
              <a:gd name="connsiteY2-468" fmla="*/ 4312 h 10000"/>
              <a:gd name="connsiteX3-469" fmla="*/ 1505 w 10000"/>
              <a:gd name="connsiteY3-470" fmla="*/ 4735 h 10000"/>
              <a:gd name="connsiteX4-471" fmla="*/ 1505 w 10000"/>
              <a:gd name="connsiteY4-472" fmla="*/ 5159 h 10000"/>
              <a:gd name="connsiteX5-473" fmla="*/ 1505 w 10000"/>
              <a:gd name="connsiteY5-474" fmla="*/ 5582 h 10000"/>
              <a:gd name="connsiteX6-475" fmla="*/ 1505 w 10000"/>
              <a:gd name="connsiteY6-476" fmla="*/ 5899 h 10000"/>
              <a:gd name="connsiteX7-477" fmla="*/ 1505 w 10000"/>
              <a:gd name="connsiteY7-478" fmla="*/ 6217 h 10000"/>
              <a:gd name="connsiteX8-479" fmla="*/ 1505 w 10000"/>
              <a:gd name="connsiteY8-480" fmla="*/ 6415 h 10000"/>
              <a:gd name="connsiteX9-481" fmla="*/ 1352 w 10000"/>
              <a:gd name="connsiteY9-482" fmla="*/ 6944 h 10000"/>
              <a:gd name="connsiteX10-483" fmla="*/ 1352 w 10000"/>
              <a:gd name="connsiteY10-484" fmla="*/ 7368 h 10000"/>
              <a:gd name="connsiteX11-485" fmla="*/ 1505 w 10000"/>
              <a:gd name="connsiteY11-486" fmla="*/ 7685 h 10000"/>
              <a:gd name="connsiteX12-487" fmla="*/ 1505 w 10000"/>
              <a:gd name="connsiteY12-488" fmla="*/ 8003 h 10000"/>
              <a:gd name="connsiteX13-489" fmla="*/ 1657 w 10000"/>
              <a:gd name="connsiteY13-490" fmla="*/ 8320 h 10000"/>
              <a:gd name="connsiteX14-491" fmla="*/ 1810 w 10000"/>
              <a:gd name="connsiteY14-492" fmla="*/ 8638 h 10000"/>
              <a:gd name="connsiteX15-493" fmla="*/ 1962 w 10000"/>
              <a:gd name="connsiteY15-494" fmla="*/ 8836 h 10000"/>
              <a:gd name="connsiteX16-495" fmla="*/ 2267 w 10000"/>
              <a:gd name="connsiteY16-496" fmla="*/ 8942 h 10000"/>
              <a:gd name="connsiteX17-497" fmla="*/ 2571 w 10000"/>
              <a:gd name="connsiteY17-498" fmla="*/ 9048 h 10000"/>
              <a:gd name="connsiteX18-499" fmla="*/ 3029 w 10000"/>
              <a:gd name="connsiteY18-500" fmla="*/ 9153 h 10000"/>
              <a:gd name="connsiteX19-501" fmla="*/ 3638 w 10000"/>
              <a:gd name="connsiteY19-502" fmla="*/ 9259 h 10000"/>
              <a:gd name="connsiteX20-503" fmla="*/ 4248 w 10000"/>
              <a:gd name="connsiteY20-504" fmla="*/ 9259 h 10000"/>
              <a:gd name="connsiteX21-505" fmla="*/ 4838 w 10000"/>
              <a:gd name="connsiteY21-506" fmla="*/ 9259 h 10000"/>
              <a:gd name="connsiteX22-507" fmla="*/ 5448 w 10000"/>
              <a:gd name="connsiteY22-508" fmla="*/ 9259 h 10000"/>
              <a:gd name="connsiteX23-509" fmla="*/ 5905 w 10000"/>
              <a:gd name="connsiteY23-510" fmla="*/ 9259 h 10000"/>
              <a:gd name="connsiteX24-511" fmla="*/ 6362 w 10000"/>
              <a:gd name="connsiteY24-512" fmla="*/ 9153 h 10000"/>
              <a:gd name="connsiteX25-513" fmla="*/ 7124 w 10000"/>
              <a:gd name="connsiteY25-514" fmla="*/ 9048 h 10000"/>
              <a:gd name="connsiteX26-515" fmla="*/ 7733 w 10000"/>
              <a:gd name="connsiteY26-516" fmla="*/ 8942 h 10000"/>
              <a:gd name="connsiteX27-517" fmla="*/ 7886 w 10000"/>
              <a:gd name="connsiteY27-518" fmla="*/ 8836 h 10000"/>
              <a:gd name="connsiteX28-519" fmla="*/ 8038 w 10000"/>
              <a:gd name="connsiteY28-520" fmla="*/ 8743 h 10000"/>
              <a:gd name="connsiteX29-521" fmla="*/ 8190 w 10000"/>
              <a:gd name="connsiteY29-522" fmla="*/ 8638 h 10000"/>
              <a:gd name="connsiteX30-523" fmla="*/ 8343 w 10000"/>
              <a:gd name="connsiteY30-524" fmla="*/ 8532 h 10000"/>
              <a:gd name="connsiteX31-525" fmla="*/ 8476 w 10000"/>
              <a:gd name="connsiteY31-526" fmla="*/ 8108 h 10000"/>
              <a:gd name="connsiteX32-527" fmla="*/ 8629 w 10000"/>
              <a:gd name="connsiteY32-528" fmla="*/ 7685 h 10000"/>
              <a:gd name="connsiteX33-529" fmla="*/ 8781 w 10000"/>
              <a:gd name="connsiteY33-530" fmla="*/ 7474 h 10000"/>
              <a:gd name="connsiteX34-531" fmla="*/ 8781 w 10000"/>
              <a:gd name="connsiteY34-532" fmla="*/ 7262 h 10000"/>
              <a:gd name="connsiteX35-533" fmla="*/ 8781 w 10000"/>
              <a:gd name="connsiteY35-534" fmla="*/ 7050 h 10000"/>
              <a:gd name="connsiteX36-535" fmla="*/ 8781 w 10000"/>
              <a:gd name="connsiteY36-536" fmla="*/ 6944 h 10000"/>
              <a:gd name="connsiteX37-537" fmla="*/ 8933 w 10000"/>
              <a:gd name="connsiteY37-538" fmla="*/ 6839 h 10000"/>
              <a:gd name="connsiteX38-539" fmla="*/ 8933 w 10000"/>
              <a:gd name="connsiteY38-540" fmla="*/ 6733 h 10000"/>
              <a:gd name="connsiteX39-541" fmla="*/ 8933 w 10000"/>
              <a:gd name="connsiteY39-542" fmla="*/ 6733 h 10000"/>
              <a:gd name="connsiteX40-543" fmla="*/ 9086 w 10000"/>
              <a:gd name="connsiteY40-544" fmla="*/ 6733 h 10000"/>
              <a:gd name="connsiteX41-545" fmla="*/ 9238 w 10000"/>
              <a:gd name="connsiteY41-546" fmla="*/ 6733 h 10000"/>
              <a:gd name="connsiteX42-547" fmla="*/ 9238 w 10000"/>
              <a:gd name="connsiteY42-548" fmla="*/ 6839 h 10000"/>
              <a:gd name="connsiteX43-549" fmla="*/ 9390 w 10000"/>
              <a:gd name="connsiteY43-550" fmla="*/ 6944 h 10000"/>
              <a:gd name="connsiteX44-551" fmla="*/ 9390 w 10000"/>
              <a:gd name="connsiteY44-552" fmla="*/ 7156 h 10000"/>
              <a:gd name="connsiteX45-553" fmla="*/ 9390 w 10000"/>
              <a:gd name="connsiteY45-554" fmla="*/ 7262 h 10000"/>
              <a:gd name="connsiteX46-555" fmla="*/ 9390 w 10000"/>
              <a:gd name="connsiteY46-556" fmla="*/ 7474 h 10000"/>
              <a:gd name="connsiteX47-557" fmla="*/ 9543 w 10000"/>
              <a:gd name="connsiteY47-558" fmla="*/ 7897 h 10000"/>
              <a:gd name="connsiteX48-559" fmla="*/ 9543 w 10000"/>
              <a:gd name="connsiteY48-560" fmla="*/ 8214 h 10000"/>
              <a:gd name="connsiteX49-561" fmla="*/ 9695 w 10000"/>
              <a:gd name="connsiteY49-562" fmla="*/ 8532 h 10000"/>
              <a:gd name="connsiteX50-563" fmla="*/ 9848 w 10000"/>
              <a:gd name="connsiteY50-564" fmla="*/ 8743 h 10000"/>
              <a:gd name="connsiteX51-565" fmla="*/ 10000 w 10000"/>
              <a:gd name="connsiteY51-566" fmla="*/ 8942 h 10000"/>
              <a:gd name="connsiteX52-567" fmla="*/ 10000 w 10000"/>
              <a:gd name="connsiteY52-568" fmla="*/ 9153 h 10000"/>
              <a:gd name="connsiteX53-569" fmla="*/ 9848 w 10000"/>
              <a:gd name="connsiteY53-570" fmla="*/ 9365 h 10000"/>
              <a:gd name="connsiteX54-571" fmla="*/ 9543 w 10000"/>
              <a:gd name="connsiteY54-572" fmla="*/ 9471 h 10000"/>
              <a:gd name="connsiteX55-573" fmla="*/ 9238 w 10000"/>
              <a:gd name="connsiteY55-574" fmla="*/ 9577 h 10000"/>
              <a:gd name="connsiteX56-575" fmla="*/ 8781 w 10000"/>
              <a:gd name="connsiteY56-576" fmla="*/ 9683 h 10000"/>
              <a:gd name="connsiteX57-577" fmla="*/ 8343 w 10000"/>
              <a:gd name="connsiteY57-578" fmla="*/ 9788 h 10000"/>
              <a:gd name="connsiteX58-579" fmla="*/ 7886 w 10000"/>
              <a:gd name="connsiteY58-580" fmla="*/ 9894 h 10000"/>
              <a:gd name="connsiteX59-581" fmla="*/ 7276 w 10000"/>
              <a:gd name="connsiteY59-582" fmla="*/ 9894 h 10000"/>
              <a:gd name="connsiteX60-583" fmla="*/ 6514 w 10000"/>
              <a:gd name="connsiteY60-584" fmla="*/ 10000 h 10000"/>
              <a:gd name="connsiteX61-585" fmla="*/ 5752 w 10000"/>
              <a:gd name="connsiteY61-586" fmla="*/ 10000 h 10000"/>
              <a:gd name="connsiteX62-587" fmla="*/ 4838 w 10000"/>
              <a:gd name="connsiteY62-588" fmla="*/ 10000 h 10000"/>
              <a:gd name="connsiteX63-589" fmla="*/ 4095 w 10000"/>
              <a:gd name="connsiteY63-590" fmla="*/ 10000 h 10000"/>
              <a:gd name="connsiteX64-591" fmla="*/ 3333 w 10000"/>
              <a:gd name="connsiteY64-592" fmla="*/ 9894 h 10000"/>
              <a:gd name="connsiteX65-593" fmla="*/ 2724 w 10000"/>
              <a:gd name="connsiteY65-594" fmla="*/ 9894 h 10000"/>
              <a:gd name="connsiteX66-595" fmla="*/ 2267 w 10000"/>
              <a:gd name="connsiteY66-596" fmla="*/ 9788 h 10000"/>
              <a:gd name="connsiteX67-597" fmla="*/ 1810 w 10000"/>
              <a:gd name="connsiteY67-598" fmla="*/ 9577 h 10000"/>
              <a:gd name="connsiteX68-599" fmla="*/ 1352 w 10000"/>
              <a:gd name="connsiteY68-600" fmla="*/ 9471 h 10000"/>
              <a:gd name="connsiteX69-601" fmla="*/ 1067 w 10000"/>
              <a:gd name="connsiteY69-602" fmla="*/ 9259 h 10000"/>
              <a:gd name="connsiteX70-603" fmla="*/ 914 w 10000"/>
              <a:gd name="connsiteY70-604" fmla="*/ 8942 h 10000"/>
              <a:gd name="connsiteX71-605" fmla="*/ 762 w 10000"/>
              <a:gd name="connsiteY71-606" fmla="*/ 8638 h 10000"/>
              <a:gd name="connsiteX72-607" fmla="*/ 610 w 10000"/>
              <a:gd name="connsiteY72-608" fmla="*/ 8214 h 10000"/>
              <a:gd name="connsiteX73-609" fmla="*/ 610 w 10000"/>
              <a:gd name="connsiteY73-610" fmla="*/ 7791 h 10000"/>
              <a:gd name="connsiteX74-611" fmla="*/ 610 w 10000"/>
              <a:gd name="connsiteY74-612" fmla="*/ 7262 h 10000"/>
              <a:gd name="connsiteX75-613" fmla="*/ 610 w 10000"/>
              <a:gd name="connsiteY75-614" fmla="*/ 6627 h 10000"/>
              <a:gd name="connsiteX76-615" fmla="*/ 610 w 10000"/>
              <a:gd name="connsiteY76-616" fmla="*/ 5899 h 10000"/>
              <a:gd name="connsiteX77-617" fmla="*/ 610 w 10000"/>
              <a:gd name="connsiteY77-618" fmla="*/ 5476 h 10000"/>
              <a:gd name="connsiteX78-619" fmla="*/ 610 w 10000"/>
              <a:gd name="connsiteY78-620" fmla="*/ 5053 h 10000"/>
              <a:gd name="connsiteX79-621" fmla="*/ 610 w 10000"/>
              <a:gd name="connsiteY79-622" fmla="*/ 4630 h 10000"/>
              <a:gd name="connsiteX80-623" fmla="*/ 610 w 10000"/>
              <a:gd name="connsiteY80-624" fmla="*/ 4206 h 10000"/>
              <a:gd name="connsiteX81-625" fmla="*/ 610 w 10000"/>
              <a:gd name="connsiteY81-626" fmla="*/ 3690 h 10000"/>
              <a:gd name="connsiteX82-627" fmla="*/ 610 w 10000"/>
              <a:gd name="connsiteY82-628" fmla="*/ 3267 h 10000"/>
              <a:gd name="connsiteX83-629" fmla="*/ 610 w 10000"/>
              <a:gd name="connsiteY83-630" fmla="*/ 2950 h 10000"/>
              <a:gd name="connsiteX84-631" fmla="*/ 610 w 10000"/>
              <a:gd name="connsiteY84-632" fmla="*/ 2526 h 10000"/>
              <a:gd name="connsiteX85-633" fmla="*/ 610 w 10000"/>
              <a:gd name="connsiteY85-634" fmla="*/ 2209 h 10000"/>
              <a:gd name="connsiteX86-635" fmla="*/ 457 w 10000"/>
              <a:gd name="connsiteY86-636" fmla="*/ 1892 h 10000"/>
              <a:gd name="connsiteX87-637" fmla="*/ 457 w 10000"/>
              <a:gd name="connsiteY87-638" fmla="*/ 1680 h 10000"/>
              <a:gd name="connsiteX88-639" fmla="*/ 457 w 10000"/>
              <a:gd name="connsiteY88-640" fmla="*/ 1362 h 10000"/>
              <a:gd name="connsiteX89-641" fmla="*/ 457 w 10000"/>
              <a:gd name="connsiteY89-642" fmla="*/ 1164 h 10000"/>
              <a:gd name="connsiteX90-643" fmla="*/ 457 w 10000"/>
              <a:gd name="connsiteY90-644" fmla="*/ 1058 h 10000"/>
              <a:gd name="connsiteX91-645" fmla="*/ 457 w 10000"/>
              <a:gd name="connsiteY91-646" fmla="*/ 847 h 10000"/>
              <a:gd name="connsiteX92-647" fmla="*/ 305 w 10000"/>
              <a:gd name="connsiteY92-648" fmla="*/ 741 h 10000"/>
              <a:gd name="connsiteX93-649" fmla="*/ 305 w 10000"/>
              <a:gd name="connsiteY93-650" fmla="*/ 529 h 10000"/>
              <a:gd name="connsiteX94-651" fmla="*/ 152 w 10000"/>
              <a:gd name="connsiteY94-652" fmla="*/ 423 h 10000"/>
              <a:gd name="connsiteX95-653" fmla="*/ 0 w 10000"/>
              <a:gd name="connsiteY95-654" fmla="*/ 317 h 10000"/>
              <a:gd name="connsiteX96-655" fmla="*/ 457 w 10000"/>
              <a:gd name="connsiteY96-656" fmla="*/ 0 h 10000"/>
              <a:gd name="connsiteX97-657" fmla="*/ 762 w 10000"/>
              <a:gd name="connsiteY97-658" fmla="*/ 0 h 10000"/>
              <a:gd name="connsiteX98-659" fmla="*/ 1067 w 10000"/>
              <a:gd name="connsiteY98-660" fmla="*/ 106 h 10000"/>
              <a:gd name="connsiteX99-661" fmla="*/ 1352 w 10000"/>
              <a:gd name="connsiteY99-662" fmla="*/ 212 h 10000"/>
              <a:gd name="connsiteX100-663" fmla="*/ 1657 w 10000"/>
              <a:gd name="connsiteY100-664" fmla="*/ 317 h 10000"/>
              <a:gd name="connsiteX101-665" fmla="*/ 1810 w 10000"/>
              <a:gd name="connsiteY101-666" fmla="*/ 423 h 10000"/>
              <a:gd name="connsiteX102-667" fmla="*/ 1962 w 10000"/>
              <a:gd name="connsiteY102-668" fmla="*/ 423 h 10000"/>
              <a:gd name="connsiteX103-669" fmla="*/ 1962 w 10000"/>
              <a:gd name="connsiteY103-670" fmla="*/ 635 h 10000"/>
              <a:gd name="connsiteX104-671" fmla="*/ 1810 w 10000"/>
              <a:gd name="connsiteY104-672" fmla="*/ 847 h 10000"/>
              <a:gd name="connsiteX105-673" fmla="*/ 1810 w 10000"/>
              <a:gd name="connsiteY105-674" fmla="*/ 952 h 10000"/>
              <a:gd name="connsiteX106-675" fmla="*/ 1810 w 10000"/>
              <a:gd name="connsiteY106-676" fmla="*/ 1164 h 10000"/>
              <a:gd name="connsiteX107-677" fmla="*/ 1657 w 10000"/>
              <a:gd name="connsiteY107-678" fmla="*/ 1362 h 10000"/>
              <a:gd name="connsiteX108-679" fmla="*/ 1657 w 10000"/>
              <a:gd name="connsiteY108-680" fmla="*/ 1574 h 10000"/>
              <a:gd name="connsiteX109-681" fmla="*/ 1657 w 10000"/>
              <a:gd name="connsiteY109-682" fmla="*/ 1892 h 10000"/>
              <a:gd name="connsiteX110-683" fmla="*/ 1657 w 10000"/>
              <a:gd name="connsiteY110-684" fmla="*/ 2315 h 10000"/>
              <a:gd name="connsiteX111-685" fmla="*/ 1505 w 10000"/>
              <a:gd name="connsiteY111-686" fmla="*/ 2844 h 10000"/>
              <a:gd name="connsiteX112-687" fmla="*/ 1505 w 10000"/>
              <a:gd name="connsiteY112-688" fmla="*/ 3373 h 10000"/>
              <a:gd name="connsiteX113-689" fmla="*/ 1505 w 10000"/>
              <a:gd name="connsiteY113-690" fmla="*/ 3373 h 10000"/>
              <a:gd name="connsiteX0-691" fmla="*/ 1378 w 9873"/>
              <a:gd name="connsiteY0-692" fmla="*/ 3373 h 10000"/>
              <a:gd name="connsiteX1-693" fmla="*/ 1378 w 9873"/>
              <a:gd name="connsiteY1-694" fmla="*/ 3889 h 10000"/>
              <a:gd name="connsiteX2-695" fmla="*/ 1378 w 9873"/>
              <a:gd name="connsiteY2-696" fmla="*/ 4312 h 10000"/>
              <a:gd name="connsiteX3-697" fmla="*/ 1378 w 9873"/>
              <a:gd name="connsiteY3-698" fmla="*/ 4735 h 10000"/>
              <a:gd name="connsiteX4-699" fmla="*/ 1378 w 9873"/>
              <a:gd name="connsiteY4-700" fmla="*/ 5159 h 10000"/>
              <a:gd name="connsiteX5-701" fmla="*/ 1378 w 9873"/>
              <a:gd name="connsiteY5-702" fmla="*/ 5582 h 10000"/>
              <a:gd name="connsiteX6-703" fmla="*/ 1378 w 9873"/>
              <a:gd name="connsiteY6-704" fmla="*/ 5899 h 10000"/>
              <a:gd name="connsiteX7-705" fmla="*/ 1378 w 9873"/>
              <a:gd name="connsiteY7-706" fmla="*/ 6217 h 10000"/>
              <a:gd name="connsiteX8-707" fmla="*/ 1378 w 9873"/>
              <a:gd name="connsiteY8-708" fmla="*/ 6415 h 10000"/>
              <a:gd name="connsiteX9-709" fmla="*/ 1225 w 9873"/>
              <a:gd name="connsiteY9-710" fmla="*/ 6944 h 10000"/>
              <a:gd name="connsiteX10-711" fmla="*/ 1225 w 9873"/>
              <a:gd name="connsiteY10-712" fmla="*/ 7368 h 10000"/>
              <a:gd name="connsiteX11-713" fmla="*/ 1378 w 9873"/>
              <a:gd name="connsiteY11-714" fmla="*/ 7685 h 10000"/>
              <a:gd name="connsiteX12-715" fmla="*/ 1378 w 9873"/>
              <a:gd name="connsiteY12-716" fmla="*/ 8003 h 10000"/>
              <a:gd name="connsiteX13-717" fmla="*/ 1530 w 9873"/>
              <a:gd name="connsiteY13-718" fmla="*/ 8320 h 10000"/>
              <a:gd name="connsiteX14-719" fmla="*/ 1683 w 9873"/>
              <a:gd name="connsiteY14-720" fmla="*/ 8638 h 10000"/>
              <a:gd name="connsiteX15-721" fmla="*/ 1835 w 9873"/>
              <a:gd name="connsiteY15-722" fmla="*/ 8836 h 10000"/>
              <a:gd name="connsiteX16-723" fmla="*/ 2140 w 9873"/>
              <a:gd name="connsiteY16-724" fmla="*/ 8942 h 10000"/>
              <a:gd name="connsiteX17-725" fmla="*/ 2444 w 9873"/>
              <a:gd name="connsiteY17-726" fmla="*/ 9048 h 10000"/>
              <a:gd name="connsiteX18-727" fmla="*/ 2902 w 9873"/>
              <a:gd name="connsiteY18-728" fmla="*/ 9153 h 10000"/>
              <a:gd name="connsiteX19-729" fmla="*/ 3511 w 9873"/>
              <a:gd name="connsiteY19-730" fmla="*/ 9259 h 10000"/>
              <a:gd name="connsiteX20-731" fmla="*/ 4121 w 9873"/>
              <a:gd name="connsiteY20-732" fmla="*/ 9259 h 10000"/>
              <a:gd name="connsiteX21-733" fmla="*/ 4711 w 9873"/>
              <a:gd name="connsiteY21-734" fmla="*/ 9259 h 10000"/>
              <a:gd name="connsiteX22-735" fmla="*/ 5321 w 9873"/>
              <a:gd name="connsiteY22-736" fmla="*/ 9259 h 10000"/>
              <a:gd name="connsiteX23-737" fmla="*/ 5778 w 9873"/>
              <a:gd name="connsiteY23-738" fmla="*/ 9259 h 10000"/>
              <a:gd name="connsiteX24-739" fmla="*/ 6235 w 9873"/>
              <a:gd name="connsiteY24-740" fmla="*/ 9153 h 10000"/>
              <a:gd name="connsiteX25-741" fmla="*/ 6997 w 9873"/>
              <a:gd name="connsiteY25-742" fmla="*/ 9048 h 10000"/>
              <a:gd name="connsiteX26-743" fmla="*/ 7606 w 9873"/>
              <a:gd name="connsiteY26-744" fmla="*/ 8942 h 10000"/>
              <a:gd name="connsiteX27-745" fmla="*/ 7759 w 9873"/>
              <a:gd name="connsiteY27-746" fmla="*/ 8836 h 10000"/>
              <a:gd name="connsiteX28-747" fmla="*/ 7911 w 9873"/>
              <a:gd name="connsiteY28-748" fmla="*/ 8743 h 10000"/>
              <a:gd name="connsiteX29-749" fmla="*/ 8063 w 9873"/>
              <a:gd name="connsiteY29-750" fmla="*/ 8638 h 10000"/>
              <a:gd name="connsiteX30-751" fmla="*/ 8216 w 9873"/>
              <a:gd name="connsiteY30-752" fmla="*/ 8532 h 10000"/>
              <a:gd name="connsiteX31-753" fmla="*/ 8349 w 9873"/>
              <a:gd name="connsiteY31-754" fmla="*/ 8108 h 10000"/>
              <a:gd name="connsiteX32-755" fmla="*/ 8502 w 9873"/>
              <a:gd name="connsiteY32-756" fmla="*/ 7685 h 10000"/>
              <a:gd name="connsiteX33-757" fmla="*/ 8654 w 9873"/>
              <a:gd name="connsiteY33-758" fmla="*/ 7474 h 10000"/>
              <a:gd name="connsiteX34-759" fmla="*/ 8654 w 9873"/>
              <a:gd name="connsiteY34-760" fmla="*/ 7262 h 10000"/>
              <a:gd name="connsiteX35-761" fmla="*/ 8654 w 9873"/>
              <a:gd name="connsiteY35-762" fmla="*/ 7050 h 10000"/>
              <a:gd name="connsiteX36-763" fmla="*/ 8654 w 9873"/>
              <a:gd name="connsiteY36-764" fmla="*/ 6944 h 10000"/>
              <a:gd name="connsiteX37-765" fmla="*/ 8806 w 9873"/>
              <a:gd name="connsiteY37-766" fmla="*/ 6839 h 10000"/>
              <a:gd name="connsiteX38-767" fmla="*/ 8806 w 9873"/>
              <a:gd name="connsiteY38-768" fmla="*/ 6733 h 10000"/>
              <a:gd name="connsiteX39-769" fmla="*/ 8806 w 9873"/>
              <a:gd name="connsiteY39-770" fmla="*/ 6733 h 10000"/>
              <a:gd name="connsiteX40-771" fmla="*/ 8959 w 9873"/>
              <a:gd name="connsiteY40-772" fmla="*/ 6733 h 10000"/>
              <a:gd name="connsiteX41-773" fmla="*/ 9111 w 9873"/>
              <a:gd name="connsiteY41-774" fmla="*/ 6733 h 10000"/>
              <a:gd name="connsiteX42-775" fmla="*/ 9111 w 9873"/>
              <a:gd name="connsiteY42-776" fmla="*/ 6839 h 10000"/>
              <a:gd name="connsiteX43-777" fmla="*/ 9263 w 9873"/>
              <a:gd name="connsiteY43-778" fmla="*/ 6944 h 10000"/>
              <a:gd name="connsiteX44-779" fmla="*/ 9263 w 9873"/>
              <a:gd name="connsiteY44-780" fmla="*/ 7156 h 10000"/>
              <a:gd name="connsiteX45-781" fmla="*/ 9263 w 9873"/>
              <a:gd name="connsiteY45-782" fmla="*/ 7262 h 10000"/>
              <a:gd name="connsiteX46-783" fmla="*/ 9263 w 9873"/>
              <a:gd name="connsiteY46-784" fmla="*/ 7474 h 10000"/>
              <a:gd name="connsiteX47-785" fmla="*/ 9416 w 9873"/>
              <a:gd name="connsiteY47-786" fmla="*/ 7897 h 10000"/>
              <a:gd name="connsiteX48-787" fmla="*/ 9416 w 9873"/>
              <a:gd name="connsiteY48-788" fmla="*/ 8214 h 10000"/>
              <a:gd name="connsiteX49-789" fmla="*/ 9568 w 9873"/>
              <a:gd name="connsiteY49-790" fmla="*/ 8532 h 10000"/>
              <a:gd name="connsiteX50-791" fmla="*/ 9721 w 9873"/>
              <a:gd name="connsiteY50-792" fmla="*/ 8743 h 10000"/>
              <a:gd name="connsiteX51-793" fmla="*/ 9873 w 9873"/>
              <a:gd name="connsiteY51-794" fmla="*/ 8942 h 10000"/>
              <a:gd name="connsiteX52-795" fmla="*/ 9873 w 9873"/>
              <a:gd name="connsiteY52-796" fmla="*/ 9153 h 10000"/>
              <a:gd name="connsiteX53-797" fmla="*/ 9721 w 9873"/>
              <a:gd name="connsiteY53-798" fmla="*/ 9365 h 10000"/>
              <a:gd name="connsiteX54-799" fmla="*/ 9416 w 9873"/>
              <a:gd name="connsiteY54-800" fmla="*/ 9471 h 10000"/>
              <a:gd name="connsiteX55-801" fmla="*/ 9111 w 9873"/>
              <a:gd name="connsiteY55-802" fmla="*/ 9577 h 10000"/>
              <a:gd name="connsiteX56-803" fmla="*/ 8654 w 9873"/>
              <a:gd name="connsiteY56-804" fmla="*/ 9683 h 10000"/>
              <a:gd name="connsiteX57-805" fmla="*/ 8216 w 9873"/>
              <a:gd name="connsiteY57-806" fmla="*/ 9788 h 10000"/>
              <a:gd name="connsiteX58-807" fmla="*/ 7759 w 9873"/>
              <a:gd name="connsiteY58-808" fmla="*/ 9894 h 10000"/>
              <a:gd name="connsiteX59-809" fmla="*/ 7149 w 9873"/>
              <a:gd name="connsiteY59-810" fmla="*/ 9894 h 10000"/>
              <a:gd name="connsiteX60-811" fmla="*/ 6387 w 9873"/>
              <a:gd name="connsiteY60-812" fmla="*/ 10000 h 10000"/>
              <a:gd name="connsiteX61-813" fmla="*/ 5625 w 9873"/>
              <a:gd name="connsiteY61-814" fmla="*/ 10000 h 10000"/>
              <a:gd name="connsiteX62-815" fmla="*/ 4711 w 9873"/>
              <a:gd name="connsiteY62-816" fmla="*/ 10000 h 10000"/>
              <a:gd name="connsiteX63-817" fmla="*/ 3968 w 9873"/>
              <a:gd name="connsiteY63-818" fmla="*/ 10000 h 10000"/>
              <a:gd name="connsiteX64-819" fmla="*/ 3206 w 9873"/>
              <a:gd name="connsiteY64-820" fmla="*/ 9894 h 10000"/>
              <a:gd name="connsiteX65-821" fmla="*/ 2597 w 9873"/>
              <a:gd name="connsiteY65-822" fmla="*/ 9894 h 10000"/>
              <a:gd name="connsiteX66-823" fmla="*/ 2140 w 9873"/>
              <a:gd name="connsiteY66-824" fmla="*/ 9788 h 10000"/>
              <a:gd name="connsiteX67-825" fmla="*/ 1683 w 9873"/>
              <a:gd name="connsiteY67-826" fmla="*/ 9577 h 10000"/>
              <a:gd name="connsiteX68-827" fmla="*/ 1225 w 9873"/>
              <a:gd name="connsiteY68-828" fmla="*/ 9471 h 10000"/>
              <a:gd name="connsiteX69-829" fmla="*/ 940 w 9873"/>
              <a:gd name="connsiteY69-830" fmla="*/ 9259 h 10000"/>
              <a:gd name="connsiteX70-831" fmla="*/ 787 w 9873"/>
              <a:gd name="connsiteY70-832" fmla="*/ 8942 h 10000"/>
              <a:gd name="connsiteX71-833" fmla="*/ 635 w 9873"/>
              <a:gd name="connsiteY71-834" fmla="*/ 8638 h 10000"/>
              <a:gd name="connsiteX72-835" fmla="*/ 483 w 9873"/>
              <a:gd name="connsiteY72-836" fmla="*/ 8214 h 10000"/>
              <a:gd name="connsiteX73-837" fmla="*/ 483 w 9873"/>
              <a:gd name="connsiteY73-838" fmla="*/ 7791 h 10000"/>
              <a:gd name="connsiteX74-839" fmla="*/ 483 w 9873"/>
              <a:gd name="connsiteY74-840" fmla="*/ 7262 h 10000"/>
              <a:gd name="connsiteX75-841" fmla="*/ 483 w 9873"/>
              <a:gd name="connsiteY75-842" fmla="*/ 6627 h 10000"/>
              <a:gd name="connsiteX76-843" fmla="*/ 483 w 9873"/>
              <a:gd name="connsiteY76-844" fmla="*/ 5899 h 10000"/>
              <a:gd name="connsiteX77-845" fmla="*/ 483 w 9873"/>
              <a:gd name="connsiteY77-846" fmla="*/ 5476 h 10000"/>
              <a:gd name="connsiteX78-847" fmla="*/ 483 w 9873"/>
              <a:gd name="connsiteY78-848" fmla="*/ 5053 h 10000"/>
              <a:gd name="connsiteX79-849" fmla="*/ 483 w 9873"/>
              <a:gd name="connsiteY79-850" fmla="*/ 4630 h 10000"/>
              <a:gd name="connsiteX80-851" fmla="*/ 483 w 9873"/>
              <a:gd name="connsiteY80-852" fmla="*/ 4206 h 10000"/>
              <a:gd name="connsiteX81-853" fmla="*/ 483 w 9873"/>
              <a:gd name="connsiteY81-854" fmla="*/ 3690 h 10000"/>
              <a:gd name="connsiteX82-855" fmla="*/ 483 w 9873"/>
              <a:gd name="connsiteY82-856" fmla="*/ 3267 h 10000"/>
              <a:gd name="connsiteX83-857" fmla="*/ 483 w 9873"/>
              <a:gd name="connsiteY83-858" fmla="*/ 2950 h 10000"/>
              <a:gd name="connsiteX84-859" fmla="*/ 483 w 9873"/>
              <a:gd name="connsiteY84-860" fmla="*/ 2526 h 10000"/>
              <a:gd name="connsiteX85-861" fmla="*/ 483 w 9873"/>
              <a:gd name="connsiteY85-862" fmla="*/ 2209 h 10000"/>
              <a:gd name="connsiteX86-863" fmla="*/ 330 w 9873"/>
              <a:gd name="connsiteY86-864" fmla="*/ 1892 h 10000"/>
              <a:gd name="connsiteX87-865" fmla="*/ 330 w 9873"/>
              <a:gd name="connsiteY87-866" fmla="*/ 1680 h 10000"/>
              <a:gd name="connsiteX88-867" fmla="*/ 330 w 9873"/>
              <a:gd name="connsiteY88-868" fmla="*/ 1362 h 10000"/>
              <a:gd name="connsiteX89-869" fmla="*/ 330 w 9873"/>
              <a:gd name="connsiteY89-870" fmla="*/ 1164 h 10000"/>
              <a:gd name="connsiteX90-871" fmla="*/ 330 w 9873"/>
              <a:gd name="connsiteY90-872" fmla="*/ 1058 h 10000"/>
              <a:gd name="connsiteX91-873" fmla="*/ 330 w 9873"/>
              <a:gd name="connsiteY91-874" fmla="*/ 847 h 10000"/>
              <a:gd name="connsiteX92-875" fmla="*/ 178 w 9873"/>
              <a:gd name="connsiteY92-876" fmla="*/ 741 h 10000"/>
              <a:gd name="connsiteX93-877" fmla="*/ 178 w 9873"/>
              <a:gd name="connsiteY93-878" fmla="*/ 529 h 10000"/>
              <a:gd name="connsiteX94-879" fmla="*/ 25 w 9873"/>
              <a:gd name="connsiteY94-880" fmla="*/ 423 h 10000"/>
              <a:gd name="connsiteX95-881" fmla="*/ 330 w 9873"/>
              <a:gd name="connsiteY95-882" fmla="*/ 0 h 10000"/>
              <a:gd name="connsiteX96-883" fmla="*/ 635 w 9873"/>
              <a:gd name="connsiteY96-884" fmla="*/ 0 h 10000"/>
              <a:gd name="connsiteX97-885" fmla="*/ 940 w 9873"/>
              <a:gd name="connsiteY97-886" fmla="*/ 106 h 10000"/>
              <a:gd name="connsiteX98-887" fmla="*/ 1225 w 9873"/>
              <a:gd name="connsiteY98-888" fmla="*/ 212 h 10000"/>
              <a:gd name="connsiteX99-889" fmla="*/ 1530 w 9873"/>
              <a:gd name="connsiteY99-890" fmla="*/ 317 h 10000"/>
              <a:gd name="connsiteX100-891" fmla="*/ 1683 w 9873"/>
              <a:gd name="connsiteY100-892" fmla="*/ 423 h 10000"/>
              <a:gd name="connsiteX101-893" fmla="*/ 1835 w 9873"/>
              <a:gd name="connsiteY101-894" fmla="*/ 423 h 10000"/>
              <a:gd name="connsiteX102-895" fmla="*/ 1835 w 9873"/>
              <a:gd name="connsiteY102-896" fmla="*/ 635 h 10000"/>
              <a:gd name="connsiteX103-897" fmla="*/ 1683 w 9873"/>
              <a:gd name="connsiteY103-898" fmla="*/ 847 h 10000"/>
              <a:gd name="connsiteX104-899" fmla="*/ 1683 w 9873"/>
              <a:gd name="connsiteY104-900" fmla="*/ 952 h 10000"/>
              <a:gd name="connsiteX105-901" fmla="*/ 1683 w 9873"/>
              <a:gd name="connsiteY105-902" fmla="*/ 1164 h 10000"/>
              <a:gd name="connsiteX106-903" fmla="*/ 1530 w 9873"/>
              <a:gd name="connsiteY106-904" fmla="*/ 1362 h 10000"/>
              <a:gd name="connsiteX107-905" fmla="*/ 1530 w 9873"/>
              <a:gd name="connsiteY107-906" fmla="*/ 1574 h 10000"/>
              <a:gd name="connsiteX108-907" fmla="*/ 1530 w 9873"/>
              <a:gd name="connsiteY108-908" fmla="*/ 1892 h 10000"/>
              <a:gd name="connsiteX109-909" fmla="*/ 1530 w 9873"/>
              <a:gd name="connsiteY109-910" fmla="*/ 2315 h 10000"/>
              <a:gd name="connsiteX110-911" fmla="*/ 1378 w 9873"/>
              <a:gd name="connsiteY110-912" fmla="*/ 2844 h 10000"/>
              <a:gd name="connsiteX111-913" fmla="*/ 1378 w 9873"/>
              <a:gd name="connsiteY111-914" fmla="*/ 3373 h 10000"/>
              <a:gd name="connsiteX112-915" fmla="*/ 1378 w 9873"/>
              <a:gd name="connsiteY112-916" fmla="*/ 3373 h 10000"/>
              <a:gd name="connsiteX0-917" fmla="*/ 1216 w 9820"/>
              <a:gd name="connsiteY0-918" fmla="*/ 3373 h 10000"/>
              <a:gd name="connsiteX1-919" fmla="*/ 1216 w 9820"/>
              <a:gd name="connsiteY1-920" fmla="*/ 3889 h 10000"/>
              <a:gd name="connsiteX2-921" fmla="*/ 1216 w 9820"/>
              <a:gd name="connsiteY2-922" fmla="*/ 4312 h 10000"/>
              <a:gd name="connsiteX3-923" fmla="*/ 1216 w 9820"/>
              <a:gd name="connsiteY3-924" fmla="*/ 4735 h 10000"/>
              <a:gd name="connsiteX4-925" fmla="*/ 1216 w 9820"/>
              <a:gd name="connsiteY4-926" fmla="*/ 5159 h 10000"/>
              <a:gd name="connsiteX5-927" fmla="*/ 1216 w 9820"/>
              <a:gd name="connsiteY5-928" fmla="*/ 5582 h 10000"/>
              <a:gd name="connsiteX6-929" fmla="*/ 1216 w 9820"/>
              <a:gd name="connsiteY6-930" fmla="*/ 5899 h 10000"/>
              <a:gd name="connsiteX7-931" fmla="*/ 1216 w 9820"/>
              <a:gd name="connsiteY7-932" fmla="*/ 6217 h 10000"/>
              <a:gd name="connsiteX8-933" fmla="*/ 1216 w 9820"/>
              <a:gd name="connsiteY8-934" fmla="*/ 6415 h 10000"/>
              <a:gd name="connsiteX9-935" fmla="*/ 1061 w 9820"/>
              <a:gd name="connsiteY9-936" fmla="*/ 6944 h 10000"/>
              <a:gd name="connsiteX10-937" fmla="*/ 1061 w 9820"/>
              <a:gd name="connsiteY10-938" fmla="*/ 7368 h 10000"/>
              <a:gd name="connsiteX11-939" fmla="*/ 1216 w 9820"/>
              <a:gd name="connsiteY11-940" fmla="*/ 7685 h 10000"/>
              <a:gd name="connsiteX12-941" fmla="*/ 1216 w 9820"/>
              <a:gd name="connsiteY12-942" fmla="*/ 8003 h 10000"/>
              <a:gd name="connsiteX13-943" fmla="*/ 1370 w 9820"/>
              <a:gd name="connsiteY13-944" fmla="*/ 8320 h 10000"/>
              <a:gd name="connsiteX14-945" fmla="*/ 1525 w 9820"/>
              <a:gd name="connsiteY14-946" fmla="*/ 8638 h 10000"/>
              <a:gd name="connsiteX15-947" fmla="*/ 1679 w 9820"/>
              <a:gd name="connsiteY15-948" fmla="*/ 8836 h 10000"/>
              <a:gd name="connsiteX16-949" fmla="*/ 1988 w 9820"/>
              <a:gd name="connsiteY16-950" fmla="*/ 8942 h 10000"/>
              <a:gd name="connsiteX17-951" fmla="*/ 2295 w 9820"/>
              <a:gd name="connsiteY17-952" fmla="*/ 9048 h 10000"/>
              <a:gd name="connsiteX18-953" fmla="*/ 2759 w 9820"/>
              <a:gd name="connsiteY18-954" fmla="*/ 9153 h 10000"/>
              <a:gd name="connsiteX19-955" fmla="*/ 3376 w 9820"/>
              <a:gd name="connsiteY19-956" fmla="*/ 9259 h 10000"/>
              <a:gd name="connsiteX20-957" fmla="*/ 3994 w 9820"/>
              <a:gd name="connsiteY20-958" fmla="*/ 9259 h 10000"/>
              <a:gd name="connsiteX21-959" fmla="*/ 4592 w 9820"/>
              <a:gd name="connsiteY21-960" fmla="*/ 9259 h 10000"/>
              <a:gd name="connsiteX22-961" fmla="*/ 5209 w 9820"/>
              <a:gd name="connsiteY22-962" fmla="*/ 9259 h 10000"/>
              <a:gd name="connsiteX23-963" fmla="*/ 5672 w 9820"/>
              <a:gd name="connsiteY23-964" fmla="*/ 9259 h 10000"/>
              <a:gd name="connsiteX24-965" fmla="*/ 6135 w 9820"/>
              <a:gd name="connsiteY24-966" fmla="*/ 9153 h 10000"/>
              <a:gd name="connsiteX25-967" fmla="*/ 6907 w 9820"/>
              <a:gd name="connsiteY25-968" fmla="*/ 9048 h 10000"/>
              <a:gd name="connsiteX26-969" fmla="*/ 7524 w 9820"/>
              <a:gd name="connsiteY26-970" fmla="*/ 8942 h 10000"/>
              <a:gd name="connsiteX27-971" fmla="*/ 7679 w 9820"/>
              <a:gd name="connsiteY27-972" fmla="*/ 8836 h 10000"/>
              <a:gd name="connsiteX28-973" fmla="*/ 7833 w 9820"/>
              <a:gd name="connsiteY28-974" fmla="*/ 8743 h 10000"/>
              <a:gd name="connsiteX29-975" fmla="*/ 7987 w 9820"/>
              <a:gd name="connsiteY29-976" fmla="*/ 8638 h 10000"/>
              <a:gd name="connsiteX30-977" fmla="*/ 8142 w 9820"/>
              <a:gd name="connsiteY30-978" fmla="*/ 8532 h 10000"/>
              <a:gd name="connsiteX31-979" fmla="*/ 8276 w 9820"/>
              <a:gd name="connsiteY31-980" fmla="*/ 8108 h 10000"/>
              <a:gd name="connsiteX32-981" fmla="*/ 8431 w 9820"/>
              <a:gd name="connsiteY32-982" fmla="*/ 7685 h 10000"/>
              <a:gd name="connsiteX33-983" fmla="*/ 8585 w 9820"/>
              <a:gd name="connsiteY33-984" fmla="*/ 7474 h 10000"/>
              <a:gd name="connsiteX34-985" fmla="*/ 8585 w 9820"/>
              <a:gd name="connsiteY34-986" fmla="*/ 7262 h 10000"/>
              <a:gd name="connsiteX35-987" fmla="*/ 8585 w 9820"/>
              <a:gd name="connsiteY35-988" fmla="*/ 7050 h 10000"/>
              <a:gd name="connsiteX36-989" fmla="*/ 8585 w 9820"/>
              <a:gd name="connsiteY36-990" fmla="*/ 6944 h 10000"/>
              <a:gd name="connsiteX37-991" fmla="*/ 8739 w 9820"/>
              <a:gd name="connsiteY37-992" fmla="*/ 6839 h 10000"/>
              <a:gd name="connsiteX38-993" fmla="*/ 8739 w 9820"/>
              <a:gd name="connsiteY38-994" fmla="*/ 6733 h 10000"/>
              <a:gd name="connsiteX39-995" fmla="*/ 8739 w 9820"/>
              <a:gd name="connsiteY39-996" fmla="*/ 6733 h 10000"/>
              <a:gd name="connsiteX40-997" fmla="*/ 8894 w 9820"/>
              <a:gd name="connsiteY40-998" fmla="*/ 6733 h 10000"/>
              <a:gd name="connsiteX41-999" fmla="*/ 9048 w 9820"/>
              <a:gd name="connsiteY41-1000" fmla="*/ 6733 h 10000"/>
              <a:gd name="connsiteX42-1001" fmla="*/ 9048 w 9820"/>
              <a:gd name="connsiteY42-1002" fmla="*/ 6839 h 10000"/>
              <a:gd name="connsiteX43-1003" fmla="*/ 9202 w 9820"/>
              <a:gd name="connsiteY43-1004" fmla="*/ 6944 h 10000"/>
              <a:gd name="connsiteX44-1005" fmla="*/ 9202 w 9820"/>
              <a:gd name="connsiteY44-1006" fmla="*/ 7156 h 10000"/>
              <a:gd name="connsiteX45-1007" fmla="*/ 9202 w 9820"/>
              <a:gd name="connsiteY45-1008" fmla="*/ 7262 h 10000"/>
              <a:gd name="connsiteX46-1009" fmla="*/ 9202 w 9820"/>
              <a:gd name="connsiteY46-1010" fmla="*/ 7474 h 10000"/>
              <a:gd name="connsiteX47-1011" fmla="*/ 9357 w 9820"/>
              <a:gd name="connsiteY47-1012" fmla="*/ 7897 h 10000"/>
              <a:gd name="connsiteX48-1013" fmla="*/ 9357 w 9820"/>
              <a:gd name="connsiteY48-1014" fmla="*/ 8214 h 10000"/>
              <a:gd name="connsiteX49-1015" fmla="*/ 9511 w 9820"/>
              <a:gd name="connsiteY49-1016" fmla="*/ 8532 h 10000"/>
              <a:gd name="connsiteX50-1017" fmla="*/ 9666 w 9820"/>
              <a:gd name="connsiteY50-1018" fmla="*/ 8743 h 10000"/>
              <a:gd name="connsiteX51-1019" fmla="*/ 9820 w 9820"/>
              <a:gd name="connsiteY51-1020" fmla="*/ 8942 h 10000"/>
              <a:gd name="connsiteX52-1021" fmla="*/ 9820 w 9820"/>
              <a:gd name="connsiteY52-1022" fmla="*/ 9153 h 10000"/>
              <a:gd name="connsiteX53-1023" fmla="*/ 9666 w 9820"/>
              <a:gd name="connsiteY53-1024" fmla="*/ 9365 h 10000"/>
              <a:gd name="connsiteX54-1025" fmla="*/ 9357 w 9820"/>
              <a:gd name="connsiteY54-1026" fmla="*/ 9471 h 10000"/>
              <a:gd name="connsiteX55-1027" fmla="*/ 9048 w 9820"/>
              <a:gd name="connsiteY55-1028" fmla="*/ 9577 h 10000"/>
              <a:gd name="connsiteX56-1029" fmla="*/ 8585 w 9820"/>
              <a:gd name="connsiteY56-1030" fmla="*/ 9683 h 10000"/>
              <a:gd name="connsiteX57-1031" fmla="*/ 8142 w 9820"/>
              <a:gd name="connsiteY57-1032" fmla="*/ 9788 h 10000"/>
              <a:gd name="connsiteX58-1033" fmla="*/ 7679 w 9820"/>
              <a:gd name="connsiteY58-1034" fmla="*/ 9894 h 10000"/>
              <a:gd name="connsiteX59-1035" fmla="*/ 7061 w 9820"/>
              <a:gd name="connsiteY59-1036" fmla="*/ 9894 h 10000"/>
              <a:gd name="connsiteX60-1037" fmla="*/ 6289 w 9820"/>
              <a:gd name="connsiteY60-1038" fmla="*/ 10000 h 10000"/>
              <a:gd name="connsiteX61-1039" fmla="*/ 5517 w 9820"/>
              <a:gd name="connsiteY61-1040" fmla="*/ 10000 h 10000"/>
              <a:gd name="connsiteX62-1041" fmla="*/ 4592 w 9820"/>
              <a:gd name="connsiteY62-1042" fmla="*/ 10000 h 10000"/>
              <a:gd name="connsiteX63-1043" fmla="*/ 3839 w 9820"/>
              <a:gd name="connsiteY63-1044" fmla="*/ 10000 h 10000"/>
              <a:gd name="connsiteX64-1045" fmla="*/ 3067 w 9820"/>
              <a:gd name="connsiteY64-1046" fmla="*/ 9894 h 10000"/>
              <a:gd name="connsiteX65-1047" fmla="*/ 2450 w 9820"/>
              <a:gd name="connsiteY65-1048" fmla="*/ 9894 h 10000"/>
              <a:gd name="connsiteX66-1049" fmla="*/ 1988 w 9820"/>
              <a:gd name="connsiteY66-1050" fmla="*/ 9788 h 10000"/>
              <a:gd name="connsiteX67-1051" fmla="*/ 1525 w 9820"/>
              <a:gd name="connsiteY67-1052" fmla="*/ 9577 h 10000"/>
              <a:gd name="connsiteX68-1053" fmla="*/ 1061 w 9820"/>
              <a:gd name="connsiteY68-1054" fmla="*/ 9471 h 10000"/>
              <a:gd name="connsiteX69-1055" fmla="*/ 772 w 9820"/>
              <a:gd name="connsiteY69-1056" fmla="*/ 9259 h 10000"/>
              <a:gd name="connsiteX70-1057" fmla="*/ 617 w 9820"/>
              <a:gd name="connsiteY70-1058" fmla="*/ 8942 h 10000"/>
              <a:gd name="connsiteX71-1059" fmla="*/ 463 w 9820"/>
              <a:gd name="connsiteY71-1060" fmla="*/ 8638 h 10000"/>
              <a:gd name="connsiteX72-1061" fmla="*/ 309 w 9820"/>
              <a:gd name="connsiteY72-1062" fmla="*/ 8214 h 10000"/>
              <a:gd name="connsiteX73-1063" fmla="*/ 309 w 9820"/>
              <a:gd name="connsiteY73-1064" fmla="*/ 7791 h 10000"/>
              <a:gd name="connsiteX74-1065" fmla="*/ 309 w 9820"/>
              <a:gd name="connsiteY74-1066" fmla="*/ 7262 h 10000"/>
              <a:gd name="connsiteX75-1067" fmla="*/ 309 w 9820"/>
              <a:gd name="connsiteY75-1068" fmla="*/ 6627 h 10000"/>
              <a:gd name="connsiteX76-1069" fmla="*/ 309 w 9820"/>
              <a:gd name="connsiteY76-1070" fmla="*/ 5899 h 10000"/>
              <a:gd name="connsiteX77-1071" fmla="*/ 309 w 9820"/>
              <a:gd name="connsiteY77-1072" fmla="*/ 5476 h 10000"/>
              <a:gd name="connsiteX78-1073" fmla="*/ 309 w 9820"/>
              <a:gd name="connsiteY78-1074" fmla="*/ 5053 h 10000"/>
              <a:gd name="connsiteX79-1075" fmla="*/ 309 w 9820"/>
              <a:gd name="connsiteY79-1076" fmla="*/ 4630 h 10000"/>
              <a:gd name="connsiteX80-1077" fmla="*/ 309 w 9820"/>
              <a:gd name="connsiteY80-1078" fmla="*/ 4206 h 10000"/>
              <a:gd name="connsiteX81-1079" fmla="*/ 309 w 9820"/>
              <a:gd name="connsiteY81-1080" fmla="*/ 3690 h 10000"/>
              <a:gd name="connsiteX82-1081" fmla="*/ 309 w 9820"/>
              <a:gd name="connsiteY82-1082" fmla="*/ 3267 h 10000"/>
              <a:gd name="connsiteX83-1083" fmla="*/ 309 w 9820"/>
              <a:gd name="connsiteY83-1084" fmla="*/ 2950 h 10000"/>
              <a:gd name="connsiteX84-1085" fmla="*/ 309 w 9820"/>
              <a:gd name="connsiteY84-1086" fmla="*/ 2526 h 10000"/>
              <a:gd name="connsiteX85-1087" fmla="*/ 309 w 9820"/>
              <a:gd name="connsiteY85-1088" fmla="*/ 2209 h 10000"/>
              <a:gd name="connsiteX86-1089" fmla="*/ 154 w 9820"/>
              <a:gd name="connsiteY86-1090" fmla="*/ 1892 h 10000"/>
              <a:gd name="connsiteX87-1091" fmla="*/ 154 w 9820"/>
              <a:gd name="connsiteY87-1092" fmla="*/ 1680 h 10000"/>
              <a:gd name="connsiteX88-1093" fmla="*/ 154 w 9820"/>
              <a:gd name="connsiteY88-1094" fmla="*/ 1362 h 10000"/>
              <a:gd name="connsiteX89-1095" fmla="*/ 154 w 9820"/>
              <a:gd name="connsiteY89-1096" fmla="*/ 1164 h 10000"/>
              <a:gd name="connsiteX90-1097" fmla="*/ 154 w 9820"/>
              <a:gd name="connsiteY90-1098" fmla="*/ 1058 h 10000"/>
              <a:gd name="connsiteX91-1099" fmla="*/ 154 w 9820"/>
              <a:gd name="connsiteY91-1100" fmla="*/ 847 h 10000"/>
              <a:gd name="connsiteX92-1101" fmla="*/ 0 w 9820"/>
              <a:gd name="connsiteY92-1102" fmla="*/ 741 h 10000"/>
              <a:gd name="connsiteX93-1103" fmla="*/ 0 w 9820"/>
              <a:gd name="connsiteY93-1104" fmla="*/ 529 h 10000"/>
              <a:gd name="connsiteX94-1105" fmla="*/ 154 w 9820"/>
              <a:gd name="connsiteY94-1106" fmla="*/ 0 h 10000"/>
              <a:gd name="connsiteX95-1107" fmla="*/ 463 w 9820"/>
              <a:gd name="connsiteY95-1108" fmla="*/ 0 h 10000"/>
              <a:gd name="connsiteX96-1109" fmla="*/ 772 w 9820"/>
              <a:gd name="connsiteY96-1110" fmla="*/ 106 h 10000"/>
              <a:gd name="connsiteX97-1111" fmla="*/ 1061 w 9820"/>
              <a:gd name="connsiteY97-1112" fmla="*/ 212 h 10000"/>
              <a:gd name="connsiteX98-1113" fmla="*/ 1370 w 9820"/>
              <a:gd name="connsiteY98-1114" fmla="*/ 317 h 10000"/>
              <a:gd name="connsiteX99-1115" fmla="*/ 1525 w 9820"/>
              <a:gd name="connsiteY99-1116" fmla="*/ 423 h 10000"/>
              <a:gd name="connsiteX100-1117" fmla="*/ 1679 w 9820"/>
              <a:gd name="connsiteY100-1118" fmla="*/ 423 h 10000"/>
              <a:gd name="connsiteX101-1119" fmla="*/ 1679 w 9820"/>
              <a:gd name="connsiteY101-1120" fmla="*/ 635 h 10000"/>
              <a:gd name="connsiteX102-1121" fmla="*/ 1525 w 9820"/>
              <a:gd name="connsiteY102-1122" fmla="*/ 847 h 10000"/>
              <a:gd name="connsiteX103-1123" fmla="*/ 1525 w 9820"/>
              <a:gd name="connsiteY103-1124" fmla="*/ 952 h 10000"/>
              <a:gd name="connsiteX104-1125" fmla="*/ 1525 w 9820"/>
              <a:gd name="connsiteY104-1126" fmla="*/ 1164 h 10000"/>
              <a:gd name="connsiteX105-1127" fmla="*/ 1370 w 9820"/>
              <a:gd name="connsiteY105-1128" fmla="*/ 1362 h 10000"/>
              <a:gd name="connsiteX106-1129" fmla="*/ 1370 w 9820"/>
              <a:gd name="connsiteY106-1130" fmla="*/ 1574 h 10000"/>
              <a:gd name="connsiteX107-1131" fmla="*/ 1370 w 9820"/>
              <a:gd name="connsiteY107-1132" fmla="*/ 1892 h 10000"/>
              <a:gd name="connsiteX108-1133" fmla="*/ 1370 w 9820"/>
              <a:gd name="connsiteY108-1134" fmla="*/ 2315 h 10000"/>
              <a:gd name="connsiteX109-1135" fmla="*/ 1216 w 9820"/>
              <a:gd name="connsiteY109-1136" fmla="*/ 2844 h 10000"/>
              <a:gd name="connsiteX110-1137" fmla="*/ 1216 w 9820"/>
              <a:gd name="connsiteY110-1138" fmla="*/ 3373 h 10000"/>
              <a:gd name="connsiteX111-1139" fmla="*/ 1216 w 9820"/>
              <a:gd name="connsiteY111-1140" fmla="*/ 3373 h 10000"/>
              <a:gd name="connsiteX0-1141" fmla="*/ 1238 w 10000"/>
              <a:gd name="connsiteY0-1142" fmla="*/ 3373 h 10000"/>
              <a:gd name="connsiteX1-1143" fmla="*/ 1238 w 10000"/>
              <a:gd name="connsiteY1-1144" fmla="*/ 3889 h 10000"/>
              <a:gd name="connsiteX2-1145" fmla="*/ 1238 w 10000"/>
              <a:gd name="connsiteY2-1146" fmla="*/ 4312 h 10000"/>
              <a:gd name="connsiteX3-1147" fmla="*/ 1238 w 10000"/>
              <a:gd name="connsiteY3-1148" fmla="*/ 4735 h 10000"/>
              <a:gd name="connsiteX4-1149" fmla="*/ 1238 w 10000"/>
              <a:gd name="connsiteY4-1150" fmla="*/ 5159 h 10000"/>
              <a:gd name="connsiteX5-1151" fmla="*/ 1238 w 10000"/>
              <a:gd name="connsiteY5-1152" fmla="*/ 5582 h 10000"/>
              <a:gd name="connsiteX6-1153" fmla="*/ 1238 w 10000"/>
              <a:gd name="connsiteY6-1154" fmla="*/ 5899 h 10000"/>
              <a:gd name="connsiteX7-1155" fmla="*/ 1238 w 10000"/>
              <a:gd name="connsiteY7-1156" fmla="*/ 6217 h 10000"/>
              <a:gd name="connsiteX8-1157" fmla="*/ 1238 w 10000"/>
              <a:gd name="connsiteY8-1158" fmla="*/ 6415 h 10000"/>
              <a:gd name="connsiteX9-1159" fmla="*/ 1080 w 10000"/>
              <a:gd name="connsiteY9-1160" fmla="*/ 6944 h 10000"/>
              <a:gd name="connsiteX10-1161" fmla="*/ 1080 w 10000"/>
              <a:gd name="connsiteY10-1162" fmla="*/ 7368 h 10000"/>
              <a:gd name="connsiteX11-1163" fmla="*/ 1238 w 10000"/>
              <a:gd name="connsiteY11-1164" fmla="*/ 7685 h 10000"/>
              <a:gd name="connsiteX12-1165" fmla="*/ 1238 w 10000"/>
              <a:gd name="connsiteY12-1166" fmla="*/ 8003 h 10000"/>
              <a:gd name="connsiteX13-1167" fmla="*/ 1395 w 10000"/>
              <a:gd name="connsiteY13-1168" fmla="*/ 8320 h 10000"/>
              <a:gd name="connsiteX14-1169" fmla="*/ 1553 w 10000"/>
              <a:gd name="connsiteY14-1170" fmla="*/ 8638 h 10000"/>
              <a:gd name="connsiteX15-1171" fmla="*/ 1710 w 10000"/>
              <a:gd name="connsiteY15-1172" fmla="*/ 8836 h 10000"/>
              <a:gd name="connsiteX16-1173" fmla="*/ 2024 w 10000"/>
              <a:gd name="connsiteY16-1174" fmla="*/ 8942 h 10000"/>
              <a:gd name="connsiteX17-1175" fmla="*/ 2337 w 10000"/>
              <a:gd name="connsiteY17-1176" fmla="*/ 9048 h 10000"/>
              <a:gd name="connsiteX18-1177" fmla="*/ 2810 w 10000"/>
              <a:gd name="connsiteY18-1178" fmla="*/ 9153 h 10000"/>
              <a:gd name="connsiteX19-1179" fmla="*/ 3438 w 10000"/>
              <a:gd name="connsiteY19-1180" fmla="*/ 9259 h 10000"/>
              <a:gd name="connsiteX20-1181" fmla="*/ 4067 w 10000"/>
              <a:gd name="connsiteY20-1182" fmla="*/ 9259 h 10000"/>
              <a:gd name="connsiteX21-1183" fmla="*/ 4676 w 10000"/>
              <a:gd name="connsiteY21-1184" fmla="*/ 9259 h 10000"/>
              <a:gd name="connsiteX22-1185" fmla="*/ 5304 w 10000"/>
              <a:gd name="connsiteY22-1186" fmla="*/ 9259 h 10000"/>
              <a:gd name="connsiteX23-1187" fmla="*/ 5776 w 10000"/>
              <a:gd name="connsiteY23-1188" fmla="*/ 9259 h 10000"/>
              <a:gd name="connsiteX24-1189" fmla="*/ 6247 w 10000"/>
              <a:gd name="connsiteY24-1190" fmla="*/ 9153 h 10000"/>
              <a:gd name="connsiteX25-1191" fmla="*/ 7034 w 10000"/>
              <a:gd name="connsiteY25-1192" fmla="*/ 9048 h 10000"/>
              <a:gd name="connsiteX26-1193" fmla="*/ 7662 w 10000"/>
              <a:gd name="connsiteY26-1194" fmla="*/ 8942 h 10000"/>
              <a:gd name="connsiteX27-1195" fmla="*/ 7820 w 10000"/>
              <a:gd name="connsiteY27-1196" fmla="*/ 8836 h 10000"/>
              <a:gd name="connsiteX28-1197" fmla="*/ 7977 w 10000"/>
              <a:gd name="connsiteY28-1198" fmla="*/ 8743 h 10000"/>
              <a:gd name="connsiteX29-1199" fmla="*/ 8133 w 10000"/>
              <a:gd name="connsiteY29-1200" fmla="*/ 8638 h 10000"/>
              <a:gd name="connsiteX30-1201" fmla="*/ 8291 w 10000"/>
              <a:gd name="connsiteY30-1202" fmla="*/ 8532 h 10000"/>
              <a:gd name="connsiteX31-1203" fmla="*/ 8428 w 10000"/>
              <a:gd name="connsiteY31-1204" fmla="*/ 8108 h 10000"/>
              <a:gd name="connsiteX32-1205" fmla="*/ 8586 w 10000"/>
              <a:gd name="connsiteY32-1206" fmla="*/ 7685 h 10000"/>
              <a:gd name="connsiteX33-1207" fmla="*/ 8742 w 10000"/>
              <a:gd name="connsiteY33-1208" fmla="*/ 7474 h 10000"/>
              <a:gd name="connsiteX34-1209" fmla="*/ 8742 w 10000"/>
              <a:gd name="connsiteY34-1210" fmla="*/ 7262 h 10000"/>
              <a:gd name="connsiteX35-1211" fmla="*/ 8742 w 10000"/>
              <a:gd name="connsiteY35-1212" fmla="*/ 7050 h 10000"/>
              <a:gd name="connsiteX36-1213" fmla="*/ 8742 w 10000"/>
              <a:gd name="connsiteY36-1214" fmla="*/ 6944 h 10000"/>
              <a:gd name="connsiteX37-1215" fmla="*/ 8899 w 10000"/>
              <a:gd name="connsiteY37-1216" fmla="*/ 6839 h 10000"/>
              <a:gd name="connsiteX38-1217" fmla="*/ 8899 w 10000"/>
              <a:gd name="connsiteY38-1218" fmla="*/ 6733 h 10000"/>
              <a:gd name="connsiteX39-1219" fmla="*/ 8899 w 10000"/>
              <a:gd name="connsiteY39-1220" fmla="*/ 6733 h 10000"/>
              <a:gd name="connsiteX40-1221" fmla="*/ 9057 w 10000"/>
              <a:gd name="connsiteY40-1222" fmla="*/ 6733 h 10000"/>
              <a:gd name="connsiteX41-1223" fmla="*/ 9214 w 10000"/>
              <a:gd name="connsiteY41-1224" fmla="*/ 6733 h 10000"/>
              <a:gd name="connsiteX42-1225" fmla="*/ 9214 w 10000"/>
              <a:gd name="connsiteY42-1226" fmla="*/ 6839 h 10000"/>
              <a:gd name="connsiteX43-1227" fmla="*/ 9371 w 10000"/>
              <a:gd name="connsiteY43-1228" fmla="*/ 6944 h 10000"/>
              <a:gd name="connsiteX44-1229" fmla="*/ 9371 w 10000"/>
              <a:gd name="connsiteY44-1230" fmla="*/ 7156 h 10000"/>
              <a:gd name="connsiteX45-1231" fmla="*/ 9371 w 10000"/>
              <a:gd name="connsiteY45-1232" fmla="*/ 7262 h 10000"/>
              <a:gd name="connsiteX46-1233" fmla="*/ 9371 w 10000"/>
              <a:gd name="connsiteY46-1234" fmla="*/ 7474 h 10000"/>
              <a:gd name="connsiteX47-1235" fmla="*/ 9529 w 10000"/>
              <a:gd name="connsiteY47-1236" fmla="*/ 7897 h 10000"/>
              <a:gd name="connsiteX48-1237" fmla="*/ 9529 w 10000"/>
              <a:gd name="connsiteY48-1238" fmla="*/ 8214 h 10000"/>
              <a:gd name="connsiteX49-1239" fmla="*/ 9685 w 10000"/>
              <a:gd name="connsiteY49-1240" fmla="*/ 8532 h 10000"/>
              <a:gd name="connsiteX50-1241" fmla="*/ 9843 w 10000"/>
              <a:gd name="connsiteY50-1242" fmla="*/ 8743 h 10000"/>
              <a:gd name="connsiteX51-1243" fmla="*/ 10000 w 10000"/>
              <a:gd name="connsiteY51-1244" fmla="*/ 8942 h 10000"/>
              <a:gd name="connsiteX52-1245" fmla="*/ 10000 w 10000"/>
              <a:gd name="connsiteY52-1246" fmla="*/ 9153 h 10000"/>
              <a:gd name="connsiteX53-1247" fmla="*/ 9843 w 10000"/>
              <a:gd name="connsiteY53-1248" fmla="*/ 9365 h 10000"/>
              <a:gd name="connsiteX54-1249" fmla="*/ 9529 w 10000"/>
              <a:gd name="connsiteY54-1250" fmla="*/ 9471 h 10000"/>
              <a:gd name="connsiteX55-1251" fmla="*/ 9214 w 10000"/>
              <a:gd name="connsiteY55-1252" fmla="*/ 9577 h 10000"/>
              <a:gd name="connsiteX56-1253" fmla="*/ 8742 w 10000"/>
              <a:gd name="connsiteY56-1254" fmla="*/ 9683 h 10000"/>
              <a:gd name="connsiteX57-1255" fmla="*/ 8291 w 10000"/>
              <a:gd name="connsiteY57-1256" fmla="*/ 9788 h 10000"/>
              <a:gd name="connsiteX58-1257" fmla="*/ 7820 w 10000"/>
              <a:gd name="connsiteY58-1258" fmla="*/ 9894 h 10000"/>
              <a:gd name="connsiteX59-1259" fmla="*/ 7190 w 10000"/>
              <a:gd name="connsiteY59-1260" fmla="*/ 9894 h 10000"/>
              <a:gd name="connsiteX60-1261" fmla="*/ 6404 w 10000"/>
              <a:gd name="connsiteY60-1262" fmla="*/ 10000 h 10000"/>
              <a:gd name="connsiteX61-1263" fmla="*/ 5618 w 10000"/>
              <a:gd name="connsiteY61-1264" fmla="*/ 10000 h 10000"/>
              <a:gd name="connsiteX62-1265" fmla="*/ 4676 w 10000"/>
              <a:gd name="connsiteY62-1266" fmla="*/ 10000 h 10000"/>
              <a:gd name="connsiteX63-1267" fmla="*/ 3909 w 10000"/>
              <a:gd name="connsiteY63-1268" fmla="*/ 10000 h 10000"/>
              <a:gd name="connsiteX64-1269" fmla="*/ 3123 w 10000"/>
              <a:gd name="connsiteY64-1270" fmla="*/ 9894 h 10000"/>
              <a:gd name="connsiteX65-1271" fmla="*/ 2495 w 10000"/>
              <a:gd name="connsiteY65-1272" fmla="*/ 9894 h 10000"/>
              <a:gd name="connsiteX66-1273" fmla="*/ 2024 w 10000"/>
              <a:gd name="connsiteY66-1274" fmla="*/ 9788 h 10000"/>
              <a:gd name="connsiteX67-1275" fmla="*/ 1553 w 10000"/>
              <a:gd name="connsiteY67-1276" fmla="*/ 9577 h 10000"/>
              <a:gd name="connsiteX68-1277" fmla="*/ 1080 w 10000"/>
              <a:gd name="connsiteY68-1278" fmla="*/ 9471 h 10000"/>
              <a:gd name="connsiteX69-1279" fmla="*/ 786 w 10000"/>
              <a:gd name="connsiteY69-1280" fmla="*/ 9259 h 10000"/>
              <a:gd name="connsiteX70-1281" fmla="*/ 628 w 10000"/>
              <a:gd name="connsiteY70-1282" fmla="*/ 8942 h 10000"/>
              <a:gd name="connsiteX71-1283" fmla="*/ 471 w 10000"/>
              <a:gd name="connsiteY71-1284" fmla="*/ 8638 h 10000"/>
              <a:gd name="connsiteX72-1285" fmla="*/ 315 w 10000"/>
              <a:gd name="connsiteY72-1286" fmla="*/ 8214 h 10000"/>
              <a:gd name="connsiteX73-1287" fmla="*/ 315 w 10000"/>
              <a:gd name="connsiteY73-1288" fmla="*/ 7791 h 10000"/>
              <a:gd name="connsiteX74-1289" fmla="*/ 315 w 10000"/>
              <a:gd name="connsiteY74-1290" fmla="*/ 7262 h 10000"/>
              <a:gd name="connsiteX75-1291" fmla="*/ 315 w 10000"/>
              <a:gd name="connsiteY75-1292" fmla="*/ 6627 h 10000"/>
              <a:gd name="connsiteX76-1293" fmla="*/ 315 w 10000"/>
              <a:gd name="connsiteY76-1294" fmla="*/ 5899 h 10000"/>
              <a:gd name="connsiteX77-1295" fmla="*/ 315 w 10000"/>
              <a:gd name="connsiteY77-1296" fmla="*/ 5476 h 10000"/>
              <a:gd name="connsiteX78-1297" fmla="*/ 315 w 10000"/>
              <a:gd name="connsiteY78-1298" fmla="*/ 5053 h 10000"/>
              <a:gd name="connsiteX79-1299" fmla="*/ 315 w 10000"/>
              <a:gd name="connsiteY79-1300" fmla="*/ 4630 h 10000"/>
              <a:gd name="connsiteX80-1301" fmla="*/ 315 w 10000"/>
              <a:gd name="connsiteY80-1302" fmla="*/ 4206 h 10000"/>
              <a:gd name="connsiteX81-1303" fmla="*/ 315 w 10000"/>
              <a:gd name="connsiteY81-1304" fmla="*/ 3690 h 10000"/>
              <a:gd name="connsiteX82-1305" fmla="*/ 315 w 10000"/>
              <a:gd name="connsiteY82-1306" fmla="*/ 3267 h 10000"/>
              <a:gd name="connsiteX83-1307" fmla="*/ 315 w 10000"/>
              <a:gd name="connsiteY83-1308" fmla="*/ 2950 h 10000"/>
              <a:gd name="connsiteX84-1309" fmla="*/ 315 w 10000"/>
              <a:gd name="connsiteY84-1310" fmla="*/ 2526 h 10000"/>
              <a:gd name="connsiteX85-1311" fmla="*/ 315 w 10000"/>
              <a:gd name="connsiteY85-1312" fmla="*/ 2209 h 10000"/>
              <a:gd name="connsiteX86-1313" fmla="*/ 157 w 10000"/>
              <a:gd name="connsiteY86-1314" fmla="*/ 1892 h 10000"/>
              <a:gd name="connsiteX87-1315" fmla="*/ 157 w 10000"/>
              <a:gd name="connsiteY87-1316" fmla="*/ 1680 h 10000"/>
              <a:gd name="connsiteX88-1317" fmla="*/ 157 w 10000"/>
              <a:gd name="connsiteY88-1318" fmla="*/ 1362 h 10000"/>
              <a:gd name="connsiteX89-1319" fmla="*/ 157 w 10000"/>
              <a:gd name="connsiteY89-1320" fmla="*/ 1164 h 10000"/>
              <a:gd name="connsiteX90-1321" fmla="*/ 157 w 10000"/>
              <a:gd name="connsiteY90-1322" fmla="*/ 1058 h 10000"/>
              <a:gd name="connsiteX91-1323" fmla="*/ 157 w 10000"/>
              <a:gd name="connsiteY91-1324" fmla="*/ 847 h 10000"/>
              <a:gd name="connsiteX92-1325" fmla="*/ 0 w 10000"/>
              <a:gd name="connsiteY92-1326" fmla="*/ 741 h 10000"/>
              <a:gd name="connsiteX93-1327" fmla="*/ 0 w 10000"/>
              <a:gd name="connsiteY93-1328" fmla="*/ 529 h 10000"/>
              <a:gd name="connsiteX94-1329" fmla="*/ 471 w 10000"/>
              <a:gd name="connsiteY94-1330" fmla="*/ 0 h 10000"/>
              <a:gd name="connsiteX95-1331" fmla="*/ 786 w 10000"/>
              <a:gd name="connsiteY95-1332" fmla="*/ 106 h 10000"/>
              <a:gd name="connsiteX96-1333" fmla="*/ 1080 w 10000"/>
              <a:gd name="connsiteY96-1334" fmla="*/ 212 h 10000"/>
              <a:gd name="connsiteX97-1335" fmla="*/ 1395 w 10000"/>
              <a:gd name="connsiteY97-1336" fmla="*/ 317 h 10000"/>
              <a:gd name="connsiteX98-1337" fmla="*/ 1553 w 10000"/>
              <a:gd name="connsiteY98-1338" fmla="*/ 423 h 10000"/>
              <a:gd name="connsiteX99-1339" fmla="*/ 1710 w 10000"/>
              <a:gd name="connsiteY99-1340" fmla="*/ 423 h 10000"/>
              <a:gd name="connsiteX100-1341" fmla="*/ 1710 w 10000"/>
              <a:gd name="connsiteY100-1342" fmla="*/ 635 h 10000"/>
              <a:gd name="connsiteX101-1343" fmla="*/ 1553 w 10000"/>
              <a:gd name="connsiteY101-1344" fmla="*/ 847 h 10000"/>
              <a:gd name="connsiteX102-1345" fmla="*/ 1553 w 10000"/>
              <a:gd name="connsiteY102-1346" fmla="*/ 952 h 10000"/>
              <a:gd name="connsiteX103-1347" fmla="*/ 1553 w 10000"/>
              <a:gd name="connsiteY103-1348" fmla="*/ 1164 h 10000"/>
              <a:gd name="connsiteX104-1349" fmla="*/ 1395 w 10000"/>
              <a:gd name="connsiteY104-1350" fmla="*/ 1362 h 10000"/>
              <a:gd name="connsiteX105-1351" fmla="*/ 1395 w 10000"/>
              <a:gd name="connsiteY105-1352" fmla="*/ 1574 h 10000"/>
              <a:gd name="connsiteX106-1353" fmla="*/ 1395 w 10000"/>
              <a:gd name="connsiteY106-1354" fmla="*/ 1892 h 10000"/>
              <a:gd name="connsiteX107-1355" fmla="*/ 1395 w 10000"/>
              <a:gd name="connsiteY107-1356" fmla="*/ 2315 h 10000"/>
              <a:gd name="connsiteX108-1357" fmla="*/ 1238 w 10000"/>
              <a:gd name="connsiteY108-1358" fmla="*/ 2844 h 10000"/>
              <a:gd name="connsiteX109-1359" fmla="*/ 1238 w 10000"/>
              <a:gd name="connsiteY109-1360" fmla="*/ 3373 h 10000"/>
              <a:gd name="connsiteX110-1361" fmla="*/ 1238 w 10000"/>
              <a:gd name="connsiteY110-1362" fmla="*/ 3373 h 10000"/>
              <a:gd name="connsiteX0-1363" fmla="*/ 1238 w 10000"/>
              <a:gd name="connsiteY0-1364" fmla="*/ 3267 h 9894"/>
              <a:gd name="connsiteX1-1365" fmla="*/ 1238 w 10000"/>
              <a:gd name="connsiteY1-1366" fmla="*/ 3783 h 9894"/>
              <a:gd name="connsiteX2-1367" fmla="*/ 1238 w 10000"/>
              <a:gd name="connsiteY2-1368" fmla="*/ 4206 h 9894"/>
              <a:gd name="connsiteX3-1369" fmla="*/ 1238 w 10000"/>
              <a:gd name="connsiteY3-1370" fmla="*/ 4629 h 9894"/>
              <a:gd name="connsiteX4-1371" fmla="*/ 1238 w 10000"/>
              <a:gd name="connsiteY4-1372" fmla="*/ 5053 h 9894"/>
              <a:gd name="connsiteX5-1373" fmla="*/ 1238 w 10000"/>
              <a:gd name="connsiteY5-1374" fmla="*/ 5476 h 9894"/>
              <a:gd name="connsiteX6-1375" fmla="*/ 1238 w 10000"/>
              <a:gd name="connsiteY6-1376" fmla="*/ 5793 h 9894"/>
              <a:gd name="connsiteX7-1377" fmla="*/ 1238 w 10000"/>
              <a:gd name="connsiteY7-1378" fmla="*/ 6111 h 9894"/>
              <a:gd name="connsiteX8-1379" fmla="*/ 1238 w 10000"/>
              <a:gd name="connsiteY8-1380" fmla="*/ 6309 h 9894"/>
              <a:gd name="connsiteX9-1381" fmla="*/ 1080 w 10000"/>
              <a:gd name="connsiteY9-1382" fmla="*/ 6838 h 9894"/>
              <a:gd name="connsiteX10-1383" fmla="*/ 1080 w 10000"/>
              <a:gd name="connsiteY10-1384" fmla="*/ 7262 h 9894"/>
              <a:gd name="connsiteX11-1385" fmla="*/ 1238 w 10000"/>
              <a:gd name="connsiteY11-1386" fmla="*/ 7579 h 9894"/>
              <a:gd name="connsiteX12-1387" fmla="*/ 1238 w 10000"/>
              <a:gd name="connsiteY12-1388" fmla="*/ 7897 h 9894"/>
              <a:gd name="connsiteX13-1389" fmla="*/ 1395 w 10000"/>
              <a:gd name="connsiteY13-1390" fmla="*/ 8214 h 9894"/>
              <a:gd name="connsiteX14-1391" fmla="*/ 1553 w 10000"/>
              <a:gd name="connsiteY14-1392" fmla="*/ 8532 h 9894"/>
              <a:gd name="connsiteX15-1393" fmla="*/ 1710 w 10000"/>
              <a:gd name="connsiteY15-1394" fmla="*/ 8730 h 9894"/>
              <a:gd name="connsiteX16-1395" fmla="*/ 2024 w 10000"/>
              <a:gd name="connsiteY16-1396" fmla="*/ 8836 h 9894"/>
              <a:gd name="connsiteX17-1397" fmla="*/ 2337 w 10000"/>
              <a:gd name="connsiteY17-1398" fmla="*/ 8942 h 9894"/>
              <a:gd name="connsiteX18-1399" fmla="*/ 2810 w 10000"/>
              <a:gd name="connsiteY18-1400" fmla="*/ 9047 h 9894"/>
              <a:gd name="connsiteX19-1401" fmla="*/ 3438 w 10000"/>
              <a:gd name="connsiteY19-1402" fmla="*/ 9153 h 9894"/>
              <a:gd name="connsiteX20-1403" fmla="*/ 4067 w 10000"/>
              <a:gd name="connsiteY20-1404" fmla="*/ 9153 h 9894"/>
              <a:gd name="connsiteX21-1405" fmla="*/ 4676 w 10000"/>
              <a:gd name="connsiteY21-1406" fmla="*/ 9153 h 9894"/>
              <a:gd name="connsiteX22-1407" fmla="*/ 5304 w 10000"/>
              <a:gd name="connsiteY22-1408" fmla="*/ 9153 h 9894"/>
              <a:gd name="connsiteX23-1409" fmla="*/ 5776 w 10000"/>
              <a:gd name="connsiteY23-1410" fmla="*/ 9153 h 9894"/>
              <a:gd name="connsiteX24-1411" fmla="*/ 6247 w 10000"/>
              <a:gd name="connsiteY24-1412" fmla="*/ 9047 h 9894"/>
              <a:gd name="connsiteX25-1413" fmla="*/ 7034 w 10000"/>
              <a:gd name="connsiteY25-1414" fmla="*/ 8942 h 9894"/>
              <a:gd name="connsiteX26-1415" fmla="*/ 7662 w 10000"/>
              <a:gd name="connsiteY26-1416" fmla="*/ 8836 h 9894"/>
              <a:gd name="connsiteX27-1417" fmla="*/ 7820 w 10000"/>
              <a:gd name="connsiteY27-1418" fmla="*/ 8730 h 9894"/>
              <a:gd name="connsiteX28-1419" fmla="*/ 7977 w 10000"/>
              <a:gd name="connsiteY28-1420" fmla="*/ 8637 h 9894"/>
              <a:gd name="connsiteX29-1421" fmla="*/ 8133 w 10000"/>
              <a:gd name="connsiteY29-1422" fmla="*/ 8532 h 9894"/>
              <a:gd name="connsiteX30-1423" fmla="*/ 8291 w 10000"/>
              <a:gd name="connsiteY30-1424" fmla="*/ 8426 h 9894"/>
              <a:gd name="connsiteX31-1425" fmla="*/ 8428 w 10000"/>
              <a:gd name="connsiteY31-1426" fmla="*/ 8002 h 9894"/>
              <a:gd name="connsiteX32-1427" fmla="*/ 8586 w 10000"/>
              <a:gd name="connsiteY32-1428" fmla="*/ 7579 h 9894"/>
              <a:gd name="connsiteX33-1429" fmla="*/ 8742 w 10000"/>
              <a:gd name="connsiteY33-1430" fmla="*/ 7368 h 9894"/>
              <a:gd name="connsiteX34-1431" fmla="*/ 8742 w 10000"/>
              <a:gd name="connsiteY34-1432" fmla="*/ 7156 h 9894"/>
              <a:gd name="connsiteX35-1433" fmla="*/ 8742 w 10000"/>
              <a:gd name="connsiteY35-1434" fmla="*/ 6944 h 9894"/>
              <a:gd name="connsiteX36-1435" fmla="*/ 8742 w 10000"/>
              <a:gd name="connsiteY36-1436" fmla="*/ 6838 h 9894"/>
              <a:gd name="connsiteX37-1437" fmla="*/ 8899 w 10000"/>
              <a:gd name="connsiteY37-1438" fmla="*/ 6733 h 9894"/>
              <a:gd name="connsiteX38-1439" fmla="*/ 8899 w 10000"/>
              <a:gd name="connsiteY38-1440" fmla="*/ 6627 h 9894"/>
              <a:gd name="connsiteX39-1441" fmla="*/ 8899 w 10000"/>
              <a:gd name="connsiteY39-1442" fmla="*/ 6627 h 9894"/>
              <a:gd name="connsiteX40-1443" fmla="*/ 9057 w 10000"/>
              <a:gd name="connsiteY40-1444" fmla="*/ 6627 h 9894"/>
              <a:gd name="connsiteX41-1445" fmla="*/ 9214 w 10000"/>
              <a:gd name="connsiteY41-1446" fmla="*/ 6627 h 9894"/>
              <a:gd name="connsiteX42-1447" fmla="*/ 9214 w 10000"/>
              <a:gd name="connsiteY42-1448" fmla="*/ 6733 h 9894"/>
              <a:gd name="connsiteX43-1449" fmla="*/ 9371 w 10000"/>
              <a:gd name="connsiteY43-1450" fmla="*/ 6838 h 9894"/>
              <a:gd name="connsiteX44-1451" fmla="*/ 9371 w 10000"/>
              <a:gd name="connsiteY44-1452" fmla="*/ 7050 h 9894"/>
              <a:gd name="connsiteX45-1453" fmla="*/ 9371 w 10000"/>
              <a:gd name="connsiteY45-1454" fmla="*/ 7156 h 9894"/>
              <a:gd name="connsiteX46-1455" fmla="*/ 9371 w 10000"/>
              <a:gd name="connsiteY46-1456" fmla="*/ 7368 h 9894"/>
              <a:gd name="connsiteX47-1457" fmla="*/ 9529 w 10000"/>
              <a:gd name="connsiteY47-1458" fmla="*/ 7791 h 9894"/>
              <a:gd name="connsiteX48-1459" fmla="*/ 9529 w 10000"/>
              <a:gd name="connsiteY48-1460" fmla="*/ 8108 h 9894"/>
              <a:gd name="connsiteX49-1461" fmla="*/ 9685 w 10000"/>
              <a:gd name="connsiteY49-1462" fmla="*/ 8426 h 9894"/>
              <a:gd name="connsiteX50-1463" fmla="*/ 9843 w 10000"/>
              <a:gd name="connsiteY50-1464" fmla="*/ 8637 h 9894"/>
              <a:gd name="connsiteX51-1465" fmla="*/ 10000 w 10000"/>
              <a:gd name="connsiteY51-1466" fmla="*/ 8836 h 9894"/>
              <a:gd name="connsiteX52-1467" fmla="*/ 10000 w 10000"/>
              <a:gd name="connsiteY52-1468" fmla="*/ 9047 h 9894"/>
              <a:gd name="connsiteX53-1469" fmla="*/ 9843 w 10000"/>
              <a:gd name="connsiteY53-1470" fmla="*/ 9259 h 9894"/>
              <a:gd name="connsiteX54-1471" fmla="*/ 9529 w 10000"/>
              <a:gd name="connsiteY54-1472" fmla="*/ 9365 h 9894"/>
              <a:gd name="connsiteX55-1473" fmla="*/ 9214 w 10000"/>
              <a:gd name="connsiteY55-1474" fmla="*/ 9471 h 9894"/>
              <a:gd name="connsiteX56-1475" fmla="*/ 8742 w 10000"/>
              <a:gd name="connsiteY56-1476" fmla="*/ 9577 h 9894"/>
              <a:gd name="connsiteX57-1477" fmla="*/ 8291 w 10000"/>
              <a:gd name="connsiteY57-1478" fmla="*/ 9682 h 9894"/>
              <a:gd name="connsiteX58-1479" fmla="*/ 7820 w 10000"/>
              <a:gd name="connsiteY58-1480" fmla="*/ 9788 h 9894"/>
              <a:gd name="connsiteX59-1481" fmla="*/ 7190 w 10000"/>
              <a:gd name="connsiteY59-1482" fmla="*/ 9788 h 9894"/>
              <a:gd name="connsiteX60-1483" fmla="*/ 6404 w 10000"/>
              <a:gd name="connsiteY60-1484" fmla="*/ 9894 h 9894"/>
              <a:gd name="connsiteX61-1485" fmla="*/ 5618 w 10000"/>
              <a:gd name="connsiteY61-1486" fmla="*/ 9894 h 9894"/>
              <a:gd name="connsiteX62-1487" fmla="*/ 4676 w 10000"/>
              <a:gd name="connsiteY62-1488" fmla="*/ 9894 h 9894"/>
              <a:gd name="connsiteX63-1489" fmla="*/ 3909 w 10000"/>
              <a:gd name="connsiteY63-1490" fmla="*/ 9894 h 9894"/>
              <a:gd name="connsiteX64-1491" fmla="*/ 3123 w 10000"/>
              <a:gd name="connsiteY64-1492" fmla="*/ 9788 h 9894"/>
              <a:gd name="connsiteX65-1493" fmla="*/ 2495 w 10000"/>
              <a:gd name="connsiteY65-1494" fmla="*/ 9788 h 9894"/>
              <a:gd name="connsiteX66-1495" fmla="*/ 2024 w 10000"/>
              <a:gd name="connsiteY66-1496" fmla="*/ 9682 h 9894"/>
              <a:gd name="connsiteX67-1497" fmla="*/ 1553 w 10000"/>
              <a:gd name="connsiteY67-1498" fmla="*/ 9471 h 9894"/>
              <a:gd name="connsiteX68-1499" fmla="*/ 1080 w 10000"/>
              <a:gd name="connsiteY68-1500" fmla="*/ 9365 h 9894"/>
              <a:gd name="connsiteX69-1501" fmla="*/ 786 w 10000"/>
              <a:gd name="connsiteY69-1502" fmla="*/ 9153 h 9894"/>
              <a:gd name="connsiteX70-1503" fmla="*/ 628 w 10000"/>
              <a:gd name="connsiteY70-1504" fmla="*/ 8836 h 9894"/>
              <a:gd name="connsiteX71-1505" fmla="*/ 471 w 10000"/>
              <a:gd name="connsiteY71-1506" fmla="*/ 8532 h 9894"/>
              <a:gd name="connsiteX72-1507" fmla="*/ 315 w 10000"/>
              <a:gd name="connsiteY72-1508" fmla="*/ 8108 h 9894"/>
              <a:gd name="connsiteX73-1509" fmla="*/ 315 w 10000"/>
              <a:gd name="connsiteY73-1510" fmla="*/ 7685 h 9894"/>
              <a:gd name="connsiteX74-1511" fmla="*/ 315 w 10000"/>
              <a:gd name="connsiteY74-1512" fmla="*/ 7156 h 9894"/>
              <a:gd name="connsiteX75-1513" fmla="*/ 315 w 10000"/>
              <a:gd name="connsiteY75-1514" fmla="*/ 6521 h 9894"/>
              <a:gd name="connsiteX76-1515" fmla="*/ 315 w 10000"/>
              <a:gd name="connsiteY76-1516" fmla="*/ 5793 h 9894"/>
              <a:gd name="connsiteX77-1517" fmla="*/ 315 w 10000"/>
              <a:gd name="connsiteY77-1518" fmla="*/ 5370 h 9894"/>
              <a:gd name="connsiteX78-1519" fmla="*/ 315 w 10000"/>
              <a:gd name="connsiteY78-1520" fmla="*/ 4947 h 9894"/>
              <a:gd name="connsiteX79-1521" fmla="*/ 315 w 10000"/>
              <a:gd name="connsiteY79-1522" fmla="*/ 4524 h 9894"/>
              <a:gd name="connsiteX80-1523" fmla="*/ 315 w 10000"/>
              <a:gd name="connsiteY80-1524" fmla="*/ 4100 h 9894"/>
              <a:gd name="connsiteX81-1525" fmla="*/ 315 w 10000"/>
              <a:gd name="connsiteY81-1526" fmla="*/ 3584 h 9894"/>
              <a:gd name="connsiteX82-1527" fmla="*/ 315 w 10000"/>
              <a:gd name="connsiteY82-1528" fmla="*/ 3161 h 9894"/>
              <a:gd name="connsiteX83-1529" fmla="*/ 315 w 10000"/>
              <a:gd name="connsiteY83-1530" fmla="*/ 2844 h 9894"/>
              <a:gd name="connsiteX84-1531" fmla="*/ 315 w 10000"/>
              <a:gd name="connsiteY84-1532" fmla="*/ 2420 h 9894"/>
              <a:gd name="connsiteX85-1533" fmla="*/ 315 w 10000"/>
              <a:gd name="connsiteY85-1534" fmla="*/ 2103 h 9894"/>
              <a:gd name="connsiteX86-1535" fmla="*/ 157 w 10000"/>
              <a:gd name="connsiteY86-1536" fmla="*/ 1786 h 9894"/>
              <a:gd name="connsiteX87-1537" fmla="*/ 157 w 10000"/>
              <a:gd name="connsiteY87-1538" fmla="*/ 1574 h 9894"/>
              <a:gd name="connsiteX88-1539" fmla="*/ 157 w 10000"/>
              <a:gd name="connsiteY88-1540" fmla="*/ 1256 h 9894"/>
              <a:gd name="connsiteX89-1541" fmla="*/ 157 w 10000"/>
              <a:gd name="connsiteY89-1542" fmla="*/ 1058 h 9894"/>
              <a:gd name="connsiteX90-1543" fmla="*/ 157 w 10000"/>
              <a:gd name="connsiteY90-1544" fmla="*/ 952 h 9894"/>
              <a:gd name="connsiteX91-1545" fmla="*/ 157 w 10000"/>
              <a:gd name="connsiteY91-1546" fmla="*/ 741 h 9894"/>
              <a:gd name="connsiteX92-1547" fmla="*/ 0 w 10000"/>
              <a:gd name="connsiteY92-1548" fmla="*/ 635 h 9894"/>
              <a:gd name="connsiteX93-1549" fmla="*/ 0 w 10000"/>
              <a:gd name="connsiteY93-1550" fmla="*/ 423 h 9894"/>
              <a:gd name="connsiteX94-1551" fmla="*/ 786 w 10000"/>
              <a:gd name="connsiteY94-1552" fmla="*/ 0 h 9894"/>
              <a:gd name="connsiteX95-1553" fmla="*/ 1080 w 10000"/>
              <a:gd name="connsiteY95-1554" fmla="*/ 106 h 9894"/>
              <a:gd name="connsiteX96-1555" fmla="*/ 1395 w 10000"/>
              <a:gd name="connsiteY96-1556" fmla="*/ 211 h 9894"/>
              <a:gd name="connsiteX97-1557" fmla="*/ 1553 w 10000"/>
              <a:gd name="connsiteY97-1558" fmla="*/ 317 h 9894"/>
              <a:gd name="connsiteX98-1559" fmla="*/ 1710 w 10000"/>
              <a:gd name="connsiteY98-1560" fmla="*/ 317 h 9894"/>
              <a:gd name="connsiteX99-1561" fmla="*/ 1710 w 10000"/>
              <a:gd name="connsiteY99-1562" fmla="*/ 529 h 9894"/>
              <a:gd name="connsiteX100-1563" fmla="*/ 1553 w 10000"/>
              <a:gd name="connsiteY100-1564" fmla="*/ 741 h 9894"/>
              <a:gd name="connsiteX101-1565" fmla="*/ 1553 w 10000"/>
              <a:gd name="connsiteY101-1566" fmla="*/ 846 h 9894"/>
              <a:gd name="connsiteX102-1567" fmla="*/ 1553 w 10000"/>
              <a:gd name="connsiteY102-1568" fmla="*/ 1058 h 9894"/>
              <a:gd name="connsiteX103-1569" fmla="*/ 1395 w 10000"/>
              <a:gd name="connsiteY103-1570" fmla="*/ 1256 h 9894"/>
              <a:gd name="connsiteX104-1571" fmla="*/ 1395 w 10000"/>
              <a:gd name="connsiteY104-1572" fmla="*/ 1468 h 9894"/>
              <a:gd name="connsiteX105-1573" fmla="*/ 1395 w 10000"/>
              <a:gd name="connsiteY105-1574" fmla="*/ 1786 h 9894"/>
              <a:gd name="connsiteX106-1575" fmla="*/ 1395 w 10000"/>
              <a:gd name="connsiteY106-1576" fmla="*/ 2209 h 9894"/>
              <a:gd name="connsiteX107-1577" fmla="*/ 1238 w 10000"/>
              <a:gd name="connsiteY107-1578" fmla="*/ 2738 h 9894"/>
              <a:gd name="connsiteX108-1579" fmla="*/ 1238 w 10000"/>
              <a:gd name="connsiteY108-1580" fmla="*/ 3267 h 9894"/>
              <a:gd name="connsiteX109-1581" fmla="*/ 1238 w 10000"/>
              <a:gd name="connsiteY109-1582" fmla="*/ 3267 h 9894"/>
              <a:gd name="connsiteX0-1583" fmla="*/ 1238 w 10000"/>
              <a:gd name="connsiteY0-1584" fmla="*/ 3195 h 9893"/>
              <a:gd name="connsiteX1-1585" fmla="*/ 1238 w 10000"/>
              <a:gd name="connsiteY1-1586" fmla="*/ 3717 h 9893"/>
              <a:gd name="connsiteX2-1587" fmla="*/ 1238 w 10000"/>
              <a:gd name="connsiteY2-1588" fmla="*/ 4144 h 9893"/>
              <a:gd name="connsiteX3-1589" fmla="*/ 1238 w 10000"/>
              <a:gd name="connsiteY3-1590" fmla="*/ 4572 h 9893"/>
              <a:gd name="connsiteX4-1591" fmla="*/ 1238 w 10000"/>
              <a:gd name="connsiteY4-1592" fmla="*/ 5000 h 9893"/>
              <a:gd name="connsiteX5-1593" fmla="*/ 1238 w 10000"/>
              <a:gd name="connsiteY5-1594" fmla="*/ 5428 h 9893"/>
              <a:gd name="connsiteX6-1595" fmla="*/ 1238 w 10000"/>
              <a:gd name="connsiteY6-1596" fmla="*/ 5748 h 9893"/>
              <a:gd name="connsiteX7-1597" fmla="*/ 1238 w 10000"/>
              <a:gd name="connsiteY7-1598" fmla="*/ 6069 h 9893"/>
              <a:gd name="connsiteX8-1599" fmla="*/ 1238 w 10000"/>
              <a:gd name="connsiteY8-1600" fmla="*/ 6270 h 9893"/>
              <a:gd name="connsiteX9-1601" fmla="*/ 1080 w 10000"/>
              <a:gd name="connsiteY9-1602" fmla="*/ 6804 h 9893"/>
              <a:gd name="connsiteX10-1603" fmla="*/ 1080 w 10000"/>
              <a:gd name="connsiteY10-1604" fmla="*/ 7233 h 9893"/>
              <a:gd name="connsiteX11-1605" fmla="*/ 1238 w 10000"/>
              <a:gd name="connsiteY11-1606" fmla="*/ 7553 h 9893"/>
              <a:gd name="connsiteX12-1607" fmla="*/ 1238 w 10000"/>
              <a:gd name="connsiteY12-1608" fmla="*/ 7875 h 9893"/>
              <a:gd name="connsiteX13-1609" fmla="*/ 1395 w 10000"/>
              <a:gd name="connsiteY13-1610" fmla="*/ 8195 h 9893"/>
              <a:gd name="connsiteX14-1611" fmla="*/ 1553 w 10000"/>
              <a:gd name="connsiteY14-1612" fmla="*/ 8516 h 9893"/>
              <a:gd name="connsiteX15-1613" fmla="*/ 1710 w 10000"/>
              <a:gd name="connsiteY15-1614" fmla="*/ 8717 h 9893"/>
              <a:gd name="connsiteX16-1615" fmla="*/ 2024 w 10000"/>
              <a:gd name="connsiteY16-1616" fmla="*/ 8824 h 9893"/>
              <a:gd name="connsiteX17-1617" fmla="*/ 2337 w 10000"/>
              <a:gd name="connsiteY17-1618" fmla="*/ 8931 h 9893"/>
              <a:gd name="connsiteX18-1619" fmla="*/ 2810 w 10000"/>
              <a:gd name="connsiteY18-1620" fmla="*/ 9037 h 9893"/>
              <a:gd name="connsiteX19-1621" fmla="*/ 3438 w 10000"/>
              <a:gd name="connsiteY19-1622" fmla="*/ 9144 h 9893"/>
              <a:gd name="connsiteX20-1623" fmla="*/ 4067 w 10000"/>
              <a:gd name="connsiteY20-1624" fmla="*/ 9144 h 9893"/>
              <a:gd name="connsiteX21-1625" fmla="*/ 4676 w 10000"/>
              <a:gd name="connsiteY21-1626" fmla="*/ 9144 h 9893"/>
              <a:gd name="connsiteX22-1627" fmla="*/ 5304 w 10000"/>
              <a:gd name="connsiteY22-1628" fmla="*/ 9144 h 9893"/>
              <a:gd name="connsiteX23-1629" fmla="*/ 5776 w 10000"/>
              <a:gd name="connsiteY23-1630" fmla="*/ 9144 h 9893"/>
              <a:gd name="connsiteX24-1631" fmla="*/ 6247 w 10000"/>
              <a:gd name="connsiteY24-1632" fmla="*/ 9037 h 9893"/>
              <a:gd name="connsiteX25-1633" fmla="*/ 7034 w 10000"/>
              <a:gd name="connsiteY25-1634" fmla="*/ 8931 h 9893"/>
              <a:gd name="connsiteX26-1635" fmla="*/ 7662 w 10000"/>
              <a:gd name="connsiteY26-1636" fmla="*/ 8824 h 9893"/>
              <a:gd name="connsiteX27-1637" fmla="*/ 7820 w 10000"/>
              <a:gd name="connsiteY27-1638" fmla="*/ 8717 h 9893"/>
              <a:gd name="connsiteX28-1639" fmla="*/ 7977 w 10000"/>
              <a:gd name="connsiteY28-1640" fmla="*/ 8623 h 9893"/>
              <a:gd name="connsiteX29-1641" fmla="*/ 8133 w 10000"/>
              <a:gd name="connsiteY29-1642" fmla="*/ 8516 h 9893"/>
              <a:gd name="connsiteX30-1643" fmla="*/ 8291 w 10000"/>
              <a:gd name="connsiteY30-1644" fmla="*/ 8409 h 9893"/>
              <a:gd name="connsiteX31-1645" fmla="*/ 8428 w 10000"/>
              <a:gd name="connsiteY31-1646" fmla="*/ 7981 h 9893"/>
              <a:gd name="connsiteX32-1647" fmla="*/ 8586 w 10000"/>
              <a:gd name="connsiteY32-1648" fmla="*/ 7553 h 9893"/>
              <a:gd name="connsiteX33-1649" fmla="*/ 8742 w 10000"/>
              <a:gd name="connsiteY33-1650" fmla="*/ 7340 h 9893"/>
              <a:gd name="connsiteX34-1651" fmla="*/ 8742 w 10000"/>
              <a:gd name="connsiteY34-1652" fmla="*/ 7126 h 9893"/>
              <a:gd name="connsiteX35-1653" fmla="*/ 8742 w 10000"/>
              <a:gd name="connsiteY35-1654" fmla="*/ 6911 h 9893"/>
              <a:gd name="connsiteX36-1655" fmla="*/ 8742 w 10000"/>
              <a:gd name="connsiteY36-1656" fmla="*/ 6804 h 9893"/>
              <a:gd name="connsiteX37-1657" fmla="*/ 8899 w 10000"/>
              <a:gd name="connsiteY37-1658" fmla="*/ 6698 h 9893"/>
              <a:gd name="connsiteX38-1659" fmla="*/ 8899 w 10000"/>
              <a:gd name="connsiteY38-1660" fmla="*/ 6591 h 9893"/>
              <a:gd name="connsiteX39-1661" fmla="*/ 8899 w 10000"/>
              <a:gd name="connsiteY39-1662" fmla="*/ 6591 h 9893"/>
              <a:gd name="connsiteX40-1663" fmla="*/ 9057 w 10000"/>
              <a:gd name="connsiteY40-1664" fmla="*/ 6591 h 9893"/>
              <a:gd name="connsiteX41-1665" fmla="*/ 9214 w 10000"/>
              <a:gd name="connsiteY41-1666" fmla="*/ 6591 h 9893"/>
              <a:gd name="connsiteX42-1667" fmla="*/ 9214 w 10000"/>
              <a:gd name="connsiteY42-1668" fmla="*/ 6698 h 9893"/>
              <a:gd name="connsiteX43-1669" fmla="*/ 9371 w 10000"/>
              <a:gd name="connsiteY43-1670" fmla="*/ 6804 h 9893"/>
              <a:gd name="connsiteX44-1671" fmla="*/ 9371 w 10000"/>
              <a:gd name="connsiteY44-1672" fmla="*/ 7019 h 9893"/>
              <a:gd name="connsiteX45-1673" fmla="*/ 9371 w 10000"/>
              <a:gd name="connsiteY45-1674" fmla="*/ 7126 h 9893"/>
              <a:gd name="connsiteX46-1675" fmla="*/ 9371 w 10000"/>
              <a:gd name="connsiteY46-1676" fmla="*/ 7340 h 9893"/>
              <a:gd name="connsiteX47-1677" fmla="*/ 9529 w 10000"/>
              <a:gd name="connsiteY47-1678" fmla="*/ 7767 h 9893"/>
              <a:gd name="connsiteX48-1679" fmla="*/ 9529 w 10000"/>
              <a:gd name="connsiteY48-1680" fmla="*/ 8088 h 9893"/>
              <a:gd name="connsiteX49-1681" fmla="*/ 9685 w 10000"/>
              <a:gd name="connsiteY49-1682" fmla="*/ 8409 h 9893"/>
              <a:gd name="connsiteX50-1683" fmla="*/ 9843 w 10000"/>
              <a:gd name="connsiteY50-1684" fmla="*/ 8623 h 9893"/>
              <a:gd name="connsiteX51-1685" fmla="*/ 10000 w 10000"/>
              <a:gd name="connsiteY51-1686" fmla="*/ 8824 h 9893"/>
              <a:gd name="connsiteX52-1687" fmla="*/ 10000 w 10000"/>
              <a:gd name="connsiteY52-1688" fmla="*/ 9037 h 9893"/>
              <a:gd name="connsiteX53-1689" fmla="*/ 9843 w 10000"/>
              <a:gd name="connsiteY53-1690" fmla="*/ 9251 h 9893"/>
              <a:gd name="connsiteX54-1691" fmla="*/ 9529 w 10000"/>
              <a:gd name="connsiteY54-1692" fmla="*/ 9358 h 9893"/>
              <a:gd name="connsiteX55-1693" fmla="*/ 9214 w 10000"/>
              <a:gd name="connsiteY55-1694" fmla="*/ 9465 h 9893"/>
              <a:gd name="connsiteX56-1695" fmla="*/ 8742 w 10000"/>
              <a:gd name="connsiteY56-1696" fmla="*/ 9573 h 9893"/>
              <a:gd name="connsiteX57-1697" fmla="*/ 8291 w 10000"/>
              <a:gd name="connsiteY57-1698" fmla="*/ 9679 h 9893"/>
              <a:gd name="connsiteX58-1699" fmla="*/ 7820 w 10000"/>
              <a:gd name="connsiteY58-1700" fmla="*/ 9786 h 9893"/>
              <a:gd name="connsiteX59-1701" fmla="*/ 7190 w 10000"/>
              <a:gd name="connsiteY59-1702" fmla="*/ 9786 h 9893"/>
              <a:gd name="connsiteX60-1703" fmla="*/ 6404 w 10000"/>
              <a:gd name="connsiteY60-1704" fmla="*/ 9893 h 9893"/>
              <a:gd name="connsiteX61-1705" fmla="*/ 5618 w 10000"/>
              <a:gd name="connsiteY61-1706" fmla="*/ 9893 h 9893"/>
              <a:gd name="connsiteX62-1707" fmla="*/ 4676 w 10000"/>
              <a:gd name="connsiteY62-1708" fmla="*/ 9893 h 9893"/>
              <a:gd name="connsiteX63-1709" fmla="*/ 3909 w 10000"/>
              <a:gd name="connsiteY63-1710" fmla="*/ 9893 h 9893"/>
              <a:gd name="connsiteX64-1711" fmla="*/ 3123 w 10000"/>
              <a:gd name="connsiteY64-1712" fmla="*/ 9786 h 9893"/>
              <a:gd name="connsiteX65-1713" fmla="*/ 2495 w 10000"/>
              <a:gd name="connsiteY65-1714" fmla="*/ 9786 h 9893"/>
              <a:gd name="connsiteX66-1715" fmla="*/ 2024 w 10000"/>
              <a:gd name="connsiteY66-1716" fmla="*/ 9679 h 9893"/>
              <a:gd name="connsiteX67-1717" fmla="*/ 1553 w 10000"/>
              <a:gd name="connsiteY67-1718" fmla="*/ 9465 h 9893"/>
              <a:gd name="connsiteX68-1719" fmla="*/ 1080 w 10000"/>
              <a:gd name="connsiteY68-1720" fmla="*/ 9358 h 9893"/>
              <a:gd name="connsiteX69-1721" fmla="*/ 786 w 10000"/>
              <a:gd name="connsiteY69-1722" fmla="*/ 9144 h 9893"/>
              <a:gd name="connsiteX70-1723" fmla="*/ 628 w 10000"/>
              <a:gd name="connsiteY70-1724" fmla="*/ 8824 h 9893"/>
              <a:gd name="connsiteX71-1725" fmla="*/ 471 w 10000"/>
              <a:gd name="connsiteY71-1726" fmla="*/ 8516 h 9893"/>
              <a:gd name="connsiteX72-1727" fmla="*/ 315 w 10000"/>
              <a:gd name="connsiteY72-1728" fmla="*/ 8088 h 9893"/>
              <a:gd name="connsiteX73-1729" fmla="*/ 315 w 10000"/>
              <a:gd name="connsiteY73-1730" fmla="*/ 7660 h 9893"/>
              <a:gd name="connsiteX74-1731" fmla="*/ 315 w 10000"/>
              <a:gd name="connsiteY74-1732" fmla="*/ 7126 h 9893"/>
              <a:gd name="connsiteX75-1733" fmla="*/ 315 w 10000"/>
              <a:gd name="connsiteY75-1734" fmla="*/ 6484 h 9893"/>
              <a:gd name="connsiteX76-1735" fmla="*/ 315 w 10000"/>
              <a:gd name="connsiteY76-1736" fmla="*/ 5748 h 9893"/>
              <a:gd name="connsiteX77-1737" fmla="*/ 315 w 10000"/>
              <a:gd name="connsiteY77-1738" fmla="*/ 5321 h 9893"/>
              <a:gd name="connsiteX78-1739" fmla="*/ 315 w 10000"/>
              <a:gd name="connsiteY78-1740" fmla="*/ 4893 h 9893"/>
              <a:gd name="connsiteX79-1741" fmla="*/ 315 w 10000"/>
              <a:gd name="connsiteY79-1742" fmla="*/ 4465 h 9893"/>
              <a:gd name="connsiteX80-1743" fmla="*/ 315 w 10000"/>
              <a:gd name="connsiteY80-1744" fmla="*/ 4037 h 9893"/>
              <a:gd name="connsiteX81-1745" fmla="*/ 315 w 10000"/>
              <a:gd name="connsiteY81-1746" fmla="*/ 3515 h 9893"/>
              <a:gd name="connsiteX82-1747" fmla="*/ 315 w 10000"/>
              <a:gd name="connsiteY82-1748" fmla="*/ 3088 h 9893"/>
              <a:gd name="connsiteX83-1749" fmla="*/ 315 w 10000"/>
              <a:gd name="connsiteY83-1750" fmla="*/ 2767 h 9893"/>
              <a:gd name="connsiteX84-1751" fmla="*/ 315 w 10000"/>
              <a:gd name="connsiteY84-1752" fmla="*/ 2339 h 9893"/>
              <a:gd name="connsiteX85-1753" fmla="*/ 315 w 10000"/>
              <a:gd name="connsiteY85-1754" fmla="*/ 2019 h 9893"/>
              <a:gd name="connsiteX86-1755" fmla="*/ 157 w 10000"/>
              <a:gd name="connsiteY86-1756" fmla="*/ 1698 h 9893"/>
              <a:gd name="connsiteX87-1757" fmla="*/ 157 w 10000"/>
              <a:gd name="connsiteY87-1758" fmla="*/ 1484 h 9893"/>
              <a:gd name="connsiteX88-1759" fmla="*/ 157 w 10000"/>
              <a:gd name="connsiteY88-1760" fmla="*/ 1162 h 9893"/>
              <a:gd name="connsiteX89-1761" fmla="*/ 157 w 10000"/>
              <a:gd name="connsiteY89-1762" fmla="*/ 962 h 9893"/>
              <a:gd name="connsiteX90-1763" fmla="*/ 157 w 10000"/>
              <a:gd name="connsiteY90-1764" fmla="*/ 855 h 9893"/>
              <a:gd name="connsiteX91-1765" fmla="*/ 157 w 10000"/>
              <a:gd name="connsiteY91-1766" fmla="*/ 642 h 9893"/>
              <a:gd name="connsiteX92-1767" fmla="*/ 0 w 10000"/>
              <a:gd name="connsiteY92-1768" fmla="*/ 535 h 9893"/>
              <a:gd name="connsiteX93-1769" fmla="*/ 0 w 10000"/>
              <a:gd name="connsiteY93-1770" fmla="*/ 321 h 9893"/>
              <a:gd name="connsiteX94-1771" fmla="*/ 1080 w 10000"/>
              <a:gd name="connsiteY94-1772" fmla="*/ 0 h 9893"/>
              <a:gd name="connsiteX95-1773" fmla="*/ 1395 w 10000"/>
              <a:gd name="connsiteY95-1774" fmla="*/ 106 h 9893"/>
              <a:gd name="connsiteX96-1775" fmla="*/ 1553 w 10000"/>
              <a:gd name="connsiteY96-1776" fmla="*/ 213 h 9893"/>
              <a:gd name="connsiteX97-1777" fmla="*/ 1710 w 10000"/>
              <a:gd name="connsiteY97-1778" fmla="*/ 213 h 9893"/>
              <a:gd name="connsiteX98-1779" fmla="*/ 1710 w 10000"/>
              <a:gd name="connsiteY98-1780" fmla="*/ 428 h 9893"/>
              <a:gd name="connsiteX99-1781" fmla="*/ 1553 w 10000"/>
              <a:gd name="connsiteY99-1782" fmla="*/ 642 h 9893"/>
              <a:gd name="connsiteX100-1783" fmla="*/ 1553 w 10000"/>
              <a:gd name="connsiteY100-1784" fmla="*/ 748 h 9893"/>
              <a:gd name="connsiteX101-1785" fmla="*/ 1553 w 10000"/>
              <a:gd name="connsiteY101-1786" fmla="*/ 962 h 9893"/>
              <a:gd name="connsiteX102-1787" fmla="*/ 1395 w 10000"/>
              <a:gd name="connsiteY102-1788" fmla="*/ 1162 h 9893"/>
              <a:gd name="connsiteX103-1789" fmla="*/ 1395 w 10000"/>
              <a:gd name="connsiteY103-1790" fmla="*/ 1377 h 9893"/>
              <a:gd name="connsiteX104-1791" fmla="*/ 1395 w 10000"/>
              <a:gd name="connsiteY104-1792" fmla="*/ 1698 h 9893"/>
              <a:gd name="connsiteX105-1793" fmla="*/ 1395 w 10000"/>
              <a:gd name="connsiteY105-1794" fmla="*/ 2126 h 9893"/>
              <a:gd name="connsiteX106-1795" fmla="*/ 1238 w 10000"/>
              <a:gd name="connsiteY106-1796" fmla="*/ 2660 h 9893"/>
              <a:gd name="connsiteX107-1797" fmla="*/ 1238 w 10000"/>
              <a:gd name="connsiteY107-1798" fmla="*/ 3195 h 9893"/>
              <a:gd name="connsiteX108-1799" fmla="*/ 1238 w 10000"/>
              <a:gd name="connsiteY108-1800" fmla="*/ 3195 h 9893"/>
              <a:gd name="connsiteX0-1801" fmla="*/ 1238 w 10000"/>
              <a:gd name="connsiteY0-1802" fmla="*/ 3123 h 9893"/>
              <a:gd name="connsiteX1-1803" fmla="*/ 1238 w 10000"/>
              <a:gd name="connsiteY1-1804" fmla="*/ 3650 h 9893"/>
              <a:gd name="connsiteX2-1805" fmla="*/ 1238 w 10000"/>
              <a:gd name="connsiteY2-1806" fmla="*/ 4082 h 9893"/>
              <a:gd name="connsiteX3-1807" fmla="*/ 1238 w 10000"/>
              <a:gd name="connsiteY3-1808" fmla="*/ 4514 h 9893"/>
              <a:gd name="connsiteX4-1809" fmla="*/ 1238 w 10000"/>
              <a:gd name="connsiteY4-1810" fmla="*/ 4947 h 9893"/>
              <a:gd name="connsiteX5-1811" fmla="*/ 1238 w 10000"/>
              <a:gd name="connsiteY5-1812" fmla="*/ 5380 h 9893"/>
              <a:gd name="connsiteX6-1813" fmla="*/ 1238 w 10000"/>
              <a:gd name="connsiteY6-1814" fmla="*/ 5703 h 9893"/>
              <a:gd name="connsiteX7-1815" fmla="*/ 1238 w 10000"/>
              <a:gd name="connsiteY7-1816" fmla="*/ 6028 h 9893"/>
              <a:gd name="connsiteX8-1817" fmla="*/ 1238 w 10000"/>
              <a:gd name="connsiteY8-1818" fmla="*/ 6231 h 9893"/>
              <a:gd name="connsiteX9-1819" fmla="*/ 1080 w 10000"/>
              <a:gd name="connsiteY9-1820" fmla="*/ 6771 h 9893"/>
              <a:gd name="connsiteX10-1821" fmla="*/ 1080 w 10000"/>
              <a:gd name="connsiteY10-1822" fmla="*/ 7204 h 9893"/>
              <a:gd name="connsiteX11-1823" fmla="*/ 1238 w 10000"/>
              <a:gd name="connsiteY11-1824" fmla="*/ 7528 h 9893"/>
              <a:gd name="connsiteX12-1825" fmla="*/ 1238 w 10000"/>
              <a:gd name="connsiteY12-1826" fmla="*/ 7853 h 9893"/>
              <a:gd name="connsiteX13-1827" fmla="*/ 1395 w 10000"/>
              <a:gd name="connsiteY13-1828" fmla="*/ 8177 h 9893"/>
              <a:gd name="connsiteX14-1829" fmla="*/ 1553 w 10000"/>
              <a:gd name="connsiteY14-1830" fmla="*/ 8501 h 9893"/>
              <a:gd name="connsiteX15-1831" fmla="*/ 1710 w 10000"/>
              <a:gd name="connsiteY15-1832" fmla="*/ 8704 h 9893"/>
              <a:gd name="connsiteX16-1833" fmla="*/ 2024 w 10000"/>
              <a:gd name="connsiteY16-1834" fmla="*/ 8812 h 9893"/>
              <a:gd name="connsiteX17-1835" fmla="*/ 2337 w 10000"/>
              <a:gd name="connsiteY17-1836" fmla="*/ 8921 h 9893"/>
              <a:gd name="connsiteX18-1837" fmla="*/ 2810 w 10000"/>
              <a:gd name="connsiteY18-1838" fmla="*/ 9028 h 9893"/>
              <a:gd name="connsiteX19-1839" fmla="*/ 3438 w 10000"/>
              <a:gd name="connsiteY19-1840" fmla="*/ 9136 h 9893"/>
              <a:gd name="connsiteX20-1841" fmla="*/ 4067 w 10000"/>
              <a:gd name="connsiteY20-1842" fmla="*/ 9136 h 9893"/>
              <a:gd name="connsiteX21-1843" fmla="*/ 4676 w 10000"/>
              <a:gd name="connsiteY21-1844" fmla="*/ 9136 h 9893"/>
              <a:gd name="connsiteX22-1845" fmla="*/ 5304 w 10000"/>
              <a:gd name="connsiteY22-1846" fmla="*/ 9136 h 9893"/>
              <a:gd name="connsiteX23-1847" fmla="*/ 5776 w 10000"/>
              <a:gd name="connsiteY23-1848" fmla="*/ 9136 h 9893"/>
              <a:gd name="connsiteX24-1849" fmla="*/ 6247 w 10000"/>
              <a:gd name="connsiteY24-1850" fmla="*/ 9028 h 9893"/>
              <a:gd name="connsiteX25-1851" fmla="*/ 7034 w 10000"/>
              <a:gd name="connsiteY25-1852" fmla="*/ 8921 h 9893"/>
              <a:gd name="connsiteX26-1853" fmla="*/ 7662 w 10000"/>
              <a:gd name="connsiteY26-1854" fmla="*/ 8812 h 9893"/>
              <a:gd name="connsiteX27-1855" fmla="*/ 7820 w 10000"/>
              <a:gd name="connsiteY27-1856" fmla="*/ 8704 h 9893"/>
              <a:gd name="connsiteX28-1857" fmla="*/ 7977 w 10000"/>
              <a:gd name="connsiteY28-1858" fmla="*/ 8609 h 9893"/>
              <a:gd name="connsiteX29-1859" fmla="*/ 8133 w 10000"/>
              <a:gd name="connsiteY29-1860" fmla="*/ 8501 h 9893"/>
              <a:gd name="connsiteX30-1861" fmla="*/ 8291 w 10000"/>
              <a:gd name="connsiteY30-1862" fmla="*/ 8393 h 9893"/>
              <a:gd name="connsiteX31-1863" fmla="*/ 8428 w 10000"/>
              <a:gd name="connsiteY31-1864" fmla="*/ 7960 h 9893"/>
              <a:gd name="connsiteX32-1865" fmla="*/ 8586 w 10000"/>
              <a:gd name="connsiteY32-1866" fmla="*/ 7528 h 9893"/>
              <a:gd name="connsiteX33-1867" fmla="*/ 8742 w 10000"/>
              <a:gd name="connsiteY33-1868" fmla="*/ 7312 h 9893"/>
              <a:gd name="connsiteX34-1869" fmla="*/ 8742 w 10000"/>
              <a:gd name="connsiteY34-1870" fmla="*/ 7096 h 9893"/>
              <a:gd name="connsiteX35-1871" fmla="*/ 8742 w 10000"/>
              <a:gd name="connsiteY35-1872" fmla="*/ 6879 h 9893"/>
              <a:gd name="connsiteX36-1873" fmla="*/ 8742 w 10000"/>
              <a:gd name="connsiteY36-1874" fmla="*/ 6771 h 9893"/>
              <a:gd name="connsiteX37-1875" fmla="*/ 8899 w 10000"/>
              <a:gd name="connsiteY37-1876" fmla="*/ 6663 h 9893"/>
              <a:gd name="connsiteX38-1877" fmla="*/ 8899 w 10000"/>
              <a:gd name="connsiteY38-1878" fmla="*/ 6555 h 9893"/>
              <a:gd name="connsiteX39-1879" fmla="*/ 8899 w 10000"/>
              <a:gd name="connsiteY39-1880" fmla="*/ 6555 h 9893"/>
              <a:gd name="connsiteX40-1881" fmla="*/ 9057 w 10000"/>
              <a:gd name="connsiteY40-1882" fmla="*/ 6555 h 9893"/>
              <a:gd name="connsiteX41-1883" fmla="*/ 9214 w 10000"/>
              <a:gd name="connsiteY41-1884" fmla="*/ 6555 h 9893"/>
              <a:gd name="connsiteX42-1885" fmla="*/ 9214 w 10000"/>
              <a:gd name="connsiteY42-1886" fmla="*/ 6663 h 9893"/>
              <a:gd name="connsiteX43-1887" fmla="*/ 9371 w 10000"/>
              <a:gd name="connsiteY43-1888" fmla="*/ 6771 h 9893"/>
              <a:gd name="connsiteX44-1889" fmla="*/ 9371 w 10000"/>
              <a:gd name="connsiteY44-1890" fmla="*/ 6988 h 9893"/>
              <a:gd name="connsiteX45-1891" fmla="*/ 9371 w 10000"/>
              <a:gd name="connsiteY45-1892" fmla="*/ 7096 h 9893"/>
              <a:gd name="connsiteX46-1893" fmla="*/ 9371 w 10000"/>
              <a:gd name="connsiteY46-1894" fmla="*/ 7312 h 9893"/>
              <a:gd name="connsiteX47-1895" fmla="*/ 9529 w 10000"/>
              <a:gd name="connsiteY47-1896" fmla="*/ 7744 h 9893"/>
              <a:gd name="connsiteX48-1897" fmla="*/ 9529 w 10000"/>
              <a:gd name="connsiteY48-1898" fmla="*/ 8068 h 9893"/>
              <a:gd name="connsiteX49-1899" fmla="*/ 9685 w 10000"/>
              <a:gd name="connsiteY49-1900" fmla="*/ 8393 h 9893"/>
              <a:gd name="connsiteX50-1901" fmla="*/ 9843 w 10000"/>
              <a:gd name="connsiteY50-1902" fmla="*/ 8609 h 9893"/>
              <a:gd name="connsiteX51-1903" fmla="*/ 10000 w 10000"/>
              <a:gd name="connsiteY51-1904" fmla="*/ 8812 h 9893"/>
              <a:gd name="connsiteX52-1905" fmla="*/ 10000 w 10000"/>
              <a:gd name="connsiteY52-1906" fmla="*/ 9028 h 9893"/>
              <a:gd name="connsiteX53-1907" fmla="*/ 9843 w 10000"/>
              <a:gd name="connsiteY53-1908" fmla="*/ 9244 h 9893"/>
              <a:gd name="connsiteX54-1909" fmla="*/ 9529 w 10000"/>
              <a:gd name="connsiteY54-1910" fmla="*/ 9352 h 9893"/>
              <a:gd name="connsiteX55-1911" fmla="*/ 9214 w 10000"/>
              <a:gd name="connsiteY55-1912" fmla="*/ 9460 h 9893"/>
              <a:gd name="connsiteX56-1913" fmla="*/ 8742 w 10000"/>
              <a:gd name="connsiteY56-1914" fmla="*/ 9570 h 9893"/>
              <a:gd name="connsiteX57-1915" fmla="*/ 8291 w 10000"/>
              <a:gd name="connsiteY57-1916" fmla="*/ 9677 h 9893"/>
              <a:gd name="connsiteX58-1917" fmla="*/ 7820 w 10000"/>
              <a:gd name="connsiteY58-1918" fmla="*/ 9785 h 9893"/>
              <a:gd name="connsiteX59-1919" fmla="*/ 7190 w 10000"/>
              <a:gd name="connsiteY59-1920" fmla="*/ 9785 h 9893"/>
              <a:gd name="connsiteX60-1921" fmla="*/ 6404 w 10000"/>
              <a:gd name="connsiteY60-1922" fmla="*/ 9893 h 9893"/>
              <a:gd name="connsiteX61-1923" fmla="*/ 5618 w 10000"/>
              <a:gd name="connsiteY61-1924" fmla="*/ 9893 h 9893"/>
              <a:gd name="connsiteX62-1925" fmla="*/ 4676 w 10000"/>
              <a:gd name="connsiteY62-1926" fmla="*/ 9893 h 9893"/>
              <a:gd name="connsiteX63-1927" fmla="*/ 3909 w 10000"/>
              <a:gd name="connsiteY63-1928" fmla="*/ 9893 h 9893"/>
              <a:gd name="connsiteX64-1929" fmla="*/ 3123 w 10000"/>
              <a:gd name="connsiteY64-1930" fmla="*/ 9785 h 9893"/>
              <a:gd name="connsiteX65-1931" fmla="*/ 2495 w 10000"/>
              <a:gd name="connsiteY65-1932" fmla="*/ 9785 h 9893"/>
              <a:gd name="connsiteX66-1933" fmla="*/ 2024 w 10000"/>
              <a:gd name="connsiteY66-1934" fmla="*/ 9677 h 9893"/>
              <a:gd name="connsiteX67-1935" fmla="*/ 1553 w 10000"/>
              <a:gd name="connsiteY67-1936" fmla="*/ 9460 h 9893"/>
              <a:gd name="connsiteX68-1937" fmla="*/ 1080 w 10000"/>
              <a:gd name="connsiteY68-1938" fmla="*/ 9352 h 9893"/>
              <a:gd name="connsiteX69-1939" fmla="*/ 786 w 10000"/>
              <a:gd name="connsiteY69-1940" fmla="*/ 9136 h 9893"/>
              <a:gd name="connsiteX70-1941" fmla="*/ 628 w 10000"/>
              <a:gd name="connsiteY70-1942" fmla="*/ 8812 h 9893"/>
              <a:gd name="connsiteX71-1943" fmla="*/ 471 w 10000"/>
              <a:gd name="connsiteY71-1944" fmla="*/ 8501 h 9893"/>
              <a:gd name="connsiteX72-1945" fmla="*/ 315 w 10000"/>
              <a:gd name="connsiteY72-1946" fmla="*/ 8068 h 9893"/>
              <a:gd name="connsiteX73-1947" fmla="*/ 315 w 10000"/>
              <a:gd name="connsiteY73-1948" fmla="*/ 7636 h 9893"/>
              <a:gd name="connsiteX74-1949" fmla="*/ 315 w 10000"/>
              <a:gd name="connsiteY74-1950" fmla="*/ 7096 h 9893"/>
              <a:gd name="connsiteX75-1951" fmla="*/ 315 w 10000"/>
              <a:gd name="connsiteY75-1952" fmla="*/ 6447 h 9893"/>
              <a:gd name="connsiteX76-1953" fmla="*/ 315 w 10000"/>
              <a:gd name="connsiteY76-1954" fmla="*/ 5703 h 9893"/>
              <a:gd name="connsiteX77-1955" fmla="*/ 315 w 10000"/>
              <a:gd name="connsiteY77-1956" fmla="*/ 5272 h 9893"/>
              <a:gd name="connsiteX78-1957" fmla="*/ 315 w 10000"/>
              <a:gd name="connsiteY78-1958" fmla="*/ 4839 h 9893"/>
              <a:gd name="connsiteX79-1959" fmla="*/ 315 w 10000"/>
              <a:gd name="connsiteY79-1960" fmla="*/ 4406 h 9893"/>
              <a:gd name="connsiteX80-1961" fmla="*/ 315 w 10000"/>
              <a:gd name="connsiteY80-1962" fmla="*/ 3974 h 9893"/>
              <a:gd name="connsiteX81-1963" fmla="*/ 315 w 10000"/>
              <a:gd name="connsiteY81-1964" fmla="*/ 3446 h 9893"/>
              <a:gd name="connsiteX82-1965" fmla="*/ 315 w 10000"/>
              <a:gd name="connsiteY82-1966" fmla="*/ 3014 h 9893"/>
              <a:gd name="connsiteX83-1967" fmla="*/ 315 w 10000"/>
              <a:gd name="connsiteY83-1968" fmla="*/ 2690 h 9893"/>
              <a:gd name="connsiteX84-1969" fmla="*/ 315 w 10000"/>
              <a:gd name="connsiteY84-1970" fmla="*/ 2257 h 9893"/>
              <a:gd name="connsiteX85-1971" fmla="*/ 315 w 10000"/>
              <a:gd name="connsiteY85-1972" fmla="*/ 1934 h 9893"/>
              <a:gd name="connsiteX86-1973" fmla="*/ 157 w 10000"/>
              <a:gd name="connsiteY86-1974" fmla="*/ 1609 h 9893"/>
              <a:gd name="connsiteX87-1975" fmla="*/ 157 w 10000"/>
              <a:gd name="connsiteY87-1976" fmla="*/ 1393 h 9893"/>
              <a:gd name="connsiteX88-1977" fmla="*/ 157 w 10000"/>
              <a:gd name="connsiteY88-1978" fmla="*/ 1068 h 9893"/>
              <a:gd name="connsiteX89-1979" fmla="*/ 157 w 10000"/>
              <a:gd name="connsiteY89-1980" fmla="*/ 865 h 9893"/>
              <a:gd name="connsiteX90-1981" fmla="*/ 157 w 10000"/>
              <a:gd name="connsiteY90-1982" fmla="*/ 757 h 9893"/>
              <a:gd name="connsiteX91-1983" fmla="*/ 157 w 10000"/>
              <a:gd name="connsiteY91-1984" fmla="*/ 542 h 9893"/>
              <a:gd name="connsiteX92-1985" fmla="*/ 0 w 10000"/>
              <a:gd name="connsiteY92-1986" fmla="*/ 434 h 9893"/>
              <a:gd name="connsiteX93-1987" fmla="*/ 0 w 10000"/>
              <a:gd name="connsiteY93-1988" fmla="*/ 217 h 9893"/>
              <a:gd name="connsiteX94-1989" fmla="*/ 1395 w 10000"/>
              <a:gd name="connsiteY94-1990" fmla="*/ 0 h 9893"/>
              <a:gd name="connsiteX95-1991" fmla="*/ 1553 w 10000"/>
              <a:gd name="connsiteY95-1992" fmla="*/ 108 h 9893"/>
              <a:gd name="connsiteX96-1993" fmla="*/ 1710 w 10000"/>
              <a:gd name="connsiteY96-1994" fmla="*/ 108 h 9893"/>
              <a:gd name="connsiteX97-1995" fmla="*/ 1710 w 10000"/>
              <a:gd name="connsiteY97-1996" fmla="*/ 326 h 9893"/>
              <a:gd name="connsiteX98-1997" fmla="*/ 1553 w 10000"/>
              <a:gd name="connsiteY98-1998" fmla="*/ 542 h 9893"/>
              <a:gd name="connsiteX99-1999" fmla="*/ 1553 w 10000"/>
              <a:gd name="connsiteY99-2000" fmla="*/ 649 h 9893"/>
              <a:gd name="connsiteX100-2001" fmla="*/ 1553 w 10000"/>
              <a:gd name="connsiteY100-2002" fmla="*/ 865 h 9893"/>
              <a:gd name="connsiteX101-2003" fmla="*/ 1395 w 10000"/>
              <a:gd name="connsiteY101-2004" fmla="*/ 1068 h 9893"/>
              <a:gd name="connsiteX102-2005" fmla="*/ 1395 w 10000"/>
              <a:gd name="connsiteY102-2006" fmla="*/ 1285 h 9893"/>
              <a:gd name="connsiteX103-2007" fmla="*/ 1395 w 10000"/>
              <a:gd name="connsiteY103-2008" fmla="*/ 1609 h 9893"/>
              <a:gd name="connsiteX104-2009" fmla="*/ 1395 w 10000"/>
              <a:gd name="connsiteY104-2010" fmla="*/ 2042 h 9893"/>
              <a:gd name="connsiteX105-2011" fmla="*/ 1238 w 10000"/>
              <a:gd name="connsiteY105-2012" fmla="*/ 2582 h 9893"/>
              <a:gd name="connsiteX106-2013" fmla="*/ 1238 w 10000"/>
              <a:gd name="connsiteY106-2014" fmla="*/ 3123 h 9893"/>
              <a:gd name="connsiteX107-2015" fmla="*/ 1238 w 10000"/>
              <a:gd name="connsiteY107-2016" fmla="*/ 3123 h 9893"/>
              <a:gd name="connsiteX0-2017" fmla="*/ 1238 w 10000"/>
              <a:gd name="connsiteY0-2018" fmla="*/ 3048 h 9891"/>
              <a:gd name="connsiteX1-2019" fmla="*/ 1238 w 10000"/>
              <a:gd name="connsiteY1-2020" fmla="*/ 3580 h 9891"/>
              <a:gd name="connsiteX2-2021" fmla="*/ 1238 w 10000"/>
              <a:gd name="connsiteY2-2022" fmla="*/ 4017 h 9891"/>
              <a:gd name="connsiteX3-2023" fmla="*/ 1238 w 10000"/>
              <a:gd name="connsiteY3-2024" fmla="*/ 4454 h 9891"/>
              <a:gd name="connsiteX4-2025" fmla="*/ 1238 w 10000"/>
              <a:gd name="connsiteY4-2026" fmla="*/ 4892 h 9891"/>
              <a:gd name="connsiteX5-2027" fmla="*/ 1238 w 10000"/>
              <a:gd name="connsiteY5-2028" fmla="*/ 5329 h 9891"/>
              <a:gd name="connsiteX6-2029" fmla="*/ 1238 w 10000"/>
              <a:gd name="connsiteY6-2030" fmla="*/ 5656 h 9891"/>
              <a:gd name="connsiteX7-2031" fmla="*/ 1238 w 10000"/>
              <a:gd name="connsiteY7-2032" fmla="*/ 5984 h 9891"/>
              <a:gd name="connsiteX8-2033" fmla="*/ 1238 w 10000"/>
              <a:gd name="connsiteY8-2034" fmla="*/ 6189 h 9891"/>
              <a:gd name="connsiteX9-2035" fmla="*/ 1080 w 10000"/>
              <a:gd name="connsiteY9-2036" fmla="*/ 6735 h 9891"/>
              <a:gd name="connsiteX10-2037" fmla="*/ 1080 w 10000"/>
              <a:gd name="connsiteY10-2038" fmla="*/ 7173 h 9891"/>
              <a:gd name="connsiteX11-2039" fmla="*/ 1238 w 10000"/>
              <a:gd name="connsiteY11-2040" fmla="*/ 7500 h 9891"/>
              <a:gd name="connsiteX12-2041" fmla="*/ 1238 w 10000"/>
              <a:gd name="connsiteY12-2042" fmla="*/ 7829 h 9891"/>
              <a:gd name="connsiteX13-2043" fmla="*/ 1395 w 10000"/>
              <a:gd name="connsiteY13-2044" fmla="*/ 8156 h 9891"/>
              <a:gd name="connsiteX14-2045" fmla="*/ 1553 w 10000"/>
              <a:gd name="connsiteY14-2046" fmla="*/ 8484 h 9891"/>
              <a:gd name="connsiteX15-2047" fmla="*/ 1710 w 10000"/>
              <a:gd name="connsiteY15-2048" fmla="*/ 8689 h 9891"/>
              <a:gd name="connsiteX16-2049" fmla="*/ 2024 w 10000"/>
              <a:gd name="connsiteY16-2050" fmla="*/ 8798 h 9891"/>
              <a:gd name="connsiteX17-2051" fmla="*/ 2337 w 10000"/>
              <a:gd name="connsiteY17-2052" fmla="*/ 8908 h 9891"/>
              <a:gd name="connsiteX18-2053" fmla="*/ 2810 w 10000"/>
              <a:gd name="connsiteY18-2054" fmla="*/ 9017 h 9891"/>
              <a:gd name="connsiteX19-2055" fmla="*/ 3438 w 10000"/>
              <a:gd name="connsiteY19-2056" fmla="*/ 9126 h 9891"/>
              <a:gd name="connsiteX20-2057" fmla="*/ 4067 w 10000"/>
              <a:gd name="connsiteY20-2058" fmla="*/ 9126 h 9891"/>
              <a:gd name="connsiteX21-2059" fmla="*/ 4676 w 10000"/>
              <a:gd name="connsiteY21-2060" fmla="*/ 9126 h 9891"/>
              <a:gd name="connsiteX22-2061" fmla="*/ 5304 w 10000"/>
              <a:gd name="connsiteY22-2062" fmla="*/ 9126 h 9891"/>
              <a:gd name="connsiteX23-2063" fmla="*/ 5776 w 10000"/>
              <a:gd name="connsiteY23-2064" fmla="*/ 9126 h 9891"/>
              <a:gd name="connsiteX24-2065" fmla="*/ 6247 w 10000"/>
              <a:gd name="connsiteY24-2066" fmla="*/ 9017 h 9891"/>
              <a:gd name="connsiteX25-2067" fmla="*/ 7034 w 10000"/>
              <a:gd name="connsiteY25-2068" fmla="*/ 8908 h 9891"/>
              <a:gd name="connsiteX26-2069" fmla="*/ 7662 w 10000"/>
              <a:gd name="connsiteY26-2070" fmla="*/ 8798 h 9891"/>
              <a:gd name="connsiteX27-2071" fmla="*/ 7820 w 10000"/>
              <a:gd name="connsiteY27-2072" fmla="*/ 8689 h 9891"/>
              <a:gd name="connsiteX28-2073" fmla="*/ 7977 w 10000"/>
              <a:gd name="connsiteY28-2074" fmla="*/ 8593 h 9891"/>
              <a:gd name="connsiteX29-2075" fmla="*/ 8133 w 10000"/>
              <a:gd name="connsiteY29-2076" fmla="*/ 8484 h 9891"/>
              <a:gd name="connsiteX30-2077" fmla="*/ 8291 w 10000"/>
              <a:gd name="connsiteY30-2078" fmla="*/ 8375 h 9891"/>
              <a:gd name="connsiteX31-2079" fmla="*/ 8428 w 10000"/>
              <a:gd name="connsiteY31-2080" fmla="*/ 7937 h 9891"/>
              <a:gd name="connsiteX32-2081" fmla="*/ 8586 w 10000"/>
              <a:gd name="connsiteY32-2082" fmla="*/ 7500 h 9891"/>
              <a:gd name="connsiteX33-2083" fmla="*/ 8742 w 10000"/>
              <a:gd name="connsiteY33-2084" fmla="*/ 7282 h 9891"/>
              <a:gd name="connsiteX34-2085" fmla="*/ 8742 w 10000"/>
              <a:gd name="connsiteY34-2086" fmla="*/ 7064 h 9891"/>
              <a:gd name="connsiteX35-2087" fmla="*/ 8742 w 10000"/>
              <a:gd name="connsiteY35-2088" fmla="*/ 6844 h 9891"/>
              <a:gd name="connsiteX36-2089" fmla="*/ 8742 w 10000"/>
              <a:gd name="connsiteY36-2090" fmla="*/ 6735 h 9891"/>
              <a:gd name="connsiteX37-2091" fmla="*/ 8899 w 10000"/>
              <a:gd name="connsiteY37-2092" fmla="*/ 6626 h 9891"/>
              <a:gd name="connsiteX38-2093" fmla="*/ 8899 w 10000"/>
              <a:gd name="connsiteY38-2094" fmla="*/ 6517 h 9891"/>
              <a:gd name="connsiteX39-2095" fmla="*/ 8899 w 10000"/>
              <a:gd name="connsiteY39-2096" fmla="*/ 6517 h 9891"/>
              <a:gd name="connsiteX40-2097" fmla="*/ 9057 w 10000"/>
              <a:gd name="connsiteY40-2098" fmla="*/ 6517 h 9891"/>
              <a:gd name="connsiteX41-2099" fmla="*/ 9214 w 10000"/>
              <a:gd name="connsiteY41-2100" fmla="*/ 6517 h 9891"/>
              <a:gd name="connsiteX42-2101" fmla="*/ 9214 w 10000"/>
              <a:gd name="connsiteY42-2102" fmla="*/ 6626 h 9891"/>
              <a:gd name="connsiteX43-2103" fmla="*/ 9371 w 10000"/>
              <a:gd name="connsiteY43-2104" fmla="*/ 6735 h 9891"/>
              <a:gd name="connsiteX44-2105" fmla="*/ 9371 w 10000"/>
              <a:gd name="connsiteY44-2106" fmla="*/ 6955 h 9891"/>
              <a:gd name="connsiteX45-2107" fmla="*/ 9371 w 10000"/>
              <a:gd name="connsiteY45-2108" fmla="*/ 7064 h 9891"/>
              <a:gd name="connsiteX46-2109" fmla="*/ 9371 w 10000"/>
              <a:gd name="connsiteY46-2110" fmla="*/ 7282 h 9891"/>
              <a:gd name="connsiteX47-2111" fmla="*/ 9529 w 10000"/>
              <a:gd name="connsiteY47-2112" fmla="*/ 7719 h 9891"/>
              <a:gd name="connsiteX48-2113" fmla="*/ 9529 w 10000"/>
              <a:gd name="connsiteY48-2114" fmla="*/ 8046 h 9891"/>
              <a:gd name="connsiteX49-2115" fmla="*/ 9685 w 10000"/>
              <a:gd name="connsiteY49-2116" fmla="*/ 8375 h 9891"/>
              <a:gd name="connsiteX50-2117" fmla="*/ 9843 w 10000"/>
              <a:gd name="connsiteY50-2118" fmla="*/ 8593 h 9891"/>
              <a:gd name="connsiteX51-2119" fmla="*/ 10000 w 10000"/>
              <a:gd name="connsiteY51-2120" fmla="*/ 8798 h 9891"/>
              <a:gd name="connsiteX52-2121" fmla="*/ 10000 w 10000"/>
              <a:gd name="connsiteY52-2122" fmla="*/ 9017 h 9891"/>
              <a:gd name="connsiteX53-2123" fmla="*/ 9843 w 10000"/>
              <a:gd name="connsiteY53-2124" fmla="*/ 9235 h 9891"/>
              <a:gd name="connsiteX54-2125" fmla="*/ 9529 w 10000"/>
              <a:gd name="connsiteY54-2126" fmla="*/ 9344 h 9891"/>
              <a:gd name="connsiteX55-2127" fmla="*/ 9214 w 10000"/>
              <a:gd name="connsiteY55-2128" fmla="*/ 9453 h 9891"/>
              <a:gd name="connsiteX56-2129" fmla="*/ 8742 w 10000"/>
              <a:gd name="connsiteY56-2130" fmla="*/ 9565 h 9891"/>
              <a:gd name="connsiteX57-2131" fmla="*/ 8291 w 10000"/>
              <a:gd name="connsiteY57-2132" fmla="*/ 9673 h 9891"/>
              <a:gd name="connsiteX58-2133" fmla="*/ 7820 w 10000"/>
              <a:gd name="connsiteY58-2134" fmla="*/ 9782 h 9891"/>
              <a:gd name="connsiteX59-2135" fmla="*/ 7190 w 10000"/>
              <a:gd name="connsiteY59-2136" fmla="*/ 9782 h 9891"/>
              <a:gd name="connsiteX60-2137" fmla="*/ 6404 w 10000"/>
              <a:gd name="connsiteY60-2138" fmla="*/ 9891 h 9891"/>
              <a:gd name="connsiteX61-2139" fmla="*/ 5618 w 10000"/>
              <a:gd name="connsiteY61-2140" fmla="*/ 9891 h 9891"/>
              <a:gd name="connsiteX62-2141" fmla="*/ 4676 w 10000"/>
              <a:gd name="connsiteY62-2142" fmla="*/ 9891 h 9891"/>
              <a:gd name="connsiteX63-2143" fmla="*/ 3909 w 10000"/>
              <a:gd name="connsiteY63-2144" fmla="*/ 9891 h 9891"/>
              <a:gd name="connsiteX64-2145" fmla="*/ 3123 w 10000"/>
              <a:gd name="connsiteY64-2146" fmla="*/ 9782 h 9891"/>
              <a:gd name="connsiteX65-2147" fmla="*/ 2495 w 10000"/>
              <a:gd name="connsiteY65-2148" fmla="*/ 9782 h 9891"/>
              <a:gd name="connsiteX66-2149" fmla="*/ 2024 w 10000"/>
              <a:gd name="connsiteY66-2150" fmla="*/ 9673 h 9891"/>
              <a:gd name="connsiteX67-2151" fmla="*/ 1553 w 10000"/>
              <a:gd name="connsiteY67-2152" fmla="*/ 9453 h 9891"/>
              <a:gd name="connsiteX68-2153" fmla="*/ 1080 w 10000"/>
              <a:gd name="connsiteY68-2154" fmla="*/ 9344 h 9891"/>
              <a:gd name="connsiteX69-2155" fmla="*/ 786 w 10000"/>
              <a:gd name="connsiteY69-2156" fmla="*/ 9126 h 9891"/>
              <a:gd name="connsiteX70-2157" fmla="*/ 628 w 10000"/>
              <a:gd name="connsiteY70-2158" fmla="*/ 8798 h 9891"/>
              <a:gd name="connsiteX71-2159" fmla="*/ 471 w 10000"/>
              <a:gd name="connsiteY71-2160" fmla="*/ 8484 h 9891"/>
              <a:gd name="connsiteX72-2161" fmla="*/ 315 w 10000"/>
              <a:gd name="connsiteY72-2162" fmla="*/ 8046 h 9891"/>
              <a:gd name="connsiteX73-2163" fmla="*/ 315 w 10000"/>
              <a:gd name="connsiteY73-2164" fmla="*/ 7610 h 9891"/>
              <a:gd name="connsiteX74-2165" fmla="*/ 315 w 10000"/>
              <a:gd name="connsiteY74-2166" fmla="*/ 7064 h 9891"/>
              <a:gd name="connsiteX75-2167" fmla="*/ 315 w 10000"/>
              <a:gd name="connsiteY75-2168" fmla="*/ 6408 h 9891"/>
              <a:gd name="connsiteX76-2169" fmla="*/ 315 w 10000"/>
              <a:gd name="connsiteY76-2170" fmla="*/ 5656 h 9891"/>
              <a:gd name="connsiteX77-2171" fmla="*/ 315 w 10000"/>
              <a:gd name="connsiteY77-2172" fmla="*/ 5220 h 9891"/>
              <a:gd name="connsiteX78-2173" fmla="*/ 315 w 10000"/>
              <a:gd name="connsiteY78-2174" fmla="*/ 4782 h 9891"/>
              <a:gd name="connsiteX79-2175" fmla="*/ 315 w 10000"/>
              <a:gd name="connsiteY79-2176" fmla="*/ 4345 h 9891"/>
              <a:gd name="connsiteX80-2177" fmla="*/ 315 w 10000"/>
              <a:gd name="connsiteY80-2178" fmla="*/ 3908 h 9891"/>
              <a:gd name="connsiteX81-2179" fmla="*/ 315 w 10000"/>
              <a:gd name="connsiteY81-2180" fmla="*/ 3374 h 9891"/>
              <a:gd name="connsiteX82-2181" fmla="*/ 315 w 10000"/>
              <a:gd name="connsiteY82-2182" fmla="*/ 2938 h 9891"/>
              <a:gd name="connsiteX83-2183" fmla="*/ 315 w 10000"/>
              <a:gd name="connsiteY83-2184" fmla="*/ 2610 h 9891"/>
              <a:gd name="connsiteX84-2185" fmla="*/ 315 w 10000"/>
              <a:gd name="connsiteY84-2186" fmla="*/ 2172 h 9891"/>
              <a:gd name="connsiteX85-2187" fmla="*/ 315 w 10000"/>
              <a:gd name="connsiteY85-2188" fmla="*/ 1846 h 9891"/>
              <a:gd name="connsiteX86-2189" fmla="*/ 157 w 10000"/>
              <a:gd name="connsiteY86-2190" fmla="*/ 1517 h 9891"/>
              <a:gd name="connsiteX87-2191" fmla="*/ 157 w 10000"/>
              <a:gd name="connsiteY87-2192" fmla="*/ 1299 h 9891"/>
              <a:gd name="connsiteX88-2193" fmla="*/ 157 w 10000"/>
              <a:gd name="connsiteY88-2194" fmla="*/ 971 h 9891"/>
              <a:gd name="connsiteX89-2195" fmla="*/ 157 w 10000"/>
              <a:gd name="connsiteY89-2196" fmla="*/ 765 h 9891"/>
              <a:gd name="connsiteX90-2197" fmla="*/ 157 w 10000"/>
              <a:gd name="connsiteY90-2198" fmla="*/ 656 h 9891"/>
              <a:gd name="connsiteX91-2199" fmla="*/ 157 w 10000"/>
              <a:gd name="connsiteY91-2200" fmla="*/ 439 h 9891"/>
              <a:gd name="connsiteX92-2201" fmla="*/ 0 w 10000"/>
              <a:gd name="connsiteY92-2202" fmla="*/ 330 h 9891"/>
              <a:gd name="connsiteX93-2203" fmla="*/ 0 w 10000"/>
              <a:gd name="connsiteY93-2204" fmla="*/ 110 h 9891"/>
              <a:gd name="connsiteX94-2205" fmla="*/ 1553 w 10000"/>
              <a:gd name="connsiteY94-2206" fmla="*/ 0 h 9891"/>
              <a:gd name="connsiteX95-2207" fmla="*/ 1710 w 10000"/>
              <a:gd name="connsiteY95-2208" fmla="*/ 0 h 9891"/>
              <a:gd name="connsiteX96-2209" fmla="*/ 1710 w 10000"/>
              <a:gd name="connsiteY96-2210" fmla="*/ 221 h 9891"/>
              <a:gd name="connsiteX97-2211" fmla="*/ 1553 w 10000"/>
              <a:gd name="connsiteY97-2212" fmla="*/ 439 h 9891"/>
              <a:gd name="connsiteX98-2213" fmla="*/ 1553 w 10000"/>
              <a:gd name="connsiteY98-2214" fmla="*/ 547 h 9891"/>
              <a:gd name="connsiteX99-2215" fmla="*/ 1553 w 10000"/>
              <a:gd name="connsiteY99-2216" fmla="*/ 765 h 9891"/>
              <a:gd name="connsiteX100-2217" fmla="*/ 1395 w 10000"/>
              <a:gd name="connsiteY100-2218" fmla="*/ 971 h 9891"/>
              <a:gd name="connsiteX101-2219" fmla="*/ 1395 w 10000"/>
              <a:gd name="connsiteY101-2220" fmla="*/ 1190 h 9891"/>
              <a:gd name="connsiteX102-2221" fmla="*/ 1395 w 10000"/>
              <a:gd name="connsiteY102-2222" fmla="*/ 1517 h 9891"/>
              <a:gd name="connsiteX103-2223" fmla="*/ 1395 w 10000"/>
              <a:gd name="connsiteY103-2224" fmla="*/ 1955 h 9891"/>
              <a:gd name="connsiteX104-2225" fmla="*/ 1238 w 10000"/>
              <a:gd name="connsiteY104-2226" fmla="*/ 2501 h 9891"/>
              <a:gd name="connsiteX105-2227" fmla="*/ 1238 w 10000"/>
              <a:gd name="connsiteY105-2228" fmla="*/ 3048 h 9891"/>
              <a:gd name="connsiteX106-2229" fmla="*/ 1238 w 10000"/>
              <a:gd name="connsiteY106-2230" fmla="*/ 3048 h 9891"/>
              <a:gd name="connsiteX0-2231" fmla="*/ 1238 w 10000"/>
              <a:gd name="connsiteY0-2232" fmla="*/ 3082 h 10000"/>
              <a:gd name="connsiteX1-2233" fmla="*/ 1238 w 10000"/>
              <a:gd name="connsiteY1-2234" fmla="*/ 3619 h 10000"/>
              <a:gd name="connsiteX2-2235" fmla="*/ 1238 w 10000"/>
              <a:gd name="connsiteY2-2236" fmla="*/ 4061 h 10000"/>
              <a:gd name="connsiteX3-2237" fmla="*/ 1238 w 10000"/>
              <a:gd name="connsiteY3-2238" fmla="*/ 4503 h 10000"/>
              <a:gd name="connsiteX4-2239" fmla="*/ 1238 w 10000"/>
              <a:gd name="connsiteY4-2240" fmla="*/ 4946 h 10000"/>
              <a:gd name="connsiteX5-2241" fmla="*/ 1238 w 10000"/>
              <a:gd name="connsiteY5-2242" fmla="*/ 5388 h 10000"/>
              <a:gd name="connsiteX6-2243" fmla="*/ 1238 w 10000"/>
              <a:gd name="connsiteY6-2244" fmla="*/ 5718 h 10000"/>
              <a:gd name="connsiteX7-2245" fmla="*/ 1238 w 10000"/>
              <a:gd name="connsiteY7-2246" fmla="*/ 6050 h 10000"/>
              <a:gd name="connsiteX8-2247" fmla="*/ 1238 w 10000"/>
              <a:gd name="connsiteY8-2248" fmla="*/ 6257 h 10000"/>
              <a:gd name="connsiteX9-2249" fmla="*/ 1080 w 10000"/>
              <a:gd name="connsiteY9-2250" fmla="*/ 6809 h 10000"/>
              <a:gd name="connsiteX10-2251" fmla="*/ 1080 w 10000"/>
              <a:gd name="connsiteY10-2252" fmla="*/ 7252 h 10000"/>
              <a:gd name="connsiteX11-2253" fmla="*/ 1238 w 10000"/>
              <a:gd name="connsiteY11-2254" fmla="*/ 7583 h 10000"/>
              <a:gd name="connsiteX12-2255" fmla="*/ 1238 w 10000"/>
              <a:gd name="connsiteY12-2256" fmla="*/ 7915 h 10000"/>
              <a:gd name="connsiteX13-2257" fmla="*/ 1395 w 10000"/>
              <a:gd name="connsiteY13-2258" fmla="*/ 8246 h 10000"/>
              <a:gd name="connsiteX14-2259" fmla="*/ 1553 w 10000"/>
              <a:gd name="connsiteY14-2260" fmla="*/ 8577 h 10000"/>
              <a:gd name="connsiteX15-2261" fmla="*/ 1710 w 10000"/>
              <a:gd name="connsiteY15-2262" fmla="*/ 8785 h 10000"/>
              <a:gd name="connsiteX16-2263" fmla="*/ 2024 w 10000"/>
              <a:gd name="connsiteY16-2264" fmla="*/ 8895 h 10000"/>
              <a:gd name="connsiteX17-2265" fmla="*/ 2337 w 10000"/>
              <a:gd name="connsiteY17-2266" fmla="*/ 9006 h 10000"/>
              <a:gd name="connsiteX18-2267" fmla="*/ 2810 w 10000"/>
              <a:gd name="connsiteY18-2268" fmla="*/ 9116 h 10000"/>
              <a:gd name="connsiteX19-2269" fmla="*/ 3438 w 10000"/>
              <a:gd name="connsiteY19-2270" fmla="*/ 9227 h 10000"/>
              <a:gd name="connsiteX20-2271" fmla="*/ 4067 w 10000"/>
              <a:gd name="connsiteY20-2272" fmla="*/ 9227 h 10000"/>
              <a:gd name="connsiteX21-2273" fmla="*/ 4676 w 10000"/>
              <a:gd name="connsiteY21-2274" fmla="*/ 9227 h 10000"/>
              <a:gd name="connsiteX22-2275" fmla="*/ 5304 w 10000"/>
              <a:gd name="connsiteY22-2276" fmla="*/ 9227 h 10000"/>
              <a:gd name="connsiteX23-2277" fmla="*/ 5776 w 10000"/>
              <a:gd name="connsiteY23-2278" fmla="*/ 9227 h 10000"/>
              <a:gd name="connsiteX24-2279" fmla="*/ 6247 w 10000"/>
              <a:gd name="connsiteY24-2280" fmla="*/ 9116 h 10000"/>
              <a:gd name="connsiteX25-2281" fmla="*/ 7034 w 10000"/>
              <a:gd name="connsiteY25-2282" fmla="*/ 9006 h 10000"/>
              <a:gd name="connsiteX26-2283" fmla="*/ 7662 w 10000"/>
              <a:gd name="connsiteY26-2284" fmla="*/ 8895 h 10000"/>
              <a:gd name="connsiteX27-2285" fmla="*/ 7820 w 10000"/>
              <a:gd name="connsiteY27-2286" fmla="*/ 8785 h 10000"/>
              <a:gd name="connsiteX28-2287" fmla="*/ 7977 w 10000"/>
              <a:gd name="connsiteY28-2288" fmla="*/ 8688 h 10000"/>
              <a:gd name="connsiteX29-2289" fmla="*/ 8133 w 10000"/>
              <a:gd name="connsiteY29-2290" fmla="*/ 8577 h 10000"/>
              <a:gd name="connsiteX30-2291" fmla="*/ 8291 w 10000"/>
              <a:gd name="connsiteY30-2292" fmla="*/ 8467 h 10000"/>
              <a:gd name="connsiteX31-2293" fmla="*/ 8428 w 10000"/>
              <a:gd name="connsiteY31-2294" fmla="*/ 8024 h 10000"/>
              <a:gd name="connsiteX32-2295" fmla="*/ 8586 w 10000"/>
              <a:gd name="connsiteY32-2296" fmla="*/ 7583 h 10000"/>
              <a:gd name="connsiteX33-2297" fmla="*/ 8742 w 10000"/>
              <a:gd name="connsiteY33-2298" fmla="*/ 7362 h 10000"/>
              <a:gd name="connsiteX34-2299" fmla="*/ 8742 w 10000"/>
              <a:gd name="connsiteY34-2300" fmla="*/ 7142 h 10000"/>
              <a:gd name="connsiteX35-2301" fmla="*/ 8742 w 10000"/>
              <a:gd name="connsiteY35-2302" fmla="*/ 6919 h 10000"/>
              <a:gd name="connsiteX36-2303" fmla="*/ 8742 w 10000"/>
              <a:gd name="connsiteY36-2304" fmla="*/ 6809 h 10000"/>
              <a:gd name="connsiteX37-2305" fmla="*/ 8899 w 10000"/>
              <a:gd name="connsiteY37-2306" fmla="*/ 6699 h 10000"/>
              <a:gd name="connsiteX38-2307" fmla="*/ 8899 w 10000"/>
              <a:gd name="connsiteY38-2308" fmla="*/ 6589 h 10000"/>
              <a:gd name="connsiteX39-2309" fmla="*/ 8899 w 10000"/>
              <a:gd name="connsiteY39-2310" fmla="*/ 6589 h 10000"/>
              <a:gd name="connsiteX40-2311" fmla="*/ 9057 w 10000"/>
              <a:gd name="connsiteY40-2312" fmla="*/ 6589 h 10000"/>
              <a:gd name="connsiteX41-2313" fmla="*/ 9214 w 10000"/>
              <a:gd name="connsiteY41-2314" fmla="*/ 6589 h 10000"/>
              <a:gd name="connsiteX42-2315" fmla="*/ 9214 w 10000"/>
              <a:gd name="connsiteY42-2316" fmla="*/ 6699 h 10000"/>
              <a:gd name="connsiteX43-2317" fmla="*/ 9371 w 10000"/>
              <a:gd name="connsiteY43-2318" fmla="*/ 6809 h 10000"/>
              <a:gd name="connsiteX44-2319" fmla="*/ 9371 w 10000"/>
              <a:gd name="connsiteY44-2320" fmla="*/ 7032 h 10000"/>
              <a:gd name="connsiteX45-2321" fmla="*/ 9371 w 10000"/>
              <a:gd name="connsiteY45-2322" fmla="*/ 7142 h 10000"/>
              <a:gd name="connsiteX46-2323" fmla="*/ 9371 w 10000"/>
              <a:gd name="connsiteY46-2324" fmla="*/ 7362 h 10000"/>
              <a:gd name="connsiteX47-2325" fmla="*/ 9529 w 10000"/>
              <a:gd name="connsiteY47-2326" fmla="*/ 7804 h 10000"/>
              <a:gd name="connsiteX48-2327" fmla="*/ 9529 w 10000"/>
              <a:gd name="connsiteY48-2328" fmla="*/ 8135 h 10000"/>
              <a:gd name="connsiteX49-2329" fmla="*/ 9685 w 10000"/>
              <a:gd name="connsiteY49-2330" fmla="*/ 8467 h 10000"/>
              <a:gd name="connsiteX50-2331" fmla="*/ 9843 w 10000"/>
              <a:gd name="connsiteY50-2332" fmla="*/ 8688 h 10000"/>
              <a:gd name="connsiteX51-2333" fmla="*/ 10000 w 10000"/>
              <a:gd name="connsiteY51-2334" fmla="*/ 8895 h 10000"/>
              <a:gd name="connsiteX52-2335" fmla="*/ 10000 w 10000"/>
              <a:gd name="connsiteY52-2336" fmla="*/ 9116 h 10000"/>
              <a:gd name="connsiteX53-2337" fmla="*/ 9843 w 10000"/>
              <a:gd name="connsiteY53-2338" fmla="*/ 9337 h 10000"/>
              <a:gd name="connsiteX54-2339" fmla="*/ 9529 w 10000"/>
              <a:gd name="connsiteY54-2340" fmla="*/ 9447 h 10000"/>
              <a:gd name="connsiteX55-2341" fmla="*/ 9214 w 10000"/>
              <a:gd name="connsiteY55-2342" fmla="*/ 9557 h 10000"/>
              <a:gd name="connsiteX56-2343" fmla="*/ 8742 w 10000"/>
              <a:gd name="connsiteY56-2344" fmla="*/ 9670 h 10000"/>
              <a:gd name="connsiteX57-2345" fmla="*/ 8291 w 10000"/>
              <a:gd name="connsiteY57-2346" fmla="*/ 9780 h 10000"/>
              <a:gd name="connsiteX58-2347" fmla="*/ 7820 w 10000"/>
              <a:gd name="connsiteY58-2348" fmla="*/ 9890 h 10000"/>
              <a:gd name="connsiteX59-2349" fmla="*/ 7190 w 10000"/>
              <a:gd name="connsiteY59-2350" fmla="*/ 9890 h 10000"/>
              <a:gd name="connsiteX60-2351" fmla="*/ 6404 w 10000"/>
              <a:gd name="connsiteY60-2352" fmla="*/ 10000 h 10000"/>
              <a:gd name="connsiteX61-2353" fmla="*/ 5618 w 10000"/>
              <a:gd name="connsiteY61-2354" fmla="*/ 10000 h 10000"/>
              <a:gd name="connsiteX62-2355" fmla="*/ 4676 w 10000"/>
              <a:gd name="connsiteY62-2356" fmla="*/ 10000 h 10000"/>
              <a:gd name="connsiteX63-2357" fmla="*/ 3909 w 10000"/>
              <a:gd name="connsiteY63-2358" fmla="*/ 10000 h 10000"/>
              <a:gd name="connsiteX64-2359" fmla="*/ 3123 w 10000"/>
              <a:gd name="connsiteY64-2360" fmla="*/ 9890 h 10000"/>
              <a:gd name="connsiteX65-2361" fmla="*/ 2495 w 10000"/>
              <a:gd name="connsiteY65-2362" fmla="*/ 9890 h 10000"/>
              <a:gd name="connsiteX66-2363" fmla="*/ 2024 w 10000"/>
              <a:gd name="connsiteY66-2364" fmla="*/ 9780 h 10000"/>
              <a:gd name="connsiteX67-2365" fmla="*/ 1553 w 10000"/>
              <a:gd name="connsiteY67-2366" fmla="*/ 9557 h 10000"/>
              <a:gd name="connsiteX68-2367" fmla="*/ 1080 w 10000"/>
              <a:gd name="connsiteY68-2368" fmla="*/ 9447 h 10000"/>
              <a:gd name="connsiteX69-2369" fmla="*/ 786 w 10000"/>
              <a:gd name="connsiteY69-2370" fmla="*/ 9227 h 10000"/>
              <a:gd name="connsiteX70-2371" fmla="*/ 628 w 10000"/>
              <a:gd name="connsiteY70-2372" fmla="*/ 8895 h 10000"/>
              <a:gd name="connsiteX71-2373" fmla="*/ 471 w 10000"/>
              <a:gd name="connsiteY71-2374" fmla="*/ 8577 h 10000"/>
              <a:gd name="connsiteX72-2375" fmla="*/ 315 w 10000"/>
              <a:gd name="connsiteY72-2376" fmla="*/ 8135 h 10000"/>
              <a:gd name="connsiteX73-2377" fmla="*/ 315 w 10000"/>
              <a:gd name="connsiteY73-2378" fmla="*/ 7694 h 10000"/>
              <a:gd name="connsiteX74-2379" fmla="*/ 315 w 10000"/>
              <a:gd name="connsiteY74-2380" fmla="*/ 7142 h 10000"/>
              <a:gd name="connsiteX75-2381" fmla="*/ 315 w 10000"/>
              <a:gd name="connsiteY75-2382" fmla="*/ 6479 h 10000"/>
              <a:gd name="connsiteX76-2383" fmla="*/ 315 w 10000"/>
              <a:gd name="connsiteY76-2384" fmla="*/ 5718 h 10000"/>
              <a:gd name="connsiteX77-2385" fmla="*/ 315 w 10000"/>
              <a:gd name="connsiteY77-2386" fmla="*/ 5278 h 10000"/>
              <a:gd name="connsiteX78-2387" fmla="*/ 315 w 10000"/>
              <a:gd name="connsiteY78-2388" fmla="*/ 4835 h 10000"/>
              <a:gd name="connsiteX79-2389" fmla="*/ 315 w 10000"/>
              <a:gd name="connsiteY79-2390" fmla="*/ 4393 h 10000"/>
              <a:gd name="connsiteX80-2391" fmla="*/ 315 w 10000"/>
              <a:gd name="connsiteY80-2392" fmla="*/ 3951 h 10000"/>
              <a:gd name="connsiteX81-2393" fmla="*/ 315 w 10000"/>
              <a:gd name="connsiteY81-2394" fmla="*/ 3411 h 10000"/>
              <a:gd name="connsiteX82-2395" fmla="*/ 315 w 10000"/>
              <a:gd name="connsiteY82-2396" fmla="*/ 2970 h 10000"/>
              <a:gd name="connsiteX83-2397" fmla="*/ 315 w 10000"/>
              <a:gd name="connsiteY83-2398" fmla="*/ 2639 h 10000"/>
              <a:gd name="connsiteX84-2399" fmla="*/ 315 w 10000"/>
              <a:gd name="connsiteY84-2400" fmla="*/ 2196 h 10000"/>
              <a:gd name="connsiteX85-2401" fmla="*/ 315 w 10000"/>
              <a:gd name="connsiteY85-2402" fmla="*/ 1866 h 10000"/>
              <a:gd name="connsiteX86-2403" fmla="*/ 157 w 10000"/>
              <a:gd name="connsiteY86-2404" fmla="*/ 1534 h 10000"/>
              <a:gd name="connsiteX87-2405" fmla="*/ 157 w 10000"/>
              <a:gd name="connsiteY87-2406" fmla="*/ 1313 h 10000"/>
              <a:gd name="connsiteX88-2407" fmla="*/ 157 w 10000"/>
              <a:gd name="connsiteY88-2408" fmla="*/ 982 h 10000"/>
              <a:gd name="connsiteX89-2409" fmla="*/ 157 w 10000"/>
              <a:gd name="connsiteY89-2410" fmla="*/ 773 h 10000"/>
              <a:gd name="connsiteX90-2411" fmla="*/ 157 w 10000"/>
              <a:gd name="connsiteY90-2412" fmla="*/ 663 h 10000"/>
              <a:gd name="connsiteX91-2413" fmla="*/ 157 w 10000"/>
              <a:gd name="connsiteY91-2414" fmla="*/ 444 h 10000"/>
              <a:gd name="connsiteX92-2415" fmla="*/ 0 w 10000"/>
              <a:gd name="connsiteY92-2416" fmla="*/ 334 h 10000"/>
              <a:gd name="connsiteX93-2417" fmla="*/ 0 w 10000"/>
              <a:gd name="connsiteY93-2418" fmla="*/ 111 h 10000"/>
              <a:gd name="connsiteX94-2419" fmla="*/ 1553 w 10000"/>
              <a:gd name="connsiteY94-2420" fmla="*/ 0 h 10000"/>
              <a:gd name="connsiteX95-2421" fmla="*/ 1710 w 10000"/>
              <a:gd name="connsiteY95-2422" fmla="*/ 223 h 10000"/>
              <a:gd name="connsiteX96-2423" fmla="*/ 1553 w 10000"/>
              <a:gd name="connsiteY96-2424" fmla="*/ 444 h 10000"/>
              <a:gd name="connsiteX97-2425" fmla="*/ 1553 w 10000"/>
              <a:gd name="connsiteY97-2426" fmla="*/ 553 h 10000"/>
              <a:gd name="connsiteX98-2427" fmla="*/ 1553 w 10000"/>
              <a:gd name="connsiteY98-2428" fmla="*/ 773 h 10000"/>
              <a:gd name="connsiteX99-2429" fmla="*/ 1395 w 10000"/>
              <a:gd name="connsiteY99-2430" fmla="*/ 982 h 10000"/>
              <a:gd name="connsiteX100-2431" fmla="*/ 1395 w 10000"/>
              <a:gd name="connsiteY100-2432" fmla="*/ 1203 h 10000"/>
              <a:gd name="connsiteX101-2433" fmla="*/ 1395 w 10000"/>
              <a:gd name="connsiteY101-2434" fmla="*/ 1534 h 10000"/>
              <a:gd name="connsiteX102-2435" fmla="*/ 1395 w 10000"/>
              <a:gd name="connsiteY102-2436" fmla="*/ 1977 h 10000"/>
              <a:gd name="connsiteX103-2437" fmla="*/ 1238 w 10000"/>
              <a:gd name="connsiteY103-2438" fmla="*/ 2529 h 10000"/>
              <a:gd name="connsiteX104-2439" fmla="*/ 1238 w 10000"/>
              <a:gd name="connsiteY104-2440" fmla="*/ 3082 h 10000"/>
              <a:gd name="connsiteX105-2441" fmla="*/ 1238 w 10000"/>
              <a:gd name="connsiteY105-2442" fmla="*/ 3082 h 10000"/>
              <a:gd name="connsiteX0-2443" fmla="*/ 1238 w 10000"/>
              <a:gd name="connsiteY0-2444" fmla="*/ 3082 h 10000"/>
              <a:gd name="connsiteX1-2445" fmla="*/ 1238 w 10000"/>
              <a:gd name="connsiteY1-2446" fmla="*/ 3619 h 10000"/>
              <a:gd name="connsiteX2-2447" fmla="*/ 1238 w 10000"/>
              <a:gd name="connsiteY2-2448" fmla="*/ 4061 h 10000"/>
              <a:gd name="connsiteX3-2449" fmla="*/ 1238 w 10000"/>
              <a:gd name="connsiteY3-2450" fmla="*/ 4503 h 10000"/>
              <a:gd name="connsiteX4-2451" fmla="*/ 1238 w 10000"/>
              <a:gd name="connsiteY4-2452" fmla="*/ 4946 h 10000"/>
              <a:gd name="connsiteX5-2453" fmla="*/ 1238 w 10000"/>
              <a:gd name="connsiteY5-2454" fmla="*/ 5388 h 10000"/>
              <a:gd name="connsiteX6-2455" fmla="*/ 1238 w 10000"/>
              <a:gd name="connsiteY6-2456" fmla="*/ 5718 h 10000"/>
              <a:gd name="connsiteX7-2457" fmla="*/ 1238 w 10000"/>
              <a:gd name="connsiteY7-2458" fmla="*/ 6050 h 10000"/>
              <a:gd name="connsiteX8-2459" fmla="*/ 1238 w 10000"/>
              <a:gd name="connsiteY8-2460" fmla="*/ 6257 h 10000"/>
              <a:gd name="connsiteX9-2461" fmla="*/ 1080 w 10000"/>
              <a:gd name="connsiteY9-2462" fmla="*/ 6809 h 10000"/>
              <a:gd name="connsiteX10-2463" fmla="*/ 1080 w 10000"/>
              <a:gd name="connsiteY10-2464" fmla="*/ 7252 h 10000"/>
              <a:gd name="connsiteX11-2465" fmla="*/ 1238 w 10000"/>
              <a:gd name="connsiteY11-2466" fmla="*/ 7583 h 10000"/>
              <a:gd name="connsiteX12-2467" fmla="*/ 1238 w 10000"/>
              <a:gd name="connsiteY12-2468" fmla="*/ 7915 h 10000"/>
              <a:gd name="connsiteX13-2469" fmla="*/ 1395 w 10000"/>
              <a:gd name="connsiteY13-2470" fmla="*/ 8246 h 10000"/>
              <a:gd name="connsiteX14-2471" fmla="*/ 1553 w 10000"/>
              <a:gd name="connsiteY14-2472" fmla="*/ 8577 h 10000"/>
              <a:gd name="connsiteX15-2473" fmla="*/ 1710 w 10000"/>
              <a:gd name="connsiteY15-2474" fmla="*/ 8785 h 10000"/>
              <a:gd name="connsiteX16-2475" fmla="*/ 2024 w 10000"/>
              <a:gd name="connsiteY16-2476" fmla="*/ 8895 h 10000"/>
              <a:gd name="connsiteX17-2477" fmla="*/ 2337 w 10000"/>
              <a:gd name="connsiteY17-2478" fmla="*/ 9006 h 10000"/>
              <a:gd name="connsiteX18-2479" fmla="*/ 2810 w 10000"/>
              <a:gd name="connsiteY18-2480" fmla="*/ 9116 h 10000"/>
              <a:gd name="connsiteX19-2481" fmla="*/ 3438 w 10000"/>
              <a:gd name="connsiteY19-2482" fmla="*/ 9227 h 10000"/>
              <a:gd name="connsiteX20-2483" fmla="*/ 4067 w 10000"/>
              <a:gd name="connsiteY20-2484" fmla="*/ 9227 h 10000"/>
              <a:gd name="connsiteX21-2485" fmla="*/ 4676 w 10000"/>
              <a:gd name="connsiteY21-2486" fmla="*/ 9227 h 10000"/>
              <a:gd name="connsiteX22-2487" fmla="*/ 5304 w 10000"/>
              <a:gd name="connsiteY22-2488" fmla="*/ 9227 h 10000"/>
              <a:gd name="connsiteX23-2489" fmla="*/ 5776 w 10000"/>
              <a:gd name="connsiteY23-2490" fmla="*/ 9227 h 10000"/>
              <a:gd name="connsiteX24-2491" fmla="*/ 6247 w 10000"/>
              <a:gd name="connsiteY24-2492" fmla="*/ 9116 h 10000"/>
              <a:gd name="connsiteX25-2493" fmla="*/ 7034 w 10000"/>
              <a:gd name="connsiteY25-2494" fmla="*/ 9006 h 10000"/>
              <a:gd name="connsiteX26-2495" fmla="*/ 7662 w 10000"/>
              <a:gd name="connsiteY26-2496" fmla="*/ 8895 h 10000"/>
              <a:gd name="connsiteX27-2497" fmla="*/ 7820 w 10000"/>
              <a:gd name="connsiteY27-2498" fmla="*/ 8785 h 10000"/>
              <a:gd name="connsiteX28-2499" fmla="*/ 7977 w 10000"/>
              <a:gd name="connsiteY28-2500" fmla="*/ 8688 h 10000"/>
              <a:gd name="connsiteX29-2501" fmla="*/ 8133 w 10000"/>
              <a:gd name="connsiteY29-2502" fmla="*/ 8577 h 10000"/>
              <a:gd name="connsiteX30-2503" fmla="*/ 8291 w 10000"/>
              <a:gd name="connsiteY30-2504" fmla="*/ 8467 h 10000"/>
              <a:gd name="connsiteX31-2505" fmla="*/ 8428 w 10000"/>
              <a:gd name="connsiteY31-2506" fmla="*/ 8024 h 10000"/>
              <a:gd name="connsiteX32-2507" fmla="*/ 8586 w 10000"/>
              <a:gd name="connsiteY32-2508" fmla="*/ 7583 h 10000"/>
              <a:gd name="connsiteX33-2509" fmla="*/ 8742 w 10000"/>
              <a:gd name="connsiteY33-2510" fmla="*/ 7362 h 10000"/>
              <a:gd name="connsiteX34-2511" fmla="*/ 8742 w 10000"/>
              <a:gd name="connsiteY34-2512" fmla="*/ 7142 h 10000"/>
              <a:gd name="connsiteX35-2513" fmla="*/ 8742 w 10000"/>
              <a:gd name="connsiteY35-2514" fmla="*/ 6919 h 10000"/>
              <a:gd name="connsiteX36-2515" fmla="*/ 8742 w 10000"/>
              <a:gd name="connsiteY36-2516" fmla="*/ 6809 h 10000"/>
              <a:gd name="connsiteX37-2517" fmla="*/ 8899 w 10000"/>
              <a:gd name="connsiteY37-2518" fmla="*/ 6699 h 10000"/>
              <a:gd name="connsiteX38-2519" fmla="*/ 8899 w 10000"/>
              <a:gd name="connsiteY38-2520" fmla="*/ 6589 h 10000"/>
              <a:gd name="connsiteX39-2521" fmla="*/ 8899 w 10000"/>
              <a:gd name="connsiteY39-2522" fmla="*/ 6589 h 10000"/>
              <a:gd name="connsiteX40-2523" fmla="*/ 9057 w 10000"/>
              <a:gd name="connsiteY40-2524" fmla="*/ 6589 h 10000"/>
              <a:gd name="connsiteX41-2525" fmla="*/ 9214 w 10000"/>
              <a:gd name="connsiteY41-2526" fmla="*/ 6589 h 10000"/>
              <a:gd name="connsiteX42-2527" fmla="*/ 9214 w 10000"/>
              <a:gd name="connsiteY42-2528" fmla="*/ 6699 h 10000"/>
              <a:gd name="connsiteX43-2529" fmla="*/ 9371 w 10000"/>
              <a:gd name="connsiteY43-2530" fmla="*/ 6809 h 10000"/>
              <a:gd name="connsiteX44-2531" fmla="*/ 9371 w 10000"/>
              <a:gd name="connsiteY44-2532" fmla="*/ 7032 h 10000"/>
              <a:gd name="connsiteX45-2533" fmla="*/ 9371 w 10000"/>
              <a:gd name="connsiteY45-2534" fmla="*/ 7142 h 10000"/>
              <a:gd name="connsiteX46-2535" fmla="*/ 9371 w 10000"/>
              <a:gd name="connsiteY46-2536" fmla="*/ 7362 h 10000"/>
              <a:gd name="connsiteX47-2537" fmla="*/ 9529 w 10000"/>
              <a:gd name="connsiteY47-2538" fmla="*/ 7804 h 10000"/>
              <a:gd name="connsiteX48-2539" fmla="*/ 9529 w 10000"/>
              <a:gd name="connsiteY48-2540" fmla="*/ 8135 h 10000"/>
              <a:gd name="connsiteX49-2541" fmla="*/ 9685 w 10000"/>
              <a:gd name="connsiteY49-2542" fmla="*/ 8467 h 10000"/>
              <a:gd name="connsiteX50-2543" fmla="*/ 9843 w 10000"/>
              <a:gd name="connsiteY50-2544" fmla="*/ 8688 h 10000"/>
              <a:gd name="connsiteX51-2545" fmla="*/ 10000 w 10000"/>
              <a:gd name="connsiteY51-2546" fmla="*/ 8895 h 10000"/>
              <a:gd name="connsiteX52-2547" fmla="*/ 10000 w 10000"/>
              <a:gd name="connsiteY52-2548" fmla="*/ 9116 h 10000"/>
              <a:gd name="connsiteX53-2549" fmla="*/ 9843 w 10000"/>
              <a:gd name="connsiteY53-2550" fmla="*/ 9337 h 10000"/>
              <a:gd name="connsiteX54-2551" fmla="*/ 9529 w 10000"/>
              <a:gd name="connsiteY54-2552" fmla="*/ 9447 h 10000"/>
              <a:gd name="connsiteX55-2553" fmla="*/ 9214 w 10000"/>
              <a:gd name="connsiteY55-2554" fmla="*/ 9557 h 10000"/>
              <a:gd name="connsiteX56-2555" fmla="*/ 8742 w 10000"/>
              <a:gd name="connsiteY56-2556" fmla="*/ 9670 h 10000"/>
              <a:gd name="connsiteX57-2557" fmla="*/ 8291 w 10000"/>
              <a:gd name="connsiteY57-2558" fmla="*/ 9780 h 10000"/>
              <a:gd name="connsiteX58-2559" fmla="*/ 7820 w 10000"/>
              <a:gd name="connsiteY58-2560" fmla="*/ 9890 h 10000"/>
              <a:gd name="connsiteX59-2561" fmla="*/ 7190 w 10000"/>
              <a:gd name="connsiteY59-2562" fmla="*/ 9890 h 10000"/>
              <a:gd name="connsiteX60-2563" fmla="*/ 6404 w 10000"/>
              <a:gd name="connsiteY60-2564" fmla="*/ 10000 h 10000"/>
              <a:gd name="connsiteX61-2565" fmla="*/ 5618 w 10000"/>
              <a:gd name="connsiteY61-2566" fmla="*/ 10000 h 10000"/>
              <a:gd name="connsiteX62-2567" fmla="*/ 4676 w 10000"/>
              <a:gd name="connsiteY62-2568" fmla="*/ 10000 h 10000"/>
              <a:gd name="connsiteX63-2569" fmla="*/ 3909 w 10000"/>
              <a:gd name="connsiteY63-2570" fmla="*/ 10000 h 10000"/>
              <a:gd name="connsiteX64-2571" fmla="*/ 3123 w 10000"/>
              <a:gd name="connsiteY64-2572" fmla="*/ 9890 h 10000"/>
              <a:gd name="connsiteX65-2573" fmla="*/ 2495 w 10000"/>
              <a:gd name="connsiteY65-2574" fmla="*/ 9890 h 10000"/>
              <a:gd name="connsiteX66-2575" fmla="*/ 2024 w 10000"/>
              <a:gd name="connsiteY66-2576" fmla="*/ 9780 h 10000"/>
              <a:gd name="connsiteX67-2577" fmla="*/ 1553 w 10000"/>
              <a:gd name="connsiteY67-2578" fmla="*/ 9557 h 10000"/>
              <a:gd name="connsiteX68-2579" fmla="*/ 1080 w 10000"/>
              <a:gd name="connsiteY68-2580" fmla="*/ 9447 h 10000"/>
              <a:gd name="connsiteX69-2581" fmla="*/ 786 w 10000"/>
              <a:gd name="connsiteY69-2582" fmla="*/ 9227 h 10000"/>
              <a:gd name="connsiteX70-2583" fmla="*/ 628 w 10000"/>
              <a:gd name="connsiteY70-2584" fmla="*/ 8895 h 10000"/>
              <a:gd name="connsiteX71-2585" fmla="*/ 471 w 10000"/>
              <a:gd name="connsiteY71-2586" fmla="*/ 8577 h 10000"/>
              <a:gd name="connsiteX72-2587" fmla="*/ 315 w 10000"/>
              <a:gd name="connsiteY72-2588" fmla="*/ 8135 h 10000"/>
              <a:gd name="connsiteX73-2589" fmla="*/ 315 w 10000"/>
              <a:gd name="connsiteY73-2590" fmla="*/ 7694 h 10000"/>
              <a:gd name="connsiteX74-2591" fmla="*/ 315 w 10000"/>
              <a:gd name="connsiteY74-2592" fmla="*/ 7142 h 10000"/>
              <a:gd name="connsiteX75-2593" fmla="*/ 315 w 10000"/>
              <a:gd name="connsiteY75-2594" fmla="*/ 6479 h 10000"/>
              <a:gd name="connsiteX76-2595" fmla="*/ 315 w 10000"/>
              <a:gd name="connsiteY76-2596" fmla="*/ 5718 h 10000"/>
              <a:gd name="connsiteX77-2597" fmla="*/ 315 w 10000"/>
              <a:gd name="connsiteY77-2598" fmla="*/ 5278 h 10000"/>
              <a:gd name="connsiteX78-2599" fmla="*/ 315 w 10000"/>
              <a:gd name="connsiteY78-2600" fmla="*/ 4835 h 10000"/>
              <a:gd name="connsiteX79-2601" fmla="*/ 315 w 10000"/>
              <a:gd name="connsiteY79-2602" fmla="*/ 4393 h 10000"/>
              <a:gd name="connsiteX80-2603" fmla="*/ 315 w 10000"/>
              <a:gd name="connsiteY80-2604" fmla="*/ 3951 h 10000"/>
              <a:gd name="connsiteX81-2605" fmla="*/ 315 w 10000"/>
              <a:gd name="connsiteY81-2606" fmla="*/ 3411 h 10000"/>
              <a:gd name="connsiteX82-2607" fmla="*/ 315 w 10000"/>
              <a:gd name="connsiteY82-2608" fmla="*/ 2970 h 10000"/>
              <a:gd name="connsiteX83-2609" fmla="*/ 315 w 10000"/>
              <a:gd name="connsiteY83-2610" fmla="*/ 2639 h 10000"/>
              <a:gd name="connsiteX84-2611" fmla="*/ 315 w 10000"/>
              <a:gd name="connsiteY84-2612" fmla="*/ 2196 h 10000"/>
              <a:gd name="connsiteX85-2613" fmla="*/ 315 w 10000"/>
              <a:gd name="connsiteY85-2614" fmla="*/ 1866 h 10000"/>
              <a:gd name="connsiteX86-2615" fmla="*/ 157 w 10000"/>
              <a:gd name="connsiteY86-2616" fmla="*/ 1534 h 10000"/>
              <a:gd name="connsiteX87-2617" fmla="*/ 157 w 10000"/>
              <a:gd name="connsiteY87-2618" fmla="*/ 1313 h 10000"/>
              <a:gd name="connsiteX88-2619" fmla="*/ 157 w 10000"/>
              <a:gd name="connsiteY88-2620" fmla="*/ 982 h 10000"/>
              <a:gd name="connsiteX89-2621" fmla="*/ 157 w 10000"/>
              <a:gd name="connsiteY89-2622" fmla="*/ 773 h 10000"/>
              <a:gd name="connsiteX90-2623" fmla="*/ 157 w 10000"/>
              <a:gd name="connsiteY90-2624" fmla="*/ 663 h 10000"/>
              <a:gd name="connsiteX91-2625" fmla="*/ 157 w 10000"/>
              <a:gd name="connsiteY91-2626" fmla="*/ 444 h 10000"/>
              <a:gd name="connsiteX92-2627" fmla="*/ 0 w 10000"/>
              <a:gd name="connsiteY92-2628" fmla="*/ 334 h 10000"/>
              <a:gd name="connsiteX93-2629" fmla="*/ 0 w 10000"/>
              <a:gd name="connsiteY93-2630" fmla="*/ 111 h 10000"/>
              <a:gd name="connsiteX94-2631" fmla="*/ 1553 w 10000"/>
              <a:gd name="connsiteY94-2632" fmla="*/ 0 h 10000"/>
              <a:gd name="connsiteX95-2633" fmla="*/ 1553 w 10000"/>
              <a:gd name="connsiteY95-2634" fmla="*/ 444 h 10000"/>
              <a:gd name="connsiteX96-2635" fmla="*/ 1553 w 10000"/>
              <a:gd name="connsiteY96-2636" fmla="*/ 553 h 10000"/>
              <a:gd name="connsiteX97-2637" fmla="*/ 1553 w 10000"/>
              <a:gd name="connsiteY97-2638" fmla="*/ 773 h 10000"/>
              <a:gd name="connsiteX98-2639" fmla="*/ 1395 w 10000"/>
              <a:gd name="connsiteY98-2640" fmla="*/ 982 h 10000"/>
              <a:gd name="connsiteX99-2641" fmla="*/ 1395 w 10000"/>
              <a:gd name="connsiteY99-2642" fmla="*/ 1203 h 10000"/>
              <a:gd name="connsiteX100-2643" fmla="*/ 1395 w 10000"/>
              <a:gd name="connsiteY100-2644" fmla="*/ 1534 h 10000"/>
              <a:gd name="connsiteX101-2645" fmla="*/ 1395 w 10000"/>
              <a:gd name="connsiteY101-2646" fmla="*/ 1977 h 10000"/>
              <a:gd name="connsiteX102-2647" fmla="*/ 1238 w 10000"/>
              <a:gd name="connsiteY102-2648" fmla="*/ 2529 h 10000"/>
              <a:gd name="connsiteX103-2649" fmla="*/ 1238 w 10000"/>
              <a:gd name="connsiteY103-2650" fmla="*/ 3082 h 10000"/>
              <a:gd name="connsiteX104-2651" fmla="*/ 1238 w 10000"/>
              <a:gd name="connsiteY104-2652" fmla="*/ 3082 h 10000"/>
              <a:gd name="connsiteX0-2653" fmla="*/ 1238 w 10000"/>
              <a:gd name="connsiteY0-2654" fmla="*/ 2971 h 9889"/>
              <a:gd name="connsiteX1-2655" fmla="*/ 1238 w 10000"/>
              <a:gd name="connsiteY1-2656" fmla="*/ 3508 h 9889"/>
              <a:gd name="connsiteX2-2657" fmla="*/ 1238 w 10000"/>
              <a:gd name="connsiteY2-2658" fmla="*/ 3950 h 9889"/>
              <a:gd name="connsiteX3-2659" fmla="*/ 1238 w 10000"/>
              <a:gd name="connsiteY3-2660" fmla="*/ 4392 h 9889"/>
              <a:gd name="connsiteX4-2661" fmla="*/ 1238 w 10000"/>
              <a:gd name="connsiteY4-2662" fmla="*/ 4835 h 9889"/>
              <a:gd name="connsiteX5-2663" fmla="*/ 1238 w 10000"/>
              <a:gd name="connsiteY5-2664" fmla="*/ 5277 h 9889"/>
              <a:gd name="connsiteX6-2665" fmla="*/ 1238 w 10000"/>
              <a:gd name="connsiteY6-2666" fmla="*/ 5607 h 9889"/>
              <a:gd name="connsiteX7-2667" fmla="*/ 1238 w 10000"/>
              <a:gd name="connsiteY7-2668" fmla="*/ 5939 h 9889"/>
              <a:gd name="connsiteX8-2669" fmla="*/ 1238 w 10000"/>
              <a:gd name="connsiteY8-2670" fmla="*/ 6146 h 9889"/>
              <a:gd name="connsiteX9-2671" fmla="*/ 1080 w 10000"/>
              <a:gd name="connsiteY9-2672" fmla="*/ 6698 h 9889"/>
              <a:gd name="connsiteX10-2673" fmla="*/ 1080 w 10000"/>
              <a:gd name="connsiteY10-2674" fmla="*/ 7141 h 9889"/>
              <a:gd name="connsiteX11-2675" fmla="*/ 1238 w 10000"/>
              <a:gd name="connsiteY11-2676" fmla="*/ 7472 h 9889"/>
              <a:gd name="connsiteX12-2677" fmla="*/ 1238 w 10000"/>
              <a:gd name="connsiteY12-2678" fmla="*/ 7804 h 9889"/>
              <a:gd name="connsiteX13-2679" fmla="*/ 1395 w 10000"/>
              <a:gd name="connsiteY13-2680" fmla="*/ 8135 h 9889"/>
              <a:gd name="connsiteX14-2681" fmla="*/ 1553 w 10000"/>
              <a:gd name="connsiteY14-2682" fmla="*/ 8466 h 9889"/>
              <a:gd name="connsiteX15-2683" fmla="*/ 1710 w 10000"/>
              <a:gd name="connsiteY15-2684" fmla="*/ 8674 h 9889"/>
              <a:gd name="connsiteX16-2685" fmla="*/ 2024 w 10000"/>
              <a:gd name="connsiteY16-2686" fmla="*/ 8784 h 9889"/>
              <a:gd name="connsiteX17-2687" fmla="*/ 2337 w 10000"/>
              <a:gd name="connsiteY17-2688" fmla="*/ 8895 h 9889"/>
              <a:gd name="connsiteX18-2689" fmla="*/ 2810 w 10000"/>
              <a:gd name="connsiteY18-2690" fmla="*/ 9005 h 9889"/>
              <a:gd name="connsiteX19-2691" fmla="*/ 3438 w 10000"/>
              <a:gd name="connsiteY19-2692" fmla="*/ 9116 h 9889"/>
              <a:gd name="connsiteX20-2693" fmla="*/ 4067 w 10000"/>
              <a:gd name="connsiteY20-2694" fmla="*/ 9116 h 9889"/>
              <a:gd name="connsiteX21-2695" fmla="*/ 4676 w 10000"/>
              <a:gd name="connsiteY21-2696" fmla="*/ 9116 h 9889"/>
              <a:gd name="connsiteX22-2697" fmla="*/ 5304 w 10000"/>
              <a:gd name="connsiteY22-2698" fmla="*/ 9116 h 9889"/>
              <a:gd name="connsiteX23-2699" fmla="*/ 5776 w 10000"/>
              <a:gd name="connsiteY23-2700" fmla="*/ 9116 h 9889"/>
              <a:gd name="connsiteX24-2701" fmla="*/ 6247 w 10000"/>
              <a:gd name="connsiteY24-2702" fmla="*/ 9005 h 9889"/>
              <a:gd name="connsiteX25-2703" fmla="*/ 7034 w 10000"/>
              <a:gd name="connsiteY25-2704" fmla="*/ 8895 h 9889"/>
              <a:gd name="connsiteX26-2705" fmla="*/ 7662 w 10000"/>
              <a:gd name="connsiteY26-2706" fmla="*/ 8784 h 9889"/>
              <a:gd name="connsiteX27-2707" fmla="*/ 7820 w 10000"/>
              <a:gd name="connsiteY27-2708" fmla="*/ 8674 h 9889"/>
              <a:gd name="connsiteX28-2709" fmla="*/ 7977 w 10000"/>
              <a:gd name="connsiteY28-2710" fmla="*/ 8577 h 9889"/>
              <a:gd name="connsiteX29-2711" fmla="*/ 8133 w 10000"/>
              <a:gd name="connsiteY29-2712" fmla="*/ 8466 h 9889"/>
              <a:gd name="connsiteX30-2713" fmla="*/ 8291 w 10000"/>
              <a:gd name="connsiteY30-2714" fmla="*/ 8356 h 9889"/>
              <a:gd name="connsiteX31-2715" fmla="*/ 8428 w 10000"/>
              <a:gd name="connsiteY31-2716" fmla="*/ 7913 h 9889"/>
              <a:gd name="connsiteX32-2717" fmla="*/ 8586 w 10000"/>
              <a:gd name="connsiteY32-2718" fmla="*/ 7472 h 9889"/>
              <a:gd name="connsiteX33-2719" fmla="*/ 8742 w 10000"/>
              <a:gd name="connsiteY33-2720" fmla="*/ 7251 h 9889"/>
              <a:gd name="connsiteX34-2721" fmla="*/ 8742 w 10000"/>
              <a:gd name="connsiteY34-2722" fmla="*/ 7031 h 9889"/>
              <a:gd name="connsiteX35-2723" fmla="*/ 8742 w 10000"/>
              <a:gd name="connsiteY35-2724" fmla="*/ 6808 h 9889"/>
              <a:gd name="connsiteX36-2725" fmla="*/ 8742 w 10000"/>
              <a:gd name="connsiteY36-2726" fmla="*/ 6698 h 9889"/>
              <a:gd name="connsiteX37-2727" fmla="*/ 8899 w 10000"/>
              <a:gd name="connsiteY37-2728" fmla="*/ 6588 h 9889"/>
              <a:gd name="connsiteX38-2729" fmla="*/ 8899 w 10000"/>
              <a:gd name="connsiteY38-2730" fmla="*/ 6478 h 9889"/>
              <a:gd name="connsiteX39-2731" fmla="*/ 8899 w 10000"/>
              <a:gd name="connsiteY39-2732" fmla="*/ 6478 h 9889"/>
              <a:gd name="connsiteX40-2733" fmla="*/ 9057 w 10000"/>
              <a:gd name="connsiteY40-2734" fmla="*/ 6478 h 9889"/>
              <a:gd name="connsiteX41-2735" fmla="*/ 9214 w 10000"/>
              <a:gd name="connsiteY41-2736" fmla="*/ 6478 h 9889"/>
              <a:gd name="connsiteX42-2737" fmla="*/ 9214 w 10000"/>
              <a:gd name="connsiteY42-2738" fmla="*/ 6588 h 9889"/>
              <a:gd name="connsiteX43-2739" fmla="*/ 9371 w 10000"/>
              <a:gd name="connsiteY43-2740" fmla="*/ 6698 h 9889"/>
              <a:gd name="connsiteX44-2741" fmla="*/ 9371 w 10000"/>
              <a:gd name="connsiteY44-2742" fmla="*/ 6921 h 9889"/>
              <a:gd name="connsiteX45-2743" fmla="*/ 9371 w 10000"/>
              <a:gd name="connsiteY45-2744" fmla="*/ 7031 h 9889"/>
              <a:gd name="connsiteX46-2745" fmla="*/ 9371 w 10000"/>
              <a:gd name="connsiteY46-2746" fmla="*/ 7251 h 9889"/>
              <a:gd name="connsiteX47-2747" fmla="*/ 9529 w 10000"/>
              <a:gd name="connsiteY47-2748" fmla="*/ 7693 h 9889"/>
              <a:gd name="connsiteX48-2749" fmla="*/ 9529 w 10000"/>
              <a:gd name="connsiteY48-2750" fmla="*/ 8024 h 9889"/>
              <a:gd name="connsiteX49-2751" fmla="*/ 9685 w 10000"/>
              <a:gd name="connsiteY49-2752" fmla="*/ 8356 h 9889"/>
              <a:gd name="connsiteX50-2753" fmla="*/ 9843 w 10000"/>
              <a:gd name="connsiteY50-2754" fmla="*/ 8577 h 9889"/>
              <a:gd name="connsiteX51-2755" fmla="*/ 10000 w 10000"/>
              <a:gd name="connsiteY51-2756" fmla="*/ 8784 h 9889"/>
              <a:gd name="connsiteX52-2757" fmla="*/ 10000 w 10000"/>
              <a:gd name="connsiteY52-2758" fmla="*/ 9005 h 9889"/>
              <a:gd name="connsiteX53-2759" fmla="*/ 9843 w 10000"/>
              <a:gd name="connsiteY53-2760" fmla="*/ 9226 h 9889"/>
              <a:gd name="connsiteX54-2761" fmla="*/ 9529 w 10000"/>
              <a:gd name="connsiteY54-2762" fmla="*/ 9336 h 9889"/>
              <a:gd name="connsiteX55-2763" fmla="*/ 9214 w 10000"/>
              <a:gd name="connsiteY55-2764" fmla="*/ 9446 h 9889"/>
              <a:gd name="connsiteX56-2765" fmla="*/ 8742 w 10000"/>
              <a:gd name="connsiteY56-2766" fmla="*/ 9559 h 9889"/>
              <a:gd name="connsiteX57-2767" fmla="*/ 8291 w 10000"/>
              <a:gd name="connsiteY57-2768" fmla="*/ 9669 h 9889"/>
              <a:gd name="connsiteX58-2769" fmla="*/ 7820 w 10000"/>
              <a:gd name="connsiteY58-2770" fmla="*/ 9779 h 9889"/>
              <a:gd name="connsiteX59-2771" fmla="*/ 7190 w 10000"/>
              <a:gd name="connsiteY59-2772" fmla="*/ 9779 h 9889"/>
              <a:gd name="connsiteX60-2773" fmla="*/ 6404 w 10000"/>
              <a:gd name="connsiteY60-2774" fmla="*/ 9889 h 9889"/>
              <a:gd name="connsiteX61-2775" fmla="*/ 5618 w 10000"/>
              <a:gd name="connsiteY61-2776" fmla="*/ 9889 h 9889"/>
              <a:gd name="connsiteX62-2777" fmla="*/ 4676 w 10000"/>
              <a:gd name="connsiteY62-2778" fmla="*/ 9889 h 9889"/>
              <a:gd name="connsiteX63-2779" fmla="*/ 3909 w 10000"/>
              <a:gd name="connsiteY63-2780" fmla="*/ 9889 h 9889"/>
              <a:gd name="connsiteX64-2781" fmla="*/ 3123 w 10000"/>
              <a:gd name="connsiteY64-2782" fmla="*/ 9779 h 9889"/>
              <a:gd name="connsiteX65-2783" fmla="*/ 2495 w 10000"/>
              <a:gd name="connsiteY65-2784" fmla="*/ 9779 h 9889"/>
              <a:gd name="connsiteX66-2785" fmla="*/ 2024 w 10000"/>
              <a:gd name="connsiteY66-2786" fmla="*/ 9669 h 9889"/>
              <a:gd name="connsiteX67-2787" fmla="*/ 1553 w 10000"/>
              <a:gd name="connsiteY67-2788" fmla="*/ 9446 h 9889"/>
              <a:gd name="connsiteX68-2789" fmla="*/ 1080 w 10000"/>
              <a:gd name="connsiteY68-2790" fmla="*/ 9336 h 9889"/>
              <a:gd name="connsiteX69-2791" fmla="*/ 786 w 10000"/>
              <a:gd name="connsiteY69-2792" fmla="*/ 9116 h 9889"/>
              <a:gd name="connsiteX70-2793" fmla="*/ 628 w 10000"/>
              <a:gd name="connsiteY70-2794" fmla="*/ 8784 h 9889"/>
              <a:gd name="connsiteX71-2795" fmla="*/ 471 w 10000"/>
              <a:gd name="connsiteY71-2796" fmla="*/ 8466 h 9889"/>
              <a:gd name="connsiteX72-2797" fmla="*/ 315 w 10000"/>
              <a:gd name="connsiteY72-2798" fmla="*/ 8024 h 9889"/>
              <a:gd name="connsiteX73-2799" fmla="*/ 315 w 10000"/>
              <a:gd name="connsiteY73-2800" fmla="*/ 7583 h 9889"/>
              <a:gd name="connsiteX74-2801" fmla="*/ 315 w 10000"/>
              <a:gd name="connsiteY74-2802" fmla="*/ 7031 h 9889"/>
              <a:gd name="connsiteX75-2803" fmla="*/ 315 w 10000"/>
              <a:gd name="connsiteY75-2804" fmla="*/ 6368 h 9889"/>
              <a:gd name="connsiteX76-2805" fmla="*/ 315 w 10000"/>
              <a:gd name="connsiteY76-2806" fmla="*/ 5607 h 9889"/>
              <a:gd name="connsiteX77-2807" fmla="*/ 315 w 10000"/>
              <a:gd name="connsiteY77-2808" fmla="*/ 5167 h 9889"/>
              <a:gd name="connsiteX78-2809" fmla="*/ 315 w 10000"/>
              <a:gd name="connsiteY78-2810" fmla="*/ 4724 h 9889"/>
              <a:gd name="connsiteX79-2811" fmla="*/ 315 w 10000"/>
              <a:gd name="connsiteY79-2812" fmla="*/ 4282 h 9889"/>
              <a:gd name="connsiteX80-2813" fmla="*/ 315 w 10000"/>
              <a:gd name="connsiteY80-2814" fmla="*/ 3840 h 9889"/>
              <a:gd name="connsiteX81-2815" fmla="*/ 315 w 10000"/>
              <a:gd name="connsiteY81-2816" fmla="*/ 3300 h 9889"/>
              <a:gd name="connsiteX82-2817" fmla="*/ 315 w 10000"/>
              <a:gd name="connsiteY82-2818" fmla="*/ 2859 h 9889"/>
              <a:gd name="connsiteX83-2819" fmla="*/ 315 w 10000"/>
              <a:gd name="connsiteY83-2820" fmla="*/ 2528 h 9889"/>
              <a:gd name="connsiteX84-2821" fmla="*/ 315 w 10000"/>
              <a:gd name="connsiteY84-2822" fmla="*/ 2085 h 9889"/>
              <a:gd name="connsiteX85-2823" fmla="*/ 315 w 10000"/>
              <a:gd name="connsiteY85-2824" fmla="*/ 1755 h 9889"/>
              <a:gd name="connsiteX86-2825" fmla="*/ 157 w 10000"/>
              <a:gd name="connsiteY86-2826" fmla="*/ 1423 h 9889"/>
              <a:gd name="connsiteX87-2827" fmla="*/ 157 w 10000"/>
              <a:gd name="connsiteY87-2828" fmla="*/ 1202 h 9889"/>
              <a:gd name="connsiteX88-2829" fmla="*/ 157 w 10000"/>
              <a:gd name="connsiteY88-2830" fmla="*/ 871 h 9889"/>
              <a:gd name="connsiteX89-2831" fmla="*/ 157 w 10000"/>
              <a:gd name="connsiteY89-2832" fmla="*/ 662 h 9889"/>
              <a:gd name="connsiteX90-2833" fmla="*/ 157 w 10000"/>
              <a:gd name="connsiteY90-2834" fmla="*/ 552 h 9889"/>
              <a:gd name="connsiteX91-2835" fmla="*/ 157 w 10000"/>
              <a:gd name="connsiteY91-2836" fmla="*/ 333 h 9889"/>
              <a:gd name="connsiteX92-2837" fmla="*/ 0 w 10000"/>
              <a:gd name="connsiteY92-2838" fmla="*/ 223 h 9889"/>
              <a:gd name="connsiteX93-2839" fmla="*/ 0 w 10000"/>
              <a:gd name="connsiteY93-2840" fmla="*/ 0 h 9889"/>
              <a:gd name="connsiteX94-2841" fmla="*/ 1553 w 10000"/>
              <a:gd name="connsiteY94-2842" fmla="*/ 333 h 9889"/>
              <a:gd name="connsiteX95-2843" fmla="*/ 1553 w 10000"/>
              <a:gd name="connsiteY95-2844" fmla="*/ 442 h 9889"/>
              <a:gd name="connsiteX96-2845" fmla="*/ 1553 w 10000"/>
              <a:gd name="connsiteY96-2846" fmla="*/ 662 h 9889"/>
              <a:gd name="connsiteX97-2847" fmla="*/ 1395 w 10000"/>
              <a:gd name="connsiteY97-2848" fmla="*/ 871 h 9889"/>
              <a:gd name="connsiteX98-2849" fmla="*/ 1395 w 10000"/>
              <a:gd name="connsiteY98-2850" fmla="*/ 1092 h 9889"/>
              <a:gd name="connsiteX99-2851" fmla="*/ 1395 w 10000"/>
              <a:gd name="connsiteY99-2852" fmla="*/ 1423 h 9889"/>
              <a:gd name="connsiteX100-2853" fmla="*/ 1395 w 10000"/>
              <a:gd name="connsiteY100-2854" fmla="*/ 1866 h 9889"/>
              <a:gd name="connsiteX101-2855" fmla="*/ 1238 w 10000"/>
              <a:gd name="connsiteY101-2856" fmla="*/ 2418 h 9889"/>
              <a:gd name="connsiteX102-2857" fmla="*/ 1238 w 10000"/>
              <a:gd name="connsiteY102-2858" fmla="*/ 2971 h 9889"/>
              <a:gd name="connsiteX103-2859" fmla="*/ 1238 w 10000"/>
              <a:gd name="connsiteY103-2860" fmla="*/ 2971 h 9889"/>
              <a:gd name="connsiteX0-2861" fmla="*/ 1238 w 10000"/>
              <a:gd name="connsiteY0-2862" fmla="*/ 2778 h 9774"/>
              <a:gd name="connsiteX1-2863" fmla="*/ 1238 w 10000"/>
              <a:gd name="connsiteY1-2864" fmla="*/ 3321 h 9774"/>
              <a:gd name="connsiteX2-2865" fmla="*/ 1238 w 10000"/>
              <a:gd name="connsiteY2-2866" fmla="*/ 3768 h 9774"/>
              <a:gd name="connsiteX3-2867" fmla="*/ 1238 w 10000"/>
              <a:gd name="connsiteY3-2868" fmla="*/ 4215 h 9774"/>
              <a:gd name="connsiteX4-2869" fmla="*/ 1238 w 10000"/>
              <a:gd name="connsiteY4-2870" fmla="*/ 4663 h 9774"/>
              <a:gd name="connsiteX5-2871" fmla="*/ 1238 w 10000"/>
              <a:gd name="connsiteY5-2872" fmla="*/ 5110 h 9774"/>
              <a:gd name="connsiteX6-2873" fmla="*/ 1238 w 10000"/>
              <a:gd name="connsiteY6-2874" fmla="*/ 5444 h 9774"/>
              <a:gd name="connsiteX7-2875" fmla="*/ 1238 w 10000"/>
              <a:gd name="connsiteY7-2876" fmla="*/ 5780 h 9774"/>
              <a:gd name="connsiteX8-2877" fmla="*/ 1238 w 10000"/>
              <a:gd name="connsiteY8-2878" fmla="*/ 5989 h 9774"/>
              <a:gd name="connsiteX9-2879" fmla="*/ 1080 w 10000"/>
              <a:gd name="connsiteY9-2880" fmla="*/ 6547 h 9774"/>
              <a:gd name="connsiteX10-2881" fmla="*/ 1080 w 10000"/>
              <a:gd name="connsiteY10-2882" fmla="*/ 6995 h 9774"/>
              <a:gd name="connsiteX11-2883" fmla="*/ 1238 w 10000"/>
              <a:gd name="connsiteY11-2884" fmla="*/ 7330 h 9774"/>
              <a:gd name="connsiteX12-2885" fmla="*/ 1238 w 10000"/>
              <a:gd name="connsiteY12-2886" fmla="*/ 7666 h 9774"/>
              <a:gd name="connsiteX13-2887" fmla="*/ 1395 w 10000"/>
              <a:gd name="connsiteY13-2888" fmla="*/ 8000 h 9774"/>
              <a:gd name="connsiteX14-2889" fmla="*/ 1553 w 10000"/>
              <a:gd name="connsiteY14-2890" fmla="*/ 8335 h 9774"/>
              <a:gd name="connsiteX15-2891" fmla="*/ 1710 w 10000"/>
              <a:gd name="connsiteY15-2892" fmla="*/ 8545 h 9774"/>
              <a:gd name="connsiteX16-2893" fmla="*/ 2024 w 10000"/>
              <a:gd name="connsiteY16-2894" fmla="*/ 8657 h 9774"/>
              <a:gd name="connsiteX17-2895" fmla="*/ 2337 w 10000"/>
              <a:gd name="connsiteY17-2896" fmla="*/ 8769 h 9774"/>
              <a:gd name="connsiteX18-2897" fmla="*/ 2810 w 10000"/>
              <a:gd name="connsiteY18-2898" fmla="*/ 8880 h 9774"/>
              <a:gd name="connsiteX19-2899" fmla="*/ 3438 w 10000"/>
              <a:gd name="connsiteY19-2900" fmla="*/ 8992 h 9774"/>
              <a:gd name="connsiteX20-2901" fmla="*/ 4067 w 10000"/>
              <a:gd name="connsiteY20-2902" fmla="*/ 8992 h 9774"/>
              <a:gd name="connsiteX21-2903" fmla="*/ 4676 w 10000"/>
              <a:gd name="connsiteY21-2904" fmla="*/ 8992 h 9774"/>
              <a:gd name="connsiteX22-2905" fmla="*/ 5304 w 10000"/>
              <a:gd name="connsiteY22-2906" fmla="*/ 8992 h 9774"/>
              <a:gd name="connsiteX23-2907" fmla="*/ 5776 w 10000"/>
              <a:gd name="connsiteY23-2908" fmla="*/ 8992 h 9774"/>
              <a:gd name="connsiteX24-2909" fmla="*/ 6247 w 10000"/>
              <a:gd name="connsiteY24-2910" fmla="*/ 8880 h 9774"/>
              <a:gd name="connsiteX25-2911" fmla="*/ 7034 w 10000"/>
              <a:gd name="connsiteY25-2912" fmla="*/ 8769 h 9774"/>
              <a:gd name="connsiteX26-2913" fmla="*/ 7662 w 10000"/>
              <a:gd name="connsiteY26-2914" fmla="*/ 8657 h 9774"/>
              <a:gd name="connsiteX27-2915" fmla="*/ 7820 w 10000"/>
              <a:gd name="connsiteY27-2916" fmla="*/ 8545 h 9774"/>
              <a:gd name="connsiteX28-2917" fmla="*/ 7977 w 10000"/>
              <a:gd name="connsiteY28-2918" fmla="*/ 8447 h 9774"/>
              <a:gd name="connsiteX29-2919" fmla="*/ 8133 w 10000"/>
              <a:gd name="connsiteY29-2920" fmla="*/ 8335 h 9774"/>
              <a:gd name="connsiteX30-2921" fmla="*/ 8291 w 10000"/>
              <a:gd name="connsiteY30-2922" fmla="*/ 8224 h 9774"/>
              <a:gd name="connsiteX31-2923" fmla="*/ 8428 w 10000"/>
              <a:gd name="connsiteY31-2924" fmla="*/ 7776 h 9774"/>
              <a:gd name="connsiteX32-2925" fmla="*/ 8586 w 10000"/>
              <a:gd name="connsiteY32-2926" fmla="*/ 7330 h 9774"/>
              <a:gd name="connsiteX33-2927" fmla="*/ 8742 w 10000"/>
              <a:gd name="connsiteY33-2928" fmla="*/ 7106 h 9774"/>
              <a:gd name="connsiteX34-2929" fmla="*/ 8742 w 10000"/>
              <a:gd name="connsiteY34-2930" fmla="*/ 6884 h 9774"/>
              <a:gd name="connsiteX35-2931" fmla="*/ 8742 w 10000"/>
              <a:gd name="connsiteY35-2932" fmla="*/ 6658 h 9774"/>
              <a:gd name="connsiteX36-2933" fmla="*/ 8742 w 10000"/>
              <a:gd name="connsiteY36-2934" fmla="*/ 6547 h 9774"/>
              <a:gd name="connsiteX37-2935" fmla="*/ 8899 w 10000"/>
              <a:gd name="connsiteY37-2936" fmla="*/ 6436 h 9774"/>
              <a:gd name="connsiteX38-2937" fmla="*/ 8899 w 10000"/>
              <a:gd name="connsiteY38-2938" fmla="*/ 6325 h 9774"/>
              <a:gd name="connsiteX39-2939" fmla="*/ 8899 w 10000"/>
              <a:gd name="connsiteY39-2940" fmla="*/ 6325 h 9774"/>
              <a:gd name="connsiteX40-2941" fmla="*/ 9057 w 10000"/>
              <a:gd name="connsiteY40-2942" fmla="*/ 6325 h 9774"/>
              <a:gd name="connsiteX41-2943" fmla="*/ 9214 w 10000"/>
              <a:gd name="connsiteY41-2944" fmla="*/ 6325 h 9774"/>
              <a:gd name="connsiteX42-2945" fmla="*/ 9214 w 10000"/>
              <a:gd name="connsiteY42-2946" fmla="*/ 6436 h 9774"/>
              <a:gd name="connsiteX43-2947" fmla="*/ 9371 w 10000"/>
              <a:gd name="connsiteY43-2948" fmla="*/ 6547 h 9774"/>
              <a:gd name="connsiteX44-2949" fmla="*/ 9371 w 10000"/>
              <a:gd name="connsiteY44-2950" fmla="*/ 6773 h 9774"/>
              <a:gd name="connsiteX45-2951" fmla="*/ 9371 w 10000"/>
              <a:gd name="connsiteY45-2952" fmla="*/ 6884 h 9774"/>
              <a:gd name="connsiteX46-2953" fmla="*/ 9371 w 10000"/>
              <a:gd name="connsiteY46-2954" fmla="*/ 7106 h 9774"/>
              <a:gd name="connsiteX47-2955" fmla="*/ 9529 w 10000"/>
              <a:gd name="connsiteY47-2956" fmla="*/ 7553 h 9774"/>
              <a:gd name="connsiteX48-2957" fmla="*/ 9529 w 10000"/>
              <a:gd name="connsiteY48-2958" fmla="*/ 7888 h 9774"/>
              <a:gd name="connsiteX49-2959" fmla="*/ 9685 w 10000"/>
              <a:gd name="connsiteY49-2960" fmla="*/ 8224 h 9774"/>
              <a:gd name="connsiteX50-2961" fmla="*/ 9843 w 10000"/>
              <a:gd name="connsiteY50-2962" fmla="*/ 8447 h 9774"/>
              <a:gd name="connsiteX51-2963" fmla="*/ 10000 w 10000"/>
              <a:gd name="connsiteY51-2964" fmla="*/ 8657 h 9774"/>
              <a:gd name="connsiteX52-2965" fmla="*/ 10000 w 10000"/>
              <a:gd name="connsiteY52-2966" fmla="*/ 8880 h 9774"/>
              <a:gd name="connsiteX53-2967" fmla="*/ 9843 w 10000"/>
              <a:gd name="connsiteY53-2968" fmla="*/ 9104 h 9774"/>
              <a:gd name="connsiteX54-2969" fmla="*/ 9529 w 10000"/>
              <a:gd name="connsiteY54-2970" fmla="*/ 9215 h 9774"/>
              <a:gd name="connsiteX55-2971" fmla="*/ 9214 w 10000"/>
              <a:gd name="connsiteY55-2972" fmla="*/ 9326 h 9774"/>
              <a:gd name="connsiteX56-2973" fmla="*/ 8742 w 10000"/>
              <a:gd name="connsiteY56-2974" fmla="*/ 9440 h 9774"/>
              <a:gd name="connsiteX57-2975" fmla="*/ 8291 w 10000"/>
              <a:gd name="connsiteY57-2976" fmla="*/ 9552 h 9774"/>
              <a:gd name="connsiteX58-2977" fmla="*/ 7820 w 10000"/>
              <a:gd name="connsiteY58-2978" fmla="*/ 9663 h 9774"/>
              <a:gd name="connsiteX59-2979" fmla="*/ 7190 w 10000"/>
              <a:gd name="connsiteY59-2980" fmla="*/ 9663 h 9774"/>
              <a:gd name="connsiteX60-2981" fmla="*/ 6404 w 10000"/>
              <a:gd name="connsiteY60-2982" fmla="*/ 9774 h 9774"/>
              <a:gd name="connsiteX61-2983" fmla="*/ 5618 w 10000"/>
              <a:gd name="connsiteY61-2984" fmla="*/ 9774 h 9774"/>
              <a:gd name="connsiteX62-2985" fmla="*/ 4676 w 10000"/>
              <a:gd name="connsiteY62-2986" fmla="*/ 9774 h 9774"/>
              <a:gd name="connsiteX63-2987" fmla="*/ 3909 w 10000"/>
              <a:gd name="connsiteY63-2988" fmla="*/ 9774 h 9774"/>
              <a:gd name="connsiteX64-2989" fmla="*/ 3123 w 10000"/>
              <a:gd name="connsiteY64-2990" fmla="*/ 9663 h 9774"/>
              <a:gd name="connsiteX65-2991" fmla="*/ 2495 w 10000"/>
              <a:gd name="connsiteY65-2992" fmla="*/ 9663 h 9774"/>
              <a:gd name="connsiteX66-2993" fmla="*/ 2024 w 10000"/>
              <a:gd name="connsiteY66-2994" fmla="*/ 9552 h 9774"/>
              <a:gd name="connsiteX67-2995" fmla="*/ 1553 w 10000"/>
              <a:gd name="connsiteY67-2996" fmla="*/ 9326 h 9774"/>
              <a:gd name="connsiteX68-2997" fmla="*/ 1080 w 10000"/>
              <a:gd name="connsiteY68-2998" fmla="*/ 9215 h 9774"/>
              <a:gd name="connsiteX69-2999" fmla="*/ 786 w 10000"/>
              <a:gd name="connsiteY69-3000" fmla="*/ 8992 h 9774"/>
              <a:gd name="connsiteX70-3001" fmla="*/ 628 w 10000"/>
              <a:gd name="connsiteY70-3002" fmla="*/ 8657 h 9774"/>
              <a:gd name="connsiteX71-3003" fmla="*/ 471 w 10000"/>
              <a:gd name="connsiteY71-3004" fmla="*/ 8335 h 9774"/>
              <a:gd name="connsiteX72-3005" fmla="*/ 315 w 10000"/>
              <a:gd name="connsiteY72-3006" fmla="*/ 7888 h 9774"/>
              <a:gd name="connsiteX73-3007" fmla="*/ 315 w 10000"/>
              <a:gd name="connsiteY73-3008" fmla="*/ 7442 h 9774"/>
              <a:gd name="connsiteX74-3009" fmla="*/ 315 w 10000"/>
              <a:gd name="connsiteY74-3010" fmla="*/ 6884 h 9774"/>
              <a:gd name="connsiteX75-3011" fmla="*/ 315 w 10000"/>
              <a:gd name="connsiteY75-3012" fmla="*/ 6213 h 9774"/>
              <a:gd name="connsiteX76-3013" fmla="*/ 315 w 10000"/>
              <a:gd name="connsiteY76-3014" fmla="*/ 5444 h 9774"/>
              <a:gd name="connsiteX77-3015" fmla="*/ 315 w 10000"/>
              <a:gd name="connsiteY77-3016" fmla="*/ 4999 h 9774"/>
              <a:gd name="connsiteX78-3017" fmla="*/ 315 w 10000"/>
              <a:gd name="connsiteY78-3018" fmla="*/ 4551 h 9774"/>
              <a:gd name="connsiteX79-3019" fmla="*/ 315 w 10000"/>
              <a:gd name="connsiteY79-3020" fmla="*/ 4104 h 9774"/>
              <a:gd name="connsiteX80-3021" fmla="*/ 315 w 10000"/>
              <a:gd name="connsiteY80-3022" fmla="*/ 3657 h 9774"/>
              <a:gd name="connsiteX81-3023" fmla="*/ 315 w 10000"/>
              <a:gd name="connsiteY81-3024" fmla="*/ 3111 h 9774"/>
              <a:gd name="connsiteX82-3025" fmla="*/ 315 w 10000"/>
              <a:gd name="connsiteY82-3026" fmla="*/ 2665 h 9774"/>
              <a:gd name="connsiteX83-3027" fmla="*/ 315 w 10000"/>
              <a:gd name="connsiteY83-3028" fmla="*/ 2330 h 9774"/>
              <a:gd name="connsiteX84-3029" fmla="*/ 315 w 10000"/>
              <a:gd name="connsiteY84-3030" fmla="*/ 1882 h 9774"/>
              <a:gd name="connsiteX85-3031" fmla="*/ 315 w 10000"/>
              <a:gd name="connsiteY85-3032" fmla="*/ 1549 h 9774"/>
              <a:gd name="connsiteX86-3033" fmla="*/ 157 w 10000"/>
              <a:gd name="connsiteY86-3034" fmla="*/ 1213 h 9774"/>
              <a:gd name="connsiteX87-3035" fmla="*/ 157 w 10000"/>
              <a:gd name="connsiteY87-3036" fmla="*/ 989 h 9774"/>
              <a:gd name="connsiteX88-3037" fmla="*/ 157 w 10000"/>
              <a:gd name="connsiteY88-3038" fmla="*/ 655 h 9774"/>
              <a:gd name="connsiteX89-3039" fmla="*/ 157 w 10000"/>
              <a:gd name="connsiteY89-3040" fmla="*/ 443 h 9774"/>
              <a:gd name="connsiteX90-3041" fmla="*/ 157 w 10000"/>
              <a:gd name="connsiteY90-3042" fmla="*/ 332 h 9774"/>
              <a:gd name="connsiteX91-3043" fmla="*/ 157 w 10000"/>
              <a:gd name="connsiteY91-3044" fmla="*/ 111 h 9774"/>
              <a:gd name="connsiteX92-3045" fmla="*/ 0 w 10000"/>
              <a:gd name="connsiteY92-3046" fmla="*/ 0 h 9774"/>
              <a:gd name="connsiteX93-3047" fmla="*/ 1553 w 10000"/>
              <a:gd name="connsiteY93-3048" fmla="*/ 111 h 9774"/>
              <a:gd name="connsiteX94-3049" fmla="*/ 1553 w 10000"/>
              <a:gd name="connsiteY94-3050" fmla="*/ 221 h 9774"/>
              <a:gd name="connsiteX95-3051" fmla="*/ 1553 w 10000"/>
              <a:gd name="connsiteY95-3052" fmla="*/ 443 h 9774"/>
              <a:gd name="connsiteX96-3053" fmla="*/ 1395 w 10000"/>
              <a:gd name="connsiteY96-3054" fmla="*/ 655 h 9774"/>
              <a:gd name="connsiteX97-3055" fmla="*/ 1395 w 10000"/>
              <a:gd name="connsiteY97-3056" fmla="*/ 878 h 9774"/>
              <a:gd name="connsiteX98-3057" fmla="*/ 1395 w 10000"/>
              <a:gd name="connsiteY98-3058" fmla="*/ 1213 h 9774"/>
              <a:gd name="connsiteX99-3059" fmla="*/ 1395 w 10000"/>
              <a:gd name="connsiteY99-3060" fmla="*/ 1661 h 9774"/>
              <a:gd name="connsiteX100-3061" fmla="*/ 1238 w 10000"/>
              <a:gd name="connsiteY100-3062" fmla="*/ 2219 h 9774"/>
              <a:gd name="connsiteX101-3063" fmla="*/ 1238 w 10000"/>
              <a:gd name="connsiteY101-3064" fmla="*/ 2778 h 9774"/>
              <a:gd name="connsiteX102-3065" fmla="*/ 1238 w 10000"/>
              <a:gd name="connsiteY102-3066" fmla="*/ 2778 h 9774"/>
              <a:gd name="connsiteX0-3067" fmla="*/ 1081 w 9843"/>
              <a:gd name="connsiteY0-3068" fmla="*/ 2766 h 9924"/>
              <a:gd name="connsiteX1-3069" fmla="*/ 1081 w 9843"/>
              <a:gd name="connsiteY1-3070" fmla="*/ 3322 h 9924"/>
              <a:gd name="connsiteX2-3071" fmla="*/ 1081 w 9843"/>
              <a:gd name="connsiteY2-3072" fmla="*/ 3779 h 9924"/>
              <a:gd name="connsiteX3-3073" fmla="*/ 1081 w 9843"/>
              <a:gd name="connsiteY3-3074" fmla="*/ 4236 h 9924"/>
              <a:gd name="connsiteX4-3075" fmla="*/ 1081 w 9843"/>
              <a:gd name="connsiteY4-3076" fmla="*/ 4695 h 9924"/>
              <a:gd name="connsiteX5-3077" fmla="*/ 1081 w 9843"/>
              <a:gd name="connsiteY5-3078" fmla="*/ 5152 h 9924"/>
              <a:gd name="connsiteX6-3079" fmla="*/ 1081 w 9843"/>
              <a:gd name="connsiteY6-3080" fmla="*/ 5494 h 9924"/>
              <a:gd name="connsiteX7-3081" fmla="*/ 1081 w 9843"/>
              <a:gd name="connsiteY7-3082" fmla="*/ 5838 h 9924"/>
              <a:gd name="connsiteX8-3083" fmla="*/ 1081 w 9843"/>
              <a:gd name="connsiteY8-3084" fmla="*/ 6051 h 9924"/>
              <a:gd name="connsiteX9-3085" fmla="*/ 923 w 9843"/>
              <a:gd name="connsiteY9-3086" fmla="*/ 6622 h 9924"/>
              <a:gd name="connsiteX10-3087" fmla="*/ 923 w 9843"/>
              <a:gd name="connsiteY10-3088" fmla="*/ 7081 h 9924"/>
              <a:gd name="connsiteX11-3089" fmla="*/ 1081 w 9843"/>
              <a:gd name="connsiteY11-3090" fmla="*/ 7423 h 9924"/>
              <a:gd name="connsiteX12-3091" fmla="*/ 1081 w 9843"/>
              <a:gd name="connsiteY12-3092" fmla="*/ 7767 h 9924"/>
              <a:gd name="connsiteX13-3093" fmla="*/ 1238 w 9843"/>
              <a:gd name="connsiteY13-3094" fmla="*/ 8109 h 9924"/>
              <a:gd name="connsiteX14-3095" fmla="*/ 1396 w 9843"/>
              <a:gd name="connsiteY14-3096" fmla="*/ 8452 h 9924"/>
              <a:gd name="connsiteX15-3097" fmla="*/ 1553 w 9843"/>
              <a:gd name="connsiteY15-3098" fmla="*/ 8667 h 9924"/>
              <a:gd name="connsiteX16-3099" fmla="*/ 1867 w 9843"/>
              <a:gd name="connsiteY16-3100" fmla="*/ 8781 h 9924"/>
              <a:gd name="connsiteX17-3101" fmla="*/ 2180 w 9843"/>
              <a:gd name="connsiteY17-3102" fmla="*/ 8896 h 9924"/>
              <a:gd name="connsiteX18-3103" fmla="*/ 2653 w 9843"/>
              <a:gd name="connsiteY18-3104" fmla="*/ 9009 h 9924"/>
              <a:gd name="connsiteX19-3105" fmla="*/ 3281 w 9843"/>
              <a:gd name="connsiteY19-3106" fmla="*/ 9124 h 9924"/>
              <a:gd name="connsiteX20-3107" fmla="*/ 3910 w 9843"/>
              <a:gd name="connsiteY20-3108" fmla="*/ 9124 h 9924"/>
              <a:gd name="connsiteX21-3109" fmla="*/ 4519 w 9843"/>
              <a:gd name="connsiteY21-3110" fmla="*/ 9124 h 9924"/>
              <a:gd name="connsiteX22-3111" fmla="*/ 5147 w 9843"/>
              <a:gd name="connsiteY22-3112" fmla="*/ 9124 h 9924"/>
              <a:gd name="connsiteX23-3113" fmla="*/ 5619 w 9843"/>
              <a:gd name="connsiteY23-3114" fmla="*/ 9124 h 9924"/>
              <a:gd name="connsiteX24-3115" fmla="*/ 6090 w 9843"/>
              <a:gd name="connsiteY24-3116" fmla="*/ 9009 h 9924"/>
              <a:gd name="connsiteX25-3117" fmla="*/ 6877 w 9843"/>
              <a:gd name="connsiteY25-3118" fmla="*/ 8896 h 9924"/>
              <a:gd name="connsiteX26-3119" fmla="*/ 7505 w 9843"/>
              <a:gd name="connsiteY26-3120" fmla="*/ 8781 h 9924"/>
              <a:gd name="connsiteX27-3121" fmla="*/ 7663 w 9843"/>
              <a:gd name="connsiteY27-3122" fmla="*/ 8667 h 9924"/>
              <a:gd name="connsiteX28-3123" fmla="*/ 7820 w 9843"/>
              <a:gd name="connsiteY28-3124" fmla="*/ 8566 h 9924"/>
              <a:gd name="connsiteX29-3125" fmla="*/ 7976 w 9843"/>
              <a:gd name="connsiteY29-3126" fmla="*/ 8452 h 9924"/>
              <a:gd name="connsiteX30-3127" fmla="*/ 8134 w 9843"/>
              <a:gd name="connsiteY30-3128" fmla="*/ 8338 h 9924"/>
              <a:gd name="connsiteX31-3129" fmla="*/ 8271 w 9843"/>
              <a:gd name="connsiteY31-3130" fmla="*/ 7880 h 9924"/>
              <a:gd name="connsiteX32-3131" fmla="*/ 8429 w 9843"/>
              <a:gd name="connsiteY32-3132" fmla="*/ 7423 h 9924"/>
              <a:gd name="connsiteX33-3133" fmla="*/ 8585 w 9843"/>
              <a:gd name="connsiteY33-3134" fmla="*/ 7194 h 9924"/>
              <a:gd name="connsiteX34-3135" fmla="*/ 8585 w 9843"/>
              <a:gd name="connsiteY34-3136" fmla="*/ 6967 h 9924"/>
              <a:gd name="connsiteX35-3137" fmla="*/ 8585 w 9843"/>
              <a:gd name="connsiteY35-3138" fmla="*/ 6736 h 9924"/>
              <a:gd name="connsiteX36-3139" fmla="*/ 8585 w 9843"/>
              <a:gd name="connsiteY36-3140" fmla="*/ 6622 h 9924"/>
              <a:gd name="connsiteX37-3141" fmla="*/ 8742 w 9843"/>
              <a:gd name="connsiteY37-3142" fmla="*/ 6509 h 9924"/>
              <a:gd name="connsiteX38-3143" fmla="*/ 8742 w 9843"/>
              <a:gd name="connsiteY38-3144" fmla="*/ 6395 h 9924"/>
              <a:gd name="connsiteX39-3145" fmla="*/ 8742 w 9843"/>
              <a:gd name="connsiteY39-3146" fmla="*/ 6395 h 9924"/>
              <a:gd name="connsiteX40-3147" fmla="*/ 8900 w 9843"/>
              <a:gd name="connsiteY40-3148" fmla="*/ 6395 h 9924"/>
              <a:gd name="connsiteX41-3149" fmla="*/ 9057 w 9843"/>
              <a:gd name="connsiteY41-3150" fmla="*/ 6395 h 9924"/>
              <a:gd name="connsiteX42-3151" fmla="*/ 9057 w 9843"/>
              <a:gd name="connsiteY42-3152" fmla="*/ 6509 h 9924"/>
              <a:gd name="connsiteX43-3153" fmla="*/ 9214 w 9843"/>
              <a:gd name="connsiteY43-3154" fmla="*/ 6622 h 9924"/>
              <a:gd name="connsiteX44-3155" fmla="*/ 9214 w 9843"/>
              <a:gd name="connsiteY44-3156" fmla="*/ 6854 h 9924"/>
              <a:gd name="connsiteX45-3157" fmla="*/ 9214 w 9843"/>
              <a:gd name="connsiteY45-3158" fmla="*/ 6967 h 9924"/>
              <a:gd name="connsiteX46-3159" fmla="*/ 9214 w 9843"/>
              <a:gd name="connsiteY46-3160" fmla="*/ 7194 h 9924"/>
              <a:gd name="connsiteX47-3161" fmla="*/ 9372 w 9843"/>
              <a:gd name="connsiteY47-3162" fmla="*/ 7652 h 9924"/>
              <a:gd name="connsiteX48-3163" fmla="*/ 9372 w 9843"/>
              <a:gd name="connsiteY48-3164" fmla="*/ 7994 h 9924"/>
              <a:gd name="connsiteX49-3165" fmla="*/ 9528 w 9843"/>
              <a:gd name="connsiteY49-3166" fmla="*/ 8338 h 9924"/>
              <a:gd name="connsiteX50-3167" fmla="*/ 9686 w 9843"/>
              <a:gd name="connsiteY50-3168" fmla="*/ 8566 h 9924"/>
              <a:gd name="connsiteX51-3169" fmla="*/ 9843 w 9843"/>
              <a:gd name="connsiteY51-3170" fmla="*/ 8781 h 9924"/>
              <a:gd name="connsiteX52-3171" fmla="*/ 9843 w 9843"/>
              <a:gd name="connsiteY52-3172" fmla="*/ 9009 h 9924"/>
              <a:gd name="connsiteX53-3173" fmla="*/ 9686 w 9843"/>
              <a:gd name="connsiteY53-3174" fmla="*/ 9239 h 9924"/>
              <a:gd name="connsiteX54-3175" fmla="*/ 9372 w 9843"/>
              <a:gd name="connsiteY54-3176" fmla="*/ 9352 h 9924"/>
              <a:gd name="connsiteX55-3177" fmla="*/ 9057 w 9843"/>
              <a:gd name="connsiteY55-3178" fmla="*/ 9466 h 9924"/>
              <a:gd name="connsiteX56-3179" fmla="*/ 8585 w 9843"/>
              <a:gd name="connsiteY56-3180" fmla="*/ 9582 h 9924"/>
              <a:gd name="connsiteX57-3181" fmla="*/ 8134 w 9843"/>
              <a:gd name="connsiteY57-3182" fmla="*/ 9697 h 9924"/>
              <a:gd name="connsiteX58-3183" fmla="*/ 7663 w 9843"/>
              <a:gd name="connsiteY58-3184" fmla="*/ 9810 h 9924"/>
              <a:gd name="connsiteX59-3185" fmla="*/ 7033 w 9843"/>
              <a:gd name="connsiteY59-3186" fmla="*/ 9810 h 9924"/>
              <a:gd name="connsiteX60-3187" fmla="*/ 6247 w 9843"/>
              <a:gd name="connsiteY60-3188" fmla="*/ 9924 h 9924"/>
              <a:gd name="connsiteX61-3189" fmla="*/ 5461 w 9843"/>
              <a:gd name="connsiteY61-3190" fmla="*/ 9924 h 9924"/>
              <a:gd name="connsiteX62-3191" fmla="*/ 4519 w 9843"/>
              <a:gd name="connsiteY62-3192" fmla="*/ 9924 h 9924"/>
              <a:gd name="connsiteX63-3193" fmla="*/ 3752 w 9843"/>
              <a:gd name="connsiteY63-3194" fmla="*/ 9924 h 9924"/>
              <a:gd name="connsiteX64-3195" fmla="*/ 2966 w 9843"/>
              <a:gd name="connsiteY64-3196" fmla="*/ 9810 h 9924"/>
              <a:gd name="connsiteX65-3197" fmla="*/ 2338 w 9843"/>
              <a:gd name="connsiteY65-3198" fmla="*/ 9810 h 9924"/>
              <a:gd name="connsiteX66-3199" fmla="*/ 1867 w 9843"/>
              <a:gd name="connsiteY66-3200" fmla="*/ 9697 h 9924"/>
              <a:gd name="connsiteX67-3201" fmla="*/ 1396 w 9843"/>
              <a:gd name="connsiteY67-3202" fmla="*/ 9466 h 9924"/>
              <a:gd name="connsiteX68-3203" fmla="*/ 923 w 9843"/>
              <a:gd name="connsiteY68-3204" fmla="*/ 9352 h 9924"/>
              <a:gd name="connsiteX69-3205" fmla="*/ 629 w 9843"/>
              <a:gd name="connsiteY69-3206" fmla="*/ 9124 h 9924"/>
              <a:gd name="connsiteX70-3207" fmla="*/ 471 w 9843"/>
              <a:gd name="connsiteY70-3208" fmla="*/ 8781 h 9924"/>
              <a:gd name="connsiteX71-3209" fmla="*/ 314 w 9843"/>
              <a:gd name="connsiteY71-3210" fmla="*/ 8452 h 9924"/>
              <a:gd name="connsiteX72-3211" fmla="*/ 158 w 9843"/>
              <a:gd name="connsiteY72-3212" fmla="*/ 7994 h 9924"/>
              <a:gd name="connsiteX73-3213" fmla="*/ 158 w 9843"/>
              <a:gd name="connsiteY73-3214" fmla="*/ 7538 h 9924"/>
              <a:gd name="connsiteX74-3215" fmla="*/ 158 w 9843"/>
              <a:gd name="connsiteY74-3216" fmla="*/ 6967 h 9924"/>
              <a:gd name="connsiteX75-3217" fmla="*/ 158 w 9843"/>
              <a:gd name="connsiteY75-3218" fmla="*/ 6281 h 9924"/>
              <a:gd name="connsiteX76-3219" fmla="*/ 158 w 9843"/>
              <a:gd name="connsiteY76-3220" fmla="*/ 5494 h 9924"/>
              <a:gd name="connsiteX77-3221" fmla="*/ 158 w 9843"/>
              <a:gd name="connsiteY77-3222" fmla="*/ 5039 h 9924"/>
              <a:gd name="connsiteX78-3223" fmla="*/ 158 w 9843"/>
              <a:gd name="connsiteY78-3224" fmla="*/ 4580 h 9924"/>
              <a:gd name="connsiteX79-3225" fmla="*/ 158 w 9843"/>
              <a:gd name="connsiteY79-3226" fmla="*/ 4123 h 9924"/>
              <a:gd name="connsiteX80-3227" fmla="*/ 158 w 9843"/>
              <a:gd name="connsiteY80-3228" fmla="*/ 3666 h 9924"/>
              <a:gd name="connsiteX81-3229" fmla="*/ 158 w 9843"/>
              <a:gd name="connsiteY81-3230" fmla="*/ 3107 h 9924"/>
              <a:gd name="connsiteX82-3231" fmla="*/ 158 w 9843"/>
              <a:gd name="connsiteY82-3232" fmla="*/ 2651 h 9924"/>
              <a:gd name="connsiteX83-3233" fmla="*/ 158 w 9843"/>
              <a:gd name="connsiteY83-3234" fmla="*/ 2308 h 9924"/>
              <a:gd name="connsiteX84-3235" fmla="*/ 158 w 9843"/>
              <a:gd name="connsiteY84-3236" fmla="*/ 1850 h 9924"/>
              <a:gd name="connsiteX85-3237" fmla="*/ 158 w 9843"/>
              <a:gd name="connsiteY85-3238" fmla="*/ 1509 h 9924"/>
              <a:gd name="connsiteX86-3239" fmla="*/ 0 w 9843"/>
              <a:gd name="connsiteY86-3240" fmla="*/ 1165 h 9924"/>
              <a:gd name="connsiteX87-3241" fmla="*/ 0 w 9843"/>
              <a:gd name="connsiteY87-3242" fmla="*/ 936 h 9924"/>
              <a:gd name="connsiteX88-3243" fmla="*/ 0 w 9843"/>
              <a:gd name="connsiteY88-3244" fmla="*/ 594 h 9924"/>
              <a:gd name="connsiteX89-3245" fmla="*/ 0 w 9843"/>
              <a:gd name="connsiteY89-3246" fmla="*/ 377 h 9924"/>
              <a:gd name="connsiteX90-3247" fmla="*/ 0 w 9843"/>
              <a:gd name="connsiteY90-3248" fmla="*/ 264 h 9924"/>
              <a:gd name="connsiteX91-3249" fmla="*/ 0 w 9843"/>
              <a:gd name="connsiteY91-3250" fmla="*/ 38 h 9924"/>
              <a:gd name="connsiteX92-3251" fmla="*/ 1396 w 9843"/>
              <a:gd name="connsiteY92-3252" fmla="*/ 38 h 9924"/>
              <a:gd name="connsiteX93-3253" fmla="*/ 1396 w 9843"/>
              <a:gd name="connsiteY93-3254" fmla="*/ 150 h 9924"/>
              <a:gd name="connsiteX94-3255" fmla="*/ 1396 w 9843"/>
              <a:gd name="connsiteY94-3256" fmla="*/ 377 h 9924"/>
              <a:gd name="connsiteX95-3257" fmla="*/ 1238 w 9843"/>
              <a:gd name="connsiteY95-3258" fmla="*/ 594 h 9924"/>
              <a:gd name="connsiteX96-3259" fmla="*/ 1238 w 9843"/>
              <a:gd name="connsiteY96-3260" fmla="*/ 822 h 9924"/>
              <a:gd name="connsiteX97-3261" fmla="*/ 1238 w 9843"/>
              <a:gd name="connsiteY97-3262" fmla="*/ 1165 h 9924"/>
              <a:gd name="connsiteX98-3263" fmla="*/ 1238 w 9843"/>
              <a:gd name="connsiteY98-3264" fmla="*/ 1623 h 9924"/>
              <a:gd name="connsiteX99-3265" fmla="*/ 1081 w 9843"/>
              <a:gd name="connsiteY99-3266" fmla="*/ 2194 h 9924"/>
              <a:gd name="connsiteX100-3267" fmla="*/ 1081 w 9843"/>
              <a:gd name="connsiteY100-3268" fmla="*/ 2766 h 9924"/>
              <a:gd name="connsiteX101-3269" fmla="*/ 1081 w 9843"/>
              <a:gd name="connsiteY101-3270" fmla="*/ 2766 h 9924"/>
              <a:gd name="connsiteX0-3271" fmla="*/ 1098 w 10000"/>
              <a:gd name="connsiteY0-3272" fmla="*/ 2787 h 10000"/>
              <a:gd name="connsiteX1-3273" fmla="*/ 1098 w 10000"/>
              <a:gd name="connsiteY1-3274" fmla="*/ 3347 h 10000"/>
              <a:gd name="connsiteX2-3275" fmla="*/ 1098 w 10000"/>
              <a:gd name="connsiteY2-3276" fmla="*/ 3808 h 10000"/>
              <a:gd name="connsiteX3-3277" fmla="*/ 1098 w 10000"/>
              <a:gd name="connsiteY3-3278" fmla="*/ 4268 h 10000"/>
              <a:gd name="connsiteX4-3279" fmla="*/ 1098 w 10000"/>
              <a:gd name="connsiteY4-3280" fmla="*/ 4731 h 10000"/>
              <a:gd name="connsiteX5-3281" fmla="*/ 1098 w 10000"/>
              <a:gd name="connsiteY5-3282" fmla="*/ 5191 h 10000"/>
              <a:gd name="connsiteX6-3283" fmla="*/ 1098 w 10000"/>
              <a:gd name="connsiteY6-3284" fmla="*/ 5536 h 10000"/>
              <a:gd name="connsiteX7-3285" fmla="*/ 1098 w 10000"/>
              <a:gd name="connsiteY7-3286" fmla="*/ 5883 h 10000"/>
              <a:gd name="connsiteX8-3287" fmla="*/ 1098 w 10000"/>
              <a:gd name="connsiteY8-3288" fmla="*/ 6097 h 10000"/>
              <a:gd name="connsiteX9-3289" fmla="*/ 938 w 10000"/>
              <a:gd name="connsiteY9-3290" fmla="*/ 6673 h 10000"/>
              <a:gd name="connsiteX10-3291" fmla="*/ 938 w 10000"/>
              <a:gd name="connsiteY10-3292" fmla="*/ 7135 h 10000"/>
              <a:gd name="connsiteX11-3293" fmla="*/ 1098 w 10000"/>
              <a:gd name="connsiteY11-3294" fmla="*/ 7480 h 10000"/>
              <a:gd name="connsiteX12-3295" fmla="*/ 1098 w 10000"/>
              <a:gd name="connsiteY12-3296" fmla="*/ 7826 h 10000"/>
              <a:gd name="connsiteX13-3297" fmla="*/ 1258 w 10000"/>
              <a:gd name="connsiteY13-3298" fmla="*/ 8171 h 10000"/>
              <a:gd name="connsiteX14-3299" fmla="*/ 1418 w 10000"/>
              <a:gd name="connsiteY14-3300" fmla="*/ 8517 h 10000"/>
              <a:gd name="connsiteX15-3301" fmla="*/ 1578 w 10000"/>
              <a:gd name="connsiteY15-3302" fmla="*/ 8733 h 10000"/>
              <a:gd name="connsiteX16-3303" fmla="*/ 1897 w 10000"/>
              <a:gd name="connsiteY16-3304" fmla="*/ 8848 h 10000"/>
              <a:gd name="connsiteX17-3305" fmla="*/ 2215 w 10000"/>
              <a:gd name="connsiteY17-3306" fmla="*/ 8964 h 10000"/>
              <a:gd name="connsiteX18-3307" fmla="*/ 2695 w 10000"/>
              <a:gd name="connsiteY18-3308" fmla="*/ 9078 h 10000"/>
              <a:gd name="connsiteX19-3309" fmla="*/ 3333 w 10000"/>
              <a:gd name="connsiteY19-3310" fmla="*/ 9194 h 10000"/>
              <a:gd name="connsiteX20-3311" fmla="*/ 3972 w 10000"/>
              <a:gd name="connsiteY20-3312" fmla="*/ 9194 h 10000"/>
              <a:gd name="connsiteX21-3313" fmla="*/ 4591 w 10000"/>
              <a:gd name="connsiteY21-3314" fmla="*/ 9194 h 10000"/>
              <a:gd name="connsiteX22-3315" fmla="*/ 5229 w 10000"/>
              <a:gd name="connsiteY22-3316" fmla="*/ 9194 h 10000"/>
              <a:gd name="connsiteX23-3317" fmla="*/ 5709 w 10000"/>
              <a:gd name="connsiteY23-3318" fmla="*/ 9194 h 10000"/>
              <a:gd name="connsiteX24-3319" fmla="*/ 6187 w 10000"/>
              <a:gd name="connsiteY24-3320" fmla="*/ 9078 h 10000"/>
              <a:gd name="connsiteX25-3321" fmla="*/ 6987 w 10000"/>
              <a:gd name="connsiteY25-3322" fmla="*/ 8964 h 10000"/>
              <a:gd name="connsiteX26-3323" fmla="*/ 7625 w 10000"/>
              <a:gd name="connsiteY26-3324" fmla="*/ 8848 h 10000"/>
              <a:gd name="connsiteX27-3325" fmla="*/ 7785 w 10000"/>
              <a:gd name="connsiteY27-3326" fmla="*/ 8733 h 10000"/>
              <a:gd name="connsiteX28-3327" fmla="*/ 7945 w 10000"/>
              <a:gd name="connsiteY28-3328" fmla="*/ 8632 h 10000"/>
              <a:gd name="connsiteX29-3329" fmla="*/ 8103 w 10000"/>
              <a:gd name="connsiteY29-3330" fmla="*/ 8517 h 10000"/>
              <a:gd name="connsiteX30-3331" fmla="*/ 8264 w 10000"/>
              <a:gd name="connsiteY30-3332" fmla="*/ 8402 h 10000"/>
              <a:gd name="connsiteX31-3333" fmla="*/ 8403 w 10000"/>
              <a:gd name="connsiteY31-3334" fmla="*/ 7940 h 10000"/>
              <a:gd name="connsiteX32-3335" fmla="*/ 8563 w 10000"/>
              <a:gd name="connsiteY32-3336" fmla="*/ 7480 h 10000"/>
              <a:gd name="connsiteX33-3337" fmla="*/ 8722 w 10000"/>
              <a:gd name="connsiteY33-3338" fmla="*/ 7249 h 10000"/>
              <a:gd name="connsiteX34-3339" fmla="*/ 8722 w 10000"/>
              <a:gd name="connsiteY34-3340" fmla="*/ 7020 h 10000"/>
              <a:gd name="connsiteX35-3341" fmla="*/ 8722 w 10000"/>
              <a:gd name="connsiteY35-3342" fmla="*/ 6788 h 10000"/>
              <a:gd name="connsiteX36-3343" fmla="*/ 8722 w 10000"/>
              <a:gd name="connsiteY36-3344" fmla="*/ 6673 h 10000"/>
              <a:gd name="connsiteX37-3345" fmla="*/ 8881 w 10000"/>
              <a:gd name="connsiteY37-3346" fmla="*/ 6559 h 10000"/>
              <a:gd name="connsiteX38-3347" fmla="*/ 8881 w 10000"/>
              <a:gd name="connsiteY38-3348" fmla="*/ 6444 h 10000"/>
              <a:gd name="connsiteX39-3349" fmla="*/ 8881 w 10000"/>
              <a:gd name="connsiteY39-3350" fmla="*/ 6444 h 10000"/>
              <a:gd name="connsiteX40-3351" fmla="*/ 9042 w 10000"/>
              <a:gd name="connsiteY40-3352" fmla="*/ 6444 h 10000"/>
              <a:gd name="connsiteX41-3353" fmla="*/ 9201 w 10000"/>
              <a:gd name="connsiteY41-3354" fmla="*/ 6444 h 10000"/>
              <a:gd name="connsiteX42-3355" fmla="*/ 9201 w 10000"/>
              <a:gd name="connsiteY42-3356" fmla="*/ 6559 h 10000"/>
              <a:gd name="connsiteX43-3357" fmla="*/ 9361 w 10000"/>
              <a:gd name="connsiteY43-3358" fmla="*/ 6673 h 10000"/>
              <a:gd name="connsiteX44-3359" fmla="*/ 9361 w 10000"/>
              <a:gd name="connsiteY44-3360" fmla="*/ 6906 h 10000"/>
              <a:gd name="connsiteX45-3361" fmla="*/ 9361 w 10000"/>
              <a:gd name="connsiteY45-3362" fmla="*/ 7020 h 10000"/>
              <a:gd name="connsiteX46-3363" fmla="*/ 9361 w 10000"/>
              <a:gd name="connsiteY46-3364" fmla="*/ 7249 h 10000"/>
              <a:gd name="connsiteX47-3365" fmla="*/ 9521 w 10000"/>
              <a:gd name="connsiteY47-3366" fmla="*/ 7711 h 10000"/>
              <a:gd name="connsiteX48-3367" fmla="*/ 9521 w 10000"/>
              <a:gd name="connsiteY48-3368" fmla="*/ 8055 h 10000"/>
              <a:gd name="connsiteX49-3369" fmla="*/ 9680 w 10000"/>
              <a:gd name="connsiteY49-3370" fmla="*/ 8402 h 10000"/>
              <a:gd name="connsiteX50-3371" fmla="*/ 9840 w 10000"/>
              <a:gd name="connsiteY50-3372" fmla="*/ 8632 h 10000"/>
              <a:gd name="connsiteX51-3373" fmla="*/ 10000 w 10000"/>
              <a:gd name="connsiteY51-3374" fmla="*/ 8848 h 10000"/>
              <a:gd name="connsiteX52-3375" fmla="*/ 10000 w 10000"/>
              <a:gd name="connsiteY52-3376" fmla="*/ 9078 h 10000"/>
              <a:gd name="connsiteX53-3377" fmla="*/ 9840 w 10000"/>
              <a:gd name="connsiteY53-3378" fmla="*/ 9310 h 10000"/>
              <a:gd name="connsiteX54-3379" fmla="*/ 9521 w 10000"/>
              <a:gd name="connsiteY54-3380" fmla="*/ 9424 h 10000"/>
              <a:gd name="connsiteX55-3381" fmla="*/ 9201 w 10000"/>
              <a:gd name="connsiteY55-3382" fmla="*/ 9538 h 10000"/>
              <a:gd name="connsiteX56-3383" fmla="*/ 8722 w 10000"/>
              <a:gd name="connsiteY56-3384" fmla="*/ 9655 h 10000"/>
              <a:gd name="connsiteX57-3385" fmla="*/ 8264 w 10000"/>
              <a:gd name="connsiteY57-3386" fmla="*/ 9771 h 10000"/>
              <a:gd name="connsiteX58-3387" fmla="*/ 7785 w 10000"/>
              <a:gd name="connsiteY58-3388" fmla="*/ 9885 h 10000"/>
              <a:gd name="connsiteX59-3389" fmla="*/ 7145 w 10000"/>
              <a:gd name="connsiteY59-3390" fmla="*/ 9885 h 10000"/>
              <a:gd name="connsiteX60-3391" fmla="*/ 6347 w 10000"/>
              <a:gd name="connsiteY60-3392" fmla="*/ 10000 h 10000"/>
              <a:gd name="connsiteX61-3393" fmla="*/ 5548 w 10000"/>
              <a:gd name="connsiteY61-3394" fmla="*/ 10000 h 10000"/>
              <a:gd name="connsiteX62-3395" fmla="*/ 4591 w 10000"/>
              <a:gd name="connsiteY62-3396" fmla="*/ 10000 h 10000"/>
              <a:gd name="connsiteX63-3397" fmla="*/ 3812 w 10000"/>
              <a:gd name="connsiteY63-3398" fmla="*/ 10000 h 10000"/>
              <a:gd name="connsiteX64-3399" fmla="*/ 3013 w 10000"/>
              <a:gd name="connsiteY64-3400" fmla="*/ 9885 h 10000"/>
              <a:gd name="connsiteX65-3401" fmla="*/ 2375 w 10000"/>
              <a:gd name="connsiteY65-3402" fmla="*/ 9885 h 10000"/>
              <a:gd name="connsiteX66-3403" fmla="*/ 1897 w 10000"/>
              <a:gd name="connsiteY66-3404" fmla="*/ 9771 h 10000"/>
              <a:gd name="connsiteX67-3405" fmla="*/ 1418 w 10000"/>
              <a:gd name="connsiteY67-3406" fmla="*/ 9538 h 10000"/>
              <a:gd name="connsiteX68-3407" fmla="*/ 938 w 10000"/>
              <a:gd name="connsiteY68-3408" fmla="*/ 9424 h 10000"/>
              <a:gd name="connsiteX69-3409" fmla="*/ 639 w 10000"/>
              <a:gd name="connsiteY69-3410" fmla="*/ 9194 h 10000"/>
              <a:gd name="connsiteX70-3411" fmla="*/ 479 w 10000"/>
              <a:gd name="connsiteY70-3412" fmla="*/ 8848 h 10000"/>
              <a:gd name="connsiteX71-3413" fmla="*/ 319 w 10000"/>
              <a:gd name="connsiteY71-3414" fmla="*/ 8517 h 10000"/>
              <a:gd name="connsiteX72-3415" fmla="*/ 161 w 10000"/>
              <a:gd name="connsiteY72-3416" fmla="*/ 8055 h 10000"/>
              <a:gd name="connsiteX73-3417" fmla="*/ 161 w 10000"/>
              <a:gd name="connsiteY73-3418" fmla="*/ 7596 h 10000"/>
              <a:gd name="connsiteX74-3419" fmla="*/ 161 w 10000"/>
              <a:gd name="connsiteY74-3420" fmla="*/ 7020 h 10000"/>
              <a:gd name="connsiteX75-3421" fmla="*/ 161 w 10000"/>
              <a:gd name="connsiteY75-3422" fmla="*/ 6329 h 10000"/>
              <a:gd name="connsiteX76-3423" fmla="*/ 161 w 10000"/>
              <a:gd name="connsiteY76-3424" fmla="*/ 5536 h 10000"/>
              <a:gd name="connsiteX77-3425" fmla="*/ 161 w 10000"/>
              <a:gd name="connsiteY77-3426" fmla="*/ 5078 h 10000"/>
              <a:gd name="connsiteX78-3427" fmla="*/ 161 w 10000"/>
              <a:gd name="connsiteY78-3428" fmla="*/ 4615 h 10000"/>
              <a:gd name="connsiteX79-3429" fmla="*/ 161 w 10000"/>
              <a:gd name="connsiteY79-3430" fmla="*/ 4155 h 10000"/>
              <a:gd name="connsiteX80-3431" fmla="*/ 161 w 10000"/>
              <a:gd name="connsiteY80-3432" fmla="*/ 3694 h 10000"/>
              <a:gd name="connsiteX81-3433" fmla="*/ 161 w 10000"/>
              <a:gd name="connsiteY81-3434" fmla="*/ 3131 h 10000"/>
              <a:gd name="connsiteX82-3435" fmla="*/ 161 w 10000"/>
              <a:gd name="connsiteY82-3436" fmla="*/ 2671 h 10000"/>
              <a:gd name="connsiteX83-3437" fmla="*/ 161 w 10000"/>
              <a:gd name="connsiteY83-3438" fmla="*/ 2326 h 10000"/>
              <a:gd name="connsiteX84-3439" fmla="*/ 161 w 10000"/>
              <a:gd name="connsiteY84-3440" fmla="*/ 1864 h 10000"/>
              <a:gd name="connsiteX85-3441" fmla="*/ 161 w 10000"/>
              <a:gd name="connsiteY85-3442" fmla="*/ 1521 h 10000"/>
              <a:gd name="connsiteX86-3443" fmla="*/ 0 w 10000"/>
              <a:gd name="connsiteY86-3444" fmla="*/ 1174 h 10000"/>
              <a:gd name="connsiteX87-3445" fmla="*/ 0 w 10000"/>
              <a:gd name="connsiteY87-3446" fmla="*/ 943 h 10000"/>
              <a:gd name="connsiteX88-3447" fmla="*/ 0 w 10000"/>
              <a:gd name="connsiteY88-3448" fmla="*/ 599 h 10000"/>
              <a:gd name="connsiteX89-3449" fmla="*/ 0 w 10000"/>
              <a:gd name="connsiteY89-3450" fmla="*/ 380 h 10000"/>
              <a:gd name="connsiteX90-3451" fmla="*/ 0 w 10000"/>
              <a:gd name="connsiteY90-3452" fmla="*/ 38 h 10000"/>
              <a:gd name="connsiteX91-3453" fmla="*/ 1418 w 10000"/>
              <a:gd name="connsiteY91-3454" fmla="*/ 38 h 10000"/>
              <a:gd name="connsiteX92-3455" fmla="*/ 1418 w 10000"/>
              <a:gd name="connsiteY92-3456" fmla="*/ 151 h 10000"/>
              <a:gd name="connsiteX93-3457" fmla="*/ 1418 w 10000"/>
              <a:gd name="connsiteY93-3458" fmla="*/ 380 h 10000"/>
              <a:gd name="connsiteX94-3459" fmla="*/ 1258 w 10000"/>
              <a:gd name="connsiteY94-3460" fmla="*/ 599 h 10000"/>
              <a:gd name="connsiteX95-3461" fmla="*/ 1258 w 10000"/>
              <a:gd name="connsiteY95-3462" fmla="*/ 828 h 10000"/>
              <a:gd name="connsiteX96-3463" fmla="*/ 1258 w 10000"/>
              <a:gd name="connsiteY96-3464" fmla="*/ 1174 h 10000"/>
              <a:gd name="connsiteX97-3465" fmla="*/ 1258 w 10000"/>
              <a:gd name="connsiteY97-3466" fmla="*/ 1635 h 10000"/>
              <a:gd name="connsiteX98-3467" fmla="*/ 1098 w 10000"/>
              <a:gd name="connsiteY98-3468" fmla="*/ 2211 h 10000"/>
              <a:gd name="connsiteX99-3469" fmla="*/ 1098 w 10000"/>
              <a:gd name="connsiteY99-3470" fmla="*/ 2787 h 10000"/>
              <a:gd name="connsiteX100-3471" fmla="*/ 1098 w 10000"/>
              <a:gd name="connsiteY100-3472" fmla="*/ 2787 h 10000"/>
              <a:gd name="connsiteX0-3473" fmla="*/ 1098 w 10000"/>
              <a:gd name="connsiteY0-3474" fmla="*/ 2749 h 9962"/>
              <a:gd name="connsiteX1-3475" fmla="*/ 1098 w 10000"/>
              <a:gd name="connsiteY1-3476" fmla="*/ 3309 h 9962"/>
              <a:gd name="connsiteX2-3477" fmla="*/ 1098 w 10000"/>
              <a:gd name="connsiteY2-3478" fmla="*/ 3770 h 9962"/>
              <a:gd name="connsiteX3-3479" fmla="*/ 1098 w 10000"/>
              <a:gd name="connsiteY3-3480" fmla="*/ 4230 h 9962"/>
              <a:gd name="connsiteX4-3481" fmla="*/ 1098 w 10000"/>
              <a:gd name="connsiteY4-3482" fmla="*/ 4693 h 9962"/>
              <a:gd name="connsiteX5-3483" fmla="*/ 1098 w 10000"/>
              <a:gd name="connsiteY5-3484" fmla="*/ 5153 h 9962"/>
              <a:gd name="connsiteX6-3485" fmla="*/ 1098 w 10000"/>
              <a:gd name="connsiteY6-3486" fmla="*/ 5498 h 9962"/>
              <a:gd name="connsiteX7-3487" fmla="*/ 1098 w 10000"/>
              <a:gd name="connsiteY7-3488" fmla="*/ 5845 h 9962"/>
              <a:gd name="connsiteX8-3489" fmla="*/ 1098 w 10000"/>
              <a:gd name="connsiteY8-3490" fmla="*/ 6059 h 9962"/>
              <a:gd name="connsiteX9-3491" fmla="*/ 938 w 10000"/>
              <a:gd name="connsiteY9-3492" fmla="*/ 6635 h 9962"/>
              <a:gd name="connsiteX10-3493" fmla="*/ 938 w 10000"/>
              <a:gd name="connsiteY10-3494" fmla="*/ 7097 h 9962"/>
              <a:gd name="connsiteX11-3495" fmla="*/ 1098 w 10000"/>
              <a:gd name="connsiteY11-3496" fmla="*/ 7442 h 9962"/>
              <a:gd name="connsiteX12-3497" fmla="*/ 1098 w 10000"/>
              <a:gd name="connsiteY12-3498" fmla="*/ 7788 h 9962"/>
              <a:gd name="connsiteX13-3499" fmla="*/ 1258 w 10000"/>
              <a:gd name="connsiteY13-3500" fmla="*/ 8133 h 9962"/>
              <a:gd name="connsiteX14-3501" fmla="*/ 1418 w 10000"/>
              <a:gd name="connsiteY14-3502" fmla="*/ 8479 h 9962"/>
              <a:gd name="connsiteX15-3503" fmla="*/ 1578 w 10000"/>
              <a:gd name="connsiteY15-3504" fmla="*/ 8695 h 9962"/>
              <a:gd name="connsiteX16-3505" fmla="*/ 1897 w 10000"/>
              <a:gd name="connsiteY16-3506" fmla="*/ 8810 h 9962"/>
              <a:gd name="connsiteX17-3507" fmla="*/ 2215 w 10000"/>
              <a:gd name="connsiteY17-3508" fmla="*/ 8926 h 9962"/>
              <a:gd name="connsiteX18-3509" fmla="*/ 2695 w 10000"/>
              <a:gd name="connsiteY18-3510" fmla="*/ 9040 h 9962"/>
              <a:gd name="connsiteX19-3511" fmla="*/ 3333 w 10000"/>
              <a:gd name="connsiteY19-3512" fmla="*/ 9156 h 9962"/>
              <a:gd name="connsiteX20-3513" fmla="*/ 3972 w 10000"/>
              <a:gd name="connsiteY20-3514" fmla="*/ 9156 h 9962"/>
              <a:gd name="connsiteX21-3515" fmla="*/ 4591 w 10000"/>
              <a:gd name="connsiteY21-3516" fmla="*/ 9156 h 9962"/>
              <a:gd name="connsiteX22-3517" fmla="*/ 5229 w 10000"/>
              <a:gd name="connsiteY22-3518" fmla="*/ 9156 h 9962"/>
              <a:gd name="connsiteX23-3519" fmla="*/ 5709 w 10000"/>
              <a:gd name="connsiteY23-3520" fmla="*/ 9156 h 9962"/>
              <a:gd name="connsiteX24-3521" fmla="*/ 6187 w 10000"/>
              <a:gd name="connsiteY24-3522" fmla="*/ 9040 h 9962"/>
              <a:gd name="connsiteX25-3523" fmla="*/ 6987 w 10000"/>
              <a:gd name="connsiteY25-3524" fmla="*/ 8926 h 9962"/>
              <a:gd name="connsiteX26-3525" fmla="*/ 7625 w 10000"/>
              <a:gd name="connsiteY26-3526" fmla="*/ 8810 h 9962"/>
              <a:gd name="connsiteX27-3527" fmla="*/ 7785 w 10000"/>
              <a:gd name="connsiteY27-3528" fmla="*/ 8695 h 9962"/>
              <a:gd name="connsiteX28-3529" fmla="*/ 7945 w 10000"/>
              <a:gd name="connsiteY28-3530" fmla="*/ 8594 h 9962"/>
              <a:gd name="connsiteX29-3531" fmla="*/ 8103 w 10000"/>
              <a:gd name="connsiteY29-3532" fmla="*/ 8479 h 9962"/>
              <a:gd name="connsiteX30-3533" fmla="*/ 8264 w 10000"/>
              <a:gd name="connsiteY30-3534" fmla="*/ 8364 h 9962"/>
              <a:gd name="connsiteX31-3535" fmla="*/ 8403 w 10000"/>
              <a:gd name="connsiteY31-3536" fmla="*/ 7902 h 9962"/>
              <a:gd name="connsiteX32-3537" fmla="*/ 8563 w 10000"/>
              <a:gd name="connsiteY32-3538" fmla="*/ 7442 h 9962"/>
              <a:gd name="connsiteX33-3539" fmla="*/ 8722 w 10000"/>
              <a:gd name="connsiteY33-3540" fmla="*/ 7211 h 9962"/>
              <a:gd name="connsiteX34-3541" fmla="*/ 8722 w 10000"/>
              <a:gd name="connsiteY34-3542" fmla="*/ 6982 h 9962"/>
              <a:gd name="connsiteX35-3543" fmla="*/ 8722 w 10000"/>
              <a:gd name="connsiteY35-3544" fmla="*/ 6750 h 9962"/>
              <a:gd name="connsiteX36-3545" fmla="*/ 8722 w 10000"/>
              <a:gd name="connsiteY36-3546" fmla="*/ 6635 h 9962"/>
              <a:gd name="connsiteX37-3547" fmla="*/ 8881 w 10000"/>
              <a:gd name="connsiteY37-3548" fmla="*/ 6521 h 9962"/>
              <a:gd name="connsiteX38-3549" fmla="*/ 8881 w 10000"/>
              <a:gd name="connsiteY38-3550" fmla="*/ 6406 h 9962"/>
              <a:gd name="connsiteX39-3551" fmla="*/ 8881 w 10000"/>
              <a:gd name="connsiteY39-3552" fmla="*/ 6406 h 9962"/>
              <a:gd name="connsiteX40-3553" fmla="*/ 9042 w 10000"/>
              <a:gd name="connsiteY40-3554" fmla="*/ 6406 h 9962"/>
              <a:gd name="connsiteX41-3555" fmla="*/ 9201 w 10000"/>
              <a:gd name="connsiteY41-3556" fmla="*/ 6406 h 9962"/>
              <a:gd name="connsiteX42-3557" fmla="*/ 9201 w 10000"/>
              <a:gd name="connsiteY42-3558" fmla="*/ 6521 h 9962"/>
              <a:gd name="connsiteX43-3559" fmla="*/ 9361 w 10000"/>
              <a:gd name="connsiteY43-3560" fmla="*/ 6635 h 9962"/>
              <a:gd name="connsiteX44-3561" fmla="*/ 9361 w 10000"/>
              <a:gd name="connsiteY44-3562" fmla="*/ 6868 h 9962"/>
              <a:gd name="connsiteX45-3563" fmla="*/ 9361 w 10000"/>
              <a:gd name="connsiteY45-3564" fmla="*/ 6982 h 9962"/>
              <a:gd name="connsiteX46-3565" fmla="*/ 9361 w 10000"/>
              <a:gd name="connsiteY46-3566" fmla="*/ 7211 h 9962"/>
              <a:gd name="connsiteX47-3567" fmla="*/ 9521 w 10000"/>
              <a:gd name="connsiteY47-3568" fmla="*/ 7673 h 9962"/>
              <a:gd name="connsiteX48-3569" fmla="*/ 9521 w 10000"/>
              <a:gd name="connsiteY48-3570" fmla="*/ 8017 h 9962"/>
              <a:gd name="connsiteX49-3571" fmla="*/ 9680 w 10000"/>
              <a:gd name="connsiteY49-3572" fmla="*/ 8364 h 9962"/>
              <a:gd name="connsiteX50-3573" fmla="*/ 9840 w 10000"/>
              <a:gd name="connsiteY50-3574" fmla="*/ 8594 h 9962"/>
              <a:gd name="connsiteX51-3575" fmla="*/ 10000 w 10000"/>
              <a:gd name="connsiteY51-3576" fmla="*/ 8810 h 9962"/>
              <a:gd name="connsiteX52-3577" fmla="*/ 10000 w 10000"/>
              <a:gd name="connsiteY52-3578" fmla="*/ 9040 h 9962"/>
              <a:gd name="connsiteX53-3579" fmla="*/ 9840 w 10000"/>
              <a:gd name="connsiteY53-3580" fmla="*/ 9272 h 9962"/>
              <a:gd name="connsiteX54-3581" fmla="*/ 9521 w 10000"/>
              <a:gd name="connsiteY54-3582" fmla="*/ 9386 h 9962"/>
              <a:gd name="connsiteX55-3583" fmla="*/ 9201 w 10000"/>
              <a:gd name="connsiteY55-3584" fmla="*/ 9500 h 9962"/>
              <a:gd name="connsiteX56-3585" fmla="*/ 8722 w 10000"/>
              <a:gd name="connsiteY56-3586" fmla="*/ 9617 h 9962"/>
              <a:gd name="connsiteX57-3587" fmla="*/ 8264 w 10000"/>
              <a:gd name="connsiteY57-3588" fmla="*/ 9733 h 9962"/>
              <a:gd name="connsiteX58-3589" fmla="*/ 7785 w 10000"/>
              <a:gd name="connsiteY58-3590" fmla="*/ 9847 h 9962"/>
              <a:gd name="connsiteX59-3591" fmla="*/ 7145 w 10000"/>
              <a:gd name="connsiteY59-3592" fmla="*/ 9847 h 9962"/>
              <a:gd name="connsiteX60-3593" fmla="*/ 6347 w 10000"/>
              <a:gd name="connsiteY60-3594" fmla="*/ 9962 h 9962"/>
              <a:gd name="connsiteX61-3595" fmla="*/ 5548 w 10000"/>
              <a:gd name="connsiteY61-3596" fmla="*/ 9962 h 9962"/>
              <a:gd name="connsiteX62-3597" fmla="*/ 4591 w 10000"/>
              <a:gd name="connsiteY62-3598" fmla="*/ 9962 h 9962"/>
              <a:gd name="connsiteX63-3599" fmla="*/ 3812 w 10000"/>
              <a:gd name="connsiteY63-3600" fmla="*/ 9962 h 9962"/>
              <a:gd name="connsiteX64-3601" fmla="*/ 3013 w 10000"/>
              <a:gd name="connsiteY64-3602" fmla="*/ 9847 h 9962"/>
              <a:gd name="connsiteX65-3603" fmla="*/ 2375 w 10000"/>
              <a:gd name="connsiteY65-3604" fmla="*/ 9847 h 9962"/>
              <a:gd name="connsiteX66-3605" fmla="*/ 1897 w 10000"/>
              <a:gd name="connsiteY66-3606" fmla="*/ 9733 h 9962"/>
              <a:gd name="connsiteX67-3607" fmla="*/ 1418 w 10000"/>
              <a:gd name="connsiteY67-3608" fmla="*/ 9500 h 9962"/>
              <a:gd name="connsiteX68-3609" fmla="*/ 938 w 10000"/>
              <a:gd name="connsiteY68-3610" fmla="*/ 9386 h 9962"/>
              <a:gd name="connsiteX69-3611" fmla="*/ 639 w 10000"/>
              <a:gd name="connsiteY69-3612" fmla="*/ 9156 h 9962"/>
              <a:gd name="connsiteX70-3613" fmla="*/ 479 w 10000"/>
              <a:gd name="connsiteY70-3614" fmla="*/ 8810 h 9962"/>
              <a:gd name="connsiteX71-3615" fmla="*/ 319 w 10000"/>
              <a:gd name="connsiteY71-3616" fmla="*/ 8479 h 9962"/>
              <a:gd name="connsiteX72-3617" fmla="*/ 161 w 10000"/>
              <a:gd name="connsiteY72-3618" fmla="*/ 8017 h 9962"/>
              <a:gd name="connsiteX73-3619" fmla="*/ 161 w 10000"/>
              <a:gd name="connsiteY73-3620" fmla="*/ 7558 h 9962"/>
              <a:gd name="connsiteX74-3621" fmla="*/ 161 w 10000"/>
              <a:gd name="connsiteY74-3622" fmla="*/ 6982 h 9962"/>
              <a:gd name="connsiteX75-3623" fmla="*/ 161 w 10000"/>
              <a:gd name="connsiteY75-3624" fmla="*/ 6291 h 9962"/>
              <a:gd name="connsiteX76-3625" fmla="*/ 161 w 10000"/>
              <a:gd name="connsiteY76-3626" fmla="*/ 5498 h 9962"/>
              <a:gd name="connsiteX77-3627" fmla="*/ 161 w 10000"/>
              <a:gd name="connsiteY77-3628" fmla="*/ 5040 h 9962"/>
              <a:gd name="connsiteX78-3629" fmla="*/ 161 w 10000"/>
              <a:gd name="connsiteY78-3630" fmla="*/ 4577 h 9962"/>
              <a:gd name="connsiteX79-3631" fmla="*/ 161 w 10000"/>
              <a:gd name="connsiteY79-3632" fmla="*/ 4117 h 9962"/>
              <a:gd name="connsiteX80-3633" fmla="*/ 161 w 10000"/>
              <a:gd name="connsiteY80-3634" fmla="*/ 3656 h 9962"/>
              <a:gd name="connsiteX81-3635" fmla="*/ 161 w 10000"/>
              <a:gd name="connsiteY81-3636" fmla="*/ 3093 h 9962"/>
              <a:gd name="connsiteX82-3637" fmla="*/ 161 w 10000"/>
              <a:gd name="connsiteY82-3638" fmla="*/ 2633 h 9962"/>
              <a:gd name="connsiteX83-3639" fmla="*/ 161 w 10000"/>
              <a:gd name="connsiteY83-3640" fmla="*/ 2288 h 9962"/>
              <a:gd name="connsiteX84-3641" fmla="*/ 161 w 10000"/>
              <a:gd name="connsiteY84-3642" fmla="*/ 1826 h 9962"/>
              <a:gd name="connsiteX85-3643" fmla="*/ 161 w 10000"/>
              <a:gd name="connsiteY85-3644" fmla="*/ 1483 h 9962"/>
              <a:gd name="connsiteX86-3645" fmla="*/ 0 w 10000"/>
              <a:gd name="connsiteY86-3646" fmla="*/ 1136 h 9962"/>
              <a:gd name="connsiteX87-3647" fmla="*/ 0 w 10000"/>
              <a:gd name="connsiteY87-3648" fmla="*/ 905 h 9962"/>
              <a:gd name="connsiteX88-3649" fmla="*/ 0 w 10000"/>
              <a:gd name="connsiteY88-3650" fmla="*/ 561 h 9962"/>
              <a:gd name="connsiteX89-3651" fmla="*/ 0 w 10000"/>
              <a:gd name="connsiteY89-3652" fmla="*/ 342 h 9962"/>
              <a:gd name="connsiteX90-3653" fmla="*/ 1418 w 10000"/>
              <a:gd name="connsiteY90-3654" fmla="*/ 0 h 9962"/>
              <a:gd name="connsiteX91-3655" fmla="*/ 1418 w 10000"/>
              <a:gd name="connsiteY91-3656" fmla="*/ 113 h 9962"/>
              <a:gd name="connsiteX92-3657" fmla="*/ 1418 w 10000"/>
              <a:gd name="connsiteY92-3658" fmla="*/ 342 h 9962"/>
              <a:gd name="connsiteX93-3659" fmla="*/ 1258 w 10000"/>
              <a:gd name="connsiteY93-3660" fmla="*/ 561 h 9962"/>
              <a:gd name="connsiteX94-3661" fmla="*/ 1258 w 10000"/>
              <a:gd name="connsiteY94-3662" fmla="*/ 790 h 9962"/>
              <a:gd name="connsiteX95-3663" fmla="*/ 1258 w 10000"/>
              <a:gd name="connsiteY95-3664" fmla="*/ 1136 h 9962"/>
              <a:gd name="connsiteX96-3665" fmla="*/ 1258 w 10000"/>
              <a:gd name="connsiteY96-3666" fmla="*/ 1597 h 9962"/>
              <a:gd name="connsiteX97-3667" fmla="*/ 1098 w 10000"/>
              <a:gd name="connsiteY97-3668" fmla="*/ 2173 h 9962"/>
              <a:gd name="connsiteX98-3669" fmla="*/ 1098 w 10000"/>
              <a:gd name="connsiteY98-3670" fmla="*/ 2749 h 9962"/>
              <a:gd name="connsiteX99-3671" fmla="*/ 1098 w 10000"/>
              <a:gd name="connsiteY99-3672" fmla="*/ 2749 h 9962"/>
              <a:gd name="connsiteX0-3673" fmla="*/ 1098 w 10000"/>
              <a:gd name="connsiteY0-3674" fmla="*/ 2759 h 10000"/>
              <a:gd name="connsiteX1-3675" fmla="*/ 1098 w 10000"/>
              <a:gd name="connsiteY1-3676" fmla="*/ 3322 h 10000"/>
              <a:gd name="connsiteX2-3677" fmla="*/ 1098 w 10000"/>
              <a:gd name="connsiteY2-3678" fmla="*/ 3784 h 10000"/>
              <a:gd name="connsiteX3-3679" fmla="*/ 1098 w 10000"/>
              <a:gd name="connsiteY3-3680" fmla="*/ 4246 h 10000"/>
              <a:gd name="connsiteX4-3681" fmla="*/ 1098 w 10000"/>
              <a:gd name="connsiteY4-3682" fmla="*/ 4711 h 10000"/>
              <a:gd name="connsiteX5-3683" fmla="*/ 1098 w 10000"/>
              <a:gd name="connsiteY5-3684" fmla="*/ 5173 h 10000"/>
              <a:gd name="connsiteX6-3685" fmla="*/ 1098 w 10000"/>
              <a:gd name="connsiteY6-3686" fmla="*/ 5519 h 10000"/>
              <a:gd name="connsiteX7-3687" fmla="*/ 1098 w 10000"/>
              <a:gd name="connsiteY7-3688" fmla="*/ 5867 h 10000"/>
              <a:gd name="connsiteX8-3689" fmla="*/ 1098 w 10000"/>
              <a:gd name="connsiteY8-3690" fmla="*/ 6082 h 10000"/>
              <a:gd name="connsiteX9-3691" fmla="*/ 938 w 10000"/>
              <a:gd name="connsiteY9-3692" fmla="*/ 6660 h 10000"/>
              <a:gd name="connsiteX10-3693" fmla="*/ 938 w 10000"/>
              <a:gd name="connsiteY10-3694" fmla="*/ 7124 h 10000"/>
              <a:gd name="connsiteX11-3695" fmla="*/ 1098 w 10000"/>
              <a:gd name="connsiteY11-3696" fmla="*/ 7470 h 10000"/>
              <a:gd name="connsiteX12-3697" fmla="*/ 1098 w 10000"/>
              <a:gd name="connsiteY12-3698" fmla="*/ 7818 h 10000"/>
              <a:gd name="connsiteX13-3699" fmla="*/ 1258 w 10000"/>
              <a:gd name="connsiteY13-3700" fmla="*/ 8164 h 10000"/>
              <a:gd name="connsiteX14-3701" fmla="*/ 1418 w 10000"/>
              <a:gd name="connsiteY14-3702" fmla="*/ 8511 h 10000"/>
              <a:gd name="connsiteX15-3703" fmla="*/ 1578 w 10000"/>
              <a:gd name="connsiteY15-3704" fmla="*/ 8728 h 10000"/>
              <a:gd name="connsiteX16-3705" fmla="*/ 1897 w 10000"/>
              <a:gd name="connsiteY16-3706" fmla="*/ 8844 h 10000"/>
              <a:gd name="connsiteX17-3707" fmla="*/ 2215 w 10000"/>
              <a:gd name="connsiteY17-3708" fmla="*/ 8960 h 10000"/>
              <a:gd name="connsiteX18-3709" fmla="*/ 2695 w 10000"/>
              <a:gd name="connsiteY18-3710" fmla="*/ 9074 h 10000"/>
              <a:gd name="connsiteX19-3711" fmla="*/ 3333 w 10000"/>
              <a:gd name="connsiteY19-3712" fmla="*/ 9191 h 10000"/>
              <a:gd name="connsiteX20-3713" fmla="*/ 3972 w 10000"/>
              <a:gd name="connsiteY20-3714" fmla="*/ 9191 h 10000"/>
              <a:gd name="connsiteX21-3715" fmla="*/ 4591 w 10000"/>
              <a:gd name="connsiteY21-3716" fmla="*/ 9191 h 10000"/>
              <a:gd name="connsiteX22-3717" fmla="*/ 5229 w 10000"/>
              <a:gd name="connsiteY22-3718" fmla="*/ 9191 h 10000"/>
              <a:gd name="connsiteX23-3719" fmla="*/ 5709 w 10000"/>
              <a:gd name="connsiteY23-3720" fmla="*/ 9191 h 10000"/>
              <a:gd name="connsiteX24-3721" fmla="*/ 6187 w 10000"/>
              <a:gd name="connsiteY24-3722" fmla="*/ 9074 h 10000"/>
              <a:gd name="connsiteX25-3723" fmla="*/ 6987 w 10000"/>
              <a:gd name="connsiteY25-3724" fmla="*/ 8960 h 10000"/>
              <a:gd name="connsiteX26-3725" fmla="*/ 7625 w 10000"/>
              <a:gd name="connsiteY26-3726" fmla="*/ 8844 h 10000"/>
              <a:gd name="connsiteX27-3727" fmla="*/ 7785 w 10000"/>
              <a:gd name="connsiteY27-3728" fmla="*/ 8728 h 10000"/>
              <a:gd name="connsiteX28-3729" fmla="*/ 7945 w 10000"/>
              <a:gd name="connsiteY28-3730" fmla="*/ 8627 h 10000"/>
              <a:gd name="connsiteX29-3731" fmla="*/ 8103 w 10000"/>
              <a:gd name="connsiteY29-3732" fmla="*/ 8511 h 10000"/>
              <a:gd name="connsiteX30-3733" fmla="*/ 8264 w 10000"/>
              <a:gd name="connsiteY30-3734" fmla="*/ 8396 h 10000"/>
              <a:gd name="connsiteX31-3735" fmla="*/ 8403 w 10000"/>
              <a:gd name="connsiteY31-3736" fmla="*/ 7932 h 10000"/>
              <a:gd name="connsiteX32-3737" fmla="*/ 8563 w 10000"/>
              <a:gd name="connsiteY32-3738" fmla="*/ 7470 h 10000"/>
              <a:gd name="connsiteX33-3739" fmla="*/ 8722 w 10000"/>
              <a:gd name="connsiteY33-3740" fmla="*/ 7239 h 10000"/>
              <a:gd name="connsiteX34-3741" fmla="*/ 8722 w 10000"/>
              <a:gd name="connsiteY34-3742" fmla="*/ 7009 h 10000"/>
              <a:gd name="connsiteX35-3743" fmla="*/ 8722 w 10000"/>
              <a:gd name="connsiteY35-3744" fmla="*/ 6776 h 10000"/>
              <a:gd name="connsiteX36-3745" fmla="*/ 8722 w 10000"/>
              <a:gd name="connsiteY36-3746" fmla="*/ 6660 h 10000"/>
              <a:gd name="connsiteX37-3747" fmla="*/ 8881 w 10000"/>
              <a:gd name="connsiteY37-3748" fmla="*/ 6546 h 10000"/>
              <a:gd name="connsiteX38-3749" fmla="*/ 8881 w 10000"/>
              <a:gd name="connsiteY38-3750" fmla="*/ 6430 h 10000"/>
              <a:gd name="connsiteX39-3751" fmla="*/ 8881 w 10000"/>
              <a:gd name="connsiteY39-3752" fmla="*/ 6430 h 10000"/>
              <a:gd name="connsiteX40-3753" fmla="*/ 9042 w 10000"/>
              <a:gd name="connsiteY40-3754" fmla="*/ 6430 h 10000"/>
              <a:gd name="connsiteX41-3755" fmla="*/ 9201 w 10000"/>
              <a:gd name="connsiteY41-3756" fmla="*/ 6430 h 10000"/>
              <a:gd name="connsiteX42-3757" fmla="*/ 9201 w 10000"/>
              <a:gd name="connsiteY42-3758" fmla="*/ 6546 h 10000"/>
              <a:gd name="connsiteX43-3759" fmla="*/ 9361 w 10000"/>
              <a:gd name="connsiteY43-3760" fmla="*/ 6660 h 10000"/>
              <a:gd name="connsiteX44-3761" fmla="*/ 9361 w 10000"/>
              <a:gd name="connsiteY44-3762" fmla="*/ 6894 h 10000"/>
              <a:gd name="connsiteX45-3763" fmla="*/ 9361 w 10000"/>
              <a:gd name="connsiteY45-3764" fmla="*/ 7009 h 10000"/>
              <a:gd name="connsiteX46-3765" fmla="*/ 9361 w 10000"/>
              <a:gd name="connsiteY46-3766" fmla="*/ 7239 h 10000"/>
              <a:gd name="connsiteX47-3767" fmla="*/ 9521 w 10000"/>
              <a:gd name="connsiteY47-3768" fmla="*/ 7702 h 10000"/>
              <a:gd name="connsiteX48-3769" fmla="*/ 9521 w 10000"/>
              <a:gd name="connsiteY48-3770" fmla="*/ 8048 h 10000"/>
              <a:gd name="connsiteX49-3771" fmla="*/ 9680 w 10000"/>
              <a:gd name="connsiteY49-3772" fmla="*/ 8396 h 10000"/>
              <a:gd name="connsiteX50-3773" fmla="*/ 9840 w 10000"/>
              <a:gd name="connsiteY50-3774" fmla="*/ 8627 h 10000"/>
              <a:gd name="connsiteX51-3775" fmla="*/ 10000 w 10000"/>
              <a:gd name="connsiteY51-3776" fmla="*/ 8844 h 10000"/>
              <a:gd name="connsiteX52-3777" fmla="*/ 10000 w 10000"/>
              <a:gd name="connsiteY52-3778" fmla="*/ 9074 h 10000"/>
              <a:gd name="connsiteX53-3779" fmla="*/ 9840 w 10000"/>
              <a:gd name="connsiteY53-3780" fmla="*/ 9307 h 10000"/>
              <a:gd name="connsiteX54-3781" fmla="*/ 9521 w 10000"/>
              <a:gd name="connsiteY54-3782" fmla="*/ 9422 h 10000"/>
              <a:gd name="connsiteX55-3783" fmla="*/ 9201 w 10000"/>
              <a:gd name="connsiteY55-3784" fmla="*/ 9536 h 10000"/>
              <a:gd name="connsiteX56-3785" fmla="*/ 8722 w 10000"/>
              <a:gd name="connsiteY56-3786" fmla="*/ 9654 h 10000"/>
              <a:gd name="connsiteX57-3787" fmla="*/ 8264 w 10000"/>
              <a:gd name="connsiteY57-3788" fmla="*/ 9770 h 10000"/>
              <a:gd name="connsiteX58-3789" fmla="*/ 7785 w 10000"/>
              <a:gd name="connsiteY58-3790" fmla="*/ 9885 h 10000"/>
              <a:gd name="connsiteX59-3791" fmla="*/ 7145 w 10000"/>
              <a:gd name="connsiteY59-3792" fmla="*/ 9885 h 10000"/>
              <a:gd name="connsiteX60-3793" fmla="*/ 6347 w 10000"/>
              <a:gd name="connsiteY60-3794" fmla="*/ 10000 h 10000"/>
              <a:gd name="connsiteX61-3795" fmla="*/ 5548 w 10000"/>
              <a:gd name="connsiteY61-3796" fmla="*/ 10000 h 10000"/>
              <a:gd name="connsiteX62-3797" fmla="*/ 4591 w 10000"/>
              <a:gd name="connsiteY62-3798" fmla="*/ 10000 h 10000"/>
              <a:gd name="connsiteX63-3799" fmla="*/ 3812 w 10000"/>
              <a:gd name="connsiteY63-3800" fmla="*/ 10000 h 10000"/>
              <a:gd name="connsiteX64-3801" fmla="*/ 3013 w 10000"/>
              <a:gd name="connsiteY64-3802" fmla="*/ 9885 h 10000"/>
              <a:gd name="connsiteX65-3803" fmla="*/ 2375 w 10000"/>
              <a:gd name="connsiteY65-3804" fmla="*/ 9885 h 10000"/>
              <a:gd name="connsiteX66-3805" fmla="*/ 1897 w 10000"/>
              <a:gd name="connsiteY66-3806" fmla="*/ 9770 h 10000"/>
              <a:gd name="connsiteX67-3807" fmla="*/ 1418 w 10000"/>
              <a:gd name="connsiteY67-3808" fmla="*/ 9536 h 10000"/>
              <a:gd name="connsiteX68-3809" fmla="*/ 938 w 10000"/>
              <a:gd name="connsiteY68-3810" fmla="*/ 9422 h 10000"/>
              <a:gd name="connsiteX69-3811" fmla="*/ 639 w 10000"/>
              <a:gd name="connsiteY69-3812" fmla="*/ 9191 h 10000"/>
              <a:gd name="connsiteX70-3813" fmla="*/ 479 w 10000"/>
              <a:gd name="connsiteY70-3814" fmla="*/ 8844 h 10000"/>
              <a:gd name="connsiteX71-3815" fmla="*/ 319 w 10000"/>
              <a:gd name="connsiteY71-3816" fmla="*/ 8511 h 10000"/>
              <a:gd name="connsiteX72-3817" fmla="*/ 161 w 10000"/>
              <a:gd name="connsiteY72-3818" fmla="*/ 8048 h 10000"/>
              <a:gd name="connsiteX73-3819" fmla="*/ 161 w 10000"/>
              <a:gd name="connsiteY73-3820" fmla="*/ 7587 h 10000"/>
              <a:gd name="connsiteX74-3821" fmla="*/ 161 w 10000"/>
              <a:gd name="connsiteY74-3822" fmla="*/ 7009 h 10000"/>
              <a:gd name="connsiteX75-3823" fmla="*/ 161 w 10000"/>
              <a:gd name="connsiteY75-3824" fmla="*/ 6315 h 10000"/>
              <a:gd name="connsiteX76-3825" fmla="*/ 161 w 10000"/>
              <a:gd name="connsiteY76-3826" fmla="*/ 5519 h 10000"/>
              <a:gd name="connsiteX77-3827" fmla="*/ 161 w 10000"/>
              <a:gd name="connsiteY77-3828" fmla="*/ 5059 h 10000"/>
              <a:gd name="connsiteX78-3829" fmla="*/ 161 w 10000"/>
              <a:gd name="connsiteY78-3830" fmla="*/ 4594 h 10000"/>
              <a:gd name="connsiteX79-3831" fmla="*/ 161 w 10000"/>
              <a:gd name="connsiteY79-3832" fmla="*/ 4133 h 10000"/>
              <a:gd name="connsiteX80-3833" fmla="*/ 161 w 10000"/>
              <a:gd name="connsiteY80-3834" fmla="*/ 3670 h 10000"/>
              <a:gd name="connsiteX81-3835" fmla="*/ 161 w 10000"/>
              <a:gd name="connsiteY81-3836" fmla="*/ 3105 h 10000"/>
              <a:gd name="connsiteX82-3837" fmla="*/ 161 w 10000"/>
              <a:gd name="connsiteY82-3838" fmla="*/ 2643 h 10000"/>
              <a:gd name="connsiteX83-3839" fmla="*/ 161 w 10000"/>
              <a:gd name="connsiteY83-3840" fmla="*/ 2297 h 10000"/>
              <a:gd name="connsiteX84-3841" fmla="*/ 161 w 10000"/>
              <a:gd name="connsiteY84-3842" fmla="*/ 1833 h 10000"/>
              <a:gd name="connsiteX85-3843" fmla="*/ 161 w 10000"/>
              <a:gd name="connsiteY85-3844" fmla="*/ 1489 h 10000"/>
              <a:gd name="connsiteX86-3845" fmla="*/ 0 w 10000"/>
              <a:gd name="connsiteY86-3846" fmla="*/ 1140 h 10000"/>
              <a:gd name="connsiteX87-3847" fmla="*/ 0 w 10000"/>
              <a:gd name="connsiteY87-3848" fmla="*/ 908 h 10000"/>
              <a:gd name="connsiteX88-3849" fmla="*/ 0 w 10000"/>
              <a:gd name="connsiteY88-3850" fmla="*/ 563 h 10000"/>
              <a:gd name="connsiteX89-3851" fmla="*/ 0 w 10000"/>
              <a:gd name="connsiteY89-3852" fmla="*/ 343 h 10000"/>
              <a:gd name="connsiteX90-3853" fmla="*/ 1418 w 10000"/>
              <a:gd name="connsiteY90-3854" fmla="*/ 0 h 10000"/>
              <a:gd name="connsiteX91-3855" fmla="*/ 1418 w 10000"/>
              <a:gd name="connsiteY91-3856" fmla="*/ 343 h 10000"/>
              <a:gd name="connsiteX92-3857" fmla="*/ 1258 w 10000"/>
              <a:gd name="connsiteY92-3858" fmla="*/ 563 h 10000"/>
              <a:gd name="connsiteX93-3859" fmla="*/ 1258 w 10000"/>
              <a:gd name="connsiteY93-3860" fmla="*/ 793 h 10000"/>
              <a:gd name="connsiteX94-3861" fmla="*/ 1258 w 10000"/>
              <a:gd name="connsiteY94-3862" fmla="*/ 1140 h 10000"/>
              <a:gd name="connsiteX95-3863" fmla="*/ 1258 w 10000"/>
              <a:gd name="connsiteY95-3864" fmla="*/ 1603 h 10000"/>
              <a:gd name="connsiteX96-3865" fmla="*/ 1098 w 10000"/>
              <a:gd name="connsiteY96-3866" fmla="*/ 2181 h 10000"/>
              <a:gd name="connsiteX97-3867" fmla="*/ 1098 w 10000"/>
              <a:gd name="connsiteY97-3868" fmla="*/ 2759 h 10000"/>
              <a:gd name="connsiteX98-3869" fmla="*/ 1098 w 10000"/>
              <a:gd name="connsiteY98-3870" fmla="*/ 2759 h 10000"/>
              <a:gd name="connsiteX0-3871" fmla="*/ 1098 w 10000"/>
              <a:gd name="connsiteY0-3872" fmla="*/ 2759 h 10000"/>
              <a:gd name="connsiteX1-3873" fmla="*/ 1098 w 10000"/>
              <a:gd name="connsiteY1-3874" fmla="*/ 3322 h 10000"/>
              <a:gd name="connsiteX2-3875" fmla="*/ 1098 w 10000"/>
              <a:gd name="connsiteY2-3876" fmla="*/ 3784 h 10000"/>
              <a:gd name="connsiteX3-3877" fmla="*/ 1098 w 10000"/>
              <a:gd name="connsiteY3-3878" fmla="*/ 4246 h 10000"/>
              <a:gd name="connsiteX4-3879" fmla="*/ 1098 w 10000"/>
              <a:gd name="connsiteY4-3880" fmla="*/ 4711 h 10000"/>
              <a:gd name="connsiteX5-3881" fmla="*/ 1098 w 10000"/>
              <a:gd name="connsiteY5-3882" fmla="*/ 5173 h 10000"/>
              <a:gd name="connsiteX6-3883" fmla="*/ 1098 w 10000"/>
              <a:gd name="connsiteY6-3884" fmla="*/ 5519 h 10000"/>
              <a:gd name="connsiteX7-3885" fmla="*/ 1098 w 10000"/>
              <a:gd name="connsiteY7-3886" fmla="*/ 5867 h 10000"/>
              <a:gd name="connsiteX8-3887" fmla="*/ 1098 w 10000"/>
              <a:gd name="connsiteY8-3888" fmla="*/ 6082 h 10000"/>
              <a:gd name="connsiteX9-3889" fmla="*/ 938 w 10000"/>
              <a:gd name="connsiteY9-3890" fmla="*/ 6660 h 10000"/>
              <a:gd name="connsiteX10-3891" fmla="*/ 938 w 10000"/>
              <a:gd name="connsiteY10-3892" fmla="*/ 7124 h 10000"/>
              <a:gd name="connsiteX11-3893" fmla="*/ 1098 w 10000"/>
              <a:gd name="connsiteY11-3894" fmla="*/ 7470 h 10000"/>
              <a:gd name="connsiteX12-3895" fmla="*/ 1098 w 10000"/>
              <a:gd name="connsiteY12-3896" fmla="*/ 7818 h 10000"/>
              <a:gd name="connsiteX13-3897" fmla="*/ 1258 w 10000"/>
              <a:gd name="connsiteY13-3898" fmla="*/ 8164 h 10000"/>
              <a:gd name="connsiteX14-3899" fmla="*/ 1418 w 10000"/>
              <a:gd name="connsiteY14-3900" fmla="*/ 8511 h 10000"/>
              <a:gd name="connsiteX15-3901" fmla="*/ 1578 w 10000"/>
              <a:gd name="connsiteY15-3902" fmla="*/ 8728 h 10000"/>
              <a:gd name="connsiteX16-3903" fmla="*/ 1897 w 10000"/>
              <a:gd name="connsiteY16-3904" fmla="*/ 8844 h 10000"/>
              <a:gd name="connsiteX17-3905" fmla="*/ 2215 w 10000"/>
              <a:gd name="connsiteY17-3906" fmla="*/ 8960 h 10000"/>
              <a:gd name="connsiteX18-3907" fmla="*/ 2695 w 10000"/>
              <a:gd name="connsiteY18-3908" fmla="*/ 9074 h 10000"/>
              <a:gd name="connsiteX19-3909" fmla="*/ 3333 w 10000"/>
              <a:gd name="connsiteY19-3910" fmla="*/ 9191 h 10000"/>
              <a:gd name="connsiteX20-3911" fmla="*/ 3972 w 10000"/>
              <a:gd name="connsiteY20-3912" fmla="*/ 9191 h 10000"/>
              <a:gd name="connsiteX21-3913" fmla="*/ 4591 w 10000"/>
              <a:gd name="connsiteY21-3914" fmla="*/ 9191 h 10000"/>
              <a:gd name="connsiteX22-3915" fmla="*/ 5229 w 10000"/>
              <a:gd name="connsiteY22-3916" fmla="*/ 9191 h 10000"/>
              <a:gd name="connsiteX23-3917" fmla="*/ 5709 w 10000"/>
              <a:gd name="connsiteY23-3918" fmla="*/ 9191 h 10000"/>
              <a:gd name="connsiteX24-3919" fmla="*/ 6187 w 10000"/>
              <a:gd name="connsiteY24-3920" fmla="*/ 9074 h 10000"/>
              <a:gd name="connsiteX25-3921" fmla="*/ 6987 w 10000"/>
              <a:gd name="connsiteY25-3922" fmla="*/ 8960 h 10000"/>
              <a:gd name="connsiteX26-3923" fmla="*/ 7625 w 10000"/>
              <a:gd name="connsiteY26-3924" fmla="*/ 8844 h 10000"/>
              <a:gd name="connsiteX27-3925" fmla="*/ 7785 w 10000"/>
              <a:gd name="connsiteY27-3926" fmla="*/ 8728 h 10000"/>
              <a:gd name="connsiteX28-3927" fmla="*/ 7945 w 10000"/>
              <a:gd name="connsiteY28-3928" fmla="*/ 8627 h 10000"/>
              <a:gd name="connsiteX29-3929" fmla="*/ 8103 w 10000"/>
              <a:gd name="connsiteY29-3930" fmla="*/ 8511 h 10000"/>
              <a:gd name="connsiteX30-3931" fmla="*/ 8264 w 10000"/>
              <a:gd name="connsiteY30-3932" fmla="*/ 8396 h 10000"/>
              <a:gd name="connsiteX31-3933" fmla="*/ 8403 w 10000"/>
              <a:gd name="connsiteY31-3934" fmla="*/ 7932 h 10000"/>
              <a:gd name="connsiteX32-3935" fmla="*/ 8563 w 10000"/>
              <a:gd name="connsiteY32-3936" fmla="*/ 7470 h 10000"/>
              <a:gd name="connsiteX33-3937" fmla="*/ 8722 w 10000"/>
              <a:gd name="connsiteY33-3938" fmla="*/ 7239 h 10000"/>
              <a:gd name="connsiteX34-3939" fmla="*/ 8722 w 10000"/>
              <a:gd name="connsiteY34-3940" fmla="*/ 7009 h 10000"/>
              <a:gd name="connsiteX35-3941" fmla="*/ 8722 w 10000"/>
              <a:gd name="connsiteY35-3942" fmla="*/ 6776 h 10000"/>
              <a:gd name="connsiteX36-3943" fmla="*/ 8722 w 10000"/>
              <a:gd name="connsiteY36-3944" fmla="*/ 6660 h 10000"/>
              <a:gd name="connsiteX37-3945" fmla="*/ 8881 w 10000"/>
              <a:gd name="connsiteY37-3946" fmla="*/ 6546 h 10000"/>
              <a:gd name="connsiteX38-3947" fmla="*/ 8881 w 10000"/>
              <a:gd name="connsiteY38-3948" fmla="*/ 6430 h 10000"/>
              <a:gd name="connsiteX39-3949" fmla="*/ 8881 w 10000"/>
              <a:gd name="connsiteY39-3950" fmla="*/ 6430 h 10000"/>
              <a:gd name="connsiteX40-3951" fmla="*/ 9042 w 10000"/>
              <a:gd name="connsiteY40-3952" fmla="*/ 6430 h 10000"/>
              <a:gd name="connsiteX41-3953" fmla="*/ 9201 w 10000"/>
              <a:gd name="connsiteY41-3954" fmla="*/ 6430 h 10000"/>
              <a:gd name="connsiteX42-3955" fmla="*/ 9201 w 10000"/>
              <a:gd name="connsiteY42-3956" fmla="*/ 6546 h 10000"/>
              <a:gd name="connsiteX43-3957" fmla="*/ 9361 w 10000"/>
              <a:gd name="connsiteY43-3958" fmla="*/ 6660 h 10000"/>
              <a:gd name="connsiteX44-3959" fmla="*/ 9361 w 10000"/>
              <a:gd name="connsiteY44-3960" fmla="*/ 6894 h 10000"/>
              <a:gd name="connsiteX45-3961" fmla="*/ 9361 w 10000"/>
              <a:gd name="connsiteY45-3962" fmla="*/ 7009 h 10000"/>
              <a:gd name="connsiteX46-3963" fmla="*/ 9361 w 10000"/>
              <a:gd name="connsiteY46-3964" fmla="*/ 7239 h 10000"/>
              <a:gd name="connsiteX47-3965" fmla="*/ 9521 w 10000"/>
              <a:gd name="connsiteY47-3966" fmla="*/ 7702 h 10000"/>
              <a:gd name="connsiteX48-3967" fmla="*/ 9521 w 10000"/>
              <a:gd name="connsiteY48-3968" fmla="*/ 8048 h 10000"/>
              <a:gd name="connsiteX49-3969" fmla="*/ 9680 w 10000"/>
              <a:gd name="connsiteY49-3970" fmla="*/ 8396 h 10000"/>
              <a:gd name="connsiteX50-3971" fmla="*/ 9840 w 10000"/>
              <a:gd name="connsiteY50-3972" fmla="*/ 8627 h 10000"/>
              <a:gd name="connsiteX51-3973" fmla="*/ 10000 w 10000"/>
              <a:gd name="connsiteY51-3974" fmla="*/ 8844 h 10000"/>
              <a:gd name="connsiteX52-3975" fmla="*/ 10000 w 10000"/>
              <a:gd name="connsiteY52-3976" fmla="*/ 9074 h 10000"/>
              <a:gd name="connsiteX53-3977" fmla="*/ 9840 w 10000"/>
              <a:gd name="connsiteY53-3978" fmla="*/ 9307 h 10000"/>
              <a:gd name="connsiteX54-3979" fmla="*/ 9521 w 10000"/>
              <a:gd name="connsiteY54-3980" fmla="*/ 9422 h 10000"/>
              <a:gd name="connsiteX55-3981" fmla="*/ 9201 w 10000"/>
              <a:gd name="connsiteY55-3982" fmla="*/ 9536 h 10000"/>
              <a:gd name="connsiteX56-3983" fmla="*/ 8722 w 10000"/>
              <a:gd name="connsiteY56-3984" fmla="*/ 9654 h 10000"/>
              <a:gd name="connsiteX57-3985" fmla="*/ 8264 w 10000"/>
              <a:gd name="connsiteY57-3986" fmla="*/ 9770 h 10000"/>
              <a:gd name="connsiteX58-3987" fmla="*/ 7785 w 10000"/>
              <a:gd name="connsiteY58-3988" fmla="*/ 9885 h 10000"/>
              <a:gd name="connsiteX59-3989" fmla="*/ 7145 w 10000"/>
              <a:gd name="connsiteY59-3990" fmla="*/ 9885 h 10000"/>
              <a:gd name="connsiteX60-3991" fmla="*/ 6347 w 10000"/>
              <a:gd name="connsiteY60-3992" fmla="*/ 10000 h 10000"/>
              <a:gd name="connsiteX61-3993" fmla="*/ 5548 w 10000"/>
              <a:gd name="connsiteY61-3994" fmla="*/ 10000 h 10000"/>
              <a:gd name="connsiteX62-3995" fmla="*/ 4591 w 10000"/>
              <a:gd name="connsiteY62-3996" fmla="*/ 10000 h 10000"/>
              <a:gd name="connsiteX63-3997" fmla="*/ 3812 w 10000"/>
              <a:gd name="connsiteY63-3998" fmla="*/ 10000 h 10000"/>
              <a:gd name="connsiteX64-3999" fmla="*/ 3013 w 10000"/>
              <a:gd name="connsiteY64-4000" fmla="*/ 9885 h 10000"/>
              <a:gd name="connsiteX65-4001" fmla="*/ 2375 w 10000"/>
              <a:gd name="connsiteY65-4002" fmla="*/ 9885 h 10000"/>
              <a:gd name="connsiteX66-4003" fmla="*/ 1897 w 10000"/>
              <a:gd name="connsiteY66-4004" fmla="*/ 9770 h 10000"/>
              <a:gd name="connsiteX67-4005" fmla="*/ 1418 w 10000"/>
              <a:gd name="connsiteY67-4006" fmla="*/ 9536 h 10000"/>
              <a:gd name="connsiteX68-4007" fmla="*/ 938 w 10000"/>
              <a:gd name="connsiteY68-4008" fmla="*/ 9422 h 10000"/>
              <a:gd name="connsiteX69-4009" fmla="*/ 639 w 10000"/>
              <a:gd name="connsiteY69-4010" fmla="*/ 9191 h 10000"/>
              <a:gd name="connsiteX70-4011" fmla="*/ 479 w 10000"/>
              <a:gd name="connsiteY70-4012" fmla="*/ 8844 h 10000"/>
              <a:gd name="connsiteX71-4013" fmla="*/ 319 w 10000"/>
              <a:gd name="connsiteY71-4014" fmla="*/ 8511 h 10000"/>
              <a:gd name="connsiteX72-4015" fmla="*/ 161 w 10000"/>
              <a:gd name="connsiteY72-4016" fmla="*/ 8048 h 10000"/>
              <a:gd name="connsiteX73-4017" fmla="*/ 161 w 10000"/>
              <a:gd name="connsiteY73-4018" fmla="*/ 7587 h 10000"/>
              <a:gd name="connsiteX74-4019" fmla="*/ 161 w 10000"/>
              <a:gd name="connsiteY74-4020" fmla="*/ 7009 h 10000"/>
              <a:gd name="connsiteX75-4021" fmla="*/ 161 w 10000"/>
              <a:gd name="connsiteY75-4022" fmla="*/ 6315 h 10000"/>
              <a:gd name="connsiteX76-4023" fmla="*/ 161 w 10000"/>
              <a:gd name="connsiteY76-4024" fmla="*/ 5519 h 10000"/>
              <a:gd name="connsiteX77-4025" fmla="*/ 161 w 10000"/>
              <a:gd name="connsiteY77-4026" fmla="*/ 5059 h 10000"/>
              <a:gd name="connsiteX78-4027" fmla="*/ 161 w 10000"/>
              <a:gd name="connsiteY78-4028" fmla="*/ 4594 h 10000"/>
              <a:gd name="connsiteX79-4029" fmla="*/ 161 w 10000"/>
              <a:gd name="connsiteY79-4030" fmla="*/ 4133 h 10000"/>
              <a:gd name="connsiteX80-4031" fmla="*/ 161 w 10000"/>
              <a:gd name="connsiteY80-4032" fmla="*/ 3670 h 10000"/>
              <a:gd name="connsiteX81-4033" fmla="*/ 161 w 10000"/>
              <a:gd name="connsiteY81-4034" fmla="*/ 3105 h 10000"/>
              <a:gd name="connsiteX82-4035" fmla="*/ 161 w 10000"/>
              <a:gd name="connsiteY82-4036" fmla="*/ 2643 h 10000"/>
              <a:gd name="connsiteX83-4037" fmla="*/ 161 w 10000"/>
              <a:gd name="connsiteY83-4038" fmla="*/ 2297 h 10000"/>
              <a:gd name="connsiteX84-4039" fmla="*/ 161 w 10000"/>
              <a:gd name="connsiteY84-4040" fmla="*/ 1833 h 10000"/>
              <a:gd name="connsiteX85-4041" fmla="*/ 161 w 10000"/>
              <a:gd name="connsiteY85-4042" fmla="*/ 1489 h 10000"/>
              <a:gd name="connsiteX86-4043" fmla="*/ 0 w 10000"/>
              <a:gd name="connsiteY86-4044" fmla="*/ 1140 h 10000"/>
              <a:gd name="connsiteX87-4045" fmla="*/ 0 w 10000"/>
              <a:gd name="connsiteY87-4046" fmla="*/ 908 h 10000"/>
              <a:gd name="connsiteX88-4047" fmla="*/ 0 w 10000"/>
              <a:gd name="connsiteY88-4048" fmla="*/ 563 h 10000"/>
              <a:gd name="connsiteX89-4049" fmla="*/ 0 w 10000"/>
              <a:gd name="connsiteY89-4050" fmla="*/ 343 h 10000"/>
              <a:gd name="connsiteX90-4051" fmla="*/ 1418 w 10000"/>
              <a:gd name="connsiteY90-4052" fmla="*/ 0 h 10000"/>
              <a:gd name="connsiteX91-4053" fmla="*/ 1258 w 10000"/>
              <a:gd name="connsiteY91-4054" fmla="*/ 563 h 10000"/>
              <a:gd name="connsiteX92-4055" fmla="*/ 1258 w 10000"/>
              <a:gd name="connsiteY92-4056" fmla="*/ 793 h 10000"/>
              <a:gd name="connsiteX93-4057" fmla="*/ 1258 w 10000"/>
              <a:gd name="connsiteY93-4058" fmla="*/ 1140 h 10000"/>
              <a:gd name="connsiteX94-4059" fmla="*/ 1258 w 10000"/>
              <a:gd name="connsiteY94-4060" fmla="*/ 1603 h 10000"/>
              <a:gd name="connsiteX95-4061" fmla="*/ 1098 w 10000"/>
              <a:gd name="connsiteY95-4062" fmla="*/ 2181 h 10000"/>
              <a:gd name="connsiteX96-4063" fmla="*/ 1098 w 10000"/>
              <a:gd name="connsiteY96-4064" fmla="*/ 2759 h 10000"/>
              <a:gd name="connsiteX97-4065" fmla="*/ 1098 w 10000"/>
              <a:gd name="connsiteY97-4066" fmla="*/ 2759 h 10000"/>
              <a:gd name="connsiteX0-4067" fmla="*/ 1098 w 10000"/>
              <a:gd name="connsiteY0-4068" fmla="*/ 2416 h 9657"/>
              <a:gd name="connsiteX1-4069" fmla="*/ 1098 w 10000"/>
              <a:gd name="connsiteY1-4070" fmla="*/ 2979 h 9657"/>
              <a:gd name="connsiteX2-4071" fmla="*/ 1098 w 10000"/>
              <a:gd name="connsiteY2-4072" fmla="*/ 3441 h 9657"/>
              <a:gd name="connsiteX3-4073" fmla="*/ 1098 w 10000"/>
              <a:gd name="connsiteY3-4074" fmla="*/ 3903 h 9657"/>
              <a:gd name="connsiteX4-4075" fmla="*/ 1098 w 10000"/>
              <a:gd name="connsiteY4-4076" fmla="*/ 4368 h 9657"/>
              <a:gd name="connsiteX5-4077" fmla="*/ 1098 w 10000"/>
              <a:gd name="connsiteY5-4078" fmla="*/ 4830 h 9657"/>
              <a:gd name="connsiteX6-4079" fmla="*/ 1098 w 10000"/>
              <a:gd name="connsiteY6-4080" fmla="*/ 5176 h 9657"/>
              <a:gd name="connsiteX7-4081" fmla="*/ 1098 w 10000"/>
              <a:gd name="connsiteY7-4082" fmla="*/ 5524 h 9657"/>
              <a:gd name="connsiteX8-4083" fmla="*/ 1098 w 10000"/>
              <a:gd name="connsiteY8-4084" fmla="*/ 5739 h 9657"/>
              <a:gd name="connsiteX9-4085" fmla="*/ 938 w 10000"/>
              <a:gd name="connsiteY9-4086" fmla="*/ 6317 h 9657"/>
              <a:gd name="connsiteX10-4087" fmla="*/ 938 w 10000"/>
              <a:gd name="connsiteY10-4088" fmla="*/ 6781 h 9657"/>
              <a:gd name="connsiteX11-4089" fmla="*/ 1098 w 10000"/>
              <a:gd name="connsiteY11-4090" fmla="*/ 7127 h 9657"/>
              <a:gd name="connsiteX12-4091" fmla="*/ 1098 w 10000"/>
              <a:gd name="connsiteY12-4092" fmla="*/ 7475 h 9657"/>
              <a:gd name="connsiteX13-4093" fmla="*/ 1258 w 10000"/>
              <a:gd name="connsiteY13-4094" fmla="*/ 7821 h 9657"/>
              <a:gd name="connsiteX14-4095" fmla="*/ 1418 w 10000"/>
              <a:gd name="connsiteY14-4096" fmla="*/ 8168 h 9657"/>
              <a:gd name="connsiteX15-4097" fmla="*/ 1578 w 10000"/>
              <a:gd name="connsiteY15-4098" fmla="*/ 8385 h 9657"/>
              <a:gd name="connsiteX16-4099" fmla="*/ 1897 w 10000"/>
              <a:gd name="connsiteY16-4100" fmla="*/ 8501 h 9657"/>
              <a:gd name="connsiteX17-4101" fmla="*/ 2215 w 10000"/>
              <a:gd name="connsiteY17-4102" fmla="*/ 8617 h 9657"/>
              <a:gd name="connsiteX18-4103" fmla="*/ 2695 w 10000"/>
              <a:gd name="connsiteY18-4104" fmla="*/ 8731 h 9657"/>
              <a:gd name="connsiteX19-4105" fmla="*/ 3333 w 10000"/>
              <a:gd name="connsiteY19-4106" fmla="*/ 8848 h 9657"/>
              <a:gd name="connsiteX20-4107" fmla="*/ 3972 w 10000"/>
              <a:gd name="connsiteY20-4108" fmla="*/ 8848 h 9657"/>
              <a:gd name="connsiteX21-4109" fmla="*/ 4591 w 10000"/>
              <a:gd name="connsiteY21-4110" fmla="*/ 8848 h 9657"/>
              <a:gd name="connsiteX22-4111" fmla="*/ 5229 w 10000"/>
              <a:gd name="connsiteY22-4112" fmla="*/ 8848 h 9657"/>
              <a:gd name="connsiteX23-4113" fmla="*/ 5709 w 10000"/>
              <a:gd name="connsiteY23-4114" fmla="*/ 8848 h 9657"/>
              <a:gd name="connsiteX24-4115" fmla="*/ 6187 w 10000"/>
              <a:gd name="connsiteY24-4116" fmla="*/ 8731 h 9657"/>
              <a:gd name="connsiteX25-4117" fmla="*/ 6987 w 10000"/>
              <a:gd name="connsiteY25-4118" fmla="*/ 8617 h 9657"/>
              <a:gd name="connsiteX26-4119" fmla="*/ 7625 w 10000"/>
              <a:gd name="connsiteY26-4120" fmla="*/ 8501 h 9657"/>
              <a:gd name="connsiteX27-4121" fmla="*/ 7785 w 10000"/>
              <a:gd name="connsiteY27-4122" fmla="*/ 8385 h 9657"/>
              <a:gd name="connsiteX28-4123" fmla="*/ 7945 w 10000"/>
              <a:gd name="connsiteY28-4124" fmla="*/ 8284 h 9657"/>
              <a:gd name="connsiteX29-4125" fmla="*/ 8103 w 10000"/>
              <a:gd name="connsiteY29-4126" fmla="*/ 8168 h 9657"/>
              <a:gd name="connsiteX30-4127" fmla="*/ 8264 w 10000"/>
              <a:gd name="connsiteY30-4128" fmla="*/ 8053 h 9657"/>
              <a:gd name="connsiteX31-4129" fmla="*/ 8403 w 10000"/>
              <a:gd name="connsiteY31-4130" fmla="*/ 7589 h 9657"/>
              <a:gd name="connsiteX32-4131" fmla="*/ 8563 w 10000"/>
              <a:gd name="connsiteY32-4132" fmla="*/ 7127 h 9657"/>
              <a:gd name="connsiteX33-4133" fmla="*/ 8722 w 10000"/>
              <a:gd name="connsiteY33-4134" fmla="*/ 6896 h 9657"/>
              <a:gd name="connsiteX34-4135" fmla="*/ 8722 w 10000"/>
              <a:gd name="connsiteY34-4136" fmla="*/ 6666 h 9657"/>
              <a:gd name="connsiteX35-4137" fmla="*/ 8722 w 10000"/>
              <a:gd name="connsiteY35-4138" fmla="*/ 6433 h 9657"/>
              <a:gd name="connsiteX36-4139" fmla="*/ 8722 w 10000"/>
              <a:gd name="connsiteY36-4140" fmla="*/ 6317 h 9657"/>
              <a:gd name="connsiteX37-4141" fmla="*/ 8881 w 10000"/>
              <a:gd name="connsiteY37-4142" fmla="*/ 6203 h 9657"/>
              <a:gd name="connsiteX38-4143" fmla="*/ 8881 w 10000"/>
              <a:gd name="connsiteY38-4144" fmla="*/ 6087 h 9657"/>
              <a:gd name="connsiteX39-4145" fmla="*/ 8881 w 10000"/>
              <a:gd name="connsiteY39-4146" fmla="*/ 6087 h 9657"/>
              <a:gd name="connsiteX40-4147" fmla="*/ 9042 w 10000"/>
              <a:gd name="connsiteY40-4148" fmla="*/ 6087 h 9657"/>
              <a:gd name="connsiteX41-4149" fmla="*/ 9201 w 10000"/>
              <a:gd name="connsiteY41-4150" fmla="*/ 6087 h 9657"/>
              <a:gd name="connsiteX42-4151" fmla="*/ 9201 w 10000"/>
              <a:gd name="connsiteY42-4152" fmla="*/ 6203 h 9657"/>
              <a:gd name="connsiteX43-4153" fmla="*/ 9361 w 10000"/>
              <a:gd name="connsiteY43-4154" fmla="*/ 6317 h 9657"/>
              <a:gd name="connsiteX44-4155" fmla="*/ 9361 w 10000"/>
              <a:gd name="connsiteY44-4156" fmla="*/ 6551 h 9657"/>
              <a:gd name="connsiteX45-4157" fmla="*/ 9361 w 10000"/>
              <a:gd name="connsiteY45-4158" fmla="*/ 6666 h 9657"/>
              <a:gd name="connsiteX46-4159" fmla="*/ 9361 w 10000"/>
              <a:gd name="connsiteY46-4160" fmla="*/ 6896 h 9657"/>
              <a:gd name="connsiteX47-4161" fmla="*/ 9521 w 10000"/>
              <a:gd name="connsiteY47-4162" fmla="*/ 7359 h 9657"/>
              <a:gd name="connsiteX48-4163" fmla="*/ 9521 w 10000"/>
              <a:gd name="connsiteY48-4164" fmla="*/ 7705 h 9657"/>
              <a:gd name="connsiteX49-4165" fmla="*/ 9680 w 10000"/>
              <a:gd name="connsiteY49-4166" fmla="*/ 8053 h 9657"/>
              <a:gd name="connsiteX50-4167" fmla="*/ 9840 w 10000"/>
              <a:gd name="connsiteY50-4168" fmla="*/ 8284 h 9657"/>
              <a:gd name="connsiteX51-4169" fmla="*/ 10000 w 10000"/>
              <a:gd name="connsiteY51-4170" fmla="*/ 8501 h 9657"/>
              <a:gd name="connsiteX52-4171" fmla="*/ 10000 w 10000"/>
              <a:gd name="connsiteY52-4172" fmla="*/ 8731 h 9657"/>
              <a:gd name="connsiteX53-4173" fmla="*/ 9840 w 10000"/>
              <a:gd name="connsiteY53-4174" fmla="*/ 8964 h 9657"/>
              <a:gd name="connsiteX54-4175" fmla="*/ 9521 w 10000"/>
              <a:gd name="connsiteY54-4176" fmla="*/ 9079 h 9657"/>
              <a:gd name="connsiteX55-4177" fmla="*/ 9201 w 10000"/>
              <a:gd name="connsiteY55-4178" fmla="*/ 9193 h 9657"/>
              <a:gd name="connsiteX56-4179" fmla="*/ 8722 w 10000"/>
              <a:gd name="connsiteY56-4180" fmla="*/ 9311 h 9657"/>
              <a:gd name="connsiteX57-4181" fmla="*/ 8264 w 10000"/>
              <a:gd name="connsiteY57-4182" fmla="*/ 9427 h 9657"/>
              <a:gd name="connsiteX58-4183" fmla="*/ 7785 w 10000"/>
              <a:gd name="connsiteY58-4184" fmla="*/ 9542 h 9657"/>
              <a:gd name="connsiteX59-4185" fmla="*/ 7145 w 10000"/>
              <a:gd name="connsiteY59-4186" fmla="*/ 9542 h 9657"/>
              <a:gd name="connsiteX60-4187" fmla="*/ 6347 w 10000"/>
              <a:gd name="connsiteY60-4188" fmla="*/ 9657 h 9657"/>
              <a:gd name="connsiteX61-4189" fmla="*/ 5548 w 10000"/>
              <a:gd name="connsiteY61-4190" fmla="*/ 9657 h 9657"/>
              <a:gd name="connsiteX62-4191" fmla="*/ 4591 w 10000"/>
              <a:gd name="connsiteY62-4192" fmla="*/ 9657 h 9657"/>
              <a:gd name="connsiteX63-4193" fmla="*/ 3812 w 10000"/>
              <a:gd name="connsiteY63-4194" fmla="*/ 9657 h 9657"/>
              <a:gd name="connsiteX64-4195" fmla="*/ 3013 w 10000"/>
              <a:gd name="connsiteY64-4196" fmla="*/ 9542 h 9657"/>
              <a:gd name="connsiteX65-4197" fmla="*/ 2375 w 10000"/>
              <a:gd name="connsiteY65-4198" fmla="*/ 9542 h 9657"/>
              <a:gd name="connsiteX66-4199" fmla="*/ 1897 w 10000"/>
              <a:gd name="connsiteY66-4200" fmla="*/ 9427 h 9657"/>
              <a:gd name="connsiteX67-4201" fmla="*/ 1418 w 10000"/>
              <a:gd name="connsiteY67-4202" fmla="*/ 9193 h 9657"/>
              <a:gd name="connsiteX68-4203" fmla="*/ 938 w 10000"/>
              <a:gd name="connsiteY68-4204" fmla="*/ 9079 h 9657"/>
              <a:gd name="connsiteX69-4205" fmla="*/ 639 w 10000"/>
              <a:gd name="connsiteY69-4206" fmla="*/ 8848 h 9657"/>
              <a:gd name="connsiteX70-4207" fmla="*/ 479 w 10000"/>
              <a:gd name="connsiteY70-4208" fmla="*/ 8501 h 9657"/>
              <a:gd name="connsiteX71-4209" fmla="*/ 319 w 10000"/>
              <a:gd name="connsiteY71-4210" fmla="*/ 8168 h 9657"/>
              <a:gd name="connsiteX72-4211" fmla="*/ 161 w 10000"/>
              <a:gd name="connsiteY72-4212" fmla="*/ 7705 h 9657"/>
              <a:gd name="connsiteX73-4213" fmla="*/ 161 w 10000"/>
              <a:gd name="connsiteY73-4214" fmla="*/ 7244 h 9657"/>
              <a:gd name="connsiteX74-4215" fmla="*/ 161 w 10000"/>
              <a:gd name="connsiteY74-4216" fmla="*/ 6666 h 9657"/>
              <a:gd name="connsiteX75-4217" fmla="*/ 161 w 10000"/>
              <a:gd name="connsiteY75-4218" fmla="*/ 5972 h 9657"/>
              <a:gd name="connsiteX76-4219" fmla="*/ 161 w 10000"/>
              <a:gd name="connsiteY76-4220" fmla="*/ 5176 h 9657"/>
              <a:gd name="connsiteX77-4221" fmla="*/ 161 w 10000"/>
              <a:gd name="connsiteY77-4222" fmla="*/ 4716 h 9657"/>
              <a:gd name="connsiteX78-4223" fmla="*/ 161 w 10000"/>
              <a:gd name="connsiteY78-4224" fmla="*/ 4251 h 9657"/>
              <a:gd name="connsiteX79-4225" fmla="*/ 161 w 10000"/>
              <a:gd name="connsiteY79-4226" fmla="*/ 3790 h 9657"/>
              <a:gd name="connsiteX80-4227" fmla="*/ 161 w 10000"/>
              <a:gd name="connsiteY80-4228" fmla="*/ 3327 h 9657"/>
              <a:gd name="connsiteX81-4229" fmla="*/ 161 w 10000"/>
              <a:gd name="connsiteY81-4230" fmla="*/ 2762 h 9657"/>
              <a:gd name="connsiteX82-4231" fmla="*/ 161 w 10000"/>
              <a:gd name="connsiteY82-4232" fmla="*/ 2300 h 9657"/>
              <a:gd name="connsiteX83-4233" fmla="*/ 161 w 10000"/>
              <a:gd name="connsiteY83-4234" fmla="*/ 1954 h 9657"/>
              <a:gd name="connsiteX84-4235" fmla="*/ 161 w 10000"/>
              <a:gd name="connsiteY84-4236" fmla="*/ 1490 h 9657"/>
              <a:gd name="connsiteX85-4237" fmla="*/ 161 w 10000"/>
              <a:gd name="connsiteY85-4238" fmla="*/ 1146 h 9657"/>
              <a:gd name="connsiteX86-4239" fmla="*/ 0 w 10000"/>
              <a:gd name="connsiteY86-4240" fmla="*/ 797 h 9657"/>
              <a:gd name="connsiteX87-4241" fmla="*/ 0 w 10000"/>
              <a:gd name="connsiteY87-4242" fmla="*/ 565 h 9657"/>
              <a:gd name="connsiteX88-4243" fmla="*/ 0 w 10000"/>
              <a:gd name="connsiteY88-4244" fmla="*/ 220 h 9657"/>
              <a:gd name="connsiteX89-4245" fmla="*/ 0 w 10000"/>
              <a:gd name="connsiteY89-4246" fmla="*/ 0 h 9657"/>
              <a:gd name="connsiteX90-4247" fmla="*/ 1258 w 10000"/>
              <a:gd name="connsiteY90-4248" fmla="*/ 220 h 9657"/>
              <a:gd name="connsiteX91-4249" fmla="*/ 1258 w 10000"/>
              <a:gd name="connsiteY91-4250" fmla="*/ 450 h 9657"/>
              <a:gd name="connsiteX92-4251" fmla="*/ 1258 w 10000"/>
              <a:gd name="connsiteY92-4252" fmla="*/ 797 h 9657"/>
              <a:gd name="connsiteX93-4253" fmla="*/ 1258 w 10000"/>
              <a:gd name="connsiteY93-4254" fmla="*/ 1260 h 9657"/>
              <a:gd name="connsiteX94-4255" fmla="*/ 1098 w 10000"/>
              <a:gd name="connsiteY94-4256" fmla="*/ 1838 h 9657"/>
              <a:gd name="connsiteX95-4257" fmla="*/ 1098 w 10000"/>
              <a:gd name="connsiteY95-4258" fmla="*/ 2416 h 9657"/>
              <a:gd name="connsiteX96-4259" fmla="*/ 1098 w 10000"/>
              <a:gd name="connsiteY96-4260" fmla="*/ 2416 h 9657"/>
              <a:gd name="connsiteX0-4261" fmla="*/ 1098 w 10000"/>
              <a:gd name="connsiteY0-4262" fmla="*/ 2274 h 9772"/>
              <a:gd name="connsiteX1-4263" fmla="*/ 1098 w 10000"/>
              <a:gd name="connsiteY1-4264" fmla="*/ 2857 h 9772"/>
              <a:gd name="connsiteX2-4265" fmla="*/ 1098 w 10000"/>
              <a:gd name="connsiteY2-4266" fmla="*/ 3335 h 9772"/>
              <a:gd name="connsiteX3-4267" fmla="*/ 1098 w 10000"/>
              <a:gd name="connsiteY3-4268" fmla="*/ 3814 h 9772"/>
              <a:gd name="connsiteX4-4269" fmla="*/ 1098 w 10000"/>
              <a:gd name="connsiteY4-4270" fmla="*/ 4295 h 9772"/>
              <a:gd name="connsiteX5-4271" fmla="*/ 1098 w 10000"/>
              <a:gd name="connsiteY5-4272" fmla="*/ 4774 h 9772"/>
              <a:gd name="connsiteX6-4273" fmla="*/ 1098 w 10000"/>
              <a:gd name="connsiteY6-4274" fmla="*/ 5132 h 9772"/>
              <a:gd name="connsiteX7-4275" fmla="*/ 1098 w 10000"/>
              <a:gd name="connsiteY7-4276" fmla="*/ 5492 h 9772"/>
              <a:gd name="connsiteX8-4277" fmla="*/ 1098 w 10000"/>
              <a:gd name="connsiteY8-4278" fmla="*/ 5715 h 9772"/>
              <a:gd name="connsiteX9-4279" fmla="*/ 938 w 10000"/>
              <a:gd name="connsiteY9-4280" fmla="*/ 6313 h 9772"/>
              <a:gd name="connsiteX10-4281" fmla="*/ 938 w 10000"/>
              <a:gd name="connsiteY10-4282" fmla="*/ 6794 h 9772"/>
              <a:gd name="connsiteX11-4283" fmla="*/ 1098 w 10000"/>
              <a:gd name="connsiteY11-4284" fmla="*/ 7152 h 9772"/>
              <a:gd name="connsiteX12-4285" fmla="*/ 1098 w 10000"/>
              <a:gd name="connsiteY12-4286" fmla="*/ 7512 h 9772"/>
              <a:gd name="connsiteX13-4287" fmla="*/ 1258 w 10000"/>
              <a:gd name="connsiteY13-4288" fmla="*/ 7871 h 9772"/>
              <a:gd name="connsiteX14-4289" fmla="*/ 1418 w 10000"/>
              <a:gd name="connsiteY14-4290" fmla="*/ 8230 h 9772"/>
              <a:gd name="connsiteX15-4291" fmla="*/ 1578 w 10000"/>
              <a:gd name="connsiteY15-4292" fmla="*/ 8455 h 9772"/>
              <a:gd name="connsiteX16-4293" fmla="*/ 1897 w 10000"/>
              <a:gd name="connsiteY16-4294" fmla="*/ 8575 h 9772"/>
              <a:gd name="connsiteX17-4295" fmla="*/ 2215 w 10000"/>
              <a:gd name="connsiteY17-4296" fmla="*/ 8695 h 9772"/>
              <a:gd name="connsiteX18-4297" fmla="*/ 2695 w 10000"/>
              <a:gd name="connsiteY18-4298" fmla="*/ 8813 h 9772"/>
              <a:gd name="connsiteX19-4299" fmla="*/ 3333 w 10000"/>
              <a:gd name="connsiteY19-4300" fmla="*/ 8934 h 9772"/>
              <a:gd name="connsiteX20-4301" fmla="*/ 3972 w 10000"/>
              <a:gd name="connsiteY20-4302" fmla="*/ 8934 h 9772"/>
              <a:gd name="connsiteX21-4303" fmla="*/ 4591 w 10000"/>
              <a:gd name="connsiteY21-4304" fmla="*/ 8934 h 9772"/>
              <a:gd name="connsiteX22-4305" fmla="*/ 5229 w 10000"/>
              <a:gd name="connsiteY22-4306" fmla="*/ 8934 h 9772"/>
              <a:gd name="connsiteX23-4307" fmla="*/ 5709 w 10000"/>
              <a:gd name="connsiteY23-4308" fmla="*/ 8934 h 9772"/>
              <a:gd name="connsiteX24-4309" fmla="*/ 6187 w 10000"/>
              <a:gd name="connsiteY24-4310" fmla="*/ 8813 h 9772"/>
              <a:gd name="connsiteX25-4311" fmla="*/ 6987 w 10000"/>
              <a:gd name="connsiteY25-4312" fmla="*/ 8695 h 9772"/>
              <a:gd name="connsiteX26-4313" fmla="*/ 7625 w 10000"/>
              <a:gd name="connsiteY26-4314" fmla="*/ 8575 h 9772"/>
              <a:gd name="connsiteX27-4315" fmla="*/ 7785 w 10000"/>
              <a:gd name="connsiteY27-4316" fmla="*/ 8455 h 9772"/>
              <a:gd name="connsiteX28-4317" fmla="*/ 7945 w 10000"/>
              <a:gd name="connsiteY28-4318" fmla="*/ 8350 h 9772"/>
              <a:gd name="connsiteX29-4319" fmla="*/ 8103 w 10000"/>
              <a:gd name="connsiteY29-4320" fmla="*/ 8230 h 9772"/>
              <a:gd name="connsiteX30-4321" fmla="*/ 8264 w 10000"/>
              <a:gd name="connsiteY30-4322" fmla="*/ 8111 h 9772"/>
              <a:gd name="connsiteX31-4323" fmla="*/ 8403 w 10000"/>
              <a:gd name="connsiteY31-4324" fmla="*/ 7631 h 9772"/>
              <a:gd name="connsiteX32-4325" fmla="*/ 8563 w 10000"/>
              <a:gd name="connsiteY32-4326" fmla="*/ 7152 h 9772"/>
              <a:gd name="connsiteX33-4327" fmla="*/ 8722 w 10000"/>
              <a:gd name="connsiteY33-4328" fmla="*/ 6913 h 9772"/>
              <a:gd name="connsiteX34-4329" fmla="*/ 8722 w 10000"/>
              <a:gd name="connsiteY34-4330" fmla="*/ 6675 h 9772"/>
              <a:gd name="connsiteX35-4331" fmla="*/ 8722 w 10000"/>
              <a:gd name="connsiteY35-4332" fmla="*/ 6433 h 9772"/>
              <a:gd name="connsiteX36-4333" fmla="*/ 8722 w 10000"/>
              <a:gd name="connsiteY36-4334" fmla="*/ 6313 h 9772"/>
              <a:gd name="connsiteX37-4335" fmla="*/ 8881 w 10000"/>
              <a:gd name="connsiteY37-4336" fmla="*/ 6195 h 9772"/>
              <a:gd name="connsiteX38-4337" fmla="*/ 8881 w 10000"/>
              <a:gd name="connsiteY38-4338" fmla="*/ 6075 h 9772"/>
              <a:gd name="connsiteX39-4339" fmla="*/ 8881 w 10000"/>
              <a:gd name="connsiteY39-4340" fmla="*/ 6075 h 9772"/>
              <a:gd name="connsiteX40-4341" fmla="*/ 9042 w 10000"/>
              <a:gd name="connsiteY40-4342" fmla="*/ 6075 h 9772"/>
              <a:gd name="connsiteX41-4343" fmla="*/ 9201 w 10000"/>
              <a:gd name="connsiteY41-4344" fmla="*/ 6075 h 9772"/>
              <a:gd name="connsiteX42-4345" fmla="*/ 9201 w 10000"/>
              <a:gd name="connsiteY42-4346" fmla="*/ 6195 h 9772"/>
              <a:gd name="connsiteX43-4347" fmla="*/ 9361 w 10000"/>
              <a:gd name="connsiteY43-4348" fmla="*/ 6313 h 9772"/>
              <a:gd name="connsiteX44-4349" fmla="*/ 9361 w 10000"/>
              <a:gd name="connsiteY44-4350" fmla="*/ 6556 h 9772"/>
              <a:gd name="connsiteX45-4351" fmla="*/ 9361 w 10000"/>
              <a:gd name="connsiteY45-4352" fmla="*/ 6675 h 9772"/>
              <a:gd name="connsiteX46-4353" fmla="*/ 9361 w 10000"/>
              <a:gd name="connsiteY46-4354" fmla="*/ 6913 h 9772"/>
              <a:gd name="connsiteX47-4355" fmla="*/ 9521 w 10000"/>
              <a:gd name="connsiteY47-4356" fmla="*/ 7392 h 9772"/>
              <a:gd name="connsiteX48-4357" fmla="*/ 9521 w 10000"/>
              <a:gd name="connsiteY48-4358" fmla="*/ 7751 h 9772"/>
              <a:gd name="connsiteX49-4359" fmla="*/ 9680 w 10000"/>
              <a:gd name="connsiteY49-4360" fmla="*/ 8111 h 9772"/>
              <a:gd name="connsiteX50-4361" fmla="*/ 9840 w 10000"/>
              <a:gd name="connsiteY50-4362" fmla="*/ 8350 h 9772"/>
              <a:gd name="connsiteX51-4363" fmla="*/ 10000 w 10000"/>
              <a:gd name="connsiteY51-4364" fmla="*/ 8575 h 9772"/>
              <a:gd name="connsiteX52-4365" fmla="*/ 10000 w 10000"/>
              <a:gd name="connsiteY52-4366" fmla="*/ 8813 h 9772"/>
              <a:gd name="connsiteX53-4367" fmla="*/ 9840 w 10000"/>
              <a:gd name="connsiteY53-4368" fmla="*/ 9054 h 9772"/>
              <a:gd name="connsiteX54-4369" fmla="*/ 9521 w 10000"/>
              <a:gd name="connsiteY54-4370" fmla="*/ 9173 h 9772"/>
              <a:gd name="connsiteX55-4371" fmla="*/ 9201 w 10000"/>
              <a:gd name="connsiteY55-4372" fmla="*/ 9292 h 9772"/>
              <a:gd name="connsiteX56-4373" fmla="*/ 8722 w 10000"/>
              <a:gd name="connsiteY56-4374" fmla="*/ 9414 h 9772"/>
              <a:gd name="connsiteX57-4375" fmla="*/ 8264 w 10000"/>
              <a:gd name="connsiteY57-4376" fmla="*/ 9534 h 9772"/>
              <a:gd name="connsiteX58-4377" fmla="*/ 7785 w 10000"/>
              <a:gd name="connsiteY58-4378" fmla="*/ 9653 h 9772"/>
              <a:gd name="connsiteX59-4379" fmla="*/ 7145 w 10000"/>
              <a:gd name="connsiteY59-4380" fmla="*/ 9653 h 9772"/>
              <a:gd name="connsiteX60-4381" fmla="*/ 6347 w 10000"/>
              <a:gd name="connsiteY60-4382" fmla="*/ 9772 h 9772"/>
              <a:gd name="connsiteX61-4383" fmla="*/ 5548 w 10000"/>
              <a:gd name="connsiteY61-4384" fmla="*/ 9772 h 9772"/>
              <a:gd name="connsiteX62-4385" fmla="*/ 4591 w 10000"/>
              <a:gd name="connsiteY62-4386" fmla="*/ 9772 h 9772"/>
              <a:gd name="connsiteX63-4387" fmla="*/ 3812 w 10000"/>
              <a:gd name="connsiteY63-4388" fmla="*/ 9772 h 9772"/>
              <a:gd name="connsiteX64-4389" fmla="*/ 3013 w 10000"/>
              <a:gd name="connsiteY64-4390" fmla="*/ 9653 h 9772"/>
              <a:gd name="connsiteX65-4391" fmla="*/ 2375 w 10000"/>
              <a:gd name="connsiteY65-4392" fmla="*/ 9653 h 9772"/>
              <a:gd name="connsiteX66-4393" fmla="*/ 1897 w 10000"/>
              <a:gd name="connsiteY66-4394" fmla="*/ 9534 h 9772"/>
              <a:gd name="connsiteX67-4395" fmla="*/ 1418 w 10000"/>
              <a:gd name="connsiteY67-4396" fmla="*/ 9292 h 9772"/>
              <a:gd name="connsiteX68-4397" fmla="*/ 938 w 10000"/>
              <a:gd name="connsiteY68-4398" fmla="*/ 9173 h 9772"/>
              <a:gd name="connsiteX69-4399" fmla="*/ 639 w 10000"/>
              <a:gd name="connsiteY69-4400" fmla="*/ 8934 h 9772"/>
              <a:gd name="connsiteX70-4401" fmla="*/ 479 w 10000"/>
              <a:gd name="connsiteY70-4402" fmla="*/ 8575 h 9772"/>
              <a:gd name="connsiteX71-4403" fmla="*/ 319 w 10000"/>
              <a:gd name="connsiteY71-4404" fmla="*/ 8230 h 9772"/>
              <a:gd name="connsiteX72-4405" fmla="*/ 161 w 10000"/>
              <a:gd name="connsiteY72-4406" fmla="*/ 7751 h 9772"/>
              <a:gd name="connsiteX73-4407" fmla="*/ 161 w 10000"/>
              <a:gd name="connsiteY73-4408" fmla="*/ 7273 h 9772"/>
              <a:gd name="connsiteX74-4409" fmla="*/ 161 w 10000"/>
              <a:gd name="connsiteY74-4410" fmla="*/ 6675 h 9772"/>
              <a:gd name="connsiteX75-4411" fmla="*/ 161 w 10000"/>
              <a:gd name="connsiteY75-4412" fmla="*/ 5956 h 9772"/>
              <a:gd name="connsiteX76-4413" fmla="*/ 161 w 10000"/>
              <a:gd name="connsiteY76-4414" fmla="*/ 5132 h 9772"/>
              <a:gd name="connsiteX77-4415" fmla="*/ 161 w 10000"/>
              <a:gd name="connsiteY77-4416" fmla="*/ 4656 h 9772"/>
              <a:gd name="connsiteX78-4417" fmla="*/ 161 w 10000"/>
              <a:gd name="connsiteY78-4418" fmla="*/ 4174 h 9772"/>
              <a:gd name="connsiteX79-4419" fmla="*/ 161 w 10000"/>
              <a:gd name="connsiteY79-4420" fmla="*/ 3697 h 9772"/>
              <a:gd name="connsiteX80-4421" fmla="*/ 161 w 10000"/>
              <a:gd name="connsiteY80-4422" fmla="*/ 3217 h 9772"/>
              <a:gd name="connsiteX81-4423" fmla="*/ 161 w 10000"/>
              <a:gd name="connsiteY81-4424" fmla="*/ 2632 h 9772"/>
              <a:gd name="connsiteX82-4425" fmla="*/ 161 w 10000"/>
              <a:gd name="connsiteY82-4426" fmla="*/ 2154 h 9772"/>
              <a:gd name="connsiteX83-4427" fmla="*/ 161 w 10000"/>
              <a:gd name="connsiteY83-4428" fmla="*/ 1795 h 9772"/>
              <a:gd name="connsiteX84-4429" fmla="*/ 161 w 10000"/>
              <a:gd name="connsiteY84-4430" fmla="*/ 1315 h 9772"/>
              <a:gd name="connsiteX85-4431" fmla="*/ 161 w 10000"/>
              <a:gd name="connsiteY85-4432" fmla="*/ 959 h 9772"/>
              <a:gd name="connsiteX86-4433" fmla="*/ 0 w 10000"/>
              <a:gd name="connsiteY86-4434" fmla="*/ 597 h 9772"/>
              <a:gd name="connsiteX87-4435" fmla="*/ 0 w 10000"/>
              <a:gd name="connsiteY87-4436" fmla="*/ 357 h 9772"/>
              <a:gd name="connsiteX88-4437" fmla="*/ 0 w 10000"/>
              <a:gd name="connsiteY88-4438" fmla="*/ 0 h 9772"/>
              <a:gd name="connsiteX89-4439" fmla="*/ 1258 w 10000"/>
              <a:gd name="connsiteY89-4440" fmla="*/ 0 h 9772"/>
              <a:gd name="connsiteX90-4441" fmla="*/ 1258 w 10000"/>
              <a:gd name="connsiteY90-4442" fmla="*/ 238 h 9772"/>
              <a:gd name="connsiteX91-4443" fmla="*/ 1258 w 10000"/>
              <a:gd name="connsiteY91-4444" fmla="*/ 597 h 9772"/>
              <a:gd name="connsiteX92-4445" fmla="*/ 1258 w 10000"/>
              <a:gd name="connsiteY92-4446" fmla="*/ 1077 h 9772"/>
              <a:gd name="connsiteX93-4447" fmla="*/ 1098 w 10000"/>
              <a:gd name="connsiteY93-4448" fmla="*/ 1675 h 9772"/>
              <a:gd name="connsiteX94-4449" fmla="*/ 1098 w 10000"/>
              <a:gd name="connsiteY94-4450" fmla="*/ 2274 h 9772"/>
              <a:gd name="connsiteX95-4451" fmla="*/ 1098 w 10000"/>
              <a:gd name="connsiteY95-4452" fmla="*/ 2274 h 9772"/>
              <a:gd name="connsiteX0-4453" fmla="*/ 1098 w 10000"/>
              <a:gd name="connsiteY0-4454" fmla="*/ 2327 h 10000"/>
              <a:gd name="connsiteX1-4455" fmla="*/ 1098 w 10000"/>
              <a:gd name="connsiteY1-4456" fmla="*/ 2924 h 10000"/>
              <a:gd name="connsiteX2-4457" fmla="*/ 1098 w 10000"/>
              <a:gd name="connsiteY2-4458" fmla="*/ 3413 h 10000"/>
              <a:gd name="connsiteX3-4459" fmla="*/ 1098 w 10000"/>
              <a:gd name="connsiteY3-4460" fmla="*/ 3903 h 10000"/>
              <a:gd name="connsiteX4-4461" fmla="*/ 1098 w 10000"/>
              <a:gd name="connsiteY4-4462" fmla="*/ 4395 h 10000"/>
              <a:gd name="connsiteX5-4463" fmla="*/ 1098 w 10000"/>
              <a:gd name="connsiteY5-4464" fmla="*/ 4885 h 10000"/>
              <a:gd name="connsiteX6-4465" fmla="*/ 1098 w 10000"/>
              <a:gd name="connsiteY6-4466" fmla="*/ 5252 h 10000"/>
              <a:gd name="connsiteX7-4467" fmla="*/ 1098 w 10000"/>
              <a:gd name="connsiteY7-4468" fmla="*/ 5620 h 10000"/>
              <a:gd name="connsiteX8-4469" fmla="*/ 1098 w 10000"/>
              <a:gd name="connsiteY8-4470" fmla="*/ 5848 h 10000"/>
              <a:gd name="connsiteX9-4471" fmla="*/ 938 w 10000"/>
              <a:gd name="connsiteY9-4472" fmla="*/ 6460 h 10000"/>
              <a:gd name="connsiteX10-4473" fmla="*/ 938 w 10000"/>
              <a:gd name="connsiteY10-4474" fmla="*/ 6953 h 10000"/>
              <a:gd name="connsiteX11-4475" fmla="*/ 1098 w 10000"/>
              <a:gd name="connsiteY11-4476" fmla="*/ 7319 h 10000"/>
              <a:gd name="connsiteX12-4477" fmla="*/ 1098 w 10000"/>
              <a:gd name="connsiteY12-4478" fmla="*/ 7687 h 10000"/>
              <a:gd name="connsiteX13-4479" fmla="*/ 1258 w 10000"/>
              <a:gd name="connsiteY13-4480" fmla="*/ 8055 h 10000"/>
              <a:gd name="connsiteX14-4481" fmla="*/ 1418 w 10000"/>
              <a:gd name="connsiteY14-4482" fmla="*/ 8422 h 10000"/>
              <a:gd name="connsiteX15-4483" fmla="*/ 1578 w 10000"/>
              <a:gd name="connsiteY15-4484" fmla="*/ 8652 h 10000"/>
              <a:gd name="connsiteX16-4485" fmla="*/ 1897 w 10000"/>
              <a:gd name="connsiteY16-4486" fmla="*/ 8775 h 10000"/>
              <a:gd name="connsiteX17-4487" fmla="*/ 2215 w 10000"/>
              <a:gd name="connsiteY17-4488" fmla="*/ 8898 h 10000"/>
              <a:gd name="connsiteX18-4489" fmla="*/ 2695 w 10000"/>
              <a:gd name="connsiteY18-4490" fmla="*/ 9019 h 10000"/>
              <a:gd name="connsiteX19-4491" fmla="*/ 3333 w 10000"/>
              <a:gd name="connsiteY19-4492" fmla="*/ 9142 h 10000"/>
              <a:gd name="connsiteX20-4493" fmla="*/ 3972 w 10000"/>
              <a:gd name="connsiteY20-4494" fmla="*/ 9142 h 10000"/>
              <a:gd name="connsiteX21-4495" fmla="*/ 4591 w 10000"/>
              <a:gd name="connsiteY21-4496" fmla="*/ 9142 h 10000"/>
              <a:gd name="connsiteX22-4497" fmla="*/ 5229 w 10000"/>
              <a:gd name="connsiteY22-4498" fmla="*/ 9142 h 10000"/>
              <a:gd name="connsiteX23-4499" fmla="*/ 5709 w 10000"/>
              <a:gd name="connsiteY23-4500" fmla="*/ 9142 h 10000"/>
              <a:gd name="connsiteX24-4501" fmla="*/ 6187 w 10000"/>
              <a:gd name="connsiteY24-4502" fmla="*/ 9019 h 10000"/>
              <a:gd name="connsiteX25-4503" fmla="*/ 6987 w 10000"/>
              <a:gd name="connsiteY25-4504" fmla="*/ 8898 h 10000"/>
              <a:gd name="connsiteX26-4505" fmla="*/ 7625 w 10000"/>
              <a:gd name="connsiteY26-4506" fmla="*/ 8775 h 10000"/>
              <a:gd name="connsiteX27-4507" fmla="*/ 7785 w 10000"/>
              <a:gd name="connsiteY27-4508" fmla="*/ 8652 h 10000"/>
              <a:gd name="connsiteX28-4509" fmla="*/ 7945 w 10000"/>
              <a:gd name="connsiteY28-4510" fmla="*/ 8545 h 10000"/>
              <a:gd name="connsiteX29-4511" fmla="*/ 8103 w 10000"/>
              <a:gd name="connsiteY29-4512" fmla="*/ 8422 h 10000"/>
              <a:gd name="connsiteX30-4513" fmla="*/ 8264 w 10000"/>
              <a:gd name="connsiteY30-4514" fmla="*/ 8300 h 10000"/>
              <a:gd name="connsiteX31-4515" fmla="*/ 8403 w 10000"/>
              <a:gd name="connsiteY31-4516" fmla="*/ 7809 h 10000"/>
              <a:gd name="connsiteX32-4517" fmla="*/ 8563 w 10000"/>
              <a:gd name="connsiteY32-4518" fmla="*/ 7319 h 10000"/>
              <a:gd name="connsiteX33-4519" fmla="*/ 8722 w 10000"/>
              <a:gd name="connsiteY33-4520" fmla="*/ 7074 h 10000"/>
              <a:gd name="connsiteX34-4521" fmla="*/ 8722 w 10000"/>
              <a:gd name="connsiteY34-4522" fmla="*/ 6831 h 10000"/>
              <a:gd name="connsiteX35-4523" fmla="*/ 8722 w 10000"/>
              <a:gd name="connsiteY35-4524" fmla="*/ 6583 h 10000"/>
              <a:gd name="connsiteX36-4525" fmla="*/ 8722 w 10000"/>
              <a:gd name="connsiteY36-4526" fmla="*/ 6460 h 10000"/>
              <a:gd name="connsiteX37-4527" fmla="*/ 8881 w 10000"/>
              <a:gd name="connsiteY37-4528" fmla="*/ 6340 h 10000"/>
              <a:gd name="connsiteX38-4529" fmla="*/ 8881 w 10000"/>
              <a:gd name="connsiteY38-4530" fmla="*/ 6217 h 10000"/>
              <a:gd name="connsiteX39-4531" fmla="*/ 8881 w 10000"/>
              <a:gd name="connsiteY39-4532" fmla="*/ 6217 h 10000"/>
              <a:gd name="connsiteX40-4533" fmla="*/ 9042 w 10000"/>
              <a:gd name="connsiteY40-4534" fmla="*/ 6217 h 10000"/>
              <a:gd name="connsiteX41-4535" fmla="*/ 9201 w 10000"/>
              <a:gd name="connsiteY41-4536" fmla="*/ 6217 h 10000"/>
              <a:gd name="connsiteX42-4537" fmla="*/ 9201 w 10000"/>
              <a:gd name="connsiteY42-4538" fmla="*/ 6340 h 10000"/>
              <a:gd name="connsiteX43-4539" fmla="*/ 9361 w 10000"/>
              <a:gd name="connsiteY43-4540" fmla="*/ 6460 h 10000"/>
              <a:gd name="connsiteX44-4541" fmla="*/ 9361 w 10000"/>
              <a:gd name="connsiteY44-4542" fmla="*/ 6709 h 10000"/>
              <a:gd name="connsiteX45-4543" fmla="*/ 9361 w 10000"/>
              <a:gd name="connsiteY45-4544" fmla="*/ 6831 h 10000"/>
              <a:gd name="connsiteX46-4545" fmla="*/ 9361 w 10000"/>
              <a:gd name="connsiteY46-4546" fmla="*/ 7074 h 10000"/>
              <a:gd name="connsiteX47-4547" fmla="*/ 9521 w 10000"/>
              <a:gd name="connsiteY47-4548" fmla="*/ 7564 h 10000"/>
              <a:gd name="connsiteX48-4549" fmla="*/ 9521 w 10000"/>
              <a:gd name="connsiteY48-4550" fmla="*/ 7932 h 10000"/>
              <a:gd name="connsiteX49-4551" fmla="*/ 9680 w 10000"/>
              <a:gd name="connsiteY49-4552" fmla="*/ 8300 h 10000"/>
              <a:gd name="connsiteX50-4553" fmla="*/ 9840 w 10000"/>
              <a:gd name="connsiteY50-4554" fmla="*/ 8545 h 10000"/>
              <a:gd name="connsiteX51-4555" fmla="*/ 10000 w 10000"/>
              <a:gd name="connsiteY51-4556" fmla="*/ 8775 h 10000"/>
              <a:gd name="connsiteX52-4557" fmla="*/ 10000 w 10000"/>
              <a:gd name="connsiteY52-4558" fmla="*/ 9019 h 10000"/>
              <a:gd name="connsiteX53-4559" fmla="*/ 9840 w 10000"/>
              <a:gd name="connsiteY53-4560" fmla="*/ 9265 h 10000"/>
              <a:gd name="connsiteX54-4561" fmla="*/ 9521 w 10000"/>
              <a:gd name="connsiteY54-4562" fmla="*/ 9387 h 10000"/>
              <a:gd name="connsiteX55-4563" fmla="*/ 9201 w 10000"/>
              <a:gd name="connsiteY55-4564" fmla="*/ 9509 h 10000"/>
              <a:gd name="connsiteX56-4565" fmla="*/ 8722 w 10000"/>
              <a:gd name="connsiteY56-4566" fmla="*/ 9634 h 10000"/>
              <a:gd name="connsiteX57-4567" fmla="*/ 8264 w 10000"/>
              <a:gd name="connsiteY57-4568" fmla="*/ 9756 h 10000"/>
              <a:gd name="connsiteX58-4569" fmla="*/ 7785 w 10000"/>
              <a:gd name="connsiteY58-4570" fmla="*/ 9878 h 10000"/>
              <a:gd name="connsiteX59-4571" fmla="*/ 7145 w 10000"/>
              <a:gd name="connsiteY59-4572" fmla="*/ 9878 h 10000"/>
              <a:gd name="connsiteX60-4573" fmla="*/ 6347 w 10000"/>
              <a:gd name="connsiteY60-4574" fmla="*/ 10000 h 10000"/>
              <a:gd name="connsiteX61-4575" fmla="*/ 5548 w 10000"/>
              <a:gd name="connsiteY61-4576" fmla="*/ 10000 h 10000"/>
              <a:gd name="connsiteX62-4577" fmla="*/ 4591 w 10000"/>
              <a:gd name="connsiteY62-4578" fmla="*/ 10000 h 10000"/>
              <a:gd name="connsiteX63-4579" fmla="*/ 3812 w 10000"/>
              <a:gd name="connsiteY63-4580" fmla="*/ 10000 h 10000"/>
              <a:gd name="connsiteX64-4581" fmla="*/ 3013 w 10000"/>
              <a:gd name="connsiteY64-4582" fmla="*/ 9878 h 10000"/>
              <a:gd name="connsiteX65-4583" fmla="*/ 2375 w 10000"/>
              <a:gd name="connsiteY65-4584" fmla="*/ 9878 h 10000"/>
              <a:gd name="connsiteX66-4585" fmla="*/ 1897 w 10000"/>
              <a:gd name="connsiteY66-4586" fmla="*/ 9756 h 10000"/>
              <a:gd name="connsiteX67-4587" fmla="*/ 1418 w 10000"/>
              <a:gd name="connsiteY67-4588" fmla="*/ 9509 h 10000"/>
              <a:gd name="connsiteX68-4589" fmla="*/ 938 w 10000"/>
              <a:gd name="connsiteY68-4590" fmla="*/ 9387 h 10000"/>
              <a:gd name="connsiteX69-4591" fmla="*/ 639 w 10000"/>
              <a:gd name="connsiteY69-4592" fmla="*/ 9142 h 10000"/>
              <a:gd name="connsiteX70-4593" fmla="*/ 479 w 10000"/>
              <a:gd name="connsiteY70-4594" fmla="*/ 8775 h 10000"/>
              <a:gd name="connsiteX71-4595" fmla="*/ 319 w 10000"/>
              <a:gd name="connsiteY71-4596" fmla="*/ 8422 h 10000"/>
              <a:gd name="connsiteX72-4597" fmla="*/ 161 w 10000"/>
              <a:gd name="connsiteY72-4598" fmla="*/ 7932 h 10000"/>
              <a:gd name="connsiteX73-4599" fmla="*/ 161 w 10000"/>
              <a:gd name="connsiteY73-4600" fmla="*/ 7443 h 10000"/>
              <a:gd name="connsiteX74-4601" fmla="*/ 161 w 10000"/>
              <a:gd name="connsiteY74-4602" fmla="*/ 6831 h 10000"/>
              <a:gd name="connsiteX75-4603" fmla="*/ 161 w 10000"/>
              <a:gd name="connsiteY75-4604" fmla="*/ 6095 h 10000"/>
              <a:gd name="connsiteX76-4605" fmla="*/ 161 w 10000"/>
              <a:gd name="connsiteY76-4606" fmla="*/ 5252 h 10000"/>
              <a:gd name="connsiteX77-4607" fmla="*/ 161 w 10000"/>
              <a:gd name="connsiteY77-4608" fmla="*/ 4765 h 10000"/>
              <a:gd name="connsiteX78-4609" fmla="*/ 161 w 10000"/>
              <a:gd name="connsiteY78-4610" fmla="*/ 4271 h 10000"/>
              <a:gd name="connsiteX79-4611" fmla="*/ 161 w 10000"/>
              <a:gd name="connsiteY79-4612" fmla="*/ 3783 h 10000"/>
              <a:gd name="connsiteX80-4613" fmla="*/ 161 w 10000"/>
              <a:gd name="connsiteY80-4614" fmla="*/ 3292 h 10000"/>
              <a:gd name="connsiteX81-4615" fmla="*/ 161 w 10000"/>
              <a:gd name="connsiteY81-4616" fmla="*/ 2693 h 10000"/>
              <a:gd name="connsiteX82-4617" fmla="*/ 161 w 10000"/>
              <a:gd name="connsiteY82-4618" fmla="*/ 2204 h 10000"/>
              <a:gd name="connsiteX83-4619" fmla="*/ 161 w 10000"/>
              <a:gd name="connsiteY83-4620" fmla="*/ 1837 h 10000"/>
              <a:gd name="connsiteX84-4621" fmla="*/ 161 w 10000"/>
              <a:gd name="connsiteY84-4622" fmla="*/ 1346 h 10000"/>
              <a:gd name="connsiteX85-4623" fmla="*/ 161 w 10000"/>
              <a:gd name="connsiteY85-4624" fmla="*/ 981 h 10000"/>
              <a:gd name="connsiteX86-4625" fmla="*/ 0 w 10000"/>
              <a:gd name="connsiteY86-4626" fmla="*/ 611 h 10000"/>
              <a:gd name="connsiteX87-4627" fmla="*/ 0 w 10000"/>
              <a:gd name="connsiteY87-4628" fmla="*/ 365 h 10000"/>
              <a:gd name="connsiteX88-4629" fmla="*/ 1258 w 10000"/>
              <a:gd name="connsiteY88-4630" fmla="*/ 0 h 10000"/>
              <a:gd name="connsiteX89-4631" fmla="*/ 1258 w 10000"/>
              <a:gd name="connsiteY89-4632" fmla="*/ 244 h 10000"/>
              <a:gd name="connsiteX90-4633" fmla="*/ 1258 w 10000"/>
              <a:gd name="connsiteY90-4634" fmla="*/ 611 h 10000"/>
              <a:gd name="connsiteX91-4635" fmla="*/ 1258 w 10000"/>
              <a:gd name="connsiteY91-4636" fmla="*/ 1102 h 10000"/>
              <a:gd name="connsiteX92-4637" fmla="*/ 1098 w 10000"/>
              <a:gd name="connsiteY92-4638" fmla="*/ 1714 h 10000"/>
              <a:gd name="connsiteX93-4639" fmla="*/ 1098 w 10000"/>
              <a:gd name="connsiteY93-4640" fmla="*/ 2327 h 10000"/>
              <a:gd name="connsiteX94-4641" fmla="*/ 1098 w 10000"/>
              <a:gd name="connsiteY94-4642" fmla="*/ 2327 h 10000"/>
              <a:gd name="connsiteX0-4643" fmla="*/ 1098 w 10000"/>
              <a:gd name="connsiteY0-4644" fmla="*/ 2327 h 10000"/>
              <a:gd name="connsiteX1-4645" fmla="*/ 1098 w 10000"/>
              <a:gd name="connsiteY1-4646" fmla="*/ 2924 h 10000"/>
              <a:gd name="connsiteX2-4647" fmla="*/ 1098 w 10000"/>
              <a:gd name="connsiteY2-4648" fmla="*/ 3413 h 10000"/>
              <a:gd name="connsiteX3-4649" fmla="*/ 1098 w 10000"/>
              <a:gd name="connsiteY3-4650" fmla="*/ 3903 h 10000"/>
              <a:gd name="connsiteX4-4651" fmla="*/ 1098 w 10000"/>
              <a:gd name="connsiteY4-4652" fmla="*/ 4395 h 10000"/>
              <a:gd name="connsiteX5-4653" fmla="*/ 1098 w 10000"/>
              <a:gd name="connsiteY5-4654" fmla="*/ 4885 h 10000"/>
              <a:gd name="connsiteX6-4655" fmla="*/ 1098 w 10000"/>
              <a:gd name="connsiteY6-4656" fmla="*/ 5252 h 10000"/>
              <a:gd name="connsiteX7-4657" fmla="*/ 1098 w 10000"/>
              <a:gd name="connsiteY7-4658" fmla="*/ 5620 h 10000"/>
              <a:gd name="connsiteX8-4659" fmla="*/ 1098 w 10000"/>
              <a:gd name="connsiteY8-4660" fmla="*/ 5848 h 10000"/>
              <a:gd name="connsiteX9-4661" fmla="*/ 938 w 10000"/>
              <a:gd name="connsiteY9-4662" fmla="*/ 6460 h 10000"/>
              <a:gd name="connsiteX10-4663" fmla="*/ 938 w 10000"/>
              <a:gd name="connsiteY10-4664" fmla="*/ 6953 h 10000"/>
              <a:gd name="connsiteX11-4665" fmla="*/ 1098 w 10000"/>
              <a:gd name="connsiteY11-4666" fmla="*/ 7319 h 10000"/>
              <a:gd name="connsiteX12-4667" fmla="*/ 1098 w 10000"/>
              <a:gd name="connsiteY12-4668" fmla="*/ 7687 h 10000"/>
              <a:gd name="connsiteX13-4669" fmla="*/ 1258 w 10000"/>
              <a:gd name="connsiteY13-4670" fmla="*/ 8055 h 10000"/>
              <a:gd name="connsiteX14-4671" fmla="*/ 1418 w 10000"/>
              <a:gd name="connsiteY14-4672" fmla="*/ 8422 h 10000"/>
              <a:gd name="connsiteX15-4673" fmla="*/ 1578 w 10000"/>
              <a:gd name="connsiteY15-4674" fmla="*/ 8652 h 10000"/>
              <a:gd name="connsiteX16-4675" fmla="*/ 1897 w 10000"/>
              <a:gd name="connsiteY16-4676" fmla="*/ 8775 h 10000"/>
              <a:gd name="connsiteX17-4677" fmla="*/ 2215 w 10000"/>
              <a:gd name="connsiteY17-4678" fmla="*/ 8898 h 10000"/>
              <a:gd name="connsiteX18-4679" fmla="*/ 2695 w 10000"/>
              <a:gd name="connsiteY18-4680" fmla="*/ 9019 h 10000"/>
              <a:gd name="connsiteX19-4681" fmla="*/ 3333 w 10000"/>
              <a:gd name="connsiteY19-4682" fmla="*/ 9142 h 10000"/>
              <a:gd name="connsiteX20-4683" fmla="*/ 3972 w 10000"/>
              <a:gd name="connsiteY20-4684" fmla="*/ 9142 h 10000"/>
              <a:gd name="connsiteX21-4685" fmla="*/ 4591 w 10000"/>
              <a:gd name="connsiteY21-4686" fmla="*/ 9142 h 10000"/>
              <a:gd name="connsiteX22-4687" fmla="*/ 5229 w 10000"/>
              <a:gd name="connsiteY22-4688" fmla="*/ 9142 h 10000"/>
              <a:gd name="connsiteX23-4689" fmla="*/ 5709 w 10000"/>
              <a:gd name="connsiteY23-4690" fmla="*/ 9142 h 10000"/>
              <a:gd name="connsiteX24-4691" fmla="*/ 6187 w 10000"/>
              <a:gd name="connsiteY24-4692" fmla="*/ 9019 h 10000"/>
              <a:gd name="connsiteX25-4693" fmla="*/ 6987 w 10000"/>
              <a:gd name="connsiteY25-4694" fmla="*/ 8898 h 10000"/>
              <a:gd name="connsiteX26-4695" fmla="*/ 7625 w 10000"/>
              <a:gd name="connsiteY26-4696" fmla="*/ 8775 h 10000"/>
              <a:gd name="connsiteX27-4697" fmla="*/ 7785 w 10000"/>
              <a:gd name="connsiteY27-4698" fmla="*/ 8652 h 10000"/>
              <a:gd name="connsiteX28-4699" fmla="*/ 7945 w 10000"/>
              <a:gd name="connsiteY28-4700" fmla="*/ 8545 h 10000"/>
              <a:gd name="connsiteX29-4701" fmla="*/ 8103 w 10000"/>
              <a:gd name="connsiteY29-4702" fmla="*/ 8422 h 10000"/>
              <a:gd name="connsiteX30-4703" fmla="*/ 8264 w 10000"/>
              <a:gd name="connsiteY30-4704" fmla="*/ 8300 h 10000"/>
              <a:gd name="connsiteX31-4705" fmla="*/ 8403 w 10000"/>
              <a:gd name="connsiteY31-4706" fmla="*/ 7809 h 10000"/>
              <a:gd name="connsiteX32-4707" fmla="*/ 8563 w 10000"/>
              <a:gd name="connsiteY32-4708" fmla="*/ 7319 h 10000"/>
              <a:gd name="connsiteX33-4709" fmla="*/ 8722 w 10000"/>
              <a:gd name="connsiteY33-4710" fmla="*/ 7074 h 10000"/>
              <a:gd name="connsiteX34-4711" fmla="*/ 8722 w 10000"/>
              <a:gd name="connsiteY34-4712" fmla="*/ 6831 h 10000"/>
              <a:gd name="connsiteX35-4713" fmla="*/ 8722 w 10000"/>
              <a:gd name="connsiteY35-4714" fmla="*/ 6583 h 10000"/>
              <a:gd name="connsiteX36-4715" fmla="*/ 8722 w 10000"/>
              <a:gd name="connsiteY36-4716" fmla="*/ 6460 h 10000"/>
              <a:gd name="connsiteX37-4717" fmla="*/ 8881 w 10000"/>
              <a:gd name="connsiteY37-4718" fmla="*/ 6340 h 10000"/>
              <a:gd name="connsiteX38-4719" fmla="*/ 8881 w 10000"/>
              <a:gd name="connsiteY38-4720" fmla="*/ 6217 h 10000"/>
              <a:gd name="connsiteX39-4721" fmla="*/ 8881 w 10000"/>
              <a:gd name="connsiteY39-4722" fmla="*/ 6217 h 10000"/>
              <a:gd name="connsiteX40-4723" fmla="*/ 9042 w 10000"/>
              <a:gd name="connsiteY40-4724" fmla="*/ 6217 h 10000"/>
              <a:gd name="connsiteX41-4725" fmla="*/ 9201 w 10000"/>
              <a:gd name="connsiteY41-4726" fmla="*/ 6217 h 10000"/>
              <a:gd name="connsiteX42-4727" fmla="*/ 9201 w 10000"/>
              <a:gd name="connsiteY42-4728" fmla="*/ 6340 h 10000"/>
              <a:gd name="connsiteX43-4729" fmla="*/ 9361 w 10000"/>
              <a:gd name="connsiteY43-4730" fmla="*/ 6460 h 10000"/>
              <a:gd name="connsiteX44-4731" fmla="*/ 9361 w 10000"/>
              <a:gd name="connsiteY44-4732" fmla="*/ 6709 h 10000"/>
              <a:gd name="connsiteX45-4733" fmla="*/ 9361 w 10000"/>
              <a:gd name="connsiteY45-4734" fmla="*/ 6831 h 10000"/>
              <a:gd name="connsiteX46-4735" fmla="*/ 9361 w 10000"/>
              <a:gd name="connsiteY46-4736" fmla="*/ 7074 h 10000"/>
              <a:gd name="connsiteX47-4737" fmla="*/ 9521 w 10000"/>
              <a:gd name="connsiteY47-4738" fmla="*/ 7564 h 10000"/>
              <a:gd name="connsiteX48-4739" fmla="*/ 9521 w 10000"/>
              <a:gd name="connsiteY48-4740" fmla="*/ 7932 h 10000"/>
              <a:gd name="connsiteX49-4741" fmla="*/ 9680 w 10000"/>
              <a:gd name="connsiteY49-4742" fmla="*/ 8300 h 10000"/>
              <a:gd name="connsiteX50-4743" fmla="*/ 9840 w 10000"/>
              <a:gd name="connsiteY50-4744" fmla="*/ 8545 h 10000"/>
              <a:gd name="connsiteX51-4745" fmla="*/ 10000 w 10000"/>
              <a:gd name="connsiteY51-4746" fmla="*/ 8775 h 10000"/>
              <a:gd name="connsiteX52-4747" fmla="*/ 10000 w 10000"/>
              <a:gd name="connsiteY52-4748" fmla="*/ 9019 h 10000"/>
              <a:gd name="connsiteX53-4749" fmla="*/ 9840 w 10000"/>
              <a:gd name="connsiteY53-4750" fmla="*/ 9265 h 10000"/>
              <a:gd name="connsiteX54-4751" fmla="*/ 9521 w 10000"/>
              <a:gd name="connsiteY54-4752" fmla="*/ 9387 h 10000"/>
              <a:gd name="connsiteX55-4753" fmla="*/ 9201 w 10000"/>
              <a:gd name="connsiteY55-4754" fmla="*/ 9509 h 10000"/>
              <a:gd name="connsiteX56-4755" fmla="*/ 8722 w 10000"/>
              <a:gd name="connsiteY56-4756" fmla="*/ 9634 h 10000"/>
              <a:gd name="connsiteX57-4757" fmla="*/ 8264 w 10000"/>
              <a:gd name="connsiteY57-4758" fmla="*/ 9756 h 10000"/>
              <a:gd name="connsiteX58-4759" fmla="*/ 7785 w 10000"/>
              <a:gd name="connsiteY58-4760" fmla="*/ 9878 h 10000"/>
              <a:gd name="connsiteX59-4761" fmla="*/ 7145 w 10000"/>
              <a:gd name="connsiteY59-4762" fmla="*/ 9878 h 10000"/>
              <a:gd name="connsiteX60-4763" fmla="*/ 6347 w 10000"/>
              <a:gd name="connsiteY60-4764" fmla="*/ 10000 h 10000"/>
              <a:gd name="connsiteX61-4765" fmla="*/ 5548 w 10000"/>
              <a:gd name="connsiteY61-4766" fmla="*/ 10000 h 10000"/>
              <a:gd name="connsiteX62-4767" fmla="*/ 4591 w 10000"/>
              <a:gd name="connsiteY62-4768" fmla="*/ 10000 h 10000"/>
              <a:gd name="connsiteX63-4769" fmla="*/ 3812 w 10000"/>
              <a:gd name="connsiteY63-4770" fmla="*/ 10000 h 10000"/>
              <a:gd name="connsiteX64-4771" fmla="*/ 3013 w 10000"/>
              <a:gd name="connsiteY64-4772" fmla="*/ 9878 h 10000"/>
              <a:gd name="connsiteX65-4773" fmla="*/ 2375 w 10000"/>
              <a:gd name="connsiteY65-4774" fmla="*/ 9878 h 10000"/>
              <a:gd name="connsiteX66-4775" fmla="*/ 1897 w 10000"/>
              <a:gd name="connsiteY66-4776" fmla="*/ 9756 h 10000"/>
              <a:gd name="connsiteX67-4777" fmla="*/ 1418 w 10000"/>
              <a:gd name="connsiteY67-4778" fmla="*/ 9509 h 10000"/>
              <a:gd name="connsiteX68-4779" fmla="*/ 938 w 10000"/>
              <a:gd name="connsiteY68-4780" fmla="*/ 9387 h 10000"/>
              <a:gd name="connsiteX69-4781" fmla="*/ 639 w 10000"/>
              <a:gd name="connsiteY69-4782" fmla="*/ 9142 h 10000"/>
              <a:gd name="connsiteX70-4783" fmla="*/ 479 w 10000"/>
              <a:gd name="connsiteY70-4784" fmla="*/ 8775 h 10000"/>
              <a:gd name="connsiteX71-4785" fmla="*/ 319 w 10000"/>
              <a:gd name="connsiteY71-4786" fmla="*/ 8422 h 10000"/>
              <a:gd name="connsiteX72-4787" fmla="*/ 161 w 10000"/>
              <a:gd name="connsiteY72-4788" fmla="*/ 7932 h 10000"/>
              <a:gd name="connsiteX73-4789" fmla="*/ 161 w 10000"/>
              <a:gd name="connsiteY73-4790" fmla="*/ 7443 h 10000"/>
              <a:gd name="connsiteX74-4791" fmla="*/ 161 w 10000"/>
              <a:gd name="connsiteY74-4792" fmla="*/ 6831 h 10000"/>
              <a:gd name="connsiteX75-4793" fmla="*/ 161 w 10000"/>
              <a:gd name="connsiteY75-4794" fmla="*/ 6095 h 10000"/>
              <a:gd name="connsiteX76-4795" fmla="*/ 161 w 10000"/>
              <a:gd name="connsiteY76-4796" fmla="*/ 5252 h 10000"/>
              <a:gd name="connsiteX77-4797" fmla="*/ 161 w 10000"/>
              <a:gd name="connsiteY77-4798" fmla="*/ 4765 h 10000"/>
              <a:gd name="connsiteX78-4799" fmla="*/ 161 w 10000"/>
              <a:gd name="connsiteY78-4800" fmla="*/ 4271 h 10000"/>
              <a:gd name="connsiteX79-4801" fmla="*/ 161 w 10000"/>
              <a:gd name="connsiteY79-4802" fmla="*/ 3783 h 10000"/>
              <a:gd name="connsiteX80-4803" fmla="*/ 161 w 10000"/>
              <a:gd name="connsiteY80-4804" fmla="*/ 3292 h 10000"/>
              <a:gd name="connsiteX81-4805" fmla="*/ 161 w 10000"/>
              <a:gd name="connsiteY81-4806" fmla="*/ 2693 h 10000"/>
              <a:gd name="connsiteX82-4807" fmla="*/ 161 w 10000"/>
              <a:gd name="connsiteY82-4808" fmla="*/ 2204 h 10000"/>
              <a:gd name="connsiteX83-4809" fmla="*/ 161 w 10000"/>
              <a:gd name="connsiteY83-4810" fmla="*/ 1837 h 10000"/>
              <a:gd name="connsiteX84-4811" fmla="*/ 161 w 10000"/>
              <a:gd name="connsiteY84-4812" fmla="*/ 1346 h 10000"/>
              <a:gd name="connsiteX85-4813" fmla="*/ 161 w 10000"/>
              <a:gd name="connsiteY85-4814" fmla="*/ 981 h 10000"/>
              <a:gd name="connsiteX86-4815" fmla="*/ 0 w 10000"/>
              <a:gd name="connsiteY86-4816" fmla="*/ 611 h 10000"/>
              <a:gd name="connsiteX87-4817" fmla="*/ 1258 w 10000"/>
              <a:gd name="connsiteY87-4818" fmla="*/ 0 h 10000"/>
              <a:gd name="connsiteX88-4819" fmla="*/ 1258 w 10000"/>
              <a:gd name="connsiteY88-4820" fmla="*/ 244 h 10000"/>
              <a:gd name="connsiteX89-4821" fmla="*/ 1258 w 10000"/>
              <a:gd name="connsiteY89-4822" fmla="*/ 611 h 10000"/>
              <a:gd name="connsiteX90-4823" fmla="*/ 1258 w 10000"/>
              <a:gd name="connsiteY90-4824" fmla="*/ 1102 h 10000"/>
              <a:gd name="connsiteX91-4825" fmla="*/ 1098 w 10000"/>
              <a:gd name="connsiteY91-4826" fmla="*/ 1714 h 10000"/>
              <a:gd name="connsiteX92-4827" fmla="*/ 1098 w 10000"/>
              <a:gd name="connsiteY92-4828" fmla="*/ 2327 h 10000"/>
              <a:gd name="connsiteX93-4829" fmla="*/ 1098 w 10000"/>
              <a:gd name="connsiteY93-4830" fmla="*/ 2327 h 10000"/>
              <a:gd name="connsiteX0-4831" fmla="*/ 1098 w 10000"/>
              <a:gd name="connsiteY0-4832" fmla="*/ 2083 h 9756"/>
              <a:gd name="connsiteX1-4833" fmla="*/ 1098 w 10000"/>
              <a:gd name="connsiteY1-4834" fmla="*/ 2680 h 9756"/>
              <a:gd name="connsiteX2-4835" fmla="*/ 1098 w 10000"/>
              <a:gd name="connsiteY2-4836" fmla="*/ 3169 h 9756"/>
              <a:gd name="connsiteX3-4837" fmla="*/ 1098 w 10000"/>
              <a:gd name="connsiteY3-4838" fmla="*/ 3659 h 9756"/>
              <a:gd name="connsiteX4-4839" fmla="*/ 1098 w 10000"/>
              <a:gd name="connsiteY4-4840" fmla="*/ 4151 h 9756"/>
              <a:gd name="connsiteX5-4841" fmla="*/ 1098 w 10000"/>
              <a:gd name="connsiteY5-4842" fmla="*/ 4641 h 9756"/>
              <a:gd name="connsiteX6-4843" fmla="*/ 1098 w 10000"/>
              <a:gd name="connsiteY6-4844" fmla="*/ 5008 h 9756"/>
              <a:gd name="connsiteX7-4845" fmla="*/ 1098 w 10000"/>
              <a:gd name="connsiteY7-4846" fmla="*/ 5376 h 9756"/>
              <a:gd name="connsiteX8-4847" fmla="*/ 1098 w 10000"/>
              <a:gd name="connsiteY8-4848" fmla="*/ 5604 h 9756"/>
              <a:gd name="connsiteX9-4849" fmla="*/ 938 w 10000"/>
              <a:gd name="connsiteY9-4850" fmla="*/ 6216 h 9756"/>
              <a:gd name="connsiteX10-4851" fmla="*/ 938 w 10000"/>
              <a:gd name="connsiteY10-4852" fmla="*/ 6709 h 9756"/>
              <a:gd name="connsiteX11-4853" fmla="*/ 1098 w 10000"/>
              <a:gd name="connsiteY11-4854" fmla="*/ 7075 h 9756"/>
              <a:gd name="connsiteX12-4855" fmla="*/ 1098 w 10000"/>
              <a:gd name="connsiteY12-4856" fmla="*/ 7443 h 9756"/>
              <a:gd name="connsiteX13-4857" fmla="*/ 1258 w 10000"/>
              <a:gd name="connsiteY13-4858" fmla="*/ 7811 h 9756"/>
              <a:gd name="connsiteX14-4859" fmla="*/ 1418 w 10000"/>
              <a:gd name="connsiteY14-4860" fmla="*/ 8178 h 9756"/>
              <a:gd name="connsiteX15-4861" fmla="*/ 1578 w 10000"/>
              <a:gd name="connsiteY15-4862" fmla="*/ 8408 h 9756"/>
              <a:gd name="connsiteX16-4863" fmla="*/ 1897 w 10000"/>
              <a:gd name="connsiteY16-4864" fmla="*/ 8531 h 9756"/>
              <a:gd name="connsiteX17-4865" fmla="*/ 2215 w 10000"/>
              <a:gd name="connsiteY17-4866" fmla="*/ 8654 h 9756"/>
              <a:gd name="connsiteX18-4867" fmla="*/ 2695 w 10000"/>
              <a:gd name="connsiteY18-4868" fmla="*/ 8775 h 9756"/>
              <a:gd name="connsiteX19-4869" fmla="*/ 3333 w 10000"/>
              <a:gd name="connsiteY19-4870" fmla="*/ 8898 h 9756"/>
              <a:gd name="connsiteX20-4871" fmla="*/ 3972 w 10000"/>
              <a:gd name="connsiteY20-4872" fmla="*/ 8898 h 9756"/>
              <a:gd name="connsiteX21-4873" fmla="*/ 4591 w 10000"/>
              <a:gd name="connsiteY21-4874" fmla="*/ 8898 h 9756"/>
              <a:gd name="connsiteX22-4875" fmla="*/ 5229 w 10000"/>
              <a:gd name="connsiteY22-4876" fmla="*/ 8898 h 9756"/>
              <a:gd name="connsiteX23-4877" fmla="*/ 5709 w 10000"/>
              <a:gd name="connsiteY23-4878" fmla="*/ 8898 h 9756"/>
              <a:gd name="connsiteX24-4879" fmla="*/ 6187 w 10000"/>
              <a:gd name="connsiteY24-4880" fmla="*/ 8775 h 9756"/>
              <a:gd name="connsiteX25-4881" fmla="*/ 6987 w 10000"/>
              <a:gd name="connsiteY25-4882" fmla="*/ 8654 h 9756"/>
              <a:gd name="connsiteX26-4883" fmla="*/ 7625 w 10000"/>
              <a:gd name="connsiteY26-4884" fmla="*/ 8531 h 9756"/>
              <a:gd name="connsiteX27-4885" fmla="*/ 7785 w 10000"/>
              <a:gd name="connsiteY27-4886" fmla="*/ 8408 h 9756"/>
              <a:gd name="connsiteX28-4887" fmla="*/ 7945 w 10000"/>
              <a:gd name="connsiteY28-4888" fmla="*/ 8301 h 9756"/>
              <a:gd name="connsiteX29-4889" fmla="*/ 8103 w 10000"/>
              <a:gd name="connsiteY29-4890" fmla="*/ 8178 h 9756"/>
              <a:gd name="connsiteX30-4891" fmla="*/ 8264 w 10000"/>
              <a:gd name="connsiteY30-4892" fmla="*/ 8056 h 9756"/>
              <a:gd name="connsiteX31-4893" fmla="*/ 8403 w 10000"/>
              <a:gd name="connsiteY31-4894" fmla="*/ 7565 h 9756"/>
              <a:gd name="connsiteX32-4895" fmla="*/ 8563 w 10000"/>
              <a:gd name="connsiteY32-4896" fmla="*/ 7075 h 9756"/>
              <a:gd name="connsiteX33-4897" fmla="*/ 8722 w 10000"/>
              <a:gd name="connsiteY33-4898" fmla="*/ 6830 h 9756"/>
              <a:gd name="connsiteX34-4899" fmla="*/ 8722 w 10000"/>
              <a:gd name="connsiteY34-4900" fmla="*/ 6587 h 9756"/>
              <a:gd name="connsiteX35-4901" fmla="*/ 8722 w 10000"/>
              <a:gd name="connsiteY35-4902" fmla="*/ 6339 h 9756"/>
              <a:gd name="connsiteX36-4903" fmla="*/ 8722 w 10000"/>
              <a:gd name="connsiteY36-4904" fmla="*/ 6216 h 9756"/>
              <a:gd name="connsiteX37-4905" fmla="*/ 8881 w 10000"/>
              <a:gd name="connsiteY37-4906" fmla="*/ 6096 h 9756"/>
              <a:gd name="connsiteX38-4907" fmla="*/ 8881 w 10000"/>
              <a:gd name="connsiteY38-4908" fmla="*/ 5973 h 9756"/>
              <a:gd name="connsiteX39-4909" fmla="*/ 8881 w 10000"/>
              <a:gd name="connsiteY39-4910" fmla="*/ 5973 h 9756"/>
              <a:gd name="connsiteX40-4911" fmla="*/ 9042 w 10000"/>
              <a:gd name="connsiteY40-4912" fmla="*/ 5973 h 9756"/>
              <a:gd name="connsiteX41-4913" fmla="*/ 9201 w 10000"/>
              <a:gd name="connsiteY41-4914" fmla="*/ 5973 h 9756"/>
              <a:gd name="connsiteX42-4915" fmla="*/ 9201 w 10000"/>
              <a:gd name="connsiteY42-4916" fmla="*/ 6096 h 9756"/>
              <a:gd name="connsiteX43-4917" fmla="*/ 9361 w 10000"/>
              <a:gd name="connsiteY43-4918" fmla="*/ 6216 h 9756"/>
              <a:gd name="connsiteX44-4919" fmla="*/ 9361 w 10000"/>
              <a:gd name="connsiteY44-4920" fmla="*/ 6465 h 9756"/>
              <a:gd name="connsiteX45-4921" fmla="*/ 9361 w 10000"/>
              <a:gd name="connsiteY45-4922" fmla="*/ 6587 h 9756"/>
              <a:gd name="connsiteX46-4923" fmla="*/ 9361 w 10000"/>
              <a:gd name="connsiteY46-4924" fmla="*/ 6830 h 9756"/>
              <a:gd name="connsiteX47-4925" fmla="*/ 9521 w 10000"/>
              <a:gd name="connsiteY47-4926" fmla="*/ 7320 h 9756"/>
              <a:gd name="connsiteX48-4927" fmla="*/ 9521 w 10000"/>
              <a:gd name="connsiteY48-4928" fmla="*/ 7688 h 9756"/>
              <a:gd name="connsiteX49-4929" fmla="*/ 9680 w 10000"/>
              <a:gd name="connsiteY49-4930" fmla="*/ 8056 h 9756"/>
              <a:gd name="connsiteX50-4931" fmla="*/ 9840 w 10000"/>
              <a:gd name="connsiteY50-4932" fmla="*/ 8301 h 9756"/>
              <a:gd name="connsiteX51-4933" fmla="*/ 10000 w 10000"/>
              <a:gd name="connsiteY51-4934" fmla="*/ 8531 h 9756"/>
              <a:gd name="connsiteX52-4935" fmla="*/ 10000 w 10000"/>
              <a:gd name="connsiteY52-4936" fmla="*/ 8775 h 9756"/>
              <a:gd name="connsiteX53-4937" fmla="*/ 9840 w 10000"/>
              <a:gd name="connsiteY53-4938" fmla="*/ 9021 h 9756"/>
              <a:gd name="connsiteX54-4939" fmla="*/ 9521 w 10000"/>
              <a:gd name="connsiteY54-4940" fmla="*/ 9143 h 9756"/>
              <a:gd name="connsiteX55-4941" fmla="*/ 9201 w 10000"/>
              <a:gd name="connsiteY55-4942" fmla="*/ 9265 h 9756"/>
              <a:gd name="connsiteX56-4943" fmla="*/ 8722 w 10000"/>
              <a:gd name="connsiteY56-4944" fmla="*/ 9390 h 9756"/>
              <a:gd name="connsiteX57-4945" fmla="*/ 8264 w 10000"/>
              <a:gd name="connsiteY57-4946" fmla="*/ 9512 h 9756"/>
              <a:gd name="connsiteX58-4947" fmla="*/ 7785 w 10000"/>
              <a:gd name="connsiteY58-4948" fmla="*/ 9634 h 9756"/>
              <a:gd name="connsiteX59-4949" fmla="*/ 7145 w 10000"/>
              <a:gd name="connsiteY59-4950" fmla="*/ 9634 h 9756"/>
              <a:gd name="connsiteX60-4951" fmla="*/ 6347 w 10000"/>
              <a:gd name="connsiteY60-4952" fmla="*/ 9756 h 9756"/>
              <a:gd name="connsiteX61-4953" fmla="*/ 5548 w 10000"/>
              <a:gd name="connsiteY61-4954" fmla="*/ 9756 h 9756"/>
              <a:gd name="connsiteX62-4955" fmla="*/ 4591 w 10000"/>
              <a:gd name="connsiteY62-4956" fmla="*/ 9756 h 9756"/>
              <a:gd name="connsiteX63-4957" fmla="*/ 3812 w 10000"/>
              <a:gd name="connsiteY63-4958" fmla="*/ 9756 h 9756"/>
              <a:gd name="connsiteX64-4959" fmla="*/ 3013 w 10000"/>
              <a:gd name="connsiteY64-4960" fmla="*/ 9634 h 9756"/>
              <a:gd name="connsiteX65-4961" fmla="*/ 2375 w 10000"/>
              <a:gd name="connsiteY65-4962" fmla="*/ 9634 h 9756"/>
              <a:gd name="connsiteX66-4963" fmla="*/ 1897 w 10000"/>
              <a:gd name="connsiteY66-4964" fmla="*/ 9512 h 9756"/>
              <a:gd name="connsiteX67-4965" fmla="*/ 1418 w 10000"/>
              <a:gd name="connsiteY67-4966" fmla="*/ 9265 h 9756"/>
              <a:gd name="connsiteX68-4967" fmla="*/ 938 w 10000"/>
              <a:gd name="connsiteY68-4968" fmla="*/ 9143 h 9756"/>
              <a:gd name="connsiteX69-4969" fmla="*/ 639 w 10000"/>
              <a:gd name="connsiteY69-4970" fmla="*/ 8898 h 9756"/>
              <a:gd name="connsiteX70-4971" fmla="*/ 479 w 10000"/>
              <a:gd name="connsiteY70-4972" fmla="*/ 8531 h 9756"/>
              <a:gd name="connsiteX71-4973" fmla="*/ 319 w 10000"/>
              <a:gd name="connsiteY71-4974" fmla="*/ 8178 h 9756"/>
              <a:gd name="connsiteX72-4975" fmla="*/ 161 w 10000"/>
              <a:gd name="connsiteY72-4976" fmla="*/ 7688 h 9756"/>
              <a:gd name="connsiteX73-4977" fmla="*/ 161 w 10000"/>
              <a:gd name="connsiteY73-4978" fmla="*/ 7199 h 9756"/>
              <a:gd name="connsiteX74-4979" fmla="*/ 161 w 10000"/>
              <a:gd name="connsiteY74-4980" fmla="*/ 6587 h 9756"/>
              <a:gd name="connsiteX75-4981" fmla="*/ 161 w 10000"/>
              <a:gd name="connsiteY75-4982" fmla="*/ 5851 h 9756"/>
              <a:gd name="connsiteX76-4983" fmla="*/ 161 w 10000"/>
              <a:gd name="connsiteY76-4984" fmla="*/ 5008 h 9756"/>
              <a:gd name="connsiteX77-4985" fmla="*/ 161 w 10000"/>
              <a:gd name="connsiteY77-4986" fmla="*/ 4521 h 9756"/>
              <a:gd name="connsiteX78-4987" fmla="*/ 161 w 10000"/>
              <a:gd name="connsiteY78-4988" fmla="*/ 4027 h 9756"/>
              <a:gd name="connsiteX79-4989" fmla="*/ 161 w 10000"/>
              <a:gd name="connsiteY79-4990" fmla="*/ 3539 h 9756"/>
              <a:gd name="connsiteX80-4991" fmla="*/ 161 w 10000"/>
              <a:gd name="connsiteY80-4992" fmla="*/ 3048 h 9756"/>
              <a:gd name="connsiteX81-4993" fmla="*/ 161 w 10000"/>
              <a:gd name="connsiteY81-4994" fmla="*/ 2449 h 9756"/>
              <a:gd name="connsiteX82-4995" fmla="*/ 161 w 10000"/>
              <a:gd name="connsiteY82-4996" fmla="*/ 1960 h 9756"/>
              <a:gd name="connsiteX83-4997" fmla="*/ 161 w 10000"/>
              <a:gd name="connsiteY83-4998" fmla="*/ 1593 h 9756"/>
              <a:gd name="connsiteX84-4999" fmla="*/ 161 w 10000"/>
              <a:gd name="connsiteY84-5000" fmla="*/ 1102 h 9756"/>
              <a:gd name="connsiteX85-5001" fmla="*/ 161 w 10000"/>
              <a:gd name="connsiteY85-5002" fmla="*/ 737 h 9756"/>
              <a:gd name="connsiteX86-5003" fmla="*/ 0 w 10000"/>
              <a:gd name="connsiteY86-5004" fmla="*/ 367 h 9756"/>
              <a:gd name="connsiteX87-5005" fmla="*/ 1258 w 10000"/>
              <a:gd name="connsiteY87-5006" fmla="*/ 0 h 9756"/>
              <a:gd name="connsiteX88-5007" fmla="*/ 1258 w 10000"/>
              <a:gd name="connsiteY88-5008" fmla="*/ 367 h 9756"/>
              <a:gd name="connsiteX89-5009" fmla="*/ 1258 w 10000"/>
              <a:gd name="connsiteY89-5010" fmla="*/ 858 h 9756"/>
              <a:gd name="connsiteX90-5011" fmla="*/ 1098 w 10000"/>
              <a:gd name="connsiteY90-5012" fmla="*/ 1470 h 9756"/>
              <a:gd name="connsiteX91-5013" fmla="*/ 1098 w 10000"/>
              <a:gd name="connsiteY91-5014" fmla="*/ 2083 h 9756"/>
              <a:gd name="connsiteX92-5015" fmla="*/ 1098 w 10000"/>
              <a:gd name="connsiteY92-5016" fmla="*/ 2083 h 9756"/>
              <a:gd name="connsiteX0-5017" fmla="*/ 1098 w 10000"/>
              <a:gd name="connsiteY0-5018" fmla="*/ 1759 h 9624"/>
              <a:gd name="connsiteX1-5019" fmla="*/ 1098 w 10000"/>
              <a:gd name="connsiteY1-5020" fmla="*/ 2371 h 9624"/>
              <a:gd name="connsiteX2-5021" fmla="*/ 1098 w 10000"/>
              <a:gd name="connsiteY2-5022" fmla="*/ 2872 h 9624"/>
              <a:gd name="connsiteX3-5023" fmla="*/ 1098 w 10000"/>
              <a:gd name="connsiteY3-5024" fmla="*/ 3375 h 9624"/>
              <a:gd name="connsiteX4-5025" fmla="*/ 1098 w 10000"/>
              <a:gd name="connsiteY4-5026" fmla="*/ 3879 h 9624"/>
              <a:gd name="connsiteX5-5027" fmla="*/ 1098 w 10000"/>
              <a:gd name="connsiteY5-5028" fmla="*/ 4381 h 9624"/>
              <a:gd name="connsiteX6-5029" fmla="*/ 1098 w 10000"/>
              <a:gd name="connsiteY6-5030" fmla="*/ 4757 h 9624"/>
              <a:gd name="connsiteX7-5031" fmla="*/ 1098 w 10000"/>
              <a:gd name="connsiteY7-5032" fmla="*/ 5134 h 9624"/>
              <a:gd name="connsiteX8-5033" fmla="*/ 1098 w 10000"/>
              <a:gd name="connsiteY8-5034" fmla="*/ 5368 h 9624"/>
              <a:gd name="connsiteX9-5035" fmla="*/ 938 w 10000"/>
              <a:gd name="connsiteY9-5036" fmla="*/ 5995 h 9624"/>
              <a:gd name="connsiteX10-5037" fmla="*/ 938 w 10000"/>
              <a:gd name="connsiteY10-5038" fmla="*/ 6501 h 9624"/>
              <a:gd name="connsiteX11-5039" fmla="*/ 1098 w 10000"/>
              <a:gd name="connsiteY11-5040" fmla="*/ 6876 h 9624"/>
              <a:gd name="connsiteX12-5041" fmla="*/ 1098 w 10000"/>
              <a:gd name="connsiteY12-5042" fmla="*/ 7253 h 9624"/>
              <a:gd name="connsiteX13-5043" fmla="*/ 1258 w 10000"/>
              <a:gd name="connsiteY13-5044" fmla="*/ 7630 h 9624"/>
              <a:gd name="connsiteX14-5045" fmla="*/ 1418 w 10000"/>
              <a:gd name="connsiteY14-5046" fmla="*/ 8007 h 9624"/>
              <a:gd name="connsiteX15-5047" fmla="*/ 1578 w 10000"/>
              <a:gd name="connsiteY15-5048" fmla="*/ 8242 h 9624"/>
              <a:gd name="connsiteX16-5049" fmla="*/ 1897 w 10000"/>
              <a:gd name="connsiteY16-5050" fmla="*/ 8368 h 9624"/>
              <a:gd name="connsiteX17-5051" fmla="*/ 2215 w 10000"/>
              <a:gd name="connsiteY17-5052" fmla="*/ 8494 h 9624"/>
              <a:gd name="connsiteX18-5053" fmla="*/ 2695 w 10000"/>
              <a:gd name="connsiteY18-5054" fmla="*/ 8618 h 9624"/>
              <a:gd name="connsiteX19-5055" fmla="*/ 3333 w 10000"/>
              <a:gd name="connsiteY19-5056" fmla="*/ 8745 h 9624"/>
              <a:gd name="connsiteX20-5057" fmla="*/ 3972 w 10000"/>
              <a:gd name="connsiteY20-5058" fmla="*/ 8745 h 9624"/>
              <a:gd name="connsiteX21-5059" fmla="*/ 4591 w 10000"/>
              <a:gd name="connsiteY21-5060" fmla="*/ 8745 h 9624"/>
              <a:gd name="connsiteX22-5061" fmla="*/ 5229 w 10000"/>
              <a:gd name="connsiteY22-5062" fmla="*/ 8745 h 9624"/>
              <a:gd name="connsiteX23-5063" fmla="*/ 5709 w 10000"/>
              <a:gd name="connsiteY23-5064" fmla="*/ 8745 h 9624"/>
              <a:gd name="connsiteX24-5065" fmla="*/ 6187 w 10000"/>
              <a:gd name="connsiteY24-5066" fmla="*/ 8618 h 9624"/>
              <a:gd name="connsiteX25-5067" fmla="*/ 6987 w 10000"/>
              <a:gd name="connsiteY25-5068" fmla="*/ 8494 h 9624"/>
              <a:gd name="connsiteX26-5069" fmla="*/ 7625 w 10000"/>
              <a:gd name="connsiteY26-5070" fmla="*/ 8368 h 9624"/>
              <a:gd name="connsiteX27-5071" fmla="*/ 7785 w 10000"/>
              <a:gd name="connsiteY27-5072" fmla="*/ 8242 h 9624"/>
              <a:gd name="connsiteX28-5073" fmla="*/ 7945 w 10000"/>
              <a:gd name="connsiteY28-5074" fmla="*/ 8133 h 9624"/>
              <a:gd name="connsiteX29-5075" fmla="*/ 8103 w 10000"/>
              <a:gd name="connsiteY29-5076" fmla="*/ 8007 h 9624"/>
              <a:gd name="connsiteX30-5077" fmla="*/ 8264 w 10000"/>
              <a:gd name="connsiteY30-5078" fmla="*/ 7881 h 9624"/>
              <a:gd name="connsiteX31-5079" fmla="*/ 8403 w 10000"/>
              <a:gd name="connsiteY31-5080" fmla="*/ 7378 h 9624"/>
              <a:gd name="connsiteX32-5081" fmla="*/ 8563 w 10000"/>
              <a:gd name="connsiteY32-5082" fmla="*/ 6876 h 9624"/>
              <a:gd name="connsiteX33-5083" fmla="*/ 8722 w 10000"/>
              <a:gd name="connsiteY33-5084" fmla="*/ 6625 h 9624"/>
              <a:gd name="connsiteX34-5085" fmla="*/ 8722 w 10000"/>
              <a:gd name="connsiteY34-5086" fmla="*/ 6376 h 9624"/>
              <a:gd name="connsiteX35-5087" fmla="*/ 8722 w 10000"/>
              <a:gd name="connsiteY35-5088" fmla="*/ 6122 h 9624"/>
              <a:gd name="connsiteX36-5089" fmla="*/ 8722 w 10000"/>
              <a:gd name="connsiteY36-5090" fmla="*/ 5995 h 9624"/>
              <a:gd name="connsiteX37-5091" fmla="*/ 8881 w 10000"/>
              <a:gd name="connsiteY37-5092" fmla="*/ 5872 h 9624"/>
              <a:gd name="connsiteX38-5093" fmla="*/ 8881 w 10000"/>
              <a:gd name="connsiteY38-5094" fmla="*/ 5746 h 9624"/>
              <a:gd name="connsiteX39-5095" fmla="*/ 8881 w 10000"/>
              <a:gd name="connsiteY39-5096" fmla="*/ 5746 h 9624"/>
              <a:gd name="connsiteX40-5097" fmla="*/ 9042 w 10000"/>
              <a:gd name="connsiteY40-5098" fmla="*/ 5746 h 9624"/>
              <a:gd name="connsiteX41-5099" fmla="*/ 9201 w 10000"/>
              <a:gd name="connsiteY41-5100" fmla="*/ 5746 h 9624"/>
              <a:gd name="connsiteX42-5101" fmla="*/ 9201 w 10000"/>
              <a:gd name="connsiteY42-5102" fmla="*/ 5872 h 9624"/>
              <a:gd name="connsiteX43-5103" fmla="*/ 9361 w 10000"/>
              <a:gd name="connsiteY43-5104" fmla="*/ 5995 h 9624"/>
              <a:gd name="connsiteX44-5105" fmla="*/ 9361 w 10000"/>
              <a:gd name="connsiteY44-5106" fmla="*/ 6251 h 9624"/>
              <a:gd name="connsiteX45-5107" fmla="*/ 9361 w 10000"/>
              <a:gd name="connsiteY45-5108" fmla="*/ 6376 h 9624"/>
              <a:gd name="connsiteX46-5109" fmla="*/ 9361 w 10000"/>
              <a:gd name="connsiteY46-5110" fmla="*/ 6625 h 9624"/>
              <a:gd name="connsiteX47-5111" fmla="*/ 9521 w 10000"/>
              <a:gd name="connsiteY47-5112" fmla="*/ 7127 h 9624"/>
              <a:gd name="connsiteX48-5113" fmla="*/ 9521 w 10000"/>
              <a:gd name="connsiteY48-5114" fmla="*/ 7504 h 9624"/>
              <a:gd name="connsiteX49-5115" fmla="*/ 9680 w 10000"/>
              <a:gd name="connsiteY49-5116" fmla="*/ 7881 h 9624"/>
              <a:gd name="connsiteX50-5117" fmla="*/ 9840 w 10000"/>
              <a:gd name="connsiteY50-5118" fmla="*/ 8133 h 9624"/>
              <a:gd name="connsiteX51-5119" fmla="*/ 10000 w 10000"/>
              <a:gd name="connsiteY51-5120" fmla="*/ 8368 h 9624"/>
              <a:gd name="connsiteX52-5121" fmla="*/ 10000 w 10000"/>
              <a:gd name="connsiteY52-5122" fmla="*/ 8618 h 9624"/>
              <a:gd name="connsiteX53-5123" fmla="*/ 9840 w 10000"/>
              <a:gd name="connsiteY53-5124" fmla="*/ 8871 h 9624"/>
              <a:gd name="connsiteX54-5125" fmla="*/ 9521 w 10000"/>
              <a:gd name="connsiteY54-5126" fmla="*/ 8996 h 9624"/>
              <a:gd name="connsiteX55-5127" fmla="*/ 9201 w 10000"/>
              <a:gd name="connsiteY55-5128" fmla="*/ 9121 h 9624"/>
              <a:gd name="connsiteX56-5129" fmla="*/ 8722 w 10000"/>
              <a:gd name="connsiteY56-5130" fmla="*/ 9249 h 9624"/>
              <a:gd name="connsiteX57-5131" fmla="*/ 8264 w 10000"/>
              <a:gd name="connsiteY57-5132" fmla="*/ 9374 h 9624"/>
              <a:gd name="connsiteX58-5133" fmla="*/ 7785 w 10000"/>
              <a:gd name="connsiteY58-5134" fmla="*/ 9499 h 9624"/>
              <a:gd name="connsiteX59-5135" fmla="*/ 7145 w 10000"/>
              <a:gd name="connsiteY59-5136" fmla="*/ 9499 h 9624"/>
              <a:gd name="connsiteX60-5137" fmla="*/ 6347 w 10000"/>
              <a:gd name="connsiteY60-5138" fmla="*/ 9624 h 9624"/>
              <a:gd name="connsiteX61-5139" fmla="*/ 5548 w 10000"/>
              <a:gd name="connsiteY61-5140" fmla="*/ 9624 h 9624"/>
              <a:gd name="connsiteX62-5141" fmla="*/ 4591 w 10000"/>
              <a:gd name="connsiteY62-5142" fmla="*/ 9624 h 9624"/>
              <a:gd name="connsiteX63-5143" fmla="*/ 3812 w 10000"/>
              <a:gd name="connsiteY63-5144" fmla="*/ 9624 h 9624"/>
              <a:gd name="connsiteX64-5145" fmla="*/ 3013 w 10000"/>
              <a:gd name="connsiteY64-5146" fmla="*/ 9499 h 9624"/>
              <a:gd name="connsiteX65-5147" fmla="*/ 2375 w 10000"/>
              <a:gd name="connsiteY65-5148" fmla="*/ 9499 h 9624"/>
              <a:gd name="connsiteX66-5149" fmla="*/ 1897 w 10000"/>
              <a:gd name="connsiteY66-5150" fmla="*/ 9374 h 9624"/>
              <a:gd name="connsiteX67-5151" fmla="*/ 1418 w 10000"/>
              <a:gd name="connsiteY67-5152" fmla="*/ 9121 h 9624"/>
              <a:gd name="connsiteX68-5153" fmla="*/ 938 w 10000"/>
              <a:gd name="connsiteY68-5154" fmla="*/ 8996 h 9624"/>
              <a:gd name="connsiteX69-5155" fmla="*/ 639 w 10000"/>
              <a:gd name="connsiteY69-5156" fmla="*/ 8745 h 9624"/>
              <a:gd name="connsiteX70-5157" fmla="*/ 479 w 10000"/>
              <a:gd name="connsiteY70-5158" fmla="*/ 8368 h 9624"/>
              <a:gd name="connsiteX71-5159" fmla="*/ 319 w 10000"/>
              <a:gd name="connsiteY71-5160" fmla="*/ 8007 h 9624"/>
              <a:gd name="connsiteX72-5161" fmla="*/ 161 w 10000"/>
              <a:gd name="connsiteY72-5162" fmla="*/ 7504 h 9624"/>
              <a:gd name="connsiteX73-5163" fmla="*/ 161 w 10000"/>
              <a:gd name="connsiteY73-5164" fmla="*/ 7003 h 9624"/>
              <a:gd name="connsiteX74-5165" fmla="*/ 161 w 10000"/>
              <a:gd name="connsiteY74-5166" fmla="*/ 6376 h 9624"/>
              <a:gd name="connsiteX75-5167" fmla="*/ 161 w 10000"/>
              <a:gd name="connsiteY75-5168" fmla="*/ 5621 h 9624"/>
              <a:gd name="connsiteX76-5169" fmla="*/ 161 w 10000"/>
              <a:gd name="connsiteY76-5170" fmla="*/ 4757 h 9624"/>
              <a:gd name="connsiteX77-5171" fmla="*/ 161 w 10000"/>
              <a:gd name="connsiteY77-5172" fmla="*/ 4258 h 9624"/>
              <a:gd name="connsiteX78-5173" fmla="*/ 161 w 10000"/>
              <a:gd name="connsiteY78-5174" fmla="*/ 3752 h 9624"/>
              <a:gd name="connsiteX79-5175" fmla="*/ 161 w 10000"/>
              <a:gd name="connsiteY79-5176" fmla="*/ 3252 h 9624"/>
              <a:gd name="connsiteX80-5177" fmla="*/ 161 w 10000"/>
              <a:gd name="connsiteY80-5178" fmla="*/ 2748 h 9624"/>
              <a:gd name="connsiteX81-5179" fmla="*/ 161 w 10000"/>
              <a:gd name="connsiteY81-5180" fmla="*/ 2134 h 9624"/>
              <a:gd name="connsiteX82-5181" fmla="*/ 161 w 10000"/>
              <a:gd name="connsiteY82-5182" fmla="*/ 1633 h 9624"/>
              <a:gd name="connsiteX83-5183" fmla="*/ 161 w 10000"/>
              <a:gd name="connsiteY83-5184" fmla="*/ 1257 h 9624"/>
              <a:gd name="connsiteX84-5185" fmla="*/ 161 w 10000"/>
              <a:gd name="connsiteY84-5186" fmla="*/ 754 h 9624"/>
              <a:gd name="connsiteX85-5187" fmla="*/ 161 w 10000"/>
              <a:gd name="connsiteY85-5188" fmla="*/ 379 h 9624"/>
              <a:gd name="connsiteX86-5189" fmla="*/ 0 w 10000"/>
              <a:gd name="connsiteY86-5190" fmla="*/ 0 h 9624"/>
              <a:gd name="connsiteX87-5191" fmla="*/ 1258 w 10000"/>
              <a:gd name="connsiteY87-5192" fmla="*/ 0 h 9624"/>
              <a:gd name="connsiteX88-5193" fmla="*/ 1258 w 10000"/>
              <a:gd name="connsiteY88-5194" fmla="*/ 503 h 9624"/>
              <a:gd name="connsiteX89-5195" fmla="*/ 1098 w 10000"/>
              <a:gd name="connsiteY89-5196" fmla="*/ 1131 h 9624"/>
              <a:gd name="connsiteX90-5197" fmla="*/ 1098 w 10000"/>
              <a:gd name="connsiteY90-5198" fmla="*/ 1759 h 9624"/>
              <a:gd name="connsiteX91-5199" fmla="*/ 1098 w 10000"/>
              <a:gd name="connsiteY91-5200" fmla="*/ 1759 h 9624"/>
              <a:gd name="connsiteX0-5201" fmla="*/ 1098 w 10000"/>
              <a:gd name="connsiteY0-5202" fmla="*/ 1828 h 10000"/>
              <a:gd name="connsiteX1-5203" fmla="*/ 1098 w 10000"/>
              <a:gd name="connsiteY1-5204" fmla="*/ 2464 h 10000"/>
              <a:gd name="connsiteX2-5205" fmla="*/ 1098 w 10000"/>
              <a:gd name="connsiteY2-5206" fmla="*/ 2984 h 10000"/>
              <a:gd name="connsiteX3-5207" fmla="*/ 1098 w 10000"/>
              <a:gd name="connsiteY3-5208" fmla="*/ 3507 h 10000"/>
              <a:gd name="connsiteX4-5209" fmla="*/ 1098 w 10000"/>
              <a:gd name="connsiteY4-5210" fmla="*/ 4031 h 10000"/>
              <a:gd name="connsiteX5-5211" fmla="*/ 1098 w 10000"/>
              <a:gd name="connsiteY5-5212" fmla="*/ 4552 h 10000"/>
              <a:gd name="connsiteX6-5213" fmla="*/ 1098 w 10000"/>
              <a:gd name="connsiteY6-5214" fmla="*/ 4943 h 10000"/>
              <a:gd name="connsiteX7-5215" fmla="*/ 1098 w 10000"/>
              <a:gd name="connsiteY7-5216" fmla="*/ 5335 h 10000"/>
              <a:gd name="connsiteX8-5217" fmla="*/ 1098 w 10000"/>
              <a:gd name="connsiteY8-5218" fmla="*/ 5578 h 10000"/>
              <a:gd name="connsiteX9-5219" fmla="*/ 938 w 10000"/>
              <a:gd name="connsiteY9-5220" fmla="*/ 6229 h 10000"/>
              <a:gd name="connsiteX10-5221" fmla="*/ 938 w 10000"/>
              <a:gd name="connsiteY10-5222" fmla="*/ 6755 h 10000"/>
              <a:gd name="connsiteX11-5223" fmla="*/ 1098 w 10000"/>
              <a:gd name="connsiteY11-5224" fmla="*/ 7145 h 10000"/>
              <a:gd name="connsiteX12-5225" fmla="*/ 1098 w 10000"/>
              <a:gd name="connsiteY12-5226" fmla="*/ 7536 h 10000"/>
              <a:gd name="connsiteX13-5227" fmla="*/ 1258 w 10000"/>
              <a:gd name="connsiteY13-5228" fmla="*/ 7928 h 10000"/>
              <a:gd name="connsiteX14-5229" fmla="*/ 1418 w 10000"/>
              <a:gd name="connsiteY14-5230" fmla="*/ 8320 h 10000"/>
              <a:gd name="connsiteX15-5231" fmla="*/ 1578 w 10000"/>
              <a:gd name="connsiteY15-5232" fmla="*/ 8564 h 10000"/>
              <a:gd name="connsiteX16-5233" fmla="*/ 1897 w 10000"/>
              <a:gd name="connsiteY16-5234" fmla="*/ 8695 h 10000"/>
              <a:gd name="connsiteX17-5235" fmla="*/ 2215 w 10000"/>
              <a:gd name="connsiteY17-5236" fmla="*/ 8826 h 10000"/>
              <a:gd name="connsiteX18-5237" fmla="*/ 2695 w 10000"/>
              <a:gd name="connsiteY18-5238" fmla="*/ 8955 h 10000"/>
              <a:gd name="connsiteX19-5239" fmla="*/ 3333 w 10000"/>
              <a:gd name="connsiteY19-5240" fmla="*/ 9087 h 10000"/>
              <a:gd name="connsiteX20-5241" fmla="*/ 3972 w 10000"/>
              <a:gd name="connsiteY20-5242" fmla="*/ 9087 h 10000"/>
              <a:gd name="connsiteX21-5243" fmla="*/ 4591 w 10000"/>
              <a:gd name="connsiteY21-5244" fmla="*/ 9087 h 10000"/>
              <a:gd name="connsiteX22-5245" fmla="*/ 5229 w 10000"/>
              <a:gd name="connsiteY22-5246" fmla="*/ 9087 h 10000"/>
              <a:gd name="connsiteX23-5247" fmla="*/ 5709 w 10000"/>
              <a:gd name="connsiteY23-5248" fmla="*/ 9087 h 10000"/>
              <a:gd name="connsiteX24-5249" fmla="*/ 6187 w 10000"/>
              <a:gd name="connsiteY24-5250" fmla="*/ 8955 h 10000"/>
              <a:gd name="connsiteX25-5251" fmla="*/ 6987 w 10000"/>
              <a:gd name="connsiteY25-5252" fmla="*/ 8826 h 10000"/>
              <a:gd name="connsiteX26-5253" fmla="*/ 7625 w 10000"/>
              <a:gd name="connsiteY26-5254" fmla="*/ 8695 h 10000"/>
              <a:gd name="connsiteX27-5255" fmla="*/ 7785 w 10000"/>
              <a:gd name="connsiteY27-5256" fmla="*/ 8564 h 10000"/>
              <a:gd name="connsiteX28-5257" fmla="*/ 7945 w 10000"/>
              <a:gd name="connsiteY28-5258" fmla="*/ 8451 h 10000"/>
              <a:gd name="connsiteX29-5259" fmla="*/ 8103 w 10000"/>
              <a:gd name="connsiteY29-5260" fmla="*/ 8320 h 10000"/>
              <a:gd name="connsiteX30-5261" fmla="*/ 8264 w 10000"/>
              <a:gd name="connsiteY30-5262" fmla="*/ 8189 h 10000"/>
              <a:gd name="connsiteX31-5263" fmla="*/ 8403 w 10000"/>
              <a:gd name="connsiteY31-5264" fmla="*/ 7666 h 10000"/>
              <a:gd name="connsiteX32-5265" fmla="*/ 8563 w 10000"/>
              <a:gd name="connsiteY32-5266" fmla="*/ 7145 h 10000"/>
              <a:gd name="connsiteX33-5267" fmla="*/ 8722 w 10000"/>
              <a:gd name="connsiteY33-5268" fmla="*/ 6884 h 10000"/>
              <a:gd name="connsiteX34-5269" fmla="*/ 8722 w 10000"/>
              <a:gd name="connsiteY34-5270" fmla="*/ 6625 h 10000"/>
              <a:gd name="connsiteX35-5271" fmla="*/ 8722 w 10000"/>
              <a:gd name="connsiteY35-5272" fmla="*/ 6361 h 10000"/>
              <a:gd name="connsiteX36-5273" fmla="*/ 8722 w 10000"/>
              <a:gd name="connsiteY36-5274" fmla="*/ 6229 h 10000"/>
              <a:gd name="connsiteX37-5275" fmla="*/ 8881 w 10000"/>
              <a:gd name="connsiteY37-5276" fmla="*/ 6101 h 10000"/>
              <a:gd name="connsiteX38-5277" fmla="*/ 8881 w 10000"/>
              <a:gd name="connsiteY38-5278" fmla="*/ 5970 h 10000"/>
              <a:gd name="connsiteX39-5279" fmla="*/ 8881 w 10000"/>
              <a:gd name="connsiteY39-5280" fmla="*/ 5970 h 10000"/>
              <a:gd name="connsiteX40-5281" fmla="*/ 9042 w 10000"/>
              <a:gd name="connsiteY40-5282" fmla="*/ 5970 h 10000"/>
              <a:gd name="connsiteX41-5283" fmla="*/ 9201 w 10000"/>
              <a:gd name="connsiteY41-5284" fmla="*/ 5970 h 10000"/>
              <a:gd name="connsiteX42-5285" fmla="*/ 9201 w 10000"/>
              <a:gd name="connsiteY42-5286" fmla="*/ 6101 h 10000"/>
              <a:gd name="connsiteX43-5287" fmla="*/ 9361 w 10000"/>
              <a:gd name="connsiteY43-5288" fmla="*/ 6229 h 10000"/>
              <a:gd name="connsiteX44-5289" fmla="*/ 9361 w 10000"/>
              <a:gd name="connsiteY44-5290" fmla="*/ 6495 h 10000"/>
              <a:gd name="connsiteX45-5291" fmla="*/ 9361 w 10000"/>
              <a:gd name="connsiteY45-5292" fmla="*/ 6625 h 10000"/>
              <a:gd name="connsiteX46-5293" fmla="*/ 9361 w 10000"/>
              <a:gd name="connsiteY46-5294" fmla="*/ 6884 h 10000"/>
              <a:gd name="connsiteX47-5295" fmla="*/ 9521 w 10000"/>
              <a:gd name="connsiteY47-5296" fmla="*/ 7405 h 10000"/>
              <a:gd name="connsiteX48-5297" fmla="*/ 9521 w 10000"/>
              <a:gd name="connsiteY48-5298" fmla="*/ 7797 h 10000"/>
              <a:gd name="connsiteX49-5299" fmla="*/ 9680 w 10000"/>
              <a:gd name="connsiteY49-5300" fmla="*/ 8189 h 10000"/>
              <a:gd name="connsiteX50-5301" fmla="*/ 9840 w 10000"/>
              <a:gd name="connsiteY50-5302" fmla="*/ 8451 h 10000"/>
              <a:gd name="connsiteX51-5303" fmla="*/ 10000 w 10000"/>
              <a:gd name="connsiteY51-5304" fmla="*/ 8695 h 10000"/>
              <a:gd name="connsiteX52-5305" fmla="*/ 10000 w 10000"/>
              <a:gd name="connsiteY52-5306" fmla="*/ 8955 h 10000"/>
              <a:gd name="connsiteX53-5307" fmla="*/ 9840 w 10000"/>
              <a:gd name="connsiteY53-5308" fmla="*/ 9218 h 10000"/>
              <a:gd name="connsiteX54-5309" fmla="*/ 9521 w 10000"/>
              <a:gd name="connsiteY54-5310" fmla="*/ 9347 h 10000"/>
              <a:gd name="connsiteX55-5311" fmla="*/ 9201 w 10000"/>
              <a:gd name="connsiteY55-5312" fmla="*/ 9477 h 10000"/>
              <a:gd name="connsiteX56-5313" fmla="*/ 8722 w 10000"/>
              <a:gd name="connsiteY56-5314" fmla="*/ 9610 h 10000"/>
              <a:gd name="connsiteX57-5315" fmla="*/ 8264 w 10000"/>
              <a:gd name="connsiteY57-5316" fmla="*/ 9740 h 10000"/>
              <a:gd name="connsiteX58-5317" fmla="*/ 7785 w 10000"/>
              <a:gd name="connsiteY58-5318" fmla="*/ 9870 h 10000"/>
              <a:gd name="connsiteX59-5319" fmla="*/ 7145 w 10000"/>
              <a:gd name="connsiteY59-5320" fmla="*/ 9870 h 10000"/>
              <a:gd name="connsiteX60-5321" fmla="*/ 6347 w 10000"/>
              <a:gd name="connsiteY60-5322" fmla="*/ 10000 h 10000"/>
              <a:gd name="connsiteX61-5323" fmla="*/ 5548 w 10000"/>
              <a:gd name="connsiteY61-5324" fmla="*/ 10000 h 10000"/>
              <a:gd name="connsiteX62-5325" fmla="*/ 4591 w 10000"/>
              <a:gd name="connsiteY62-5326" fmla="*/ 10000 h 10000"/>
              <a:gd name="connsiteX63-5327" fmla="*/ 3812 w 10000"/>
              <a:gd name="connsiteY63-5328" fmla="*/ 10000 h 10000"/>
              <a:gd name="connsiteX64-5329" fmla="*/ 3013 w 10000"/>
              <a:gd name="connsiteY64-5330" fmla="*/ 9870 h 10000"/>
              <a:gd name="connsiteX65-5331" fmla="*/ 2375 w 10000"/>
              <a:gd name="connsiteY65-5332" fmla="*/ 9870 h 10000"/>
              <a:gd name="connsiteX66-5333" fmla="*/ 1897 w 10000"/>
              <a:gd name="connsiteY66-5334" fmla="*/ 9740 h 10000"/>
              <a:gd name="connsiteX67-5335" fmla="*/ 1418 w 10000"/>
              <a:gd name="connsiteY67-5336" fmla="*/ 9477 h 10000"/>
              <a:gd name="connsiteX68-5337" fmla="*/ 938 w 10000"/>
              <a:gd name="connsiteY68-5338" fmla="*/ 9347 h 10000"/>
              <a:gd name="connsiteX69-5339" fmla="*/ 639 w 10000"/>
              <a:gd name="connsiteY69-5340" fmla="*/ 9087 h 10000"/>
              <a:gd name="connsiteX70-5341" fmla="*/ 479 w 10000"/>
              <a:gd name="connsiteY70-5342" fmla="*/ 8695 h 10000"/>
              <a:gd name="connsiteX71-5343" fmla="*/ 319 w 10000"/>
              <a:gd name="connsiteY71-5344" fmla="*/ 8320 h 10000"/>
              <a:gd name="connsiteX72-5345" fmla="*/ 161 w 10000"/>
              <a:gd name="connsiteY72-5346" fmla="*/ 7797 h 10000"/>
              <a:gd name="connsiteX73-5347" fmla="*/ 161 w 10000"/>
              <a:gd name="connsiteY73-5348" fmla="*/ 7277 h 10000"/>
              <a:gd name="connsiteX74-5349" fmla="*/ 161 w 10000"/>
              <a:gd name="connsiteY74-5350" fmla="*/ 6625 h 10000"/>
              <a:gd name="connsiteX75-5351" fmla="*/ 161 w 10000"/>
              <a:gd name="connsiteY75-5352" fmla="*/ 5841 h 10000"/>
              <a:gd name="connsiteX76-5353" fmla="*/ 161 w 10000"/>
              <a:gd name="connsiteY76-5354" fmla="*/ 4943 h 10000"/>
              <a:gd name="connsiteX77-5355" fmla="*/ 161 w 10000"/>
              <a:gd name="connsiteY77-5356" fmla="*/ 4424 h 10000"/>
              <a:gd name="connsiteX78-5357" fmla="*/ 161 w 10000"/>
              <a:gd name="connsiteY78-5358" fmla="*/ 3899 h 10000"/>
              <a:gd name="connsiteX79-5359" fmla="*/ 161 w 10000"/>
              <a:gd name="connsiteY79-5360" fmla="*/ 3379 h 10000"/>
              <a:gd name="connsiteX80-5361" fmla="*/ 161 w 10000"/>
              <a:gd name="connsiteY80-5362" fmla="*/ 2855 h 10000"/>
              <a:gd name="connsiteX81-5363" fmla="*/ 161 w 10000"/>
              <a:gd name="connsiteY81-5364" fmla="*/ 2217 h 10000"/>
              <a:gd name="connsiteX82-5365" fmla="*/ 161 w 10000"/>
              <a:gd name="connsiteY82-5366" fmla="*/ 1697 h 10000"/>
              <a:gd name="connsiteX83-5367" fmla="*/ 161 w 10000"/>
              <a:gd name="connsiteY83-5368" fmla="*/ 1306 h 10000"/>
              <a:gd name="connsiteX84-5369" fmla="*/ 161 w 10000"/>
              <a:gd name="connsiteY84-5370" fmla="*/ 783 h 10000"/>
              <a:gd name="connsiteX85-5371" fmla="*/ 161 w 10000"/>
              <a:gd name="connsiteY85-5372" fmla="*/ 394 h 10000"/>
              <a:gd name="connsiteX86-5373" fmla="*/ 0 w 10000"/>
              <a:gd name="connsiteY86-5374" fmla="*/ 0 h 10000"/>
              <a:gd name="connsiteX87-5375" fmla="*/ 1258 w 10000"/>
              <a:gd name="connsiteY87-5376" fmla="*/ 523 h 10000"/>
              <a:gd name="connsiteX88-5377" fmla="*/ 1098 w 10000"/>
              <a:gd name="connsiteY88-5378" fmla="*/ 1175 h 10000"/>
              <a:gd name="connsiteX89-5379" fmla="*/ 1098 w 10000"/>
              <a:gd name="connsiteY89-5380" fmla="*/ 1828 h 10000"/>
              <a:gd name="connsiteX90-5381" fmla="*/ 1098 w 10000"/>
              <a:gd name="connsiteY90-5382" fmla="*/ 1828 h 10000"/>
              <a:gd name="connsiteX0-5383" fmla="*/ 937 w 9839"/>
              <a:gd name="connsiteY0-5384" fmla="*/ 1477 h 9649"/>
              <a:gd name="connsiteX1-5385" fmla="*/ 937 w 9839"/>
              <a:gd name="connsiteY1-5386" fmla="*/ 2113 h 9649"/>
              <a:gd name="connsiteX2-5387" fmla="*/ 937 w 9839"/>
              <a:gd name="connsiteY2-5388" fmla="*/ 2633 h 9649"/>
              <a:gd name="connsiteX3-5389" fmla="*/ 937 w 9839"/>
              <a:gd name="connsiteY3-5390" fmla="*/ 3156 h 9649"/>
              <a:gd name="connsiteX4-5391" fmla="*/ 937 w 9839"/>
              <a:gd name="connsiteY4-5392" fmla="*/ 3680 h 9649"/>
              <a:gd name="connsiteX5-5393" fmla="*/ 937 w 9839"/>
              <a:gd name="connsiteY5-5394" fmla="*/ 4201 h 9649"/>
              <a:gd name="connsiteX6-5395" fmla="*/ 937 w 9839"/>
              <a:gd name="connsiteY6-5396" fmla="*/ 4592 h 9649"/>
              <a:gd name="connsiteX7-5397" fmla="*/ 937 w 9839"/>
              <a:gd name="connsiteY7-5398" fmla="*/ 4984 h 9649"/>
              <a:gd name="connsiteX8-5399" fmla="*/ 937 w 9839"/>
              <a:gd name="connsiteY8-5400" fmla="*/ 5227 h 9649"/>
              <a:gd name="connsiteX9-5401" fmla="*/ 777 w 9839"/>
              <a:gd name="connsiteY9-5402" fmla="*/ 5878 h 9649"/>
              <a:gd name="connsiteX10-5403" fmla="*/ 777 w 9839"/>
              <a:gd name="connsiteY10-5404" fmla="*/ 6404 h 9649"/>
              <a:gd name="connsiteX11-5405" fmla="*/ 937 w 9839"/>
              <a:gd name="connsiteY11-5406" fmla="*/ 6794 h 9649"/>
              <a:gd name="connsiteX12-5407" fmla="*/ 937 w 9839"/>
              <a:gd name="connsiteY12-5408" fmla="*/ 7185 h 9649"/>
              <a:gd name="connsiteX13-5409" fmla="*/ 1097 w 9839"/>
              <a:gd name="connsiteY13-5410" fmla="*/ 7577 h 9649"/>
              <a:gd name="connsiteX14-5411" fmla="*/ 1257 w 9839"/>
              <a:gd name="connsiteY14-5412" fmla="*/ 7969 h 9649"/>
              <a:gd name="connsiteX15-5413" fmla="*/ 1417 w 9839"/>
              <a:gd name="connsiteY15-5414" fmla="*/ 8213 h 9649"/>
              <a:gd name="connsiteX16-5415" fmla="*/ 1736 w 9839"/>
              <a:gd name="connsiteY16-5416" fmla="*/ 8344 h 9649"/>
              <a:gd name="connsiteX17-5417" fmla="*/ 2054 w 9839"/>
              <a:gd name="connsiteY17-5418" fmla="*/ 8475 h 9649"/>
              <a:gd name="connsiteX18-5419" fmla="*/ 2534 w 9839"/>
              <a:gd name="connsiteY18-5420" fmla="*/ 8604 h 9649"/>
              <a:gd name="connsiteX19-5421" fmla="*/ 3172 w 9839"/>
              <a:gd name="connsiteY19-5422" fmla="*/ 8736 h 9649"/>
              <a:gd name="connsiteX20-5423" fmla="*/ 3811 w 9839"/>
              <a:gd name="connsiteY20-5424" fmla="*/ 8736 h 9649"/>
              <a:gd name="connsiteX21-5425" fmla="*/ 4430 w 9839"/>
              <a:gd name="connsiteY21-5426" fmla="*/ 8736 h 9649"/>
              <a:gd name="connsiteX22-5427" fmla="*/ 5068 w 9839"/>
              <a:gd name="connsiteY22-5428" fmla="*/ 8736 h 9649"/>
              <a:gd name="connsiteX23-5429" fmla="*/ 5548 w 9839"/>
              <a:gd name="connsiteY23-5430" fmla="*/ 8736 h 9649"/>
              <a:gd name="connsiteX24-5431" fmla="*/ 6026 w 9839"/>
              <a:gd name="connsiteY24-5432" fmla="*/ 8604 h 9649"/>
              <a:gd name="connsiteX25-5433" fmla="*/ 6826 w 9839"/>
              <a:gd name="connsiteY25-5434" fmla="*/ 8475 h 9649"/>
              <a:gd name="connsiteX26-5435" fmla="*/ 7464 w 9839"/>
              <a:gd name="connsiteY26-5436" fmla="*/ 8344 h 9649"/>
              <a:gd name="connsiteX27-5437" fmla="*/ 7624 w 9839"/>
              <a:gd name="connsiteY27-5438" fmla="*/ 8213 h 9649"/>
              <a:gd name="connsiteX28-5439" fmla="*/ 7784 w 9839"/>
              <a:gd name="connsiteY28-5440" fmla="*/ 8100 h 9649"/>
              <a:gd name="connsiteX29-5441" fmla="*/ 7942 w 9839"/>
              <a:gd name="connsiteY29-5442" fmla="*/ 7969 h 9649"/>
              <a:gd name="connsiteX30-5443" fmla="*/ 8103 w 9839"/>
              <a:gd name="connsiteY30-5444" fmla="*/ 7838 h 9649"/>
              <a:gd name="connsiteX31-5445" fmla="*/ 8242 w 9839"/>
              <a:gd name="connsiteY31-5446" fmla="*/ 7315 h 9649"/>
              <a:gd name="connsiteX32-5447" fmla="*/ 8402 w 9839"/>
              <a:gd name="connsiteY32-5448" fmla="*/ 6794 h 9649"/>
              <a:gd name="connsiteX33-5449" fmla="*/ 8561 w 9839"/>
              <a:gd name="connsiteY33-5450" fmla="*/ 6533 h 9649"/>
              <a:gd name="connsiteX34-5451" fmla="*/ 8561 w 9839"/>
              <a:gd name="connsiteY34-5452" fmla="*/ 6274 h 9649"/>
              <a:gd name="connsiteX35-5453" fmla="*/ 8561 w 9839"/>
              <a:gd name="connsiteY35-5454" fmla="*/ 6010 h 9649"/>
              <a:gd name="connsiteX36-5455" fmla="*/ 8561 w 9839"/>
              <a:gd name="connsiteY36-5456" fmla="*/ 5878 h 9649"/>
              <a:gd name="connsiteX37-5457" fmla="*/ 8720 w 9839"/>
              <a:gd name="connsiteY37-5458" fmla="*/ 5750 h 9649"/>
              <a:gd name="connsiteX38-5459" fmla="*/ 8720 w 9839"/>
              <a:gd name="connsiteY38-5460" fmla="*/ 5619 h 9649"/>
              <a:gd name="connsiteX39-5461" fmla="*/ 8720 w 9839"/>
              <a:gd name="connsiteY39-5462" fmla="*/ 5619 h 9649"/>
              <a:gd name="connsiteX40-5463" fmla="*/ 8881 w 9839"/>
              <a:gd name="connsiteY40-5464" fmla="*/ 5619 h 9649"/>
              <a:gd name="connsiteX41-5465" fmla="*/ 9040 w 9839"/>
              <a:gd name="connsiteY41-5466" fmla="*/ 5619 h 9649"/>
              <a:gd name="connsiteX42-5467" fmla="*/ 9040 w 9839"/>
              <a:gd name="connsiteY42-5468" fmla="*/ 5750 h 9649"/>
              <a:gd name="connsiteX43-5469" fmla="*/ 9200 w 9839"/>
              <a:gd name="connsiteY43-5470" fmla="*/ 5878 h 9649"/>
              <a:gd name="connsiteX44-5471" fmla="*/ 9200 w 9839"/>
              <a:gd name="connsiteY44-5472" fmla="*/ 6144 h 9649"/>
              <a:gd name="connsiteX45-5473" fmla="*/ 9200 w 9839"/>
              <a:gd name="connsiteY45-5474" fmla="*/ 6274 h 9649"/>
              <a:gd name="connsiteX46-5475" fmla="*/ 9200 w 9839"/>
              <a:gd name="connsiteY46-5476" fmla="*/ 6533 h 9649"/>
              <a:gd name="connsiteX47-5477" fmla="*/ 9360 w 9839"/>
              <a:gd name="connsiteY47-5478" fmla="*/ 7054 h 9649"/>
              <a:gd name="connsiteX48-5479" fmla="*/ 9360 w 9839"/>
              <a:gd name="connsiteY48-5480" fmla="*/ 7446 h 9649"/>
              <a:gd name="connsiteX49-5481" fmla="*/ 9519 w 9839"/>
              <a:gd name="connsiteY49-5482" fmla="*/ 7838 h 9649"/>
              <a:gd name="connsiteX50-5483" fmla="*/ 9679 w 9839"/>
              <a:gd name="connsiteY50-5484" fmla="*/ 8100 h 9649"/>
              <a:gd name="connsiteX51-5485" fmla="*/ 9839 w 9839"/>
              <a:gd name="connsiteY51-5486" fmla="*/ 8344 h 9649"/>
              <a:gd name="connsiteX52-5487" fmla="*/ 9839 w 9839"/>
              <a:gd name="connsiteY52-5488" fmla="*/ 8604 h 9649"/>
              <a:gd name="connsiteX53-5489" fmla="*/ 9679 w 9839"/>
              <a:gd name="connsiteY53-5490" fmla="*/ 8867 h 9649"/>
              <a:gd name="connsiteX54-5491" fmla="*/ 9360 w 9839"/>
              <a:gd name="connsiteY54-5492" fmla="*/ 8996 h 9649"/>
              <a:gd name="connsiteX55-5493" fmla="*/ 9040 w 9839"/>
              <a:gd name="connsiteY55-5494" fmla="*/ 9126 h 9649"/>
              <a:gd name="connsiteX56-5495" fmla="*/ 8561 w 9839"/>
              <a:gd name="connsiteY56-5496" fmla="*/ 9259 h 9649"/>
              <a:gd name="connsiteX57-5497" fmla="*/ 8103 w 9839"/>
              <a:gd name="connsiteY57-5498" fmla="*/ 9389 h 9649"/>
              <a:gd name="connsiteX58-5499" fmla="*/ 7624 w 9839"/>
              <a:gd name="connsiteY58-5500" fmla="*/ 9519 h 9649"/>
              <a:gd name="connsiteX59-5501" fmla="*/ 6984 w 9839"/>
              <a:gd name="connsiteY59-5502" fmla="*/ 9519 h 9649"/>
              <a:gd name="connsiteX60-5503" fmla="*/ 6186 w 9839"/>
              <a:gd name="connsiteY60-5504" fmla="*/ 9649 h 9649"/>
              <a:gd name="connsiteX61-5505" fmla="*/ 5387 w 9839"/>
              <a:gd name="connsiteY61-5506" fmla="*/ 9649 h 9649"/>
              <a:gd name="connsiteX62-5507" fmla="*/ 4430 w 9839"/>
              <a:gd name="connsiteY62-5508" fmla="*/ 9649 h 9649"/>
              <a:gd name="connsiteX63-5509" fmla="*/ 3651 w 9839"/>
              <a:gd name="connsiteY63-5510" fmla="*/ 9649 h 9649"/>
              <a:gd name="connsiteX64-5511" fmla="*/ 2852 w 9839"/>
              <a:gd name="connsiteY64-5512" fmla="*/ 9519 h 9649"/>
              <a:gd name="connsiteX65-5513" fmla="*/ 2214 w 9839"/>
              <a:gd name="connsiteY65-5514" fmla="*/ 9519 h 9649"/>
              <a:gd name="connsiteX66-5515" fmla="*/ 1736 w 9839"/>
              <a:gd name="connsiteY66-5516" fmla="*/ 9389 h 9649"/>
              <a:gd name="connsiteX67-5517" fmla="*/ 1257 w 9839"/>
              <a:gd name="connsiteY67-5518" fmla="*/ 9126 h 9649"/>
              <a:gd name="connsiteX68-5519" fmla="*/ 777 w 9839"/>
              <a:gd name="connsiteY68-5520" fmla="*/ 8996 h 9649"/>
              <a:gd name="connsiteX69-5521" fmla="*/ 478 w 9839"/>
              <a:gd name="connsiteY69-5522" fmla="*/ 8736 h 9649"/>
              <a:gd name="connsiteX70-5523" fmla="*/ 318 w 9839"/>
              <a:gd name="connsiteY70-5524" fmla="*/ 8344 h 9649"/>
              <a:gd name="connsiteX71-5525" fmla="*/ 158 w 9839"/>
              <a:gd name="connsiteY71-5526" fmla="*/ 7969 h 9649"/>
              <a:gd name="connsiteX72-5527" fmla="*/ 0 w 9839"/>
              <a:gd name="connsiteY72-5528" fmla="*/ 7446 h 9649"/>
              <a:gd name="connsiteX73-5529" fmla="*/ 0 w 9839"/>
              <a:gd name="connsiteY73-5530" fmla="*/ 6926 h 9649"/>
              <a:gd name="connsiteX74-5531" fmla="*/ 0 w 9839"/>
              <a:gd name="connsiteY74-5532" fmla="*/ 6274 h 9649"/>
              <a:gd name="connsiteX75-5533" fmla="*/ 0 w 9839"/>
              <a:gd name="connsiteY75-5534" fmla="*/ 5490 h 9649"/>
              <a:gd name="connsiteX76-5535" fmla="*/ 0 w 9839"/>
              <a:gd name="connsiteY76-5536" fmla="*/ 4592 h 9649"/>
              <a:gd name="connsiteX77-5537" fmla="*/ 0 w 9839"/>
              <a:gd name="connsiteY77-5538" fmla="*/ 4073 h 9649"/>
              <a:gd name="connsiteX78-5539" fmla="*/ 0 w 9839"/>
              <a:gd name="connsiteY78-5540" fmla="*/ 3548 h 9649"/>
              <a:gd name="connsiteX79-5541" fmla="*/ 0 w 9839"/>
              <a:gd name="connsiteY79-5542" fmla="*/ 3028 h 9649"/>
              <a:gd name="connsiteX80-5543" fmla="*/ 0 w 9839"/>
              <a:gd name="connsiteY80-5544" fmla="*/ 2504 h 9649"/>
              <a:gd name="connsiteX81-5545" fmla="*/ 0 w 9839"/>
              <a:gd name="connsiteY81-5546" fmla="*/ 1866 h 9649"/>
              <a:gd name="connsiteX82-5547" fmla="*/ 0 w 9839"/>
              <a:gd name="connsiteY82-5548" fmla="*/ 1346 h 9649"/>
              <a:gd name="connsiteX83-5549" fmla="*/ 0 w 9839"/>
              <a:gd name="connsiteY83-5550" fmla="*/ 955 h 9649"/>
              <a:gd name="connsiteX84-5551" fmla="*/ 0 w 9839"/>
              <a:gd name="connsiteY84-5552" fmla="*/ 432 h 9649"/>
              <a:gd name="connsiteX85-5553" fmla="*/ 0 w 9839"/>
              <a:gd name="connsiteY85-5554" fmla="*/ 43 h 9649"/>
              <a:gd name="connsiteX86-5555" fmla="*/ 1097 w 9839"/>
              <a:gd name="connsiteY86-5556" fmla="*/ 172 h 9649"/>
              <a:gd name="connsiteX87-5557" fmla="*/ 937 w 9839"/>
              <a:gd name="connsiteY87-5558" fmla="*/ 824 h 9649"/>
              <a:gd name="connsiteX88-5559" fmla="*/ 937 w 9839"/>
              <a:gd name="connsiteY88-5560" fmla="*/ 1477 h 9649"/>
              <a:gd name="connsiteX89-5561" fmla="*/ 937 w 9839"/>
              <a:gd name="connsiteY89-5562" fmla="*/ 1477 h 9649"/>
              <a:gd name="connsiteX0-5563" fmla="*/ 952 w 10000"/>
              <a:gd name="connsiteY0-5564" fmla="*/ 1353 h 9822"/>
              <a:gd name="connsiteX1-5565" fmla="*/ 952 w 10000"/>
              <a:gd name="connsiteY1-5566" fmla="*/ 2012 h 9822"/>
              <a:gd name="connsiteX2-5567" fmla="*/ 952 w 10000"/>
              <a:gd name="connsiteY2-5568" fmla="*/ 2551 h 9822"/>
              <a:gd name="connsiteX3-5569" fmla="*/ 952 w 10000"/>
              <a:gd name="connsiteY3-5570" fmla="*/ 3093 h 9822"/>
              <a:gd name="connsiteX4-5571" fmla="*/ 952 w 10000"/>
              <a:gd name="connsiteY4-5572" fmla="*/ 3636 h 9822"/>
              <a:gd name="connsiteX5-5573" fmla="*/ 952 w 10000"/>
              <a:gd name="connsiteY5-5574" fmla="*/ 4176 h 9822"/>
              <a:gd name="connsiteX6-5575" fmla="*/ 952 w 10000"/>
              <a:gd name="connsiteY6-5576" fmla="*/ 4581 h 9822"/>
              <a:gd name="connsiteX7-5577" fmla="*/ 952 w 10000"/>
              <a:gd name="connsiteY7-5578" fmla="*/ 4987 h 9822"/>
              <a:gd name="connsiteX8-5579" fmla="*/ 952 w 10000"/>
              <a:gd name="connsiteY8-5580" fmla="*/ 5239 h 9822"/>
              <a:gd name="connsiteX9-5581" fmla="*/ 790 w 10000"/>
              <a:gd name="connsiteY9-5582" fmla="*/ 5914 h 9822"/>
              <a:gd name="connsiteX10-5583" fmla="*/ 790 w 10000"/>
              <a:gd name="connsiteY10-5584" fmla="*/ 6459 h 9822"/>
              <a:gd name="connsiteX11-5585" fmla="*/ 952 w 10000"/>
              <a:gd name="connsiteY11-5586" fmla="*/ 6863 h 9822"/>
              <a:gd name="connsiteX12-5587" fmla="*/ 952 w 10000"/>
              <a:gd name="connsiteY12-5588" fmla="*/ 7268 h 9822"/>
              <a:gd name="connsiteX13-5589" fmla="*/ 1115 w 10000"/>
              <a:gd name="connsiteY13-5590" fmla="*/ 7675 h 9822"/>
              <a:gd name="connsiteX14-5591" fmla="*/ 1278 w 10000"/>
              <a:gd name="connsiteY14-5592" fmla="*/ 8081 h 9822"/>
              <a:gd name="connsiteX15-5593" fmla="*/ 1440 w 10000"/>
              <a:gd name="connsiteY15-5594" fmla="*/ 8334 h 9822"/>
              <a:gd name="connsiteX16-5595" fmla="*/ 1764 w 10000"/>
              <a:gd name="connsiteY16-5596" fmla="*/ 8470 h 9822"/>
              <a:gd name="connsiteX17-5597" fmla="*/ 2088 w 10000"/>
              <a:gd name="connsiteY17-5598" fmla="*/ 8605 h 9822"/>
              <a:gd name="connsiteX18-5599" fmla="*/ 2575 w 10000"/>
              <a:gd name="connsiteY18-5600" fmla="*/ 8739 h 9822"/>
              <a:gd name="connsiteX19-5601" fmla="*/ 3224 w 10000"/>
              <a:gd name="connsiteY19-5602" fmla="*/ 8876 h 9822"/>
              <a:gd name="connsiteX20-5603" fmla="*/ 3873 w 10000"/>
              <a:gd name="connsiteY20-5604" fmla="*/ 8876 h 9822"/>
              <a:gd name="connsiteX21-5605" fmla="*/ 4502 w 10000"/>
              <a:gd name="connsiteY21-5606" fmla="*/ 8876 h 9822"/>
              <a:gd name="connsiteX22-5607" fmla="*/ 5151 w 10000"/>
              <a:gd name="connsiteY22-5608" fmla="*/ 8876 h 9822"/>
              <a:gd name="connsiteX23-5609" fmla="*/ 5639 w 10000"/>
              <a:gd name="connsiteY23-5610" fmla="*/ 8876 h 9822"/>
              <a:gd name="connsiteX24-5611" fmla="*/ 6125 w 10000"/>
              <a:gd name="connsiteY24-5612" fmla="*/ 8739 h 9822"/>
              <a:gd name="connsiteX25-5613" fmla="*/ 6938 w 10000"/>
              <a:gd name="connsiteY25-5614" fmla="*/ 8605 h 9822"/>
              <a:gd name="connsiteX26-5615" fmla="*/ 7586 w 10000"/>
              <a:gd name="connsiteY26-5616" fmla="*/ 8470 h 9822"/>
              <a:gd name="connsiteX27-5617" fmla="*/ 7749 w 10000"/>
              <a:gd name="connsiteY27-5618" fmla="*/ 8334 h 9822"/>
              <a:gd name="connsiteX28-5619" fmla="*/ 7911 w 10000"/>
              <a:gd name="connsiteY28-5620" fmla="*/ 8217 h 9822"/>
              <a:gd name="connsiteX29-5621" fmla="*/ 8072 w 10000"/>
              <a:gd name="connsiteY29-5622" fmla="*/ 8081 h 9822"/>
              <a:gd name="connsiteX30-5623" fmla="*/ 8236 w 10000"/>
              <a:gd name="connsiteY30-5624" fmla="*/ 7945 h 9822"/>
              <a:gd name="connsiteX31-5625" fmla="*/ 8377 w 10000"/>
              <a:gd name="connsiteY31-5626" fmla="*/ 7403 h 9822"/>
              <a:gd name="connsiteX32-5627" fmla="*/ 8539 w 10000"/>
              <a:gd name="connsiteY32-5628" fmla="*/ 6863 h 9822"/>
              <a:gd name="connsiteX33-5629" fmla="*/ 8701 w 10000"/>
              <a:gd name="connsiteY33-5630" fmla="*/ 6593 h 9822"/>
              <a:gd name="connsiteX34-5631" fmla="*/ 8701 w 10000"/>
              <a:gd name="connsiteY34-5632" fmla="*/ 6324 h 9822"/>
              <a:gd name="connsiteX35-5633" fmla="*/ 8701 w 10000"/>
              <a:gd name="connsiteY35-5634" fmla="*/ 6051 h 9822"/>
              <a:gd name="connsiteX36-5635" fmla="*/ 8701 w 10000"/>
              <a:gd name="connsiteY36-5636" fmla="*/ 5914 h 9822"/>
              <a:gd name="connsiteX37-5637" fmla="*/ 8863 w 10000"/>
              <a:gd name="connsiteY37-5638" fmla="*/ 5781 h 9822"/>
              <a:gd name="connsiteX38-5639" fmla="*/ 8863 w 10000"/>
              <a:gd name="connsiteY38-5640" fmla="*/ 5645 h 9822"/>
              <a:gd name="connsiteX39-5641" fmla="*/ 8863 w 10000"/>
              <a:gd name="connsiteY39-5642" fmla="*/ 5645 h 9822"/>
              <a:gd name="connsiteX40-5643" fmla="*/ 9026 w 10000"/>
              <a:gd name="connsiteY40-5644" fmla="*/ 5645 h 9822"/>
              <a:gd name="connsiteX41-5645" fmla="*/ 9188 w 10000"/>
              <a:gd name="connsiteY41-5646" fmla="*/ 5645 h 9822"/>
              <a:gd name="connsiteX42-5647" fmla="*/ 9188 w 10000"/>
              <a:gd name="connsiteY42-5648" fmla="*/ 5781 h 9822"/>
              <a:gd name="connsiteX43-5649" fmla="*/ 9351 w 10000"/>
              <a:gd name="connsiteY43-5650" fmla="*/ 5914 h 9822"/>
              <a:gd name="connsiteX44-5651" fmla="*/ 9351 w 10000"/>
              <a:gd name="connsiteY44-5652" fmla="*/ 6189 h 9822"/>
              <a:gd name="connsiteX45-5653" fmla="*/ 9351 w 10000"/>
              <a:gd name="connsiteY45-5654" fmla="*/ 6324 h 9822"/>
              <a:gd name="connsiteX46-5655" fmla="*/ 9351 w 10000"/>
              <a:gd name="connsiteY46-5656" fmla="*/ 6593 h 9822"/>
              <a:gd name="connsiteX47-5657" fmla="*/ 9513 w 10000"/>
              <a:gd name="connsiteY47-5658" fmla="*/ 7133 h 9822"/>
              <a:gd name="connsiteX48-5659" fmla="*/ 9513 w 10000"/>
              <a:gd name="connsiteY48-5660" fmla="*/ 7539 h 9822"/>
              <a:gd name="connsiteX49-5661" fmla="*/ 9675 w 10000"/>
              <a:gd name="connsiteY49-5662" fmla="*/ 7945 h 9822"/>
              <a:gd name="connsiteX50-5663" fmla="*/ 9837 w 10000"/>
              <a:gd name="connsiteY50-5664" fmla="*/ 8217 h 9822"/>
              <a:gd name="connsiteX51-5665" fmla="*/ 10000 w 10000"/>
              <a:gd name="connsiteY51-5666" fmla="*/ 8470 h 9822"/>
              <a:gd name="connsiteX52-5667" fmla="*/ 10000 w 10000"/>
              <a:gd name="connsiteY52-5668" fmla="*/ 8739 h 9822"/>
              <a:gd name="connsiteX53-5669" fmla="*/ 9837 w 10000"/>
              <a:gd name="connsiteY53-5670" fmla="*/ 9012 h 9822"/>
              <a:gd name="connsiteX54-5671" fmla="*/ 9513 w 10000"/>
              <a:gd name="connsiteY54-5672" fmla="*/ 9145 h 9822"/>
              <a:gd name="connsiteX55-5673" fmla="*/ 9188 w 10000"/>
              <a:gd name="connsiteY55-5674" fmla="*/ 9280 h 9822"/>
              <a:gd name="connsiteX56-5675" fmla="*/ 8701 w 10000"/>
              <a:gd name="connsiteY56-5676" fmla="*/ 9418 h 9822"/>
              <a:gd name="connsiteX57-5677" fmla="*/ 8236 w 10000"/>
              <a:gd name="connsiteY57-5678" fmla="*/ 9553 h 9822"/>
              <a:gd name="connsiteX58-5679" fmla="*/ 7749 w 10000"/>
              <a:gd name="connsiteY58-5680" fmla="*/ 9687 h 9822"/>
              <a:gd name="connsiteX59-5681" fmla="*/ 7098 w 10000"/>
              <a:gd name="connsiteY59-5682" fmla="*/ 9687 h 9822"/>
              <a:gd name="connsiteX60-5683" fmla="*/ 6287 w 10000"/>
              <a:gd name="connsiteY60-5684" fmla="*/ 9822 h 9822"/>
              <a:gd name="connsiteX61-5685" fmla="*/ 5475 w 10000"/>
              <a:gd name="connsiteY61-5686" fmla="*/ 9822 h 9822"/>
              <a:gd name="connsiteX62-5687" fmla="*/ 4502 w 10000"/>
              <a:gd name="connsiteY62-5688" fmla="*/ 9822 h 9822"/>
              <a:gd name="connsiteX63-5689" fmla="*/ 3711 w 10000"/>
              <a:gd name="connsiteY63-5690" fmla="*/ 9822 h 9822"/>
              <a:gd name="connsiteX64-5691" fmla="*/ 2899 w 10000"/>
              <a:gd name="connsiteY64-5692" fmla="*/ 9687 h 9822"/>
              <a:gd name="connsiteX65-5693" fmla="*/ 2250 w 10000"/>
              <a:gd name="connsiteY65-5694" fmla="*/ 9687 h 9822"/>
              <a:gd name="connsiteX66-5695" fmla="*/ 1764 w 10000"/>
              <a:gd name="connsiteY66-5696" fmla="*/ 9553 h 9822"/>
              <a:gd name="connsiteX67-5697" fmla="*/ 1278 w 10000"/>
              <a:gd name="connsiteY67-5698" fmla="*/ 9280 h 9822"/>
              <a:gd name="connsiteX68-5699" fmla="*/ 790 w 10000"/>
              <a:gd name="connsiteY68-5700" fmla="*/ 9145 h 9822"/>
              <a:gd name="connsiteX69-5701" fmla="*/ 486 w 10000"/>
              <a:gd name="connsiteY69-5702" fmla="*/ 8876 h 9822"/>
              <a:gd name="connsiteX70-5703" fmla="*/ 323 w 10000"/>
              <a:gd name="connsiteY70-5704" fmla="*/ 8470 h 9822"/>
              <a:gd name="connsiteX71-5705" fmla="*/ 161 w 10000"/>
              <a:gd name="connsiteY71-5706" fmla="*/ 8081 h 9822"/>
              <a:gd name="connsiteX72-5707" fmla="*/ 0 w 10000"/>
              <a:gd name="connsiteY72-5708" fmla="*/ 7539 h 9822"/>
              <a:gd name="connsiteX73-5709" fmla="*/ 0 w 10000"/>
              <a:gd name="connsiteY73-5710" fmla="*/ 7000 h 9822"/>
              <a:gd name="connsiteX74-5711" fmla="*/ 0 w 10000"/>
              <a:gd name="connsiteY74-5712" fmla="*/ 6324 h 9822"/>
              <a:gd name="connsiteX75-5713" fmla="*/ 0 w 10000"/>
              <a:gd name="connsiteY75-5714" fmla="*/ 5512 h 9822"/>
              <a:gd name="connsiteX76-5715" fmla="*/ 0 w 10000"/>
              <a:gd name="connsiteY76-5716" fmla="*/ 4581 h 9822"/>
              <a:gd name="connsiteX77-5717" fmla="*/ 0 w 10000"/>
              <a:gd name="connsiteY77-5718" fmla="*/ 4043 h 9822"/>
              <a:gd name="connsiteX78-5719" fmla="*/ 0 w 10000"/>
              <a:gd name="connsiteY78-5720" fmla="*/ 3499 h 9822"/>
              <a:gd name="connsiteX79-5721" fmla="*/ 0 w 10000"/>
              <a:gd name="connsiteY79-5722" fmla="*/ 2960 h 9822"/>
              <a:gd name="connsiteX80-5723" fmla="*/ 0 w 10000"/>
              <a:gd name="connsiteY80-5724" fmla="*/ 2417 h 9822"/>
              <a:gd name="connsiteX81-5725" fmla="*/ 0 w 10000"/>
              <a:gd name="connsiteY81-5726" fmla="*/ 1756 h 9822"/>
              <a:gd name="connsiteX82-5727" fmla="*/ 0 w 10000"/>
              <a:gd name="connsiteY82-5728" fmla="*/ 1217 h 9822"/>
              <a:gd name="connsiteX83-5729" fmla="*/ 0 w 10000"/>
              <a:gd name="connsiteY83-5730" fmla="*/ 812 h 9822"/>
              <a:gd name="connsiteX84-5731" fmla="*/ 0 w 10000"/>
              <a:gd name="connsiteY84-5732" fmla="*/ 270 h 9822"/>
              <a:gd name="connsiteX85-5733" fmla="*/ 1115 w 10000"/>
              <a:gd name="connsiteY85-5734" fmla="*/ 0 h 9822"/>
              <a:gd name="connsiteX86-5735" fmla="*/ 952 w 10000"/>
              <a:gd name="connsiteY86-5736" fmla="*/ 676 h 9822"/>
              <a:gd name="connsiteX87-5737" fmla="*/ 952 w 10000"/>
              <a:gd name="connsiteY87-5738" fmla="*/ 1353 h 9822"/>
              <a:gd name="connsiteX88-5739" fmla="*/ 952 w 10000"/>
              <a:gd name="connsiteY88-5740" fmla="*/ 1353 h 9822"/>
              <a:gd name="connsiteX0-5741" fmla="*/ 952 w 10000"/>
              <a:gd name="connsiteY0-5742" fmla="*/ 1378 h 10000"/>
              <a:gd name="connsiteX1-5743" fmla="*/ 952 w 10000"/>
              <a:gd name="connsiteY1-5744" fmla="*/ 2048 h 10000"/>
              <a:gd name="connsiteX2-5745" fmla="*/ 952 w 10000"/>
              <a:gd name="connsiteY2-5746" fmla="*/ 2597 h 10000"/>
              <a:gd name="connsiteX3-5747" fmla="*/ 952 w 10000"/>
              <a:gd name="connsiteY3-5748" fmla="*/ 3149 h 10000"/>
              <a:gd name="connsiteX4-5749" fmla="*/ 952 w 10000"/>
              <a:gd name="connsiteY4-5750" fmla="*/ 3702 h 10000"/>
              <a:gd name="connsiteX5-5751" fmla="*/ 952 w 10000"/>
              <a:gd name="connsiteY5-5752" fmla="*/ 4252 h 10000"/>
              <a:gd name="connsiteX6-5753" fmla="*/ 952 w 10000"/>
              <a:gd name="connsiteY6-5754" fmla="*/ 4664 h 10000"/>
              <a:gd name="connsiteX7-5755" fmla="*/ 952 w 10000"/>
              <a:gd name="connsiteY7-5756" fmla="*/ 5077 h 10000"/>
              <a:gd name="connsiteX8-5757" fmla="*/ 952 w 10000"/>
              <a:gd name="connsiteY8-5758" fmla="*/ 5334 h 10000"/>
              <a:gd name="connsiteX9-5759" fmla="*/ 790 w 10000"/>
              <a:gd name="connsiteY9-5760" fmla="*/ 6021 h 10000"/>
              <a:gd name="connsiteX10-5761" fmla="*/ 790 w 10000"/>
              <a:gd name="connsiteY10-5762" fmla="*/ 6576 h 10000"/>
              <a:gd name="connsiteX11-5763" fmla="*/ 952 w 10000"/>
              <a:gd name="connsiteY11-5764" fmla="*/ 6987 h 10000"/>
              <a:gd name="connsiteX12-5765" fmla="*/ 952 w 10000"/>
              <a:gd name="connsiteY12-5766" fmla="*/ 7400 h 10000"/>
              <a:gd name="connsiteX13-5767" fmla="*/ 1115 w 10000"/>
              <a:gd name="connsiteY13-5768" fmla="*/ 7814 h 10000"/>
              <a:gd name="connsiteX14-5769" fmla="*/ 1278 w 10000"/>
              <a:gd name="connsiteY14-5770" fmla="*/ 8227 h 10000"/>
              <a:gd name="connsiteX15-5771" fmla="*/ 1440 w 10000"/>
              <a:gd name="connsiteY15-5772" fmla="*/ 8485 h 10000"/>
              <a:gd name="connsiteX16-5773" fmla="*/ 1764 w 10000"/>
              <a:gd name="connsiteY16-5774" fmla="*/ 8623 h 10000"/>
              <a:gd name="connsiteX17-5775" fmla="*/ 2088 w 10000"/>
              <a:gd name="connsiteY17-5776" fmla="*/ 8761 h 10000"/>
              <a:gd name="connsiteX18-5777" fmla="*/ 2575 w 10000"/>
              <a:gd name="connsiteY18-5778" fmla="*/ 8897 h 10000"/>
              <a:gd name="connsiteX19-5779" fmla="*/ 3224 w 10000"/>
              <a:gd name="connsiteY19-5780" fmla="*/ 9037 h 10000"/>
              <a:gd name="connsiteX20-5781" fmla="*/ 3873 w 10000"/>
              <a:gd name="connsiteY20-5782" fmla="*/ 9037 h 10000"/>
              <a:gd name="connsiteX21-5783" fmla="*/ 4502 w 10000"/>
              <a:gd name="connsiteY21-5784" fmla="*/ 9037 h 10000"/>
              <a:gd name="connsiteX22-5785" fmla="*/ 5151 w 10000"/>
              <a:gd name="connsiteY22-5786" fmla="*/ 9037 h 10000"/>
              <a:gd name="connsiteX23-5787" fmla="*/ 5639 w 10000"/>
              <a:gd name="connsiteY23-5788" fmla="*/ 9037 h 10000"/>
              <a:gd name="connsiteX24-5789" fmla="*/ 6125 w 10000"/>
              <a:gd name="connsiteY24-5790" fmla="*/ 8897 h 10000"/>
              <a:gd name="connsiteX25-5791" fmla="*/ 6938 w 10000"/>
              <a:gd name="connsiteY25-5792" fmla="*/ 8761 h 10000"/>
              <a:gd name="connsiteX26-5793" fmla="*/ 7586 w 10000"/>
              <a:gd name="connsiteY26-5794" fmla="*/ 8623 h 10000"/>
              <a:gd name="connsiteX27-5795" fmla="*/ 7749 w 10000"/>
              <a:gd name="connsiteY27-5796" fmla="*/ 8485 h 10000"/>
              <a:gd name="connsiteX28-5797" fmla="*/ 7911 w 10000"/>
              <a:gd name="connsiteY28-5798" fmla="*/ 8366 h 10000"/>
              <a:gd name="connsiteX29-5799" fmla="*/ 8072 w 10000"/>
              <a:gd name="connsiteY29-5800" fmla="*/ 8227 h 10000"/>
              <a:gd name="connsiteX30-5801" fmla="*/ 8236 w 10000"/>
              <a:gd name="connsiteY30-5802" fmla="*/ 8089 h 10000"/>
              <a:gd name="connsiteX31-5803" fmla="*/ 8377 w 10000"/>
              <a:gd name="connsiteY31-5804" fmla="*/ 7537 h 10000"/>
              <a:gd name="connsiteX32-5805" fmla="*/ 8539 w 10000"/>
              <a:gd name="connsiteY32-5806" fmla="*/ 6987 h 10000"/>
              <a:gd name="connsiteX33-5807" fmla="*/ 8701 w 10000"/>
              <a:gd name="connsiteY33-5808" fmla="*/ 6712 h 10000"/>
              <a:gd name="connsiteX34-5809" fmla="*/ 8701 w 10000"/>
              <a:gd name="connsiteY34-5810" fmla="*/ 6439 h 10000"/>
              <a:gd name="connsiteX35-5811" fmla="*/ 8701 w 10000"/>
              <a:gd name="connsiteY35-5812" fmla="*/ 6161 h 10000"/>
              <a:gd name="connsiteX36-5813" fmla="*/ 8701 w 10000"/>
              <a:gd name="connsiteY36-5814" fmla="*/ 6021 h 10000"/>
              <a:gd name="connsiteX37-5815" fmla="*/ 8863 w 10000"/>
              <a:gd name="connsiteY37-5816" fmla="*/ 5886 h 10000"/>
              <a:gd name="connsiteX38-5817" fmla="*/ 8863 w 10000"/>
              <a:gd name="connsiteY38-5818" fmla="*/ 5747 h 10000"/>
              <a:gd name="connsiteX39-5819" fmla="*/ 8863 w 10000"/>
              <a:gd name="connsiteY39-5820" fmla="*/ 5747 h 10000"/>
              <a:gd name="connsiteX40-5821" fmla="*/ 9026 w 10000"/>
              <a:gd name="connsiteY40-5822" fmla="*/ 5747 h 10000"/>
              <a:gd name="connsiteX41-5823" fmla="*/ 9188 w 10000"/>
              <a:gd name="connsiteY41-5824" fmla="*/ 5747 h 10000"/>
              <a:gd name="connsiteX42-5825" fmla="*/ 9188 w 10000"/>
              <a:gd name="connsiteY42-5826" fmla="*/ 5886 h 10000"/>
              <a:gd name="connsiteX43-5827" fmla="*/ 9351 w 10000"/>
              <a:gd name="connsiteY43-5828" fmla="*/ 6021 h 10000"/>
              <a:gd name="connsiteX44-5829" fmla="*/ 9351 w 10000"/>
              <a:gd name="connsiteY44-5830" fmla="*/ 6301 h 10000"/>
              <a:gd name="connsiteX45-5831" fmla="*/ 9351 w 10000"/>
              <a:gd name="connsiteY45-5832" fmla="*/ 6439 h 10000"/>
              <a:gd name="connsiteX46-5833" fmla="*/ 9351 w 10000"/>
              <a:gd name="connsiteY46-5834" fmla="*/ 6712 h 10000"/>
              <a:gd name="connsiteX47-5835" fmla="*/ 9513 w 10000"/>
              <a:gd name="connsiteY47-5836" fmla="*/ 7262 h 10000"/>
              <a:gd name="connsiteX48-5837" fmla="*/ 9513 w 10000"/>
              <a:gd name="connsiteY48-5838" fmla="*/ 7676 h 10000"/>
              <a:gd name="connsiteX49-5839" fmla="*/ 9675 w 10000"/>
              <a:gd name="connsiteY49-5840" fmla="*/ 8089 h 10000"/>
              <a:gd name="connsiteX50-5841" fmla="*/ 9837 w 10000"/>
              <a:gd name="connsiteY50-5842" fmla="*/ 8366 h 10000"/>
              <a:gd name="connsiteX51-5843" fmla="*/ 10000 w 10000"/>
              <a:gd name="connsiteY51-5844" fmla="*/ 8623 h 10000"/>
              <a:gd name="connsiteX52-5845" fmla="*/ 10000 w 10000"/>
              <a:gd name="connsiteY52-5846" fmla="*/ 8897 h 10000"/>
              <a:gd name="connsiteX53-5847" fmla="*/ 9837 w 10000"/>
              <a:gd name="connsiteY53-5848" fmla="*/ 9175 h 10000"/>
              <a:gd name="connsiteX54-5849" fmla="*/ 9513 w 10000"/>
              <a:gd name="connsiteY54-5850" fmla="*/ 9311 h 10000"/>
              <a:gd name="connsiteX55-5851" fmla="*/ 9188 w 10000"/>
              <a:gd name="connsiteY55-5852" fmla="*/ 9448 h 10000"/>
              <a:gd name="connsiteX56-5853" fmla="*/ 8701 w 10000"/>
              <a:gd name="connsiteY56-5854" fmla="*/ 9589 h 10000"/>
              <a:gd name="connsiteX57-5855" fmla="*/ 8236 w 10000"/>
              <a:gd name="connsiteY57-5856" fmla="*/ 9726 h 10000"/>
              <a:gd name="connsiteX58-5857" fmla="*/ 7749 w 10000"/>
              <a:gd name="connsiteY58-5858" fmla="*/ 9863 h 10000"/>
              <a:gd name="connsiteX59-5859" fmla="*/ 7098 w 10000"/>
              <a:gd name="connsiteY59-5860" fmla="*/ 9863 h 10000"/>
              <a:gd name="connsiteX60-5861" fmla="*/ 6287 w 10000"/>
              <a:gd name="connsiteY60-5862" fmla="*/ 10000 h 10000"/>
              <a:gd name="connsiteX61-5863" fmla="*/ 5475 w 10000"/>
              <a:gd name="connsiteY61-5864" fmla="*/ 10000 h 10000"/>
              <a:gd name="connsiteX62-5865" fmla="*/ 4502 w 10000"/>
              <a:gd name="connsiteY62-5866" fmla="*/ 10000 h 10000"/>
              <a:gd name="connsiteX63-5867" fmla="*/ 3711 w 10000"/>
              <a:gd name="connsiteY63-5868" fmla="*/ 10000 h 10000"/>
              <a:gd name="connsiteX64-5869" fmla="*/ 2899 w 10000"/>
              <a:gd name="connsiteY64-5870" fmla="*/ 9863 h 10000"/>
              <a:gd name="connsiteX65-5871" fmla="*/ 2250 w 10000"/>
              <a:gd name="connsiteY65-5872" fmla="*/ 9863 h 10000"/>
              <a:gd name="connsiteX66-5873" fmla="*/ 1764 w 10000"/>
              <a:gd name="connsiteY66-5874" fmla="*/ 9726 h 10000"/>
              <a:gd name="connsiteX67-5875" fmla="*/ 1278 w 10000"/>
              <a:gd name="connsiteY67-5876" fmla="*/ 9448 h 10000"/>
              <a:gd name="connsiteX68-5877" fmla="*/ 790 w 10000"/>
              <a:gd name="connsiteY68-5878" fmla="*/ 9311 h 10000"/>
              <a:gd name="connsiteX69-5879" fmla="*/ 486 w 10000"/>
              <a:gd name="connsiteY69-5880" fmla="*/ 9037 h 10000"/>
              <a:gd name="connsiteX70-5881" fmla="*/ 323 w 10000"/>
              <a:gd name="connsiteY70-5882" fmla="*/ 8623 h 10000"/>
              <a:gd name="connsiteX71-5883" fmla="*/ 161 w 10000"/>
              <a:gd name="connsiteY71-5884" fmla="*/ 8227 h 10000"/>
              <a:gd name="connsiteX72-5885" fmla="*/ 0 w 10000"/>
              <a:gd name="connsiteY72-5886" fmla="*/ 7676 h 10000"/>
              <a:gd name="connsiteX73-5887" fmla="*/ 0 w 10000"/>
              <a:gd name="connsiteY73-5888" fmla="*/ 7127 h 10000"/>
              <a:gd name="connsiteX74-5889" fmla="*/ 0 w 10000"/>
              <a:gd name="connsiteY74-5890" fmla="*/ 6439 h 10000"/>
              <a:gd name="connsiteX75-5891" fmla="*/ 0 w 10000"/>
              <a:gd name="connsiteY75-5892" fmla="*/ 5612 h 10000"/>
              <a:gd name="connsiteX76-5893" fmla="*/ 0 w 10000"/>
              <a:gd name="connsiteY76-5894" fmla="*/ 4664 h 10000"/>
              <a:gd name="connsiteX77-5895" fmla="*/ 0 w 10000"/>
              <a:gd name="connsiteY77-5896" fmla="*/ 4116 h 10000"/>
              <a:gd name="connsiteX78-5897" fmla="*/ 0 w 10000"/>
              <a:gd name="connsiteY78-5898" fmla="*/ 3562 h 10000"/>
              <a:gd name="connsiteX79-5899" fmla="*/ 0 w 10000"/>
              <a:gd name="connsiteY79-5900" fmla="*/ 3014 h 10000"/>
              <a:gd name="connsiteX80-5901" fmla="*/ 0 w 10000"/>
              <a:gd name="connsiteY80-5902" fmla="*/ 2461 h 10000"/>
              <a:gd name="connsiteX81-5903" fmla="*/ 0 w 10000"/>
              <a:gd name="connsiteY81-5904" fmla="*/ 1788 h 10000"/>
              <a:gd name="connsiteX82-5905" fmla="*/ 0 w 10000"/>
              <a:gd name="connsiteY82-5906" fmla="*/ 1239 h 10000"/>
              <a:gd name="connsiteX83-5907" fmla="*/ 0 w 10000"/>
              <a:gd name="connsiteY83-5908" fmla="*/ 827 h 10000"/>
              <a:gd name="connsiteX84-5909" fmla="*/ 1115 w 10000"/>
              <a:gd name="connsiteY84-5910" fmla="*/ 0 h 10000"/>
              <a:gd name="connsiteX85-5911" fmla="*/ 952 w 10000"/>
              <a:gd name="connsiteY85-5912" fmla="*/ 688 h 10000"/>
              <a:gd name="connsiteX86-5913" fmla="*/ 952 w 10000"/>
              <a:gd name="connsiteY86-5914" fmla="*/ 1378 h 10000"/>
              <a:gd name="connsiteX87-5915" fmla="*/ 952 w 10000"/>
              <a:gd name="connsiteY87-5916" fmla="*/ 1378 h 10000"/>
              <a:gd name="connsiteX0-5917" fmla="*/ 952 w 10000"/>
              <a:gd name="connsiteY0-5918" fmla="*/ 690 h 9312"/>
              <a:gd name="connsiteX1-5919" fmla="*/ 952 w 10000"/>
              <a:gd name="connsiteY1-5920" fmla="*/ 1360 h 9312"/>
              <a:gd name="connsiteX2-5921" fmla="*/ 952 w 10000"/>
              <a:gd name="connsiteY2-5922" fmla="*/ 1909 h 9312"/>
              <a:gd name="connsiteX3-5923" fmla="*/ 952 w 10000"/>
              <a:gd name="connsiteY3-5924" fmla="*/ 2461 h 9312"/>
              <a:gd name="connsiteX4-5925" fmla="*/ 952 w 10000"/>
              <a:gd name="connsiteY4-5926" fmla="*/ 3014 h 9312"/>
              <a:gd name="connsiteX5-5927" fmla="*/ 952 w 10000"/>
              <a:gd name="connsiteY5-5928" fmla="*/ 3564 h 9312"/>
              <a:gd name="connsiteX6-5929" fmla="*/ 952 w 10000"/>
              <a:gd name="connsiteY6-5930" fmla="*/ 3976 h 9312"/>
              <a:gd name="connsiteX7-5931" fmla="*/ 952 w 10000"/>
              <a:gd name="connsiteY7-5932" fmla="*/ 4389 h 9312"/>
              <a:gd name="connsiteX8-5933" fmla="*/ 952 w 10000"/>
              <a:gd name="connsiteY8-5934" fmla="*/ 4646 h 9312"/>
              <a:gd name="connsiteX9-5935" fmla="*/ 790 w 10000"/>
              <a:gd name="connsiteY9-5936" fmla="*/ 5333 h 9312"/>
              <a:gd name="connsiteX10-5937" fmla="*/ 790 w 10000"/>
              <a:gd name="connsiteY10-5938" fmla="*/ 5888 h 9312"/>
              <a:gd name="connsiteX11-5939" fmla="*/ 952 w 10000"/>
              <a:gd name="connsiteY11-5940" fmla="*/ 6299 h 9312"/>
              <a:gd name="connsiteX12-5941" fmla="*/ 952 w 10000"/>
              <a:gd name="connsiteY12-5942" fmla="*/ 6712 h 9312"/>
              <a:gd name="connsiteX13-5943" fmla="*/ 1115 w 10000"/>
              <a:gd name="connsiteY13-5944" fmla="*/ 7126 h 9312"/>
              <a:gd name="connsiteX14-5945" fmla="*/ 1278 w 10000"/>
              <a:gd name="connsiteY14-5946" fmla="*/ 7539 h 9312"/>
              <a:gd name="connsiteX15-5947" fmla="*/ 1440 w 10000"/>
              <a:gd name="connsiteY15-5948" fmla="*/ 7797 h 9312"/>
              <a:gd name="connsiteX16-5949" fmla="*/ 1764 w 10000"/>
              <a:gd name="connsiteY16-5950" fmla="*/ 7935 h 9312"/>
              <a:gd name="connsiteX17-5951" fmla="*/ 2088 w 10000"/>
              <a:gd name="connsiteY17-5952" fmla="*/ 8073 h 9312"/>
              <a:gd name="connsiteX18-5953" fmla="*/ 2575 w 10000"/>
              <a:gd name="connsiteY18-5954" fmla="*/ 8209 h 9312"/>
              <a:gd name="connsiteX19-5955" fmla="*/ 3224 w 10000"/>
              <a:gd name="connsiteY19-5956" fmla="*/ 8349 h 9312"/>
              <a:gd name="connsiteX20-5957" fmla="*/ 3873 w 10000"/>
              <a:gd name="connsiteY20-5958" fmla="*/ 8349 h 9312"/>
              <a:gd name="connsiteX21-5959" fmla="*/ 4502 w 10000"/>
              <a:gd name="connsiteY21-5960" fmla="*/ 8349 h 9312"/>
              <a:gd name="connsiteX22-5961" fmla="*/ 5151 w 10000"/>
              <a:gd name="connsiteY22-5962" fmla="*/ 8349 h 9312"/>
              <a:gd name="connsiteX23-5963" fmla="*/ 5639 w 10000"/>
              <a:gd name="connsiteY23-5964" fmla="*/ 8349 h 9312"/>
              <a:gd name="connsiteX24-5965" fmla="*/ 6125 w 10000"/>
              <a:gd name="connsiteY24-5966" fmla="*/ 8209 h 9312"/>
              <a:gd name="connsiteX25-5967" fmla="*/ 6938 w 10000"/>
              <a:gd name="connsiteY25-5968" fmla="*/ 8073 h 9312"/>
              <a:gd name="connsiteX26-5969" fmla="*/ 7586 w 10000"/>
              <a:gd name="connsiteY26-5970" fmla="*/ 7935 h 9312"/>
              <a:gd name="connsiteX27-5971" fmla="*/ 7749 w 10000"/>
              <a:gd name="connsiteY27-5972" fmla="*/ 7797 h 9312"/>
              <a:gd name="connsiteX28-5973" fmla="*/ 7911 w 10000"/>
              <a:gd name="connsiteY28-5974" fmla="*/ 7678 h 9312"/>
              <a:gd name="connsiteX29-5975" fmla="*/ 8072 w 10000"/>
              <a:gd name="connsiteY29-5976" fmla="*/ 7539 h 9312"/>
              <a:gd name="connsiteX30-5977" fmla="*/ 8236 w 10000"/>
              <a:gd name="connsiteY30-5978" fmla="*/ 7401 h 9312"/>
              <a:gd name="connsiteX31-5979" fmla="*/ 8377 w 10000"/>
              <a:gd name="connsiteY31-5980" fmla="*/ 6849 h 9312"/>
              <a:gd name="connsiteX32-5981" fmla="*/ 8539 w 10000"/>
              <a:gd name="connsiteY32-5982" fmla="*/ 6299 h 9312"/>
              <a:gd name="connsiteX33-5983" fmla="*/ 8701 w 10000"/>
              <a:gd name="connsiteY33-5984" fmla="*/ 6024 h 9312"/>
              <a:gd name="connsiteX34-5985" fmla="*/ 8701 w 10000"/>
              <a:gd name="connsiteY34-5986" fmla="*/ 5751 h 9312"/>
              <a:gd name="connsiteX35-5987" fmla="*/ 8701 w 10000"/>
              <a:gd name="connsiteY35-5988" fmla="*/ 5473 h 9312"/>
              <a:gd name="connsiteX36-5989" fmla="*/ 8701 w 10000"/>
              <a:gd name="connsiteY36-5990" fmla="*/ 5333 h 9312"/>
              <a:gd name="connsiteX37-5991" fmla="*/ 8863 w 10000"/>
              <a:gd name="connsiteY37-5992" fmla="*/ 5198 h 9312"/>
              <a:gd name="connsiteX38-5993" fmla="*/ 8863 w 10000"/>
              <a:gd name="connsiteY38-5994" fmla="*/ 5059 h 9312"/>
              <a:gd name="connsiteX39-5995" fmla="*/ 8863 w 10000"/>
              <a:gd name="connsiteY39-5996" fmla="*/ 5059 h 9312"/>
              <a:gd name="connsiteX40-5997" fmla="*/ 9026 w 10000"/>
              <a:gd name="connsiteY40-5998" fmla="*/ 5059 h 9312"/>
              <a:gd name="connsiteX41-5999" fmla="*/ 9188 w 10000"/>
              <a:gd name="connsiteY41-6000" fmla="*/ 5059 h 9312"/>
              <a:gd name="connsiteX42-6001" fmla="*/ 9188 w 10000"/>
              <a:gd name="connsiteY42-6002" fmla="*/ 5198 h 9312"/>
              <a:gd name="connsiteX43-6003" fmla="*/ 9351 w 10000"/>
              <a:gd name="connsiteY43-6004" fmla="*/ 5333 h 9312"/>
              <a:gd name="connsiteX44-6005" fmla="*/ 9351 w 10000"/>
              <a:gd name="connsiteY44-6006" fmla="*/ 5613 h 9312"/>
              <a:gd name="connsiteX45-6007" fmla="*/ 9351 w 10000"/>
              <a:gd name="connsiteY45-6008" fmla="*/ 5751 h 9312"/>
              <a:gd name="connsiteX46-6009" fmla="*/ 9351 w 10000"/>
              <a:gd name="connsiteY46-6010" fmla="*/ 6024 h 9312"/>
              <a:gd name="connsiteX47-6011" fmla="*/ 9513 w 10000"/>
              <a:gd name="connsiteY47-6012" fmla="*/ 6574 h 9312"/>
              <a:gd name="connsiteX48-6013" fmla="*/ 9513 w 10000"/>
              <a:gd name="connsiteY48-6014" fmla="*/ 6988 h 9312"/>
              <a:gd name="connsiteX49-6015" fmla="*/ 9675 w 10000"/>
              <a:gd name="connsiteY49-6016" fmla="*/ 7401 h 9312"/>
              <a:gd name="connsiteX50-6017" fmla="*/ 9837 w 10000"/>
              <a:gd name="connsiteY50-6018" fmla="*/ 7678 h 9312"/>
              <a:gd name="connsiteX51-6019" fmla="*/ 10000 w 10000"/>
              <a:gd name="connsiteY51-6020" fmla="*/ 7935 h 9312"/>
              <a:gd name="connsiteX52-6021" fmla="*/ 10000 w 10000"/>
              <a:gd name="connsiteY52-6022" fmla="*/ 8209 h 9312"/>
              <a:gd name="connsiteX53-6023" fmla="*/ 9837 w 10000"/>
              <a:gd name="connsiteY53-6024" fmla="*/ 8487 h 9312"/>
              <a:gd name="connsiteX54-6025" fmla="*/ 9513 w 10000"/>
              <a:gd name="connsiteY54-6026" fmla="*/ 8623 h 9312"/>
              <a:gd name="connsiteX55-6027" fmla="*/ 9188 w 10000"/>
              <a:gd name="connsiteY55-6028" fmla="*/ 8760 h 9312"/>
              <a:gd name="connsiteX56-6029" fmla="*/ 8701 w 10000"/>
              <a:gd name="connsiteY56-6030" fmla="*/ 8901 h 9312"/>
              <a:gd name="connsiteX57-6031" fmla="*/ 8236 w 10000"/>
              <a:gd name="connsiteY57-6032" fmla="*/ 9038 h 9312"/>
              <a:gd name="connsiteX58-6033" fmla="*/ 7749 w 10000"/>
              <a:gd name="connsiteY58-6034" fmla="*/ 9175 h 9312"/>
              <a:gd name="connsiteX59-6035" fmla="*/ 7098 w 10000"/>
              <a:gd name="connsiteY59-6036" fmla="*/ 9175 h 9312"/>
              <a:gd name="connsiteX60-6037" fmla="*/ 6287 w 10000"/>
              <a:gd name="connsiteY60-6038" fmla="*/ 9312 h 9312"/>
              <a:gd name="connsiteX61-6039" fmla="*/ 5475 w 10000"/>
              <a:gd name="connsiteY61-6040" fmla="*/ 9312 h 9312"/>
              <a:gd name="connsiteX62-6041" fmla="*/ 4502 w 10000"/>
              <a:gd name="connsiteY62-6042" fmla="*/ 9312 h 9312"/>
              <a:gd name="connsiteX63-6043" fmla="*/ 3711 w 10000"/>
              <a:gd name="connsiteY63-6044" fmla="*/ 9312 h 9312"/>
              <a:gd name="connsiteX64-6045" fmla="*/ 2899 w 10000"/>
              <a:gd name="connsiteY64-6046" fmla="*/ 9175 h 9312"/>
              <a:gd name="connsiteX65-6047" fmla="*/ 2250 w 10000"/>
              <a:gd name="connsiteY65-6048" fmla="*/ 9175 h 9312"/>
              <a:gd name="connsiteX66-6049" fmla="*/ 1764 w 10000"/>
              <a:gd name="connsiteY66-6050" fmla="*/ 9038 h 9312"/>
              <a:gd name="connsiteX67-6051" fmla="*/ 1278 w 10000"/>
              <a:gd name="connsiteY67-6052" fmla="*/ 8760 h 9312"/>
              <a:gd name="connsiteX68-6053" fmla="*/ 790 w 10000"/>
              <a:gd name="connsiteY68-6054" fmla="*/ 8623 h 9312"/>
              <a:gd name="connsiteX69-6055" fmla="*/ 486 w 10000"/>
              <a:gd name="connsiteY69-6056" fmla="*/ 8349 h 9312"/>
              <a:gd name="connsiteX70-6057" fmla="*/ 323 w 10000"/>
              <a:gd name="connsiteY70-6058" fmla="*/ 7935 h 9312"/>
              <a:gd name="connsiteX71-6059" fmla="*/ 161 w 10000"/>
              <a:gd name="connsiteY71-6060" fmla="*/ 7539 h 9312"/>
              <a:gd name="connsiteX72-6061" fmla="*/ 0 w 10000"/>
              <a:gd name="connsiteY72-6062" fmla="*/ 6988 h 9312"/>
              <a:gd name="connsiteX73-6063" fmla="*/ 0 w 10000"/>
              <a:gd name="connsiteY73-6064" fmla="*/ 6439 h 9312"/>
              <a:gd name="connsiteX74-6065" fmla="*/ 0 w 10000"/>
              <a:gd name="connsiteY74-6066" fmla="*/ 5751 h 9312"/>
              <a:gd name="connsiteX75-6067" fmla="*/ 0 w 10000"/>
              <a:gd name="connsiteY75-6068" fmla="*/ 4924 h 9312"/>
              <a:gd name="connsiteX76-6069" fmla="*/ 0 w 10000"/>
              <a:gd name="connsiteY76-6070" fmla="*/ 3976 h 9312"/>
              <a:gd name="connsiteX77-6071" fmla="*/ 0 w 10000"/>
              <a:gd name="connsiteY77-6072" fmla="*/ 3428 h 9312"/>
              <a:gd name="connsiteX78-6073" fmla="*/ 0 w 10000"/>
              <a:gd name="connsiteY78-6074" fmla="*/ 2874 h 9312"/>
              <a:gd name="connsiteX79-6075" fmla="*/ 0 w 10000"/>
              <a:gd name="connsiteY79-6076" fmla="*/ 2326 h 9312"/>
              <a:gd name="connsiteX80-6077" fmla="*/ 0 w 10000"/>
              <a:gd name="connsiteY80-6078" fmla="*/ 1773 h 9312"/>
              <a:gd name="connsiteX81-6079" fmla="*/ 0 w 10000"/>
              <a:gd name="connsiteY81-6080" fmla="*/ 1100 h 9312"/>
              <a:gd name="connsiteX82-6081" fmla="*/ 0 w 10000"/>
              <a:gd name="connsiteY82-6082" fmla="*/ 551 h 9312"/>
              <a:gd name="connsiteX83-6083" fmla="*/ 0 w 10000"/>
              <a:gd name="connsiteY83-6084" fmla="*/ 139 h 9312"/>
              <a:gd name="connsiteX84-6085" fmla="*/ 952 w 10000"/>
              <a:gd name="connsiteY84-6086" fmla="*/ 0 h 9312"/>
              <a:gd name="connsiteX85-6087" fmla="*/ 952 w 10000"/>
              <a:gd name="connsiteY85-6088" fmla="*/ 690 h 9312"/>
              <a:gd name="connsiteX86-6089" fmla="*/ 952 w 10000"/>
              <a:gd name="connsiteY86-6090" fmla="*/ 690 h 9312"/>
              <a:gd name="connsiteX0-6091" fmla="*/ 952 w 10000"/>
              <a:gd name="connsiteY0-6092" fmla="*/ 592 h 9851"/>
              <a:gd name="connsiteX1-6093" fmla="*/ 952 w 10000"/>
              <a:gd name="connsiteY1-6094" fmla="*/ 1311 h 9851"/>
              <a:gd name="connsiteX2-6095" fmla="*/ 952 w 10000"/>
              <a:gd name="connsiteY2-6096" fmla="*/ 1901 h 9851"/>
              <a:gd name="connsiteX3-6097" fmla="*/ 952 w 10000"/>
              <a:gd name="connsiteY3-6098" fmla="*/ 2494 h 9851"/>
              <a:gd name="connsiteX4-6099" fmla="*/ 952 w 10000"/>
              <a:gd name="connsiteY4-6100" fmla="*/ 3088 h 9851"/>
              <a:gd name="connsiteX5-6101" fmla="*/ 952 w 10000"/>
              <a:gd name="connsiteY5-6102" fmla="*/ 3678 h 9851"/>
              <a:gd name="connsiteX6-6103" fmla="*/ 952 w 10000"/>
              <a:gd name="connsiteY6-6104" fmla="*/ 4121 h 9851"/>
              <a:gd name="connsiteX7-6105" fmla="*/ 952 w 10000"/>
              <a:gd name="connsiteY7-6106" fmla="*/ 4564 h 9851"/>
              <a:gd name="connsiteX8-6107" fmla="*/ 952 w 10000"/>
              <a:gd name="connsiteY8-6108" fmla="*/ 4840 h 9851"/>
              <a:gd name="connsiteX9-6109" fmla="*/ 790 w 10000"/>
              <a:gd name="connsiteY9-6110" fmla="*/ 5578 h 9851"/>
              <a:gd name="connsiteX10-6111" fmla="*/ 790 w 10000"/>
              <a:gd name="connsiteY10-6112" fmla="*/ 6174 h 9851"/>
              <a:gd name="connsiteX11-6113" fmla="*/ 952 w 10000"/>
              <a:gd name="connsiteY11-6114" fmla="*/ 6615 h 9851"/>
              <a:gd name="connsiteX12-6115" fmla="*/ 952 w 10000"/>
              <a:gd name="connsiteY12-6116" fmla="*/ 7059 h 9851"/>
              <a:gd name="connsiteX13-6117" fmla="*/ 1115 w 10000"/>
              <a:gd name="connsiteY13-6118" fmla="*/ 7503 h 9851"/>
              <a:gd name="connsiteX14-6119" fmla="*/ 1278 w 10000"/>
              <a:gd name="connsiteY14-6120" fmla="*/ 7947 h 9851"/>
              <a:gd name="connsiteX15-6121" fmla="*/ 1440 w 10000"/>
              <a:gd name="connsiteY15-6122" fmla="*/ 8224 h 9851"/>
              <a:gd name="connsiteX16-6123" fmla="*/ 1764 w 10000"/>
              <a:gd name="connsiteY16-6124" fmla="*/ 8372 h 9851"/>
              <a:gd name="connsiteX17-6125" fmla="*/ 2088 w 10000"/>
              <a:gd name="connsiteY17-6126" fmla="*/ 8520 h 9851"/>
              <a:gd name="connsiteX18-6127" fmla="*/ 2575 w 10000"/>
              <a:gd name="connsiteY18-6128" fmla="*/ 8667 h 9851"/>
              <a:gd name="connsiteX19-6129" fmla="*/ 3224 w 10000"/>
              <a:gd name="connsiteY19-6130" fmla="*/ 8817 h 9851"/>
              <a:gd name="connsiteX20-6131" fmla="*/ 3873 w 10000"/>
              <a:gd name="connsiteY20-6132" fmla="*/ 8817 h 9851"/>
              <a:gd name="connsiteX21-6133" fmla="*/ 4502 w 10000"/>
              <a:gd name="connsiteY21-6134" fmla="*/ 8817 h 9851"/>
              <a:gd name="connsiteX22-6135" fmla="*/ 5151 w 10000"/>
              <a:gd name="connsiteY22-6136" fmla="*/ 8817 h 9851"/>
              <a:gd name="connsiteX23-6137" fmla="*/ 5639 w 10000"/>
              <a:gd name="connsiteY23-6138" fmla="*/ 8817 h 9851"/>
              <a:gd name="connsiteX24-6139" fmla="*/ 6125 w 10000"/>
              <a:gd name="connsiteY24-6140" fmla="*/ 8667 h 9851"/>
              <a:gd name="connsiteX25-6141" fmla="*/ 6938 w 10000"/>
              <a:gd name="connsiteY25-6142" fmla="*/ 8520 h 9851"/>
              <a:gd name="connsiteX26-6143" fmla="*/ 7586 w 10000"/>
              <a:gd name="connsiteY26-6144" fmla="*/ 8372 h 9851"/>
              <a:gd name="connsiteX27-6145" fmla="*/ 7749 w 10000"/>
              <a:gd name="connsiteY27-6146" fmla="*/ 8224 h 9851"/>
              <a:gd name="connsiteX28-6147" fmla="*/ 7911 w 10000"/>
              <a:gd name="connsiteY28-6148" fmla="*/ 8096 h 9851"/>
              <a:gd name="connsiteX29-6149" fmla="*/ 8072 w 10000"/>
              <a:gd name="connsiteY29-6150" fmla="*/ 7947 h 9851"/>
              <a:gd name="connsiteX30-6151" fmla="*/ 8236 w 10000"/>
              <a:gd name="connsiteY30-6152" fmla="*/ 7799 h 9851"/>
              <a:gd name="connsiteX31-6153" fmla="*/ 8377 w 10000"/>
              <a:gd name="connsiteY31-6154" fmla="*/ 7206 h 9851"/>
              <a:gd name="connsiteX32-6155" fmla="*/ 8539 w 10000"/>
              <a:gd name="connsiteY32-6156" fmla="*/ 6615 h 9851"/>
              <a:gd name="connsiteX33-6157" fmla="*/ 8701 w 10000"/>
              <a:gd name="connsiteY33-6158" fmla="*/ 6320 h 9851"/>
              <a:gd name="connsiteX34-6159" fmla="*/ 8701 w 10000"/>
              <a:gd name="connsiteY34-6160" fmla="*/ 6027 h 9851"/>
              <a:gd name="connsiteX35-6161" fmla="*/ 8701 w 10000"/>
              <a:gd name="connsiteY35-6162" fmla="*/ 5728 h 9851"/>
              <a:gd name="connsiteX36-6163" fmla="*/ 8701 w 10000"/>
              <a:gd name="connsiteY36-6164" fmla="*/ 5578 h 9851"/>
              <a:gd name="connsiteX37-6165" fmla="*/ 8863 w 10000"/>
              <a:gd name="connsiteY37-6166" fmla="*/ 5433 h 9851"/>
              <a:gd name="connsiteX38-6167" fmla="*/ 8863 w 10000"/>
              <a:gd name="connsiteY38-6168" fmla="*/ 5284 h 9851"/>
              <a:gd name="connsiteX39-6169" fmla="*/ 8863 w 10000"/>
              <a:gd name="connsiteY39-6170" fmla="*/ 5284 h 9851"/>
              <a:gd name="connsiteX40-6171" fmla="*/ 9026 w 10000"/>
              <a:gd name="connsiteY40-6172" fmla="*/ 5284 h 9851"/>
              <a:gd name="connsiteX41-6173" fmla="*/ 9188 w 10000"/>
              <a:gd name="connsiteY41-6174" fmla="*/ 5284 h 9851"/>
              <a:gd name="connsiteX42-6175" fmla="*/ 9188 w 10000"/>
              <a:gd name="connsiteY42-6176" fmla="*/ 5433 h 9851"/>
              <a:gd name="connsiteX43-6177" fmla="*/ 9351 w 10000"/>
              <a:gd name="connsiteY43-6178" fmla="*/ 5578 h 9851"/>
              <a:gd name="connsiteX44-6179" fmla="*/ 9351 w 10000"/>
              <a:gd name="connsiteY44-6180" fmla="*/ 5879 h 9851"/>
              <a:gd name="connsiteX45-6181" fmla="*/ 9351 w 10000"/>
              <a:gd name="connsiteY45-6182" fmla="*/ 6027 h 9851"/>
              <a:gd name="connsiteX46-6183" fmla="*/ 9351 w 10000"/>
              <a:gd name="connsiteY46-6184" fmla="*/ 6320 h 9851"/>
              <a:gd name="connsiteX47-6185" fmla="*/ 9513 w 10000"/>
              <a:gd name="connsiteY47-6186" fmla="*/ 6911 h 9851"/>
              <a:gd name="connsiteX48-6187" fmla="*/ 9513 w 10000"/>
              <a:gd name="connsiteY48-6188" fmla="*/ 7355 h 9851"/>
              <a:gd name="connsiteX49-6189" fmla="*/ 9675 w 10000"/>
              <a:gd name="connsiteY49-6190" fmla="*/ 7799 h 9851"/>
              <a:gd name="connsiteX50-6191" fmla="*/ 9837 w 10000"/>
              <a:gd name="connsiteY50-6192" fmla="*/ 8096 h 9851"/>
              <a:gd name="connsiteX51-6193" fmla="*/ 10000 w 10000"/>
              <a:gd name="connsiteY51-6194" fmla="*/ 8372 h 9851"/>
              <a:gd name="connsiteX52-6195" fmla="*/ 10000 w 10000"/>
              <a:gd name="connsiteY52-6196" fmla="*/ 8667 h 9851"/>
              <a:gd name="connsiteX53-6197" fmla="*/ 9837 w 10000"/>
              <a:gd name="connsiteY53-6198" fmla="*/ 8965 h 9851"/>
              <a:gd name="connsiteX54-6199" fmla="*/ 9513 w 10000"/>
              <a:gd name="connsiteY54-6200" fmla="*/ 9111 h 9851"/>
              <a:gd name="connsiteX55-6201" fmla="*/ 9188 w 10000"/>
              <a:gd name="connsiteY55-6202" fmla="*/ 9258 h 9851"/>
              <a:gd name="connsiteX56-6203" fmla="*/ 8701 w 10000"/>
              <a:gd name="connsiteY56-6204" fmla="*/ 9410 h 9851"/>
              <a:gd name="connsiteX57-6205" fmla="*/ 8236 w 10000"/>
              <a:gd name="connsiteY57-6206" fmla="*/ 9557 h 9851"/>
              <a:gd name="connsiteX58-6207" fmla="*/ 7749 w 10000"/>
              <a:gd name="connsiteY58-6208" fmla="*/ 9704 h 9851"/>
              <a:gd name="connsiteX59-6209" fmla="*/ 7098 w 10000"/>
              <a:gd name="connsiteY59-6210" fmla="*/ 9704 h 9851"/>
              <a:gd name="connsiteX60-6211" fmla="*/ 6287 w 10000"/>
              <a:gd name="connsiteY60-6212" fmla="*/ 9851 h 9851"/>
              <a:gd name="connsiteX61-6213" fmla="*/ 5475 w 10000"/>
              <a:gd name="connsiteY61-6214" fmla="*/ 9851 h 9851"/>
              <a:gd name="connsiteX62-6215" fmla="*/ 4502 w 10000"/>
              <a:gd name="connsiteY62-6216" fmla="*/ 9851 h 9851"/>
              <a:gd name="connsiteX63-6217" fmla="*/ 3711 w 10000"/>
              <a:gd name="connsiteY63-6218" fmla="*/ 9851 h 9851"/>
              <a:gd name="connsiteX64-6219" fmla="*/ 2899 w 10000"/>
              <a:gd name="connsiteY64-6220" fmla="*/ 9704 h 9851"/>
              <a:gd name="connsiteX65-6221" fmla="*/ 2250 w 10000"/>
              <a:gd name="connsiteY65-6222" fmla="*/ 9704 h 9851"/>
              <a:gd name="connsiteX66-6223" fmla="*/ 1764 w 10000"/>
              <a:gd name="connsiteY66-6224" fmla="*/ 9557 h 9851"/>
              <a:gd name="connsiteX67-6225" fmla="*/ 1278 w 10000"/>
              <a:gd name="connsiteY67-6226" fmla="*/ 9258 h 9851"/>
              <a:gd name="connsiteX68-6227" fmla="*/ 790 w 10000"/>
              <a:gd name="connsiteY68-6228" fmla="*/ 9111 h 9851"/>
              <a:gd name="connsiteX69-6229" fmla="*/ 486 w 10000"/>
              <a:gd name="connsiteY69-6230" fmla="*/ 8817 h 9851"/>
              <a:gd name="connsiteX70-6231" fmla="*/ 323 w 10000"/>
              <a:gd name="connsiteY70-6232" fmla="*/ 8372 h 9851"/>
              <a:gd name="connsiteX71-6233" fmla="*/ 161 w 10000"/>
              <a:gd name="connsiteY71-6234" fmla="*/ 7947 h 9851"/>
              <a:gd name="connsiteX72-6235" fmla="*/ 0 w 10000"/>
              <a:gd name="connsiteY72-6236" fmla="*/ 7355 h 9851"/>
              <a:gd name="connsiteX73-6237" fmla="*/ 0 w 10000"/>
              <a:gd name="connsiteY73-6238" fmla="*/ 6766 h 9851"/>
              <a:gd name="connsiteX74-6239" fmla="*/ 0 w 10000"/>
              <a:gd name="connsiteY74-6240" fmla="*/ 6027 h 9851"/>
              <a:gd name="connsiteX75-6241" fmla="*/ 0 w 10000"/>
              <a:gd name="connsiteY75-6242" fmla="*/ 5139 h 9851"/>
              <a:gd name="connsiteX76-6243" fmla="*/ 0 w 10000"/>
              <a:gd name="connsiteY76-6244" fmla="*/ 4121 h 9851"/>
              <a:gd name="connsiteX77-6245" fmla="*/ 0 w 10000"/>
              <a:gd name="connsiteY77-6246" fmla="*/ 3532 h 9851"/>
              <a:gd name="connsiteX78-6247" fmla="*/ 0 w 10000"/>
              <a:gd name="connsiteY78-6248" fmla="*/ 2937 h 9851"/>
              <a:gd name="connsiteX79-6249" fmla="*/ 0 w 10000"/>
              <a:gd name="connsiteY79-6250" fmla="*/ 2349 h 9851"/>
              <a:gd name="connsiteX80-6251" fmla="*/ 0 w 10000"/>
              <a:gd name="connsiteY80-6252" fmla="*/ 1755 h 9851"/>
              <a:gd name="connsiteX81-6253" fmla="*/ 0 w 10000"/>
              <a:gd name="connsiteY81-6254" fmla="*/ 1032 h 9851"/>
              <a:gd name="connsiteX82-6255" fmla="*/ 0 w 10000"/>
              <a:gd name="connsiteY82-6256" fmla="*/ 443 h 9851"/>
              <a:gd name="connsiteX83-6257" fmla="*/ 0 w 10000"/>
              <a:gd name="connsiteY83-6258" fmla="*/ 0 h 9851"/>
              <a:gd name="connsiteX84-6259" fmla="*/ 952 w 10000"/>
              <a:gd name="connsiteY84-6260" fmla="*/ 592 h 9851"/>
              <a:gd name="connsiteX85-6261" fmla="*/ 952 w 10000"/>
              <a:gd name="connsiteY85-6262" fmla="*/ 592 h 9851"/>
              <a:gd name="connsiteX0-6263" fmla="*/ 952 w 10000"/>
              <a:gd name="connsiteY0-6264" fmla="*/ 601 h 10000"/>
              <a:gd name="connsiteX1-6265" fmla="*/ 952 w 10000"/>
              <a:gd name="connsiteY1-6266" fmla="*/ 1331 h 10000"/>
              <a:gd name="connsiteX2-6267" fmla="*/ 952 w 10000"/>
              <a:gd name="connsiteY2-6268" fmla="*/ 1930 h 10000"/>
              <a:gd name="connsiteX3-6269" fmla="*/ 952 w 10000"/>
              <a:gd name="connsiteY3-6270" fmla="*/ 2532 h 10000"/>
              <a:gd name="connsiteX4-6271" fmla="*/ 952 w 10000"/>
              <a:gd name="connsiteY4-6272" fmla="*/ 3135 h 10000"/>
              <a:gd name="connsiteX5-6273" fmla="*/ 952 w 10000"/>
              <a:gd name="connsiteY5-6274" fmla="*/ 3734 h 10000"/>
              <a:gd name="connsiteX6-6275" fmla="*/ 952 w 10000"/>
              <a:gd name="connsiteY6-6276" fmla="*/ 4183 h 10000"/>
              <a:gd name="connsiteX7-6277" fmla="*/ 952 w 10000"/>
              <a:gd name="connsiteY7-6278" fmla="*/ 4633 h 10000"/>
              <a:gd name="connsiteX8-6279" fmla="*/ 952 w 10000"/>
              <a:gd name="connsiteY8-6280" fmla="*/ 4913 h 10000"/>
              <a:gd name="connsiteX9-6281" fmla="*/ 790 w 10000"/>
              <a:gd name="connsiteY9-6282" fmla="*/ 5662 h 10000"/>
              <a:gd name="connsiteX10-6283" fmla="*/ 790 w 10000"/>
              <a:gd name="connsiteY10-6284" fmla="*/ 6267 h 10000"/>
              <a:gd name="connsiteX11-6285" fmla="*/ 952 w 10000"/>
              <a:gd name="connsiteY11-6286" fmla="*/ 6715 h 10000"/>
              <a:gd name="connsiteX12-6287" fmla="*/ 952 w 10000"/>
              <a:gd name="connsiteY12-6288" fmla="*/ 7166 h 10000"/>
              <a:gd name="connsiteX13-6289" fmla="*/ 1115 w 10000"/>
              <a:gd name="connsiteY13-6290" fmla="*/ 7616 h 10000"/>
              <a:gd name="connsiteX14-6291" fmla="*/ 1278 w 10000"/>
              <a:gd name="connsiteY14-6292" fmla="*/ 8067 h 10000"/>
              <a:gd name="connsiteX15-6293" fmla="*/ 1440 w 10000"/>
              <a:gd name="connsiteY15-6294" fmla="*/ 8348 h 10000"/>
              <a:gd name="connsiteX16-6295" fmla="*/ 1764 w 10000"/>
              <a:gd name="connsiteY16-6296" fmla="*/ 8499 h 10000"/>
              <a:gd name="connsiteX17-6297" fmla="*/ 2088 w 10000"/>
              <a:gd name="connsiteY17-6298" fmla="*/ 8649 h 10000"/>
              <a:gd name="connsiteX18-6299" fmla="*/ 2575 w 10000"/>
              <a:gd name="connsiteY18-6300" fmla="*/ 8798 h 10000"/>
              <a:gd name="connsiteX19-6301" fmla="*/ 3224 w 10000"/>
              <a:gd name="connsiteY19-6302" fmla="*/ 8950 h 10000"/>
              <a:gd name="connsiteX20-6303" fmla="*/ 3873 w 10000"/>
              <a:gd name="connsiteY20-6304" fmla="*/ 8950 h 10000"/>
              <a:gd name="connsiteX21-6305" fmla="*/ 4502 w 10000"/>
              <a:gd name="connsiteY21-6306" fmla="*/ 8950 h 10000"/>
              <a:gd name="connsiteX22-6307" fmla="*/ 5151 w 10000"/>
              <a:gd name="connsiteY22-6308" fmla="*/ 8950 h 10000"/>
              <a:gd name="connsiteX23-6309" fmla="*/ 5639 w 10000"/>
              <a:gd name="connsiteY23-6310" fmla="*/ 8950 h 10000"/>
              <a:gd name="connsiteX24-6311" fmla="*/ 6125 w 10000"/>
              <a:gd name="connsiteY24-6312" fmla="*/ 8798 h 10000"/>
              <a:gd name="connsiteX25-6313" fmla="*/ 6938 w 10000"/>
              <a:gd name="connsiteY25-6314" fmla="*/ 8649 h 10000"/>
              <a:gd name="connsiteX26-6315" fmla="*/ 7586 w 10000"/>
              <a:gd name="connsiteY26-6316" fmla="*/ 8499 h 10000"/>
              <a:gd name="connsiteX27-6317" fmla="*/ 7749 w 10000"/>
              <a:gd name="connsiteY27-6318" fmla="*/ 8348 h 10000"/>
              <a:gd name="connsiteX28-6319" fmla="*/ 7911 w 10000"/>
              <a:gd name="connsiteY28-6320" fmla="*/ 8218 h 10000"/>
              <a:gd name="connsiteX29-6321" fmla="*/ 8072 w 10000"/>
              <a:gd name="connsiteY29-6322" fmla="*/ 8067 h 10000"/>
              <a:gd name="connsiteX30-6323" fmla="*/ 8236 w 10000"/>
              <a:gd name="connsiteY30-6324" fmla="*/ 7917 h 10000"/>
              <a:gd name="connsiteX31-6325" fmla="*/ 8377 w 10000"/>
              <a:gd name="connsiteY31-6326" fmla="*/ 7315 h 10000"/>
              <a:gd name="connsiteX32-6327" fmla="*/ 8539 w 10000"/>
              <a:gd name="connsiteY32-6328" fmla="*/ 6715 h 10000"/>
              <a:gd name="connsiteX33-6329" fmla="*/ 8701 w 10000"/>
              <a:gd name="connsiteY33-6330" fmla="*/ 6416 h 10000"/>
              <a:gd name="connsiteX34-6331" fmla="*/ 8701 w 10000"/>
              <a:gd name="connsiteY34-6332" fmla="*/ 6118 h 10000"/>
              <a:gd name="connsiteX35-6333" fmla="*/ 8701 w 10000"/>
              <a:gd name="connsiteY35-6334" fmla="*/ 5815 h 10000"/>
              <a:gd name="connsiteX36-6335" fmla="*/ 8701 w 10000"/>
              <a:gd name="connsiteY36-6336" fmla="*/ 5662 h 10000"/>
              <a:gd name="connsiteX37-6337" fmla="*/ 8863 w 10000"/>
              <a:gd name="connsiteY37-6338" fmla="*/ 5515 h 10000"/>
              <a:gd name="connsiteX38-6339" fmla="*/ 8863 w 10000"/>
              <a:gd name="connsiteY38-6340" fmla="*/ 5364 h 10000"/>
              <a:gd name="connsiteX39-6341" fmla="*/ 8863 w 10000"/>
              <a:gd name="connsiteY39-6342" fmla="*/ 5364 h 10000"/>
              <a:gd name="connsiteX40-6343" fmla="*/ 9026 w 10000"/>
              <a:gd name="connsiteY40-6344" fmla="*/ 5364 h 10000"/>
              <a:gd name="connsiteX41-6345" fmla="*/ 9188 w 10000"/>
              <a:gd name="connsiteY41-6346" fmla="*/ 5364 h 10000"/>
              <a:gd name="connsiteX42-6347" fmla="*/ 9188 w 10000"/>
              <a:gd name="connsiteY42-6348" fmla="*/ 5515 h 10000"/>
              <a:gd name="connsiteX43-6349" fmla="*/ 9351 w 10000"/>
              <a:gd name="connsiteY43-6350" fmla="*/ 5662 h 10000"/>
              <a:gd name="connsiteX44-6351" fmla="*/ 9351 w 10000"/>
              <a:gd name="connsiteY44-6352" fmla="*/ 5968 h 10000"/>
              <a:gd name="connsiteX45-6353" fmla="*/ 9351 w 10000"/>
              <a:gd name="connsiteY45-6354" fmla="*/ 6118 h 10000"/>
              <a:gd name="connsiteX46-6355" fmla="*/ 9351 w 10000"/>
              <a:gd name="connsiteY46-6356" fmla="*/ 6416 h 10000"/>
              <a:gd name="connsiteX47-6357" fmla="*/ 9513 w 10000"/>
              <a:gd name="connsiteY47-6358" fmla="*/ 7016 h 10000"/>
              <a:gd name="connsiteX48-6359" fmla="*/ 9513 w 10000"/>
              <a:gd name="connsiteY48-6360" fmla="*/ 7466 h 10000"/>
              <a:gd name="connsiteX49-6361" fmla="*/ 9675 w 10000"/>
              <a:gd name="connsiteY49-6362" fmla="*/ 7917 h 10000"/>
              <a:gd name="connsiteX50-6363" fmla="*/ 9837 w 10000"/>
              <a:gd name="connsiteY50-6364" fmla="*/ 8218 h 10000"/>
              <a:gd name="connsiteX51-6365" fmla="*/ 10000 w 10000"/>
              <a:gd name="connsiteY51-6366" fmla="*/ 8499 h 10000"/>
              <a:gd name="connsiteX52-6367" fmla="*/ 10000 w 10000"/>
              <a:gd name="connsiteY52-6368" fmla="*/ 8798 h 10000"/>
              <a:gd name="connsiteX53-6369" fmla="*/ 9837 w 10000"/>
              <a:gd name="connsiteY53-6370" fmla="*/ 9101 h 10000"/>
              <a:gd name="connsiteX54-6371" fmla="*/ 9513 w 10000"/>
              <a:gd name="connsiteY54-6372" fmla="*/ 9249 h 10000"/>
              <a:gd name="connsiteX55-6373" fmla="*/ 9188 w 10000"/>
              <a:gd name="connsiteY55-6374" fmla="*/ 9398 h 10000"/>
              <a:gd name="connsiteX56-6375" fmla="*/ 8701 w 10000"/>
              <a:gd name="connsiteY56-6376" fmla="*/ 9552 h 10000"/>
              <a:gd name="connsiteX57-6377" fmla="*/ 8236 w 10000"/>
              <a:gd name="connsiteY57-6378" fmla="*/ 9702 h 10000"/>
              <a:gd name="connsiteX58-6379" fmla="*/ 7749 w 10000"/>
              <a:gd name="connsiteY58-6380" fmla="*/ 9851 h 10000"/>
              <a:gd name="connsiteX59-6381" fmla="*/ 7098 w 10000"/>
              <a:gd name="connsiteY59-6382" fmla="*/ 9851 h 10000"/>
              <a:gd name="connsiteX60-6383" fmla="*/ 6287 w 10000"/>
              <a:gd name="connsiteY60-6384" fmla="*/ 10000 h 10000"/>
              <a:gd name="connsiteX61-6385" fmla="*/ 5475 w 10000"/>
              <a:gd name="connsiteY61-6386" fmla="*/ 10000 h 10000"/>
              <a:gd name="connsiteX62-6387" fmla="*/ 4502 w 10000"/>
              <a:gd name="connsiteY62-6388" fmla="*/ 10000 h 10000"/>
              <a:gd name="connsiteX63-6389" fmla="*/ 3711 w 10000"/>
              <a:gd name="connsiteY63-6390" fmla="*/ 10000 h 10000"/>
              <a:gd name="connsiteX64-6391" fmla="*/ 2899 w 10000"/>
              <a:gd name="connsiteY64-6392" fmla="*/ 9851 h 10000"/>
              <a:gd name="connsiteX65-6393" fmla="*/ 2250 w 10000"/>
              <a:gd name="connsiteY65-6394" fmla="*/ 9851 h 10000"/>
              <a:gd name="connsiteX66-6395" fmla="*/ 1764 w 10000"/>
              <a:gd name="connsiteY66-6396" fmla="*/ 9702 h 10000"/>
              <a:gd name="connsiteX67-6397" fmla="*/ 1278 w 10000"/>
              <a:gd name="connsiteY67-6398" fmla="*/ 9398 h 10000"/>
              <a:gd name="connsiteX68-6399" fmla="*/ 790 w 10000"/>
              <a:gd name="connsiteY68-6400" fmla="*/ 9249 h 10000"/>
              <a:gd name="connsiteX69-6401" fmla="*/ 486 w 10000"/>
              <a:gd name="connsiteY69-6402" fmla="*/ 8950 h 10000"/>
              <a:gd name="connsiteX70-6403" fmla="*/ 323 w 10000"/>
              <a:gd name="connsiteY70-6404" fmla="*/ 8499 h 10000"/>
              <a:gd name="connsiteX71-6405" fmla="*/ 161 w 10000"/>
              <a:gd name="connsiteY71-6406" fmla="*/ 8067 h 10000"/>
              <a:gd name="connsiteX72-6407" fmla="*/ 0 w 10000"/>
              <a:gd name="connsiteY72-6408" fmla="*/ 7466 h 10000"/>
              <a:gd name="connsiteX73-6409" fmla="*/ 0 w 10000"/>
              <a:gd name="connsiteY73-6410" fmla="*/ 6868 h 10000"/>
              <a:gd name="connsiteX74-6411" fmla="*/ 0 w 10000"/>
              <a:gd name="connsiteY74-6412" fmla="*/ 6118 h 10000"/>
              <a:gd name="connsiteX75-6413" fmla="*/ 0 w 10000"/>
              <a:gd name="connsiteY75-6414" fmla="*/ 5217 h 10000"/>
              <a:gd name="connsiteX76-6415" fmla="*/ 0 w 10000"/>
              <a:gd name="connsiteY76-6416" fmla="*/ 4183 h 10000"/>
              <a:gd name="connsiteX77-6417" fmla="*/ 0 w 10000"/>
              <a:gd name="connsiteY77-6418" fmla="*/ 3585 h 10000"/>
              <a:gd name="connsiteX78-6419" fmla="*/ 0 w 10000"/>
              <a:gd name="connsiteY78-6420" fmla="*/ 2981 h 10000"/>
              <a:gd name="connsiteX79-6421" fmla="*/ 0 w 10000"/>
              <a:gd name="connsiteY79-6422" fmla="*/ 2385 h 10000"/>
              <a:gd name="connsiteX80-6423" fmla="*/ 0 w 10000"/>
              <a:gd name="connsiteY80-6424" fmla="*/ 1782 h 10000"/>
              <a:gd name="connsiteX81-6425" fmla="*/ 0 w 10000"/>
              <a:gd name="connsiteY81-6426" fmla="*/ 1048 h 10000"/>
              <a:gd name="connsiteX82-6427" fmla="*/ 0 w 10000"/>
              <a:gd name="connsiteY82-6428" fmla="*/ 450 h 10000"/>
              <a:gd name="connsiteX83-6429" fmla="*/ 0 w 10000"/>
              <a:gd name="connsiteY83-6430" fmla="*/ 0 h 10000"/>
              <a:gd name="connsiteX84-6431" fmla="*/ 952 w 10000"/>
              <a:gd name="connsiteY84-6432" fmla="*/ 601 h 10000"/>
              <a:gd name="connsiteX0-6433" fmla="*/ 952 w 10000"/>
              <a:gd name="connsiteY0-6434" fmla="*/ 151 h 9550"/>
              <a:gd name="connsiteX1-6435" fmla="*/ 952 w 10000"/>
              <a:gd name="connsiteY1-6436" fmla="*/ 881 h 9550"/>
              <a:gd name="connsiteX2-6437" fmla="*/ 952 w 10000"/>
              <a:gd name="connsiteY2-6438" fmla="*/ 1480 h 9550"/>
              <a:gd name="connsiteX3-6439" fmla="*/ 952 w 10000"/>
              <a:gd name="connsiteY3-6440" fmla="*/ 2082 h 9550"/>
              <a:gd name="connsiteX4-6441" fmla="*/ 952 w 10000"/>
              <a:gd name="connsiteY4-6442" fmla="*/ 2685 h 9550"/>
              <a:gd name="connsiteX5-6443" fmla="*/ 952 w 10000"/>
              <a:gd name="connsiteY5-6444" fmla="*/ 3284 h 9550"/>
              <a:gd name="connsiteX6-6445" fmla="*/ 952 w 10000"/>
              <a:gd name="connsiteY6-6446" fmla="*/ 3733 h 9550"/>
              <a:gd name="connsiteX7-6447" fmla="*/ 952 w 10000"/>
              <a:gd name="connsiteY7-6448" fmla="*/ 4183 h 9550"/>
              <a:gd name="connsiteX8-6449" fmla="*/ 952 w 10000"/>
              <a:gd name="connsiteY8-6450" fmla="*/ 4463 h 9550"/>
              <a:gd name="connsiteX9-6451" fmla="*/ 790 w 10000"/>
              <a:gd name="connsiteY9-6452" fmla="*/ 5212 h 9550"/>
              <a:gd name="connsiteX10-6453" fmla="*/ 790 w 10000"/>
              <a:gd name="connsiteY10-6454" fmla="*/ 5817 h 9550"/>
              <a:gd name="connsiteX11-6455" fmla="*/ 952 w 10000"/>
              <a:gd name="connsiteY11-6456" fmla="*/ 6265 h 9550"/>
              <a:gd name="connsiteX12-6457" fmla="*/ 952 w 10000"/>
              <a:gd name="connsiteY12-6458" fmla="*/ 6716 h 9550"/>
              <a:gd name="connsiteX13-6459" fmla="*/ 1115 w 10000"/>
              <a:gd name="connsiteY13-6460" fmla="*/ 7166 h 9550"/>
              <a:gd name="connsiteX14-6461" fmla="*/ 1278 w 10000"/>
              <a:gd name="connsiteY14-6462" fmla="*/ 7617 h 9550"/>
              <a:gd name="connsiteX15-6463" fmla="*/ 1440 w 10000"/>
              <a:gd name="connsiteY15-6464" fmla="*/ 7898 h 9550"/>
              <a:gd name="connsiteX16-6465" fmla="*/ 1764 w 10000"/>
              <a:gd name="connsiteY16-6466" fmla="*/ 8049 h 9550"/>
              <a:gd name="connsiteX17-6467" fmla="*/ 2088 w 10000"/>
              <a:gd name="connsiteY17-6468" fmla="*/ 8199 h 9550"/>
              <a:gd name="connsiteX18-6469" fmla="*/ 2575 w 10000"/>
              <a:gd name="connsiteY18-6470" fmla="*/ 8348 h 9550"/>
              <a:gd name="connsiteX19-6471" fmla="*/ 3224 w 10000"/>
              <a:gd name="connsiteY19-6472" fmla="*/ 8500 h 9550"/>
              <a:gd name="connsiteX20-6473" fmla="*/ 3873 w 10000"/>
              <a:gd name="connsiteY20-6474" fmla="*/ 8500 h 9550"/>
              <a:gd name="connsiteX21-6475" fmla="*/ 4502 w 10000"/>
              <a:gd name="connsiteY21-6476" fmla="*/ 8500 h 9550"/>
              <a:gd name="connsiteX22-6477" fmla="*/ 5151 w 10000"/>
              <a:gd name="connsiteY22-6478" fmla="*/ 8500 h 9550"/>
              <a:gd name="connsiteX23-6479" fmla="*/ 5639 w 10000"/>
              <a:gd name="connsiteY23-6480" fmla="*/ 8500 h 9550"/>
              <a:gd name="connsiteX24-6481" fmla="*/ 6125 w 10000"/>
              <a:gd name="connsiteY24-6482" fmla="*/ 8348 h 9550"/>
              <a:gd name="connsiteX25-6483" fmla="*/ 6938 w 10000"/>
              <a:gd name="connsiteY25-6484" fmla="*/ 8199 h 9550"/>
              <a:gd name="connsiteX26-6485" fmla="*/ 7586 w 10000"/>
              <a:gd name="connsiteY26-6486" fmla="*/ 8049 h 9550"/>
              <a:gd name="connsiteX27-6487" fmla="*/ 7749 w 10000"/>
              <a:gd name="connsiteY27-6488" fmla="*/ 7898 h 9550"/>
              <a:gd name="connsiteX28-6489" fmla="*/ 7911 w 10000"/>
              <a:gd name="connsiteY28-6490" fmla="*/ 7768 h 9550"/>
              <a:gd name="connsiteX29-6491" fmla="*/ 8072 w 10000"/>
              <a:gd name="connsiteY29-6492" fmla="*/ 7617 h 9550"/>
              <a:gd name="connsiteX30-6493" fmla="*/ 8236 w 10000"/>
              <a:gd name="connsiteY30-6494" fmla="*/ 7467 h 9550"/>
              <a:gd name="connsiteX31-6495" fmla="*/ 8377 w 10000"/>
              <a:gd name="connsiteY31-6496" fmla="*/ 6865 h 9550"/>
              <a:gd name="connsiteX32-6497" fmla="*/ 8539 w 10000"/>
              <a:gd name="connsiteY32-6498" fmla="*/ 6265 h 9550"/>
              <a:gd name="connsiteX33-6499" fmla="*/ 8701 w 10000"/>
              <a:gd name="connsiteY33-6500" fmla="*/ 5966 h 9550"/>
              <a:gd name="connsiteX34-6501" fmla="*/ 8701 w 10000"/>
              <a:gd name="connsiteY34-6502" fmla="*/ 5668 h 9550"/>
              <a:gd name="connsiteX35-6503" fmla="*/ 8701 w 10000"/>
              <a:gd name="connsiteY35-6504" fmla="*/ 5365 h 9550"/>
              <a:gd name="connsiteX36-6505" fmla="*/ 8701 w 10000"/>
              <a:gd name="connsiteY36-6506" fmla="*/ 5212 h 9550"/>
              <a:gd name="connsiteX37-6507" fmla="*/ 8863 w 10000"/>
              <a:gd name="connsiteY37-6508" fmla="*/ 5065 h 9550"/>
              <a:gd name="connsiteX38-6509" fmla="*/ 8863 w 10000"/>
              <a:gd name="connsiteY38-6510" fmla="*/ 4914 h 9550"/>
              <a:gd name="connsiteX39-6511" fmla="*/ 8863 w 10000"/>
              <a:gd name="connsiteY39-6512" fmla="*/ 4914 h 9550"/>
              <a:gd name="connsiteX40-6513" fmla="*/ 9026 w 10000"/>
              <a:gd name="connsiteY40-6514" fmla="*/ 4914 h 9550"/>
              <a:gd name="connsiteX41-6515" fmla="*/ 9188 w 10000"/>
              <a:gd name="connsiteY41-6516" fmla="*/ 4914 h 9550"/>
              <a:gd name="connsiteX42-6517" fmla="*/ 9188 w 10000"/>
              <a:gd name="connsiteY42-6518" fmla="*/ 5065 h 9550"/>
              <a:gd name="connsiteX43-6519" fmla="*/ 9351 w 10000"/>
              <a:gd name="connsiteY43-6520" fmla="*/ 5212 h 9550"/>
              <a:gd name="connsiteX44-6521" fmla="*/ 9351 w 10000"/>
              <a:gd name="connsiteY44-6522" fmla="*/ 5518 h 9550"/>
              <a:gd name="connsiteX45-6523" fmla="*/ 9351 w 10000"/>
              <a:gd name="connsiteY45-6524" fmla="*/ 5668 h 9550"/>
              <a:gd name="connsiteX46-6525" fmla="*/ 9351 w 10000"/>
              <a:gd name="connsiteY46-6526" fmla="*/ 5966 h 9550"/>
              <a:gd name="connsiteX47-6527" fmla="*/ 9513 w 10000"/>
              <a:gd name="connsiteY47-6528" fmla="*/ 6566 h 9550"/>
              <a:gd name="connsiteX48-6529" fmla="*/ 9513 w 10000"/>
              <a:gd name="connsiteY48-6530" fmla="*/ 7016 h 9550"/>
              <a:gd name="connsiteX49-6531" fmla="*/ 9675 w 10000"/>
              <a:gd name="connsiteY49-6532" fmla="*/ 7467 h 9550"/>
              <a:gd name="connsiteX50-6533" fmla="*/ 9837 w 10000"/>
              <a:gd name="connsiteY50-6534" fmla="*/ 7768 h 9550"/>
              <a:gd name="connsiteX51-6535" fmla="*/ 10000 w 10000"/>
              <a:gd name="connsiteY51-6536" fmla="*/ 8049 h 9550"/>
              <a:gd name="connsiteX52-6537" fmla="*/ 10000 w 10000"/>
              <a:gd name="connsiteY52-6538" fmla="*/ 8348 h 9550"/>
              <a:gd name="connsiteX53-6539" fmla="*/ 9837 w 10000"/>
              <a:gd name="connsiteY53-6540" fmla="*/ 8651 h 9550"/>
              <a:gd name="connsiteX54-6541" fmla="*/ 9513 w 10000"/>
              <a:gd name="connsiteY54-6542" fmla="*/ 8799 h 9550"/>
              <a:gd name="connsiteX55-6543" fmla="*/ 9188 w 10000"/>
              <a:gd name="connsiteY55-6544" fmla="*/ 8948 h 9550"/>
              <a:gd name="connsiteX56-6545" fmla="*/ 8701 w 10000"/>
              <a:gd name="connsiteY56-6546" fmla="*/ 9102 h 9550"/>
              <a:gd name="connsiteX57-6547" fmla="*/ 8236 w 10000"/>
              <a:gd name="connsiteY57-6548" fmla="*/ 9252 h 9550"/>
              <a:gd name="connsiteX58-6549" fmla="*/ 7749 w 10000"/>
              <a:gd name="connsiteY58-6550" fmla="*/ 9401 h 9550"/>
              <a:gd name="connsiteX59-6551" fmla="*/ 7098 w 10000"/>
              <a:gd name="connsiteY59-6552" fmla="*/ 9401 h 9550"/>
              <a:gd name="connsiteX60-6553" fmla="*/ 6287 w 10000"/>
              <a:gd name="connsiteY60-6554" fmla="*/ 9550 h 9550"/>
              <a:gd name="connsiteX61-6555" fmla="*/ 5475 w 10000"/>
              <a:gd name="connsiteY61-6556" fmla="*/ 9550 h 9550"/>
              <a:gd name="connsiteX62-6557" fmla="*/ 4502 w 10000"/>
              <a:gd name="connsiteY62-6558" fmla="*/ 9550 h 9550"/>
              <a:gd name="connsiteX63-6559" fmla="*/ 3711 w 10000"/>
              <a:gd name="connsiteY63-6560" fmla="*/ 9550 h 9550"/>
              <a:gd name="connsiteX64-6561" fmla="*/ 2899 w 10000"/>
              <a:gd name="connsiteY64-6562" fmla="*/ 9401 h 9550"/>
              <a:gd name="connsiteX65-6563" fmla="*/ 2250 w 10000"/>
              <a:gd name="connsiteY65-6564" fmla="*/ 9401 h 9550"/>
              <a:gd name="connsiteX66-6565" fmla="*/ 1764 w 10000"/>
              <a:gd name="connsiteY66-6566" fmla="*/ 9252 h 9550"/>
              <a:gd name="connsiteX67-6567" fmla="*/ 1278 w 10000"/>
              <a:gd name="connsiteY67-6568" fmla="*/ 8948 h 9550"/>
              <a:gd name="connsiteX68-6569" fmla="*/ 790 w 10000"/>
              <a:gd name="connsiteY68-6570" fmla="*/ 8799 h 9550"/>
              <a:gd name="connsiteX69-6571" fmla="*/ 486 w 10000"/>
              <a:gd name="connsiteY69-6572" fmla="*/ 8500 h 9550"/>
              <a:gd name="connsiteX70-6573" fmla="*/ 323 w 10000"/>
              <a:gd name="connsiteY70-6574" fmla="*/ 8049 h 9550"/>
              <a:gd name="connsiteX71-6575" fmla="*/ 161 w 10000"/>
              <a:gd name="connsiteY71-6576" fmla="*/ 7617 h 9550"/>
              <a:gd name="connsiteX72-6577" fmla="*/ 0 w 10000"/>
              <a:gd name="connsiteY72-6578" fmla="*/ 7016 h 9550"/>
              <a:gd name="connsiteX73-6579" fmla="*/ 0 w 10000"/>
              <a:gd name="connsiteY73-6580" fmla="*/ 6418 h 9550"/>
              <a:gd name="connsiteX74-6581" fmla="*/ 0 w 10000"/>
              <a:gd name="connsiteY74-6582" fmla="*/ 5668 h 9550"/>
              <a:gd name="connsiteX75-6583" fmla="*/ 0 w 10000"/>
              <a:gd name="connsiteY75-6584" fmla="*/ 4767 h 9550"/>
              <a:gd name="connsiteX76-6585" fmla="*/ 0 w 10000"/>
              <a:gd name="connsiteY76-6586" fmla="*/ 3733 h 9550"/>
              <a:gd name="connsiteX77-6587" fmla="*/ 0 w 10000"/>
              <a:gd name="connsiteY77-6588" fmla="*/ 3135 h 9550"/>
              <a:gd name="connsiteX78-6589" fmla="*/ 0 w 10000"/>
              <a:gd name="connsiteY78-6590" fmla="*/ 2531 h 9550"/>
              <a:gd name="connsiteX79-6591" fmla="*/ 0 w 10000"/>
              <a:gd name="connsiteY79-6592" fmla="*/ 1935 h 9550"/>
              <a:gd name="connsiteX80-6593" fmla="*/ 0 w 10000"/>
              <a:gd name="connsiteY80-6594" fmla="*/ 1332 h 9550"/>
              <a:gd name="connsiteX81-6595" fmla="*/ 0 w 10000"/>
              <a:gd name="connsiteY81-6596" fmla="*/ 598 h 9550"/>
              <a:gd name="connsiteX82-6597" fmla="*/ 0 w 10000"/>
              <a:gd name="connsiteY82-6598" fmla="*/ 0 h 9550"/>
              <a:gd name="connsiteX83-6599" fmla="*/ 952 w 10000"/>
              <a:gd name="connsiteY83-6600" fmla="*/ 151 h 9550"/>
              <a:gd name="connsiteX0-6601" fmla="*/ 952 w 10000"/>
              <a:gd name="connsiteY0-6602" fmla="*/ 0 h 9842"/>
              <a:gd name="connsiteX1-6603" fmla="*/ 952 w 10000"/>
              <a:gd name="connsiteY1-6604" fmla="*/ 765 h 9842"/>
              <a:gd name="connsiteX2-6605" fmla="*/ 952 w 10000"/>
              <a:gd name="connsiteY2-6606" fmla="*/ 1392 h 9842"/>
              <a:gd name="connsiteX3-6607" fmla="*/ 952 w 10000"/>
              <a:gd name="connsiteY3-6608" fmla="*/ 2022 h 9842"/>
              <a:gd name="connsiteX4-6609" fmla="*/ 952 w 10000"/>
              <a:gd name="connsiteY4-6610" fmla="*/ 2654 h 9842"/>
              <a:gd name="connsiteX5-6611" fmla="*/ 952 w 10000"/>
              <a:gd name="connsiteY5-6612" fmla="*/ 3281 h 9842"/>
              <a:gd name="connsiteX6-6613" fmla="*/ 952 w 10000"/>
              <a:gd name="connsiteY6-6614" fmla="*/ 3751 h 9842"/>
              <a:gd name="connsiteX7-6615" fmla="*/ 952 w 10000"/>
              <a:gd name="connsiteY7-6616" fmla="*/ 4222 h 9842"/>
              <a:gd name="connsiteX8-6617" fmla="*/ 952 w 10000"/>
              <a:gd name="connsiteY8-6618" fmla="*/ 4515 h 9842"/>
              <a:gd name="connsiteX9-6619" fmla="*/ 790 w 10000"/>
              <a:gd name="connsiteY9-6620" fmla="*/ 5300 h 9842"/>
              <a:gd name="connsiteX10-6621" fmla="*/ 790 w 10000"/>
              <a:gd name="connsiteY10-6622" fmla="*/ 5933 h 9842"/>
              <a:gd name="connsiteX11-6623" fmla="*/ 952 w 10000"/>
              <a:gd name="connsiteY11-6624" fmla="*/ 6402 h 9842"/>
              <a:gd name="connsiteX12-6625" fmla="*/ 952 w 10000"/>
              <a:gd name="connsiteY12-6626" fmla="*/ 6874 h 9842"/>
              <a:gd name="connsiteX13-6627" fmla="*/ 1115 w 10000"/>
              <a:gd name="connsiteY13-6628" fmla="*/ 7346 h 9842"/>
              <a:gd name="connsiteX14-6629" fmla="*/ 1278 w 10000"/>
              <a:gd name="connsiteY14-6630" fmla="*/ 7818 h 9842"/>
              <a:gd name="connsiteX15-6631" fmla="*/ 1440 w 10000"/>
              <a:gd name="connsiteY15-6632" fmla="*/ 8112 h 9842"/>
              <a:gd name="connsiteX16-6633" fmla="*/ 1764 w 10000"/>
              <a:gd name="connsiteY16-6634" fmla="*/ 8270 h 9842"/>
              <a:gd name="connsiteX17-6635" fmla="*/ 2088 w 10000"/>
              <a:gd name="connsiteY17-6636" fmla="*/ 8427 h 9842"/>
              <a:gd name="connsiteX18-6637" fmla="*/ 2575 w 10000"/>
              <a:gd name="connsiteY18-6638" fmla="*/ 8583 h 9842"/>
              <a:gd name="connsiteX19-6639" fmla="*/ 3224 w 10000"/>
              <a:gd name="connsiteY19-6640" fmla="*/ 8743 h 9842"/>
              <a:gd name="connsiteX20-6641" fmla="*/ 3873 w 10000"/>
              <a:gd name="connsiteY20-6642" fmla="*/ 8743 h 9842"/>
              <a:gd name="connsiteX21-6643" fmla="*/ 4502 w 10000"/>
              <a:gd name="connsiteY21-6644" fmla="*/ 8743 h 9842"/>
              <a:gd name="connsiteX22-6645" fmla="*/ 5151 w 10000"/>
              <a:gd name="connsiteY22-6646" fmla="*/ 8743 h 9842"/>
              <a:gd name="connsiteX23-6647" fmla="*/ 5639 w 10000"/>
              <a:gd name="connsiteY23-6648" fmla="*/ 8743 h 9842"/>
              <a:gd name="connsiteX24-6649" fmla="*/ 6125 w 10000"/>
              <a:gd name="connsiteY24-6650" fmla="*/ 8583 h 9842"/>
              <a:gd name="connsiteX25-6651" fmla="*/ 6938 w 10000"/>
              <a:gd name="connsiteY25-6652" fmla="*/ 8427 h 9842"/>
              <a:gd name="connsiteX26-6653" fmla="*/ 7586 w 10000"/>
              <a:gd name="connsiteY26-6654" fmla="*/ 8270 h 9842"/>
              <a:gd name="connsiteX27-6655" fmla="*/ 7749 w 10000"/>
              <a:gd name="connsiteY27-6656" fmla="*/ 8112 h 9842"/>
              <a:gd name="connsiteX28-6657" fmla="*/ 7911 w 10000"/>
              <a:gd name="connsiteY28-6658" fmla="*/ 7976 h 9842"/>
              <a:gd name="connsiteX29-6659" fmla="*/ 8072 w 10000"/>
              <a:gd name="connsiteY29-6660" fmla="*/ 7818 h 9842"/>
              <a:gd name="connsiteX30-6661" fmla="*/ 8236 w 10000"/>
              <a:gd name="connsiteY30-6662" fmla="*/ 7661 h 9842"/>
              <a:gd name="connsiteX31-6663" fmla="*/ 8377 w 10000"/>
              <a:gd name="connsiteY31-6664" fmla="*/ 7030 h 9842"/>
              <a:gd name="connsiteX32-6665" fmla="*/ 8539 w 10000"/>
              <a:gd name="connsiteY32-6666" fmla="*/ 6402 h 9842"/>
              <a:gd name="connsiteX33-6667" fmla="*/ 8701 w 10000"/>
              <a:gd name="connsiteY33-6668" fmla="*/ 6089 h 9842"/>
              <a:gd name="connsiteX34-6669" fmla="*/ 8701 w 10000"/>
              <a:gd name="connsiteY34-6670" fmla="*/ 5777 h 9842"/>
              <a:gd name="connsiteX35-6671" fmla="*/ 8701 w 10000"/>
              <a:gd name="connsiteY35-6672" fmla="*/ 5460 h 9842"/>
              <a:gd name="connsiteX36-6673" fmla="*/ 8701 w 10000"/>
              <a:gd name="connsiteY36-6674" fmla="*/ 5300 h 9842"/>
              <a:gd name="connsiteX37-6675" fmla="*/ 8863 w 10000"/>
              <a:gd name="connsiteY37-6676" fmla="*/ 5146 h 9842"/>
              <a:gd name="connsiteX38-6677" fmla="*/ 8863 w 10000"/>
              <a:gd name="connsiteY38-6678" fmla="*/ 4988 h 9842"/>
              <a:gd name="connsiteX39-6679" fmla="*/ 8863 w 10000"/>
              <a:gd name="connsiteY39-6680" fmla="*/ 4988 h 9842"/>
              <a:gd name="connsiteX40-6681" fmla="*/ 9026 w 10000"/>
              <a:gd name="connsiteY40-6682" fmla="*/ 4988 h 9842"/>
              <a:gd name="connsiteX41-6683" fmla="*/ 9188 w 10000"/>
              <a:gd name="connsiteY41-6684" fmla="*/ 4988 h 9842"/>
              <a:gd name="connsiteX42-6685" fmla="*/ 9188 w 10000"/>
              <a:gd name="connsiteY42-6686" fmla="*/ 5146 h 9842"/>
              <a:gd name="connsiteX43-6687" fmla="*/ 9351 w 10000"/>
              <a:gd name="connsiteY43-6688" fmla="*/ 5300 h 9842"/>
              <a:gd name="connsiteX44-6689" fmla="*/ 9351 w 10000"/>
              <a:gd name="connsiteY44-6690" fmla="*/ 5620 h 9842"/>
              <a:gd name="connsiteX45-6691" fmla="*/ 9351 w 10000"/>
              <a:gd name="connsiteY45-6692" fmla="*/ 5777 h 9842"/>
              <a:gd name="connsiteX46-6693" fmla="*/ 9351 w 10000"/>
              <a:gd name="connsiteY46-6694" fmla="*/ 6089 h 9842"/>
              <a:gd name="connsiteX47-6695" fmla="*/ 9513 w 10000"/>
              <a:gd name="connsiteY47-6696" fmla="*/ 6717 h 9842"/>
              <a:gd name="connsiteX48-6697" fmla="*/ 9513 w 10000"/>
              <a:gd name="connsiteY48-6698" fmla="*/ 7189 h 9842"/>
              <a:gd name="connsiteX49-6699" fmla="*/ 9675 w 10000"/>
              <a:gd name="connsiteY49-6700" fmla="*/ 7661 h 9842"/>
              <a:gd name="connsiteX50-6701" fmla="*/ 9837 w 10000"/>
              <a:gd name="connsiteY50-6702" fmla="*/ 7976 h 9842"/>
              <a:gd name="connsiteX51-6703" fmla="*/ 10000 w 10000"/>
              <a:gd name="connsiteY51-6704" fmla="*/ 8270 h 9842"/>
              <a:gd name="connsiteX52-6705" fmla="*/ 10000 w 10000"/>
              <a:gd name="connsiteY52-6706" fmla="*/ 8583 h 9842"/>
              <a:gd name="connsiteX53-6707" fmla="*/ 9837 w 10000"/>
              <a:gd name="connsiteY53-6708" fmla="*/ 8901 h 9842"/>
              <a:gd name="connsiteX54-6709" fmla="*/ 9513 w 10000"/>
              <a:gd name="connsiteY54-6710" fmla="*/ 9056 h 9842"/>
              <a:gd name="connsiteX55-6711" fmla="*/ 9188 w 10000"/>
              <a:gd name="connsiteY55-6712" fmla="*/ 9212 h 9842"/>
              <a:gd name="connsiteX56-6713" fmla="*/ 8701 w 10000"/>
              <a:gd name="connsiteY56-6714" fmla="*/ 9373 h 9842"/>
              <a:gd name="connsiteX57-6715" fmla="*/ 8236 w 10000"/>
              <a:gd name="connsiteY57-6716" fmla="*/ 9530 h 9842"/>
              <a:gd name="connsiteX58-6717" fmla="*/ 7749 w 10000"/>
              <a:gd name="connsiteY58-6718" fmla="*/ 9686 h 9842"/>
              <a:gd name="connsiteX59-6719" fmla="*/ 7098 w 10000"/>
              <a:gd name="connsiteY59-6720" fmla="*/ 9686 h 9842"/>
              <a:gd name="connsiteX60-6721" fmla="*/ 6287 w 10000"/>
              <a:gd name="connsiteY60-6722" fmla="*/ 9842 h 9842"/>
              <a:gd name="connsiteX61-6723" fmla="*/ 5475 w 10000"/>
              <a:gd name="connsiteY61-6724" fmla="*/ 9842 h 9842"/>
              <a:gd name="connsiteX62-6725" fmla="*/ 4502 w 10000"/>
              <a:gd name="connsiteY62-6726" fmla="*/ 9842 h 9842"/>
              <a:gd name="connsiteX63-6727" fmla="*/ 3711 w 10000"/>
              <a:gd name="connsiteY63-6728" fmla="*/ 9842 h 9842"/>
              <a:gd name="connsiteX64-6729" fmla="*/ 2899 w 10000"/>
              <a:gd name="connsiteY64-6730" fmla="*/ 9686 h 9842"/>
              <a:gd name="connsiteX65-6731" fmla="*/ 2250 w 10000"/>
              <a:gd name="connsiteY65-6732" fmla="*/ 9686 h 9842"/>
              <a:gd name="connsiteX66-6733" fmla="*/ 1764 w 10000"/>
              <a:gd name="connsiteY66-6734" fmla="*/ 9530 h 9842"/>
              <a:gd name="connsiteX67-6735" fmla="*/ 1278 w 10000"/>
              <a:gd name="connsiteY67-6736" fmla="*/ 9212 h 9842"/>
              <a:gd name="connsiteX68-6737" fmla="*/ 790 w 10000"/>
              <a:gd name="connsiteY68-6738" fmla="*/ 9056 h 9842"/>
              <a:gd name="connsiteX69-6739" fmla="*/ 486 w 10000"/>
              <a:gd name="connsiteY69-6740" fmla="*/ 8743 h 9842"/>
              <a:gd name="connsiteX70-6741" fmla="*/ 323 w 10000"/>
              <a:gd name="connsiteY70-6742" fmla="*/ 8270 h 9842"/>
              <a:gd name="connsiteX71-6743" fmla="*/ 161 w 10000"/>
              <a:gd name="connsiteY71-6744" fmla="*/ 7818 h 9842"/>
              <a:gd name="connsiteX72-6745" fmla="*/ 0 w 10000"/>
              <a:gd name="connsiteY72-6746" fmla="*/ 7189 h 9842"/>
              <a:gd name="connsiteX73-6747" fmla="*/ 0 w 10000"/>
              <a:gd name="connsiteY73-6748" fmla="*/ 6562 h 9842"/>
              <a:gd name="connsiteX74-6749" fmla="*/ 0 w 10000"/>
              <a:gd name="connsiteY74-6750" fmla="*/ 5777 h 9842"/>
              <a:gd name="connsiteX75-6751" fmla="*/ 0 w 10000"/>
              <a:gd name="connsiteY75-6752" fmla="*/ 4834 h 9842"/>
              <a:gd name="connsiteX76-6753" fmla="*/ 0 w 10000"/>
              <a:gd name="connsiteY76-6754" fmla="*/ 3751 h 9842"/>
              <a:gd name="connsiteX77-6755" fmla="*/ 0 w 10000"/>
              <a:gd name="connsiteY77-6756" fmla="*/ 3125 h 9842"/>
              <a:gd name="connsiteX78-6757" fmla="*/ 0 w 10000"/>
              <a:gd name="connsiteY78-6758" fmla="*/ 2492 h 9842"/>
              <a:gd name="connsiteX79-6759" fmla="*/ 0 w 10000"/>
              <a:gd name="connsiteY79-6760" fmla="*/ 1868 h 9842"/>
              <a:gd name="connsiteX80-6761" fmla="*/ 0 w 10000"/>
              <a:gd name="connsiteY80-6762" fmla="*/ 1237 h 9842"/>
              <a:gd name="connsiteX81-6763" fmla="*/ 0 w 10000"/>
              <a:gd name="connsiteY81-6764" fmla="*/ 468 h 9842"/>
              <a:gd name="connsiteX82-6765" fmla="*/ 952 w 10000"/>
              <a:gd name="connsiteY82-6766" fmla="*/ 0 h 9842"/>
              <a:gd name="connsiteX0-6767" fmla="*/ 952 w 10000"/>
              <a:gd name="connsiteY0-6768" fmla="*/ 0 h 10000"/>
              <a:gd name="connsiteX1-6769" fmla="*/ 952 w 10000"/>
              <a:gd name="connsiteY1-6770" fmla="*/ 777 h 10000"/>
              <a:gd name="connsiteX2-6771" fmla="*/ 952 w 10000"/>
              <a:gd name="connsiteY2-6772" fmla="*/ 1414 h 10000"/>
              <a:gd name="connsiteX3-6773" fmla="*/ 952 w 10000"/>
              <a:gd name="connsiteY3-6774" fmla="*/ 2054 h 10000"/>
              <a:gd name="connsiteX4-6775" fmla="*/ 952 w 10000"/>
              <a:gd name="connsiteY4-6776" fmla="*/ 2697 h 10000"/>
              <a:gd name="connsiteX5-6777" fmla="*/ 952 w 10000"/>
              <a:gd name="connsiteY5-6778" fmla="*/ 3334 h 10000"/>
              <a:gd name="connsiteX6-6779" fmla="*/ 952 w 10000"/>
              <a:gd name="connsiteY6-6780" fmla="*/ 3811 h 10000"/>
              <a:gd name="connsiteX7-6781" fmla="*/ 952 w 10000"/>
              <a:gd name="connsiteY7-6782" fmla="*/ 4290 h 10000"/>
              <a:gd name="connsiteX8-6783" fmla="*/ 952 w 10000"/>
              <a:gd name="connsiteY8-6784" fmla="*/ 4587 h 10000"/>
              <a:gd name="connsiteX9-6785" fmla="*/ 790 w 10000"/>
              <a:gd name="connsiteY9-6786" fmla="*/ 5385 h 10000"/>
              <a:gd name="connsiteX10-6787" fmla="*/ 790 w 10000"/>
              <a:gd name="connsiteY10-6788" fmla="*/ 6028 h 10000"/>
              <a:gd name="connsiteX11-6789" fmla="*/ 952 w 10000"/>
              <a:gd name="connsiteY11-6790" fmla="*/ 6505 h 10000"/>
              <a:gd name="connsiteX12-6791" fmla="*/ 952 w 10000"/>
              <a:gd name="connsiteY12-6792" fmla="*/ 6984 h 10000"/>
              <a:gd name="connsiteX13-6793" fmla="*/ 1115 w 10000"/>
              <a:gd name="connsiteY13-6794" fmla="*/ 7464 h 10000"/>
              <a:gd name="connsiteX14-6795" fmla="*/ 1278 w 10000"/>
              <a:gd name="connsiteY14-6796" fmla="*/ 7944 h 10000"/>
              <a:gd name="connsiteX15-6797" fmla="*/ 1440 w 10000"/>
              <a:gd name="connsiteY15-6798" fmla="*/ 8242 h 10000"/>
              <a:gd name="connsiteX16-6799" fmla="*/ 1764 w 10000"/>
              <a:gd name="connsiteY16-6800" fmla="*/ 8403 h 10000"/>
              <a:gd name="connsiteX17-6801" fmla="*/ 2088 w 10000"/>
              <a:gd name="connsiteY17-6802" fmla="*/ 8562 h 10000"/>
              <a:gd name="connsiteX18-6803" fmla="*/ 2575 w 10000"/>
              <a:gd name="connsiteY18-6804" fmla="*/ 8721 h 10000"/>
              <a:gd name="connsiteX19-6805" fmla="*/ 3224 w 10000"/>
              <a:gd name="connsiteY19-6806" fmla="*/ 8883 h 10000"/>
              <a:gd name="connsiteX20-6807" fmla="*/ 3873 w 10000"/>
              <a:gd name="connsiteY20-6808" fmla="*/ 8883 h 10000"/>
              <a:gd name="connsiteX21-6809" fmla="*/ 4502 w 10000"/>
              <a:gd name="connsiteY21-6810" fmla="*/ 8883 h 10000"/>
              <a:gd name="connsiteX22-6811" fmla="*/ 5151 w 10000"/>
              <a:gd name="connsiteY22-6812" fmla="*/ 8883 h 10000"/>
              <a:gd name="connsiteX23-6813" fmla="*/ 5639 w 10000"/>
              <a:gd name="connsiteY23-6814" fmla="*/ 8883 h 10000"/>
              <a:gd name="connsiteX24-6815" fmla="*/ 6125 w 10000"/>
              <a:gd name="connsiteY24-6816" fmla="*/ 8721 h 10000"/>
              <a:gd name="connsiteX25-6817" fmla="*/ 6938 w 10000"/>
              <a:gd name="connsiteY25-6818" fmla="*/ 8562 h 10000"/>
              <a:gd name="connsiteX26-6819" fmla="*/ 7586 w 10000"/>
              <a:gd name="connsiteY26-6820" fmla="*/ 8403 h 10000"/>
              <a:gd name="connsiteX27-6821" fmla="*/ 7749 w 10000"/>
              <a:gd name="connsiteY27-6822" fmla="*/ 8242 h 10000"/>
              <a:gd name="connsiteX28-6823" fmla="*/ 7911 w 10000"/>
              <a:gd name="connsiteY28-6824" fmla="*/ 8104 h 10000"/>
              <a:gd name="connsiteX29-6825" fmla="*/ 8072 w 10000"/>
              <a:gd name="connsiteY29-6826" fmla="*/ 7944 h 10000"/>
              <a:gd name="connsiteX30-6827" fmla="*/ 8236 w 10000"/>
              <a:gd name="connsiteY30-6828" fmla="*/ 7784 h 10000"/>
              <a:gd name="connsiteX31-6829" fmla="*/ 8377 w 10000"/>
              <a:gd name="connsiteY31-6830" fmla="*/ 7143 h 10000"/>
              <a:gd name="connsiteX32-6831" fmla="*/ 8539 w 10000"/>
              <a:gd name="connsiteY32-6832" fmla="*/ 6505 h 10000"/>
              <a:gd name="connsiteX33-6833" fmla="*/ 8701 w 10000"/>
              <a:gd name="connsiteY33-6834" fmla="*/ 6187 h 10000"/>
              <a:gd name="connsiteX34-6835" fmla="*/ 8701 w 10000"/>
              <a:gd name="connsiteY34-6836" fmla="*/ 5870 h 10000"/>
              <a:gd name="connsiteX35-6837" fmla="*/ 8701 w 10000"/>
              <a:gd name="connsiteY35-6838" fmla="*/ 5548 h 10000"/>
              <a:gd name="connsiteX36-6839" fmla="*/ 8701 w 10000"/>
              <a:gd name="connsiteY36-6840" fmla="*/ 5385 h 10000"/>
              <a:gd name="connsiteX37-6841" fmla="*/ 8863 w 10000"/>
              <a:gd name="connsiteY37-6842" fmla="*/ 5229 h 10000"/>
              <a:gd name="connsiteX38-6843" fmla="*/ 8863 w 10000"/>
              <a:gd name="connsiteY38-6844" fmla="*/ 5068 h 10000"/>
              <a:gd name="connsiteX39-6845" fmla="*/ 8863 w 10000"/>
              <a:gd name="connsiteY39-6846" fmla="*/ 5068 h 10000"/>
              <a:gd name="connsiteX40-6847" fmla="*/ 9026 w 10000"/>
              <a:gd name="connsiteY40-6848" fmla="*/ 5068 h 10000"/>
              <a:gd name="connsiteX41-6849" fmla="*/ 9188 w 10000"/>
              <a:gd name="connsiteY41-6850" fmla="*/ 5068 h 10000"/>
              <a:gd name="connsiteX42-6851" fmla="*/ 9188 w 10000"/>
              <a:gd name="connsiteY42-6852" fmla="*/ 5229 h 10000"/>
              <a:gd name="connsiteX43-6853" fmla="*/ 9351 w 10000"/>
              <a:gd name="connsiteY43-6854" fmla="*/ 5385 h 10000"/>
              <a:gd name="connsiteX44-6855" fmla="*/ 9351 w 10000"/>
              <a:gd name="connsiteY44-6856" fmla="*/ 5710 h 10000"/>
              <a:gd name="connsiteX45-6857" fmla="*/ 9351 w 10000"/>
              <a:gd name="connsiteY45-6858" fmla="*/ 5870 h 10000"/>
              <a:gd name="connsiteX46-6859" fmla="*/ 9351 w 10000"/>
              <a:gd name="connsiteY46-6860" fmla="*/ 6187 h 10000"/>
              <a:gd name="connsiteX47-6861" fmla="*/ 9513 w 10000"/>
              <a:gd name="connsiteY47-6862" fmla="*/ 6825 h 10000"/>
              <a:gd name="connsiteX48-6863" fmla="*/ 9513 w 10000"/>
              <a:gd name="connsiteY48-6864" fmla="*/ 7304 h 10000"/>
              <a:gd name="connsiteX49-6865" fmla="*/ 9675 w 10000"/>
              <a:gd name="connsiteY49-6866" fmla="*/ 7784 h 10000"/>
              <a:gd name="connsiteX50-6867" fmla="*/ 9837 w 10000"/>
              <a:gd name="connsiteY50-6868" fmla="*/ 8104 h 10000"/>
              <a:gd name="connsiteX51-6869" fmla="*/ 10000 w 10000"/>
              <a:gd name="connsiteY51-6870" fmla="*/ 8403 h 10000"/>
              <a:gd name="connsiteX52-6871" fmla="*/ 10000 w 10000"/>
              <a:gd name="connsiteY52-6872" fmla="*/ 8721 h 10000"/>
              <a:gd name="connsiteX53-6873" fmla="*/ 9837 w 10000"/>
              <a:gd name="connsiteY53-6874" fmla="*/ 9044 h 10000"/>
              <a:gd name="connsiteX54-6875" fmla="*/ 9513 w 10000"/>
              <a:gd name="connsiteY54-6876" fmla="*/ 9201 h 10000"/>
              <a:gd name="connsiteX55-6877" fmla="*/ 9188 w 10000"/>
              <a:gd name="connsiteY55-6878" fmla="*/ 9360 h 10000"/>
              <a:gd name="connsiteX56-6879" fmla="*/ 8701 w 10000"/>
              <a:gd name="connsiteY56-6880" fmla="*/ 9523 h 10000"/>
              <a:gd name="connsiteX57-6881" fmla="*/ 8236 w 10000"/>
              <a:gd name="connsiteY57-6882" fmla="*/ 9683 h 10000"/>
              <a:gd name="connsiteX58-6883" fmla="*/ 7749 w 10000"/>
              <a:gd name="connsiteY58-6884" fmla="*/ 9841 h 10000"/>
              <a:gd name="connsiteX59-6885" fmla="*/ 7098 w 10000"/>
              <a:gd name="connsiteY59-6886" fmla="*/ 9841 h 10000"/>
              <a:gd name="connsiteX60-6887" fmla="*/ 6287 w 10000"/>
              <a:gd name="connsiteY60-6888" fmla="*/ 10000 h 10000"/>
              <a:gd name="connsiteX61-6889" fmla="*/ 5475 w 10000"/>
              <a:gd name="connsiteY61-6890" fmla="*/ 10000 h 10000"/>
              <a:gd name="connsiteX62-6891" fmla="*/ 4502 w 10000"/>
              <a:gd name="connsiteY62-6892" fmla="*/ 10000 h 10000"/>
              <a:gd name="connsiteX63-6893" fmla="*/ 3711 w 10000"/>
              <a:gd name="connsiteY63-6894" fmla="*/ 10000 h 10000"/>
              <a:gd name="connsiteX64-6895" fmla="*/ 2899 w 10000"/>
              <a:gd name="connsiteY64-6896" fmla="*/ 9841 h 10000"/>
              <a:gd name="connsiteX65-6897" fmla="*/ 2250 w 10000"/>
              <a:gd name="connsiteY65-6898" fmla="*/ 9841 h 10000"/>
              <a:gd name="connsiteX66-6899" fmla="*/ 1764 w 10000"/>
              <a:gd name="connsiteY66-6900" fmla="*/ 9683 h 10000"/>
              <a:gd name="connsiteX67-6901" fmla="*/ 1278 w 10000"/>
              <a:gd name="connsiteY67-6902" fmla="*/ 9360 h 10000"/>
              <a:gd name="connsiteX68-6903" fmla="*/ 790 w 10000"/>
              <a:gd name="connsiteY68-6904" fmla="*/ 9201 h 10000"/>
              <a:gd name="connsiteX69-6905" fmla="*/ 486 w 10000"/>
              <a:gd name="connsiteY69-6906" fmla="*/ 8883 h 10000"/>
              <a:gd name="connsiteX70-6907" fmla="*/ 323 w 10000"/>
              <a:gd name="connsiteY70-6908" fmla="*/ 8403 h 10000"/>
              <a:gd name="connsiteX71-6909" fmla="*/ 161 w 10000"/>
              <a:gd name="connsiteY71-6910" fmla="*/ 7944 h 10000"/>
              <a:gd name="connsiteX72-6911" fmla="*/ 0 w 10000"/>
              <a:gd name="connsiteY72-6912" fmla="*/ 7304 h 10000"/>
              <a:gd name="connsiteX73-6913" fmla="*/ 0 w 10000"/>
              <a:gd name="connsiteY73-6914" fmla="*/ 6667 h 10000"/>
              <a:gd name="connsiteX74-6915" fmla="*/ 0 w 10000"/>
              <a:gd name="connsiteY74-6916" fmla="*/ 5870 h 10000"/>
              <a:gd name="connsiteX75-6917" fmla="*/ 0 w 10000"/>
              <a:gd name="connsiteY75-6918" fmla="*/ 4912 h 10000"/>
              <a:gd name="connsiteX76-6919" fmla="*/ 0 w 10000"/>
              <a:gd name="connsiteY76-6920" fmla="*/ 3811 h 10000"/>
              <a:gd name="connsiteX77-6921" fmla="*/ 0 w 10000"/>
              <a:gd name="connsiteY77-6922" fmla="*/ 3175 h 10000"/>
              <a:gd name="connsiteX78-6923" fmla="*/ 0 w 10000"/>
              <a:gd name="connsiteY78-6924" fmla="*/ 2532 h 10000"/>
              <a:gd name="connsiteX79-6925" fmla="*/ 0 w 10000"/>
              <a:gd name="connsiteY79-6926" fmla="*/ 1898 h 10000"/>
              <a:gd name="connsiteX80-6927" fmla="*/ 0 w 10000"/>
              <a:gd name="connsiteY80-6928" fmla="*/ 1257 h 10000"/>
              <a:gd name="connsiteX81-6929" fmla="*/ 952 w 10000"/>
              <a:gd name="connsiteY81-6930" fmla="*/ 0 h 10000"/>
              <a:gd name="connsiteX0-6931" fmla="*/ 952 w 10000"/>
              <a:gd name="connsiteY0-6932" fmla="*/ 0 h 10000"/>
              <a:gd name="connsiteX1-6933" fmla="*/ 952 w 10000"/>
              <a:gd name="connsiteY1-6934" fmla="*/ 777 h 10000"/>
              <a:gd name="connsiteX2-6935" fmla="*/ 952 w 10000"/>
              <a:gd name="connsiteY2-6936" fmla="*/ 1414 h 10000"/>
              <a:gd name="connsiteX3-6937" fmla="*/ 952 w 10000"/>
              <a:gd name="connsiteY3-6938" fmla="*/ 2054 h 10000"/>
              <a:gd name="connsiteX4-6939" fmla="*/ 952 w 10000"/>
              <a:gd name="connsiteY4-6940" fmla="*/ 2697 h 10000"/>
              <a:gd name="connsiteX5-6941" fmla="*/ 952 w 10000"/>
              <a:gd name="connsiteY5-6942" fmla="*/ 3334 h 10000"/>
              <a:gd name="connsiteX6-6943" fmla="*/ 952 w 10000"/>
              <a:gd name="connsiteY6-6944" fmla="*/ 3811 h 10000"/>
              <a:gd name="connsiteX7-6945" fmla="*/ 952 w 10000"/>
              <a:gd name="connsiteY7-6946" fmla="*/ 4290 h 10000"/>
              <a:gd name="connsiteX8-6947" fmla="*/ 952 w 10000"/>
              <a:gd name="connsiteY8-6948" fmla="*/ 4587 h 10000"/>
              <a:gd name="connsiteX9-6949" fmla="*/ 790 w 10000"/>
              <a:gd name="connsiteY9-6950" fmla="*/ 5385 h 10000"/>
              <a:gd name="connsiteX10-6951" fmla="*/ 790 w 10000"/>
              <a:gd name="connsiteY10-6952" fmla="*/ 6028 h 10000"/>
              <a:gd name="connsiteX11-6953" fmla="*/ 952 w 10000"/>
              <a:gd name="connsiteY11-6954" fmla="*/ 6505 h 10000"/>
              <a:gd name="connsiteX12-6955" fmla="*/ 952 w 10000"/>
              <a:gd name="connsiteY12-6956" fmla="*/ 6984 h 10000"/>
              <a:gd name="connsiteX13-6957" fmla="*/ 1115 w 10000"/>
              <a:gd name="connsiteY13-6958" fmla="*/ 7464 h 10000"/>
              <a:gd name="connsiteX14-6959" fmla="*/ 1278 w 10000"/>
              <a:gd name="connsiteY14-6960" fmla="*/ 7944 h 10000"/>
              <a:gd name="connsiteX15-6961" fmla="*/ 1440 w 10000"/>
              <a:gd name="connsiteY15-6962" fmla="*/ 8242 h 10000"/>
              <a:gd name="connsiteX16-6963" fmla="*/ 1764 w 10000"/>
              <a:gd name="connsiteY16-6964" fmla="*/ 8403 h 10000"/>
              <a:gd name="connsiteX17-6965" fmla="*/ 2088 w 10000"/>
              <a:gd name="connsiteY17-6966" fmla="*/ 8562 h 10000"/>
              <a:gd name="connsiteX18-6967" fmla="*/ 2575 w 10000"/>
              <a:gd name="connsiteY18-6968" fmla="*/ 8721 h 10000"/>
              <a:gd name="connsiteX19-6969" fmla="*/ 3224 w 10000"/>
              <a:gd name="connsiteY19-6970" fmla="*/ 8883 h 10000"/>
              <a:gd name="connsiteX20-6971" fmla="*/ 3873 w 10000"/>
              <a:gd name="connsiteY20-6972" fmla="*/ 8883 h 10000"/>
              <a:gd name="connsiteX21-6973" fmla="*/ 4502 w 10000"/>
              <a:gd name="connsiteY21-6974" fmla="*/ 8883 h 10000"/>
              <a:gd name="connsiteX22-6975" fmla="*/ 5151 w 10000"/>
              <a:gd name="connsiteY22-6976" fmla="*/ 8883 h 10000"/>
              <a:gd name="connsiteX23-6977" fmla="*/ 5639 w 10000"/>
              <a:gd name="connsiteY23-6978" fmla="*/ 8883 h 10000"/>
              <a:gd name="connsiteX24-6979" fmla="*/ 6125 w 10000"/>
              <a:gd name="connsiteY24-6980" fmla="*/ 8721 h 10000"/>
              <a:gd name="connsiteX25-6981" fmla="*/ 6938 w 10000"/>
              <a:gd name="connsiteY25-6982" fmla="*/ 8562 h 10000"/>
              <a:gd name="connsiteX26-6983" fmla="*/ 7586 w 10000"/>
              <a:gd name="connsiteY26-6984" fmla="*/ 8403 h 10000"/>
              <a:gd name="connsiteX27-6985" fmla="*/ 7749 w 10000"/>
              <a:gd name="connsiteY27-6986" fmla="*/ 8242 h 10000"/>
              <a:gd name="connsiteX28-6987" fmla="*/ 7911 w 10000"/>
              <a:gd name="connsiteY28-6988" fmla="*/ 8104 h 10000"/>
              <a:gd name="connsiteX29-6989" fmla="*/ 8072 w 10000"/>
              <a:gd name="connsiteY29-6990" fmla="*/ 7944 h 10000"/>
              <a:gd name="connsiteX30-6991" fmla="*/ 8236 w 10000"/>
              <a:gd name="connsiteY30-6992" fmla="*/ 7784 h 10000"/>
              <a:gd name="connsiteX31-6993" fmla="*/ 8377 w 10000"/>
              <a:gd name="connsiteY31-6994" fmla="*/ 7143 h 10000"/>
              <a:gd name="connsiteX32-6995" fmla="*/ 8539 w 10000"/>
              <a:gd name="connsiteY32-6996" fmla="*/ 6505 h 10000"/>
              <a:gd name="connsiteX33-6997" fmla="*/ 8701 w 10000"/>
              <a:gd name="connsiteY33-6998" fmla="*/ 6187 h 10000"/>
              <a:gd name="connsiteX34-6999" fmla="*/ 8701 w 10000"/>
              <a:gd name="connsiteY34-7000" fmla="*/ 5870 h 10000"/>
              <a:gd name="connsiteX35-7001" fmla="*/ 8701 w 10000"/>
              <a:gd name="connsiteY35-7002" fmla="*/ 5548 h 10000"/>
              <a:gd name="connsiteX36-7003" fmla="*/ 8701 w 10000"/>
              <a:gd name="connsiteY36-7004" fmla="*/ 5385 h 10000"/>
              <a:gd name="connsiteX37-7005" fmla="*/ 8863 w 10000"/>
              <a:gd name="connsiteY37-7006" fmla="*/ 5229 h 10000"/>
              <a:gd name="connsiteX38-7007" fmla="*/ 8863 w 10000"/>
              <a:gd name="connsiteY38-7008" fmla="*/ 5068 h 10000"/>
              <a:gd name="connsiteX39-7009" fmla="*/ 8863 w 10000"/>
              <a:gd name="connsiteY39-7010" fmla="*/ 5068 h 10000"/>
              <a:gd name="connsiteX40-7011" fmla="*/ 9026 w 10000"/>
              <a:gd name="connsiteY40-7012" fmla="*/ 5068 h 10000"/>
              <a:gd name="connsiteX41-7013" fmla="*/ 9188 w 10000"/>
              <a:gd name="connsiteY41-7014" fmla="*/ 5068 h 10000"/>
              <a:gd name="connsiteX42-7015" fmla="*/ 9188 w 10000"/>
              <a:gd name="connsiteY42-7016" fmla="*/ 5229 h 10000"/>
              <a:gd name="connsiteX43-7017" fmla="*/ 9351 w 10000"/>
              <a:gd name="connsiteY43-7018" fmla="*/ 5385 h 10000"/>
              <a:gd name="connsiteX44-7019" fmla="*/ 9351 w 10000"/>
              <a:gd name="connsiteY44-7020" fmla="*/ 5710 h 10000"/>
              <a:gd name="connsiteX45-7021" fmla="*/ 9351 w 10000"/>
              <a:gd name="connsiteY45-7022" fmla="*/ 5870 h 10000"/>
              <a:gd name="connsiteX46-7023" fmla="*/ 9351 w 10000"/>
              <a:gd name="connsiteY46-7024" fmla="*/ 6187 h 10000"/>
              <a:gd name="connsiteX47-7025" fmla="*/ 9513 w 10000"/>
              <a:gd name="connsiteY47-7026" fmla="*/ 6825 h 10000"/>
              <a:gd name="connsiteX48-7027" fmla="*/ 9513 w 10000"/>
              <a:gd name="connsiteY48-7028" fmla="*/ 7304 h 10000"/>
              <a:gd name="connsiteX49-7029" fmla="*/ 9675 w 10000"/>
              <a:gd name="connsiteY49-7030" fmla="*/ 7784 h 10000"/>
              <a:gd name="connsiteX50-7031" fmla="*/ 9837 w 10000"/>
              <a:gd name="connsiteY50-7032" fmla="*/ 8104 h 10000"/>
              <a:gd name="connsiteX51-7033" fmla="*/ 10000 w 10000"/>
              <a:gd name="connsiteY51-7034" fmla="*/ 8403 h 10000"/>
              <a:gd name="connsiteX52-7035" fmla="*/ 10000 w 10000"/>
              <a:gd name="connsiteY52-7036" fmla="*/ 8721 h 10000"/>
              <a:gd name="connsiteX53-7037" fmla="*/ 9837 w 10000"/>
              <a:gd name="connsiteY53-7038" fmla="*/ 9044 h 10000"/>
              <a:gd name="connsiteX54-7039" fmla="*/ 9513 w 10000"/>
              <a:gd name="connsiteY54-7040" fmla="*/ 9201 h 10000"/>
              <a:gd name="connsiteX55-7041" fmla="*/ 9188 w 10000"/>
              <a:gd name="connsiteY55-7042" fmla="*/ 9360 h 10000"/>
              <a:gd name="connsiteX56-7043" fmla="*/ 8701 w 10000"/>
              <a:gd name="connsiteY56-7044" fmla="*/ 9523 h 10000"/>
              <a:gd name="connsiteX57-7045" fmla="*/ 8236 w 10000"/>
              <a:gd name="connsiteY57-7046" fmla="*/ 9683 h 10000"/>
              <a:gd name="connsiteX58-7047" fmla="*/ 7749 w 10000"/>
              <a:gd name="connsiteY58-7048" fmla="*/ 9841 h 10000"/>
              <a:gd name="connsiteX59-7049" fmla="*/ 7098 w 10000"/>
              <a:gd name="connsiteY59-7050" fmla="*/ 9841 h 10000"/>
              <a:gd name="connsiteX60-7051" fmla="*/ 6287 w 10000"/>
              <a:gd name="connsiteY60-7052" fmla="*/ 10000 h 10000"/>
              <a:gd name="connsiteX61-7053" fmla="*/ 5475 w 10000"/>
              <a:gd name="connsiteY61-7054" fmla="*/ 10000 h 10000"/>
              <a:gd name="connsiteX62-7055" fmla="*/ 4502 w 10000"/>
              <a:gd name="connsiteY62-7056" fmla="*/ 10000 h 10000"/>
              <a:gd name="connsiteX63-7057" fmla="*/ 3711 w 10000"/>
              <a:gd name="connsiteY63-7058" fmla="*/ 10000 h 10000"/>
              <a:gd name="connsiteX64-7059" fmla="*/ 2899 w 10000"/>
              <a:gd name="connsiteY64-7060" fmla="*/ 9841 h 10000"/>
              <a:gd name="connsiteX65-7061" fmla="*/ 2250 w 10000"/>
              <a:gd name="connsiteY65-7062" fmla="*/ 9841 h 10000"/>
              <a:gd name="connsiteX66-7063" fmla="*/ 1764 w 10000"/>
              <a:gd name="connsiteY66-7064" fmla="*/ 9683 h 10000"/>
              <a:gd name="connsiteX67-7065" fmla="*/ 1278 w 10000"/>
              <a:gd name="connsiteY67-7066" fmla="*/ 9360 h 10000"/>
              <a:gd name="connsiteX68-7067" fmla="*/ 790 w 10000"/>
              <a:gd name="connsiteY68-7068" fmla="*/ 9201 h 10000"/>
              <a:gd name="connsiteX69-7069" fmla="*/ 486 w 10000"/>
              <a:gd name="connsiteY69-7070" fmla="*/ 8883 h 10000"/>
              <a:gd name="connsiteX70-7071" fmla="*/ 323 w 10000"/>
              <a:gd name="connsiteY70-7072" fmla="*/ 8403 h 10000"/>
              <a:gd name="connsiteX71-7073" fmla="*/ 161 w 10000"/>
              <a:gd name="connsiteY71-7074" fmla="*/ 7944 h 10000"/>
              <a:gd name="connsiteX72-7075" fmla="*/ 0 w 10000"/>
              <a:gd name="connsiteY72-7076" fmla="*/ 7304 h 10000"/>
              <a:gd name="connsiteX73-7077" fmla="*/ 0 w 10000"/>
              <a:gd name="connsiteY73-7078" fmla="*/ 6667 h 10000"/>
              <a:gd name="connsiteX74-7079" fmla="*/ 0 w 10000"/>
              <a:gd name="connsiteY74-7080" fmla="*/ 5870 h 10000"/>
              <a:gd name="connsiteX75-7081" fmla="*/ 0 w 10000"/>
              <a:gd name="connsiteY75-7082" fmla="*/ 4912 h 10000"/>
              <a:gd name="connsiteX76-7083" fmla="*/ 0 w 10000"/>
              <a:gd name="connsiteY76-7084" fmla="*/ 3811 h 10000"/>
              <a:gd name="connsiteX77-7085" fmla="*/ 0 w 10000"/>
              <a:gd name="connsiteY77-7086" fmla="*/ 3175 h 10000"/>
              <a:gd name="connsiteX78-7087" fmla="*/ 0 w 10000"/>
              <a:gd name="connsiteY78-7088" fmla="*/ 2532 h 10000"/>
              <a:gd name="connsiteX79-7089" fmla="*/ 0 w 10000"/>
              <a:gd name="connsiteY79-7090" fmla="*/ 1898 h 10000"/>
              <a:gd name="connsiteX80-7091" fmla="*/ 0 w 10000"/>
              <a:gd name="connsiteY80-7092" fmla="*/ 1257 h 10000"/>
              <a:gd name="connsiteX0-7093" fmla="*/ 952 w 10000"/>
              <a:gd name="connsiteY0-7094" fmla="*/ 0 h 10000"/>
              <a:gd name="connsiteX1-7095" fmla="*/ 952 w 10000"/>
              <a:gd name="connsiteY1-7096" fmla="*/ 1414 h 10000"/>
              <a:gd name="connsiteX2-7097" fmla="*/ 952 w 10000"/>
              <a:gd name="connsiteY2-7098" fmla="*/ 2054 h 10000"/>
              <a:gd name="connsiteX3-7099" fmla="*/ 952 w 10000"/>
              <a:gd name="connsiteY3-7100" fmla="*/ 2697 h 10000"/>
              <a:gd name="connsiteX4-7101" fmla="*/ 952 w 10000"/>
              <a:gd name="connsiteY4-7102" fmla="*/ 3334 h 10000"/>
              <a:gd name="connsiteX5-7103" fmla="*/ 952 w 10000"/>
              <a:gd name="connsiteY5-7104" fmla="*/ 3811 h 10000"/>
              <a:gd name="connsiteX6-7105" fmla="*/ 952 w 10000"/>
              <a:gd name="connsiteY6-7106" fmla="*/ 4290 h 10000"/>
              <a:gd name="connsiteX7-7107" fmla="*/ 952 w 10000"/>
              <a:gd name="connsiteY7-7108" fmla="*/ 4587 h 10000"/>
              <a:gd name="connsiteX8-7109" fmla="*/ 790 w 10000"/>
              <a:gd name="connsiteY8-7110" fmla="*/ 5385 h 10000"/>
              <a:gd name="connsiteX9-7111" fmla="*/ 790 w 10000"/>
              <a:gd name="connsiteY9-7112" fmla="*/ 6028 h 10000"/>
              <a:gd name="connsiteX10-7113" fmla="*/ 952 w 10000"/>
              <a:gd name="connsiteY10-7114" fmla="*/ 6505 h 10000"/>
              <a:gd name="connsiteX11-7115" fmla="*/ 952 w 10000"/>
              <a:gd name="connsiteY11-7116" fmla="*/ 6984 h 10000"/>
              <a:gd name="connsiteX12-7117" fmla="*/ 1115 w 10000"/>
              <a:gd name="connsiteY12-7118" fmla="*/ 7464 h 10000"/>
              <a:gd name="connsiteX13-7119" fmla="*/ 1278 w 10000"/>
              <a:gd name="connsiteY13-7120" fmla="*/ 7944 h 10000"/>
              <a:gd name="connsiteX14-7121" fmla="*/ 1440 w 10000"/>
              <a:gd name="connsiteY14-7122" fmla="*/ 8242 h 10000"/>
              <a:gd name="connsiteX15-7123" fmla="*/ 1764 w 10000"/>
              <a:gd name="connsiteY15-7124" fmla="*/ 8403 h 10000"/>
              <a:gd name="connsiteX16-7125" fmla="*/ 2088 w 10000"/>
              <a:gd name="connsiteY16-7126" fmla="*/ 8562 h 10000"/>
              <a:gd name="connsiteX17-7127" fmla="*/ 2575 w 10000"/>
              <a:gd name="connsiteY17-7128" fmla="*/ 8721 h 10000"/>
              <a:gd name="connsiteX18-7129" fmla="*/ 3224 w 10000"/>
              <a:gd name="connsiteY18-7130" fmla="*/ 8883 h 10000"/>
              <a:gd name="connsiteX19-7131" fmla="*/ 3873 w 10000"/>
              <a:gd name="connsiteY19-7132" fmla="*/ 8883 h 10000"/>
              <a:gd name="connsiteX20-7133" fmla="*/ 4502 w 10000"/>
              <a:gd name="connsiteY20-7134" fmla="*/ 8883 h 10000"/>
              <a:gd name="connsiteX21-7135" fmla="*/ 5151 w 10000"/>
              <a:gd name="connsiteY21-7136" fmla="*/ 8883 h 10000"/>
              <a:gd name="connsiteX22-7137" fmla="*/ 5639 w 10000"/>
              <a:gd name="connsiteY22-7138" fmla="*/ 8883 h 10000"/>
              <a:gd name="connsiteX23-7139" fmla="*/ 6125 w 10000"/>
              <a:gd name="connsiteY23-7140" fmla="*/ 8721 h 10000"/>
              <a:gd name="connsiteX24-7141" fmla="*/ 6938 w 10000"/>
              <a:gd name="connsiteY24-7142" fmla="*/ 8562 h 10000"/>
              <a:gd name="connsiteX25-7143" fmla="*/ 7586 w 10000"/>
              <a:gd name="connsiteY25-7144" fmla="*/ 8403 h 10000"/>
              <a:gd name="connsiteX26-7145" fmla="*/ 7749 w 10000"/>
              <a:gd name="connsiteY26-7146" fmla="*/ 8242 h 10000"/>
              <a:gd name="connsiteX27-7147" fmla="*/ 7911 w 10000"/>
              <a:gd name="connsiteY27-7148" fmla="*/ 8104 h 10000"/>
              <a:gd name="connsiteX28-7149" fmla="*/ 8072 w 10000"/>
              <a:gd name="connsiteY28-7150" fmla="*/ 7944 h 10000"/>
              <a:gd name="connsiteX29-7151" fmla="*/ 8236 w 10000"/>
              <a:gd name="connsiteY29-7152" fmla="*/ 7784 h 10000"/>
              <a:gd name="connsiteX30-7153" fmla="*/ 8377 w 10000"/>
              <a:gd name="connsiteY30-7154" fmla="*/ 7143 h 10000"/>
              <a:gd name="connsiteX31-7155" fmla="*/ 8539 w 10000"/>
              <a:gd name="connsiteY31-7156" fmla="*/ 6505 h 10000"/>
              <a:gd name="connsiteX32-7157" fmla="*/ 8701 w 10000"/>
              <a:gd name="connsiteY32-7158" fmla="*/ 6187 h 10000"/>
              <a:gd name="connsiteX33-7159" fmla="*/ 8701 w 10000"/>
              <a:gd name="connsiteY33-7160" fmla="*/ 5870 h 10000"/>
              <a:gd name="connsiteX34-7161" fmla="*/ 8701 w 10000"/>
              <a:gd name="connsiteY34-7162" fmla="*/ 5548 h 10000"/>
              <a:gd name="connsiteX35-7163" fmla="*/ 8701 w 10000"/>
              <a:gd name="connsiteY35-7164" fmla="*/ 5385 h 10000"/>
              <a:gd name="connsiteX36-7165" fmla="*/ 8863 w 10000"/>
              <a:gd name="connsiteY36-7166" fmla="*/ 5229 h 10000"/>
              <a:gd name="connsiteX37-7167" fmla="*/ 8863 w 10000"/>
              <a:gd name="connsiteY37-7168" fmla="*/ 5068 h 10000"/>
              <a:gd name="connsiteX38-7169" fmla="*/ 8863 w 10000"/>
              <a:gd name="connsiteY38-7170" fmla="*/ 5068 h 10000"/>
              <a:gd name="connsiteX39-7171" fmla="*/ 9026 w 10000"/>
              <a:gd name="connsiteY39-7172" fmla="*/ 5068 h 10000"/>
              <a:gd name="connsiteX40-7173" fmla="*/ 9188 w 10000"/>
              <a:gd name="connsiteY40-7174" fmla="*/ 5068 h 10000"/>
              <a:gd name="connsiteX41-7175" fmla="*/ 9188 w 10000"/>
              <a:gd name="connsiteY41-7176" fmla="*/ 5229 h 10000"/>
              <a:gd name="connsiteX42-7177" fmla="*/ 9351 w 10000"/>
              <a:gd name="connsiteY42-7178" fmla="*/ 5385 h 10000"/>
              <a:gd name="connsiteX43-7179" fmla="*/ 9351 w 10000"/>
              <a:gd name="connsiteY43-7180" fmla="*/ 5710 h 10000"/>
              <a:gd name="connsiteX44-7181" fmla="*/ 9351 w 10000"/>
              <a:gd name="connsiteY44-7182" fmla="*/ 5870 h 10000"/>
              <a:gd name="connsiteX45-7183" fmla="*/ 9351 w 10000"/>
              <a:gd name="connsiteY45-7184" fmla="*/ 6187 h 10000"/>
              <a:gd name="connsiteX46-7185" fmla="*/ 9513 w 10000"/>
              <a:gd name="connsiteY46-7186" fmla="*/ 6825 h 10000"/>
              <a:gd name="connsiteX47-7187" fmla="*/ 9513 w 10000"/>
              <a:gd name="connsiteY47-7188" fmla="*/ 7304 h 10000"/>
              <a:gd name="connsiteX48-7189" fmla="*/ 9675 w 10000"/>
              <a:gd name="connsiteY48-7190" fmla="*/ 7784 h 10000"/>
              <a:gd name="connsiteX49-7191" fmla="*/ 9837 w 10000"/>
              <a:gd name="connsiteY49-7192" fmla="*/ 8104 h 10000"/>
              <a:gd name="connsiteX50-7193" fmla="*/ 10000 w 10000"/>
              <a:gd name="connsiteY50-7194" fmla="*/ 8403 h 10000"/>
              <a:gd name="connsiteX51-7195" fmla="*/ 10000 w 10000"/>
              <a:gd name="connsiteY51-7196" fmla="*/ 8721 h 10000"/>
              <a:gd name="connsiteX52-7197" fmla="*/ 9837 w 10000"/>
              <a:gd name="connsiteY52-7198" fmla="*/ 9044 h 10000"/>
              <a:gd name="connsiteX53-7199" fmla="*/ 9513 w 10000"/>
              <a:gd name="connsiteY53-7200" fmla="*/ 9201 h 10000"/>
              <a:gd name="connsiteX54-7201" fmla="*/ 9188 w 10000"/>
              <a:gd name="connsiteY54-7202" fmla="*/ 9360 h 10000"/>
              <a:gd name="connsiteX55-7203" fmla="*/ 8701 w 10000"/>
              <a:gd name="connsiteY55-7204" fmla="*/ 9523 h 10000"/>
              <a:gd name="connsiteX56-7205" fmla="*/ 8236 w 10000"/>
              <a:gd name="connsiteY56-7206" fmla="*/ 9683 h 10000"/>
              <a:gd name="connsiteX57-7207" fmla="*/ 7749 w 10000"/>
              <a:gd name="connsiteY57-7208" fmla="*/ 9841 h 10000"/>
              <a:gd name="connsiteX58-7209" fmla="*/ 7098 w 10000"/>
              <a:gd name="connsiteY58-7210" fmla="*/ 9841 h 10000"/>
              <a:gd name="connsiteX59-7211" fmla="*/ 6287 w 10000"/>
              <a:gd name="connsiteY59-7212" fmla="*/ 10000 h 10000"/>
              <a:gd name="connsiteX60-7213" fmla="*/ 5475 w 10000"/>
              <a:gd name="connsiteY60-7214" fmla="*/ 10000 h 10000"/>
              <a:gd name="connsiteX61-7215" fmla="*/ 4502 w 10000"/>
              <a:gd name="connsiteY61-7216" fmla="*/ 10000 h 10000"/>
              <a:gd name="connsiteX62-7217" fmla="*/ 3711 w 10000"/>
              <a:gd name="connsiteY62-7218" fmla="*/ 10000 h 10000"/>
              <a:gd name="connsiteX63-7219" fmla="*/ 2899 w 10000"/>
              <a:gd name="connsiteY63-7220" fmla="*/ 9841 h 10000"/>
              <a:gd name="connsiteX64-7221" fmla="*/ 2250 w 10000"/>
              <a:gd name="connsiteY64-7222" fmla="*/ 9841 h 10000"/>
              <a:gd name="connsiteX65-7223" fmla="*/ 1764 w 10000"/>
              <a:gd name="connsiteY65-7224" fmla="*/ 9683 h 10000"/>
              <a:gd name="connsiteX66-7225" fmla="*/ 1278 w 10000"/>
              <a:gd name="connsiteY66-7226" fmla="*/ 9360 h 10000"/>
              <a:gd name="connsiteX67-7227" fmla="*/ 790 w 10000"/>
              <a:gd name="connsiteY67-7228" fmla="*/ 9201 h 10000"/>
              <a:gd name="connsiteX68-7229" fmla="*/ 486 w 10000"/>
              <a:gd name="connsiteY68-7230" fmla="*/ 8883 h 10000"/>
              <a:gd name="connsiteX69-7231" fmla="*/ 323 w 10000"/>
              <a:gd name="connsiteY69-7232" fmla="*/ 8403 h 10000"/>
              <a:gd name="connsiteX70-7233" fmla="*/ 161 w 10000"/>
              <a:gd name="connsiteY70-7234" fmla="*/ 7944 h 10000"/>
              <a:gd name="connsiteX71-7235" fmla="*/ 0 w 10000"/>
              <a:gd name="connsiteY71-7236" fmla="*/ 7304 h 10000"/>
              <a:gd name="connsiteX72-7237" fmla="*/ 0 w 10000"/>
              <a:gd name="connsiteY72-7238" fmla="*/ 6667 h 10000"/>
              <a:gd name="connsiteX73-7239" fmla="*/ 0 w 10000"/>
              <a:gd name="connsiteY73-7240" fmla="*/ 5870 h 10000"/>
              <a:gd name="connsiteX74-7241" fmla="*/ 0 w 10000"/>
              <a:gd name="connsiteY74-7242" fmla="*/ 4912 h 10000"/>
              <a:gd name="connsiteX75-7243" fmla="*/ 0 w 10000"/>
              <a:gd name="connsiteY75-7244" fmla="*/ 3811 h 10000"/>
              <a:gd name="connsiteX76-7245" fmla="*/ 0 w 10000"/>
              <a:gd name="connsiteY76-7246" fmla="*/ 3175 h 10000"/>
              <a:gd name="connsiteX77-7247" fmla="*/ 0 w 10000"/>
              <a:gd name="connsiteY77-7248" fmla="*/ 2532 h 10000"/>
              <a:gd name="connsiteX78-7249" fmla="*/ 0 w 10000"/>
              <a:gd name="connsiteY78-7250" fmla="*/ 1898 h 10000"/>
              <a:gd name="connsiteX79-7251" fmla="*/ 0 w 10000"/>
              <a:gd name="connsiteY79-7252" fmla="*/ 1257 h 10000"/>
              <a:gd name="connsiteX0-7253" fmla="*/ 952 w 10000"/>
              <a:gd name="connsiteY0-7254" fmla="*/ 157 h 8743"/>
              <a:gd name="connsiteX1-7255" fmla="*/ 952 w 10000"/>
              <a:gd name="connsiteY1-7256" fmla="*/ 797 h 8743"/>
              <a:gd name="connsiteX2-7257" fmla="*/ 952 w 10000"/>
              <a:gd name="connsiteY2-7258" fmla="*/ 1440 h 8743"/>
              <a:gd name="connsiteX3-7259" fmla="*/ 952 w 10000"/>
              <a:gd name="connsiteY3-7260" fmla="*/ 2077 h 8743"/>
              <a:gd name="connsiteX4-7261" fmla="*/ 952 w 10000"/>
              <a:gd name="connsiteY4-7262" fmla="*/ 2554 h 8743"/>
              <a:gd name="connsiteX5-7263" fmla="*/ 952 w 10000"/>
              <a:gd name="connsiteY5-7264" fmla="*/ 3033 h 8743"/>
              <a:gd name="connsiteX6-7265" fmla="*/ 952 w 10000"/>
              <a:gd name="connsiteY6-7266" fmla="*/ 3330 h 8743"/>
              <a:gd name="connsiteX7-7267" fmla="*/ 790 w 10000"/>
              <a:gd name="connsiteY7-7268" fmla="*/ 4128 h 8743"/>
              <a:gd name="connsiteX8-7269" fmla="*/ 790 w 10000"/>
              <a:gd name="connsiteY8-7270" fmla="*/ 4771 h 8743"/>
              <a:gd name="connsiteX9-7271" fmla="*/ 952 w 10000"/>
              <a:gd name="connsiteY9-7272" fmla="*/ 5248 h 8743"/>
              <a:gd name="connsiteX10-7273" fmla="*/ 952 w 10000"/>
              <a:gd name="connsiteY10-7274" fmla="*/ 5727 h 8743"/>
              <a:gd name="connsiteX11-7275" fmla="*/ 1115 w 10000"/>
              <a:gd name="connsiteY11-7276" fmla="*/ 6207 h 8743"/>
              <a:gd name="connsiteX12-7277" fmla="*/ 1278 w 10000"/>
              <a:gd name="connsiteY12-7278" fmla="*/ 6687 h 8743"/>
              <a:gd name="connsiteX13-7279" fmla="*/ 1440 w 10000"/>
              <a:gd name="connsiteY13-7280" fmla="*/ 6985 h 8743"/>
              <a:gd name="connsiteX14-7281" fmla="*/ 1764 w 10000"/>
              <a:gd name="connsiteY14-7282" fmla="*/ 7146 h 8743"/>
              <a:gd name="connsiteX15-7283" fmla="*/ 2088 w 10000"/>
              <a:gd name="connsiteY15-7284" fmla="*/ 7305 h 8743"/>
              <a:gd name="connsiteX16-7285" fmla="*/ 2575 w 10000"/>
              <a:gd name="connsiteY16-7286" fmla="*/ 7464 h 8743"/>
              <a:gd name="connsiteX17-7287" fmla="*/ 3224 w 10000"/>
              <a:gd name="connsiteY17-7288" fmla="*/ 7626 h 8743"/>
              <a:gd name="connsiteX18-7289" fmla="*/ 3873 w 10000"/>
              <a:gd name="connsiteY18-7290" fmla="*/ 7626 h 8743"/>
              <a:gd name="connsiteX19-7291" fmla="*/ 4502 w 10000"/>
              <a:gd name="connsiteY19-7292" fmla="*/ 7626 h 8743"/>
              <a:gd name="connsiteX20-7293" fmla="*/ 5151 w 10000"/>
              <a:gd name="connsiteY20-7294" fmla="*/ 7626 h 8743"/>
              <a:gd name="connsiteX21-7295" fmla="*/ 5639 w 10000"/>
              <a:gd name="connsiteY21-7296" fmla="*/ 7626 h 8743"/>
              <a:gd name="connsiteX22-7297" fmla="*/ 6125 w 10000"/>
              <a:gd name="connsiteY22-7298" fmla="*/ 7464 h 8743"/>
              <a:gd name="connsiteX23-7299" fmla="*/ 6938 w 10000"/>
              <a:gd name="connsiteY23-7300" fmla="*/ 7305 h 8743"/>
              <a:gd name="connsiteX24-7301" fmla="*/ 7586 w 10000"/>
              <a:gd name="connsiteY24-7302" fmla="*/ 7146 h 8743"/>
              <a:gd name="connsiteX25-7303" fmla="*/ 7749 w 10000"/>
              <a:gd name="connsiteY25-7304" fmla="*/ 6985 h 8743"/>
              <a:gd name="connsiteX26-7305" fmla="*/ 7911 w 10000"/>
              <a:gd name="connsiteY26-7306" fmla="*/ 6847 h 8743"/>
              <a:gd name="connsiteX27-7307" fmla="*/ 8072 w 10000"/>
              <a:gd name="connsiteY27-7308" fmla="*/ 6687 h 8743"/>
              <a:gd name="connsiteX28-7309" fmla="*/ 8236 w 10000"/>
              <a:gd name="connsiteY28-7310" fmla="*/ 6527 h 8743"/>
              <a:gd name="connsiteX29-7311" fmla="*/ 8377 w 10000"/>
              <a:gd name="connsiteY29-7312" fmla="*/ 5886 h 8743"/>
              <a:gd name="connsiteX30-7313" fmla="*/ 8539 w 10000"/>
              <a:gd name="connsiteY30-7314" fmla="*/ 5248 h 8743"/>
              <a:gd name="connsiteX31-7315" fmla="*/ 8701 w 10000"/>
              <a:gd name="connsiteY31-7316" fmla="*/ 4930 h 8743"/>
              <a:gd name="connsiteX32-7317" fmla="*/ 8701 w 10000"/>
              <a:gd name="connsiteY32-7318" fmla="*/ 4613 h 8743"/>
              <a:gd name="connsiteX33-7319" fmla="*/ 8701 w 10000"/>
              <a:gd name="connsiteY33-7320" fmla="*/ 4291 h 8743"/>
              <a:gd name="connsiteX34-7321" fmla="*/ 8701 w 10000"/>
              <a:gd name="connsiteY34-7322" fmla="*/ 4128 h 8743"/>
              <a:gd name="connsiteX35-7323" fmla="*/ 8863 w 10000"/>
              <a:gd name="connsiteY35-7324" fmla="*/ 3972 h 8743"/>
              <a:gd name="connsiteX36-7325" fmla="*/ 8863 w 10000"/>
              <a:gd name="connsiteY36-7326" fmla="*/ 3811 h 8743"/>
              <a:gd name="connsiteX37-7327" fmla="*/ 8863 w 10000"/>
              <a:gd name="connsiteY37-7328" fmla="*/ 3811 h 8743"/>
              <a:gd name="connsiteX38-7329" fmla="*/ 9026 w 10000"/>
              <a:gd name="connsiteY38-7330" fmla="*/ 3811 h 8743"/>
              <a:gd name="connsiteX39-7331" fmla="*/ 9188 w 10000"/>
              <a:gd name="connsiteY39-7332" fmla="*/ 3811 h 8743"/>
              <a:gd name="connsiteX40-7333" fmla="*/ 9188 w 10000"/>
              <a:gd name="connsiteY40-7334" fmla="*/ 3972 h 8743"/>
              <a:gd name="connsiteX41-7335" fmla="*/ 9351 w 10000"/>
              <a:gd name="connsiteY41-7336" fmla="*/ 4128 h 8743"/>
              <a:gd name="connsiteX42-7337" fmla="*/ 9351 w 10000"/>
              <a:gd name="connsiteY42-7338" fmla="*/ 4453 h 8743"/>
              <a:gd name="connsiteX43-7339" fmla="*/ 9351 w 10000"/>
              <a:gd name="connsiteY43-7340" fmla="*/ 4613 h 8743"/>
              <a:gd name="connsiteX44-7341" fmla="*/ 9351 w 10000"/>
              <a:gd name="connsiteY44-7342" fmla="*/ 4930 h 8743"/>
              <a:gd name="connsiteX45-7343" fmla="*/ 9513 w 10000"/>
              <a:gd name="connsiteY45-7344" fmla="*/ 5568 h 8743"/>
              <a:gd name="connsiteX46-7345" fmla="*/ 9513 w 10000"/>
              <a:gd name="connsiteY46-7346" fmla="*/ 6047 h 8743"/>
              <a:gd name="connsiteX47-7347" fmla="*/ 9675 w 10000"/>
              <a:gd name="connsiteY47-7348" fmla="*/ 6527 h 8743"/>
              <a:gd name="connsiteX48-7349" fmla="*/ 9837 w 10000"/>
              <a:gd name="connsiteY48-7350" fmla="*/ 6847 h 8743"/>
              <a:gd name="connsiteX49-7351" fmla="*/ 10000 w 10000"/>
              <a:gd name="connsiteY49-7352" fmla="*/ 7146 h 8743"/>
              <a:gd name="connsiteX50-7353" fmla="*/ 10000 w 10000"/>
              <a:gd name="connsiteY50-7354" fmla="*/ 7464 h 8743"/>
              <a:gd name="connsiteX51-7355" fmla="*/ 9837 w 10000"/>
              <a:gd name="connsiteY51-7356" fmla="*/ 7787 h 8743"/>
              <a:gd name="connsiteX52-7357" fmla="*/ 9513 w 10000"/>
              <a:gd name="connsiteY52-7358" fmla="*/ 7944 h 8743"/>
              <a:gd name="connsiteX53-7359" fmla="*/ 9188 w 10000"/>
              <a:gd name="connsiteY53-7360" fmla="*/ 8103 h 8743"/>
              <a:gd name="connsiteX54-7361" fmla="*/ 8701 w 10000"/>
              <a:gd name="connsiteY54-7362" fmla="*/ 8266 h 8743"/>
              <a:gd name="connsiteX55-7363" fmla="*/ 8236 w 10000"/>
              <a:gd name="connsiteY55-7364" fmla="*/ 8426 h 8743"/>
              <a:gd name="connsiteX56-7365" fmla="*/ 7749 w 10000"/>
              <a:gd name="connsiteY56-7366" fmla="*/ 8584 h 8743"/>
              <a:gd name="connsiteX57-7367" fmla="*/ 7098 w 10000"/>
              <a:gd name="connsiteY57-7368" fmla="*/ 8584 h 8743"/>
              <a:gd name="connsiteX58-7369" fmla="*/ 6287 w 10000"/>
              <a:gd name="connsiteY58-7370" fmla="*/ 8743 h 8743"/>
              <a:gd name="connsiteX59-7371" fmla="*/ 5475 w 10000"/>
              <a:gd name="connsiteY59-7372" fmla="*/ 8743 h 8743"/>
              <a:gd name="connsiteX60-7373" fmla="*/ 4502 w 10000"/>
              <a:gd name="connsiteY60-7374" fmla="*/ 8743 h 8743"/>
              <a:gd name="connsiteX61-7375" fmla="*/ 3711 w 10000"/>
              <a:gd name="connsiteY61-7376" fmla="*/ 8743 h 8743"/>
              <a:gd name="connsiteX62-7377" fmla="*/ 2899 w 10000"/>
              <a:gd name="connsiteY62-7378" fmla="*/ 8584 h 8743"/>
              <a:gd name="connsiteX63-7379" fmla="*/ 2250 w 10000"/>
              <a:gd name="connsiteY63-7380" fmla="*/ 8584 h 8743"/>
              <a:gd name="connsiteX64-7381" fmla="*/ 1764 w 10000"/>
              <a:gd name="connsiteY64-7382" fmla="*/ 8426 h 8743"/>
              <a:gd name="connsiteX65-7383" fmla="*/ 1278 w 10000"/>
              <a:gd name="connsiteY65-7384" fmla="*/ 8103 h 8743"/>
              <a:gd name="connsiteX66-7385" fmla="*/ 790 w 10000"/>
              <a:gd name="connsiteY66-7386" fmla="*/ 7944 h 8743"/>
              <a:gd name="connsiteX67-7387" fmla="*/ 486 w 10000"/>
              <a:gd name="connsiteY67-7388" fmla="*/ 7626 h 8743"/>
              <a:gd name="connsiteX68-7389" fmla="*/ 323 w 10000"/>
              <a:gd name="connsiteY68-7390" fmla="*/ 7146 h 8743"/>
              <a:gd name="connsiteX69-7391" fmla="*/ 161 w 10000"/>
              <a:gd name="connsiteY69-7392" fmla="*/ 6687 h 8743"/>
              <a:gd name="connsiteX70-7393" fmla="*/ 0 w 10000"/>
              <a:gd name="connsiteY70-7394" fmla="*/ 6047 h 8743"/>
              <a:gd name="connsiteX71-7395" fmla="*/ 0 w 10000"/>
              <a:gd name="connsiteY71-7396" fmla="*/ 5410 h 8743"/>
              <a:gd name="connsiteX72-7397" fmla="*/ 0 w 10000"/>
              <a:gd name="connsiteY72-7398" fmla="*/ 4613 h 8743"/>
              <a:gd name="connsiteX73-7399" fmla="*/ 0 w 10000"/>
              <a:gd name="connsiteY73-7400" fmla="*/ 3655 h 8743"/>
              <a:gd name="connsiteX74-7401" fmla="*/ 0 w 10000"/>
              <a:gd name="connsiteY74-7402" fmla="*/ 2554 h 8743"/>
              <a:gd name="connsiteX75-7403" fmla="*/ 0 w 10000"/>
              <a:gd name="connsiteY75-7404" fmla="*/ 1918 h 8743"/>
              <a:gd name="connsiteX76-7405" fmla="*/ 0 w 10000"/>
              <a:gd name="connsiteY76-7406" fmla="*/ 1275 h 8743"/>
              <a:gd name="connsiteX77-7407" fmla="*/ 0 w 10000"/>
              <a:gd name="connsiteY77-7408" fmla="*/ 641 h 8743"/>
              <a:gd name="connsiteX78-7409" fmla="*/ 0 w 10000"/>
              <a:gd name="connsiteY78-7410" fmla="*/ 0 h 8743"/>
              <a:gd name="connsiteX0-7411" fmla="*/ 952 w 10000"/>
              <a:gd name="connsiteY0-7412" fmla="*/ 912 h 10000"/>
              <a:gd name="connsiteX1-7413" fmla="*/ 952 w 10000"/>
              <a:gd name="connsiteY1-7414" fmla="*/ 1647 h 10000"/>
              <a:gd name="connsiteX2-7415" fmla="*/ 952 w 10000"/>
              <a:gd name="connsiteY2-7416" fmla="*/ 2376 h 10000"/>
              <a:gd name="connsiteX3-7417" fmla="*/ 952 w 10000"/>
              <a:gd name="connsiteY3-7418" fmla="*/ 2921 h 10000"/>
              <a:gd name="connsiteX4-7419" fmla="*/ 952 w 10000"/>
              <a:gd name="connsiteY4-7420" fmla="*/ 3469 h 10000"/>
              <a:gd name="connsiteX5-7421" fmla="*/ 952 w 10000"/>
              <a:gd name="connsiteY5-7422" fmla="*/ 3809 h 10000"/>
              <a:gd name="connsiteX6-7423" fmla="*/ 790 w 10000"/>
              <a:gd name="connsiteY6-7424" fmla="*/ 4721 h 10000"/>
              <a:gd name="connsiteX7-7425" fmla="*/ 790 w 10000"/>
              <a:gd name="connsiteY7-7426" fmla="*/ 5457 h 10000"/>
              <a:gd name="connsiteX8-7427" fmla="*/ 952 w 10000"/>
              <a:gd name="connsiteY8-7428" fmla="*/ 6003 h 10000"/>
              <a:gd name="connsiteX9-7429" fmla="*/ 952 w 10000"/>
              <a:gd name="connsiteY9-7430" fmla="*/ 6550 h 10000"/>
              <a:gd name="connsiteX10-7431" fmla="*/ 1115 w 10000"/>
              <a:gd name="connsiteY10-7432" fmla="*/ 7099 h 10000"/>
              <a:gd name="connsiteX11-7433" fmla="*/ 1278 w 10000"/>
              <a:gd name="connsiteY11-7434" fmla="*/ 7648 h 10000"/>
              <a:gd name="connsiteX12-7435" fmla="*/ 1440 w 10000"/>
              <a:gd name="connsiteY12-7436" fmla="*/ 7989 h 10000"/>
              <a:gd name="connsiteX13-7437" fmla="*/ 1764 w 10000"/>
              <a:gd name="connsiteY13-7438" fmla="*/ 8173 h 10000"/>
              <a:gd name="connsiteX14-7439" fmla="*/ 2088 w 10000"/>
              <a:gd name="connsiteY14-7440" fmla="*/ 8355 h 10000"/>
              <a:gd name="connsiteX15-7441" fmla="*/ 2575 w 10000"/>
              <a:gd name="connsiteY15-7442" fmla="*/ 8537 h 10000"/>
              <a:gd name="connsiteX16-7443" fmla="*/ 3224 w 10000"/>
              <a:gd name="connsiteY16-7444" fmla="*/ 8722 h 10000"/>
              <a:gd name="connsiteX17-7445" fmla="*/ 3873 w 10000"/>
              <a:gd name="connsiteY17-7446" fmla="*/ 8722 h 10000"/>
              <a:gd name="connsiteX18-7447" fmla="*/ 4502 w 10000"/>
              <a:gd name="connsiteY18-7448" fmla="*/ 8722 h 10000"/>
              <a:gd name="connsiteX19-7449" fmla="*/ 5151 w 10000"/>
              <a:gd name="connsiteY19-7450" fmla="*/ 8722 h 10000"/>
              <a:gd name="connsiteX20-7451" fmla="*/ 5639 w 10000"/>
              <a:gd name="connsiteY20-7452" fmla="*/ 8722 h 10000"/>
              <a:gd name="connsiteX21-7453" fmla="*/ 6125 w 10000"/>
              <a:gd name="connsiteY21-7454" fmla="*/ 8537 h 10000"/>
              <a:gd name="connsiteX22-7455" fmla="*/ 6938 w 10000"/>
              <a:gd name="connsiteY22-7456" fmla="*/ 8355 h 10000"/>
              <a:gd name="connsiteX23-7457" fmla="*/ 7586 w 10000"/>
              <a:gd name="connsiteY23-7458" fmla="*/ 8173 h 10000"/>
              <a:gd name="connsiteX24-7459" fmla="*/ 7749 w 10000"/>
              <a:gd name="connsiteY24-7460" fmla="*/ 7989 h 10000"/>
              <a:gd name="connsiteX25-7461" fmla="*/ 7911 w 10000"/>
              <a:gd name="connsiteY25-7462" fmla="*/ 7831 h 10000"/>
              <a:gd name="connsiteX26-7463" fmla="*/ 8072 w 10000"/>
              <a:gd name="connsiteY26-7464" fmla="*/ 7648 h 10000"/>
              <a:gd name="connsiteX27-7465" fmla="*/ 8236 w 10000"/>
              <a:gd name="connsiteY27-7466" fmla="*/ 7465 h 10000"/>
              <a:gd name="connsiteX28-7467" fmla="*/ 8377 w 10000"/>
              <a:gd name="connsiteY28-7468" fmla="*/ 6732 h 10000"/>
              <a:gd name="connsiteX29-7469" fmla="*/ 8539 w 10000"/>
              <a:gd name="connsiteY29-7470" fmla="*/ 6003 h 10000"/>
              <a:gd name="connsiteX30-7471" fmla="*/ 8701 w 10000"/>
              <a:gd name="connsiteY30-7472" fmla="*/ 5639 h 10000"/>
              <a:gd name="connsiteX31-7473" fmla="*/ 8701 w 10000"/>
              <a:gd name="connsiteY31-7474" fmla="*/ 5276 h 10000"/>
              <a:gd name="connsiteX32-7475" fmla="*/ 8701 w 10000"/>
              <a:gd name="connsiteY32-7476" fmla="*/ 4908 h 10000"/>
              <a:gd name="connsiteX33-7477" fmla="*/ 8701 w 10000"/>
              <a:gd name="connsiteY33-7478" fmla="*/ 4721 h 10000"/>
              <a:gd name="connsiteX34-7479" fmla="*/ 8863 w 10000"/>
              <a:gd name="connsiteY34-7480" fmla="*/ 4543 h 10000"/>
              <a:gd name="connsiteX35-7481" fmla="*/ 8863 w 10000"/>
              <a:gd name="connsiteY35-7482" fmla="*/ 4359 h 10000"/>
              <a:gd name="connsiteX36-7483" fmla="*/ 8863 w 10000"/>
              <a:gd name="connsiteY36-7484" fmla="*/ 4359 h 10000"/>
              <a:gd name="connsiteX37-7485" fmla="*/ 9026 w 10000"/>
              <a:gd name="connsiteY37-7486" fmla="*/ 4359 h 10000"/>
              <a:gd name="connsiteX38-7487" fmla="*/ 9188 w 10000"/>
              <a:gd name="connsiteY38-7488" fmla="*/ 4359 h 10000"/>
              <a:gd name="connsiteX39-7489" fmla="*/ 9188 w 10000"/>
              <a:gd name="connsiteY39-7490" fmla="*/ 4543 h 10000"/>
              <a:gd name="connsiteX40-7491" fmla="*/ 9351 w 10000"/>
              <a:gd name="connsiteY40-7492" fmla="*/ 4721 h 10000"/>
              <a:gd name="connsiteX41-7493" fmla="*/ 9351 w 10000"/>
              <a:gd name="connsiteY41-7494" fmla="*/ 5093 h 10000"/>
              <a:gd name="connsiteX42-7495" fmla="*/ 9351 w 10000"/>
              <a:gd name="connsiteY42-7496" fmla="*/ 5276 h 10000"/>
              <a:gd name="connsiteX43-7497" fmla="*/ 9351 w 10000"/>
              <a:gd name="connsiteY43-7498" fmla="*/ 5639 h 10000"/>
              <a:gd name="connsiteX44-7499" fmla="*/ 9513 w 10000"/>
              <a:gd name="connsiteY44-7500" fmla="*/ 6369 h 10000"/>
              <a:gd name="connsiteX45-7501" fmla="*/ 9513 w 10000"/>
              <a:gd name="connsiteY45-7502" fmla="*/ 6916 h 10000"/>
              <a:gd name="connsiteX46-7503" fmla="*/ 9675 w 10000"/>
              <a:gd name="connsiteY46-7504" fmla="*/ 7465 h 10000"/>
              <a:gd name="connsiteX47-7505" fmla="*/ 9837 w 10000"/>
              <a:gd name="connsiteY47-7506" fmla="*/ 7831 h 10000"/>
              <a:gd name="connsiteX48-7507" fmla="*/ 10000 w 10000"/>
              <a:gd name="connsiteY48-7508" fmla="*/ 8173 h 10000"/>
              <a:gd name="connsiteX49-7509" fmla="*/ 10000 w 10000"/>
              <a:gd name="connsiteY49-7510" fmla="*/ 8537 h 10000"/>
              <a:gd name="connsiteX50-7511" fmla="*/ 9837 w 10000"/>
              <a:gd name="connsiteY50-7512" fmla="*/ 8907 h 10000"/>
              <a:gd name="connsiteX51-7513" fmla="*/ 9513 w 10000"/>
              <a:gd name="connsiteY51-7514" fmla="*/ 9086 h 10000"/>
              <a:gd name="connsiteX52-7515" fmla="*/ 9188 w 10000"/>
              <a:gd name="connsiteY52-7516" fmla="*/ 9268 h 10000"/>
              <a:gd name="connsiteX53-7517" fmla="*/ 8701 w 10000"/>
              <a:gd name="connsiteY53-7518" fmla="*/ 9454 h 10000"/>
              <a:gd name="connsiteX54-7519" fmla="*/ 8236 w 10000"/>
              <a:gd name="connsiteY54-7520" fmla="*/ 9637 h 10000"/>
              <a:gd name="connsiteX55-7521" fmla="*/ 7749 w 10000"/>
              <a:gd name="connsiteY55-7522" fmla="*/ 9818 h 10000"/>
              <a:gd name="connsiteX56-7523" fmla="*/ 7098 w 10000"/>
              <a:gd name="connsiteY56-7524" fmla="*/ 9818 h 10000"/>
              <a:gd name="connsiteX57-7525" fmla="*/ 6287 w 10000"/>
              <a:gd name="connsiteY57-7526" fmla="*/ 10000 h 10000"/>
              <a:gd name="connsiteX58-7527" fmla="*/ 5475 w 10000"/>
              <a:gd name="connsiteY58-7528" fmla="*/ 10000 h 10000"/>
              <a:gd name="connsiteX59-7529" fmla="*/ 4502 w 10000"/>
              <a:gd name="connsiteY59-7530" fmla="*/ 10000 h 10000"/>
              <a:gd name="connsiteX60-7531" fmla="*/ 3711 w 10000"/>
              <a:gd name="connsiteY60-7532" fmla="*/ 10000 h 10000"/>
              <a:gd name="connsiteX61-7533" fmla="*/ 2899 w 10000"/>
              <a:gd name="connsiteY61-7534" fmla="*/ 9818 h 10000"/>
              <a:gd name="connsiteX62-7535" fmla="*/ 2250 w 10000"/>
              <a:gd name="connsiteY62-7536" fmla="*/ 9818 h 10000"/>
              <a:gd name="connsiteX63-7537" fmla="*/ 1764 w 10000"/>
              <a:gd name="connsiteY63-7538" fmla="*/ 9637 h 10000"/>
              <a:gd name="connsiteX64-7539" fmla="*/ 1278 w 10000"/>
              <a:gd name="connsiteY64-7540" fmla="*/ 9268 h 10000"/>
              <a:gd name="connsiteX65-7541" fmla="*/ 790 w 10000"/>
              <a:gd name="connsiteY65-7542" fmla="*/ 9086 h 10000"/>
              <a:gd name="connsiteX66-7543" fmla="*/ 486 w 10000"/>
              <a:gd name="connsiteY66-7544" fmla="*/ 8722 h 10000"/>
              <a:gd name="connsiteX67-7545" fmla="*/ 323 w 10000"/>
              <a:gd name="connsiteY67-7546" fmla="*/ 8173 h 10000"/>
              <a:gd name="connsiteX68-7547" fmla="*/ 161 w 10000"/>
              <a:gd name="connsiteY68-7548" fmla="*/ 7648 h 10000"/>
              <a:gd name="connsiteX69-7549" fmla="*/ 0 w 10000"/>
              <a:gd name="connsiteY69-7550" fmla="*/ 6916 h 10000"/>
              <a:gd name="connsiteX70-7551" fmla="*/ 0 w 10000"/>
              <a:gd name="connsiteY70-7552" fmla="*/ 6188 h 10000"/>
              <a:gd name="connsiteX71-7553" fmla="*/ 0 w 10000"/>
              <a:gd name="connsiteY71-7554" fmla="*/ 5276 h 10000"/>
              <a:gd name="connsiteX72-7555" fmla="*/ 0 w 10000"/>
              <a:gd name="connsiteY72-7556" fmla="*/ 4180 h 10000"/>
              <a:gd name="connsiteX73-7557" fmla="*/ 0 w 10000"/>
              <a:gd name="connsiteY73-7558" fmla="*/ 2921 h 10000"/>
              <a:gd name="connsiteX74-7559" fmla="*/ 0 w 10000"/>
              <a:gd name="connsiteY74-7560" fmla="*/ 2194 h 10000"/>
              <a:gd name="connsiteX75-7561" fmla="*/ 0 w 10000"/>
              <a:gd name="connsiteY75-7562" fmla="*/ 1458 h 10000"/>
              <a:gd name="connsiteX76-7563" fmla="*/ 0 w 10000"/>
              <a:gd name="connsiteY76-7564" fmla="*/ 733 h 10000"/>
              <a:gd name="connsiteX77-7565" fmla="*/ 0 w 10000"/>
              <a:gd name="connsiteY77-7566" fmla="*/ 0 h 10000"/>
              <a:gd name="connsiteX0-7567" fmla="*/ 952 w 10000"/>
              <a:gd name="connsiteY0-7568" fmla="*/ 179 h 9267"/>
              <a:gd name="connsiteX1-7569" fmla="*/ 952 w 10000"/>
              <a:gd name="connsiteY1-7570" fmla="*/ 914 h 9267"/>
              <a:gd name="connsiteX2-7571" fmla="*/ 952 w 10000"/>
              <a:gd name="connsiteY2-7572" fmla="*/ 1643 h 9267"/>
              <a:gd name="connsiteX3-7573" fmla="*/ 952 w 10000"/>
              <a:gd name="connsiteY3-7574" fmla="*/ 2188 h 9267"/>
              <a:gd name="connsiteX4-7575" fmla="*/ 952 w 10000"/>
              <a:gd name="connsiteY4-7576" fmla="*/ 2736 h 9267"/>
              <a:gd name="connsiteX5-7577" fmla="*/ 952 w 10000"/>
              <a:gd name="connsiteY5-7578" fmla="*/ 3076 h 9267"/>
              <a:gd name="connsiteX6-7579" fmla="*/ 790 w 10000"/>
              <a:gd name="connsiteY6-7580" fmla="*/ 3988 h 9267"/>
              <a:gd name="connsiteX7-7581" fmla="*/ 790 w 10000"/>
              <a:gd name="connsiteY7-7582" fmla="*/ 4724 h 9267"/>
              <a:gd name="connsiteX8-7583" fmla="*/ 952 w 10000"/>
              <a:gd name="connsiteY8-7584" fmla="*/ 5270 h 9267"/>
              <a:gd name="connsiteX9-7585" fmla="*/ 952 w 10000"/>
              <a:gd name="connsiteY9-7586" fmla="*/ 5817 h 9267"/>
              <a:gd name="connsiteX10-7587" fmla="*/ 1115 w 10000"/>
              <a:gd name="connsiteY10-7588" fmla="*/ 6366 h 9267"/>
              <a:gd name="connsiteX11-7589" fmla="*/ 1278 w 10000"/>
              <a:gd name="connsiteY11-7590" fmla="*/ 6915 h 9267"/>
              <a:gd name="connsiteX12-7591" fmla="*/ 1440 w 10000"/>
              <a:gd name="connsiteY12-7592" fmla="*/ 7256 h 9267"/>
              <a:gd name="connsiteX13-7593" fmla="*/ 1764 w 10000"/>
              <a:gd name="connsiteY13-7594" fmla="*/ 7440 h 9267"/>
              <a:gd name="connsiteX14-7595" fmla="*/ 2088 w 10000"/>
              <a:gd name="connsiteY14-7596" fmla="*/ 7622 h 9267"/>
              <a:gd name="connsiteX15-7597" fmla="*/ 2575 w 10000"/>
              <a:gd name="connsiteY15-7598" fmla="*/ 7804 h 9267"/>
              <a:gd name="connsiteX16-7599" fmla="*/ 3224 w 10000"/>
              <a:gd name="connsiteY16-7600" fmla="*/ 7989 h 9267"/>
              <a:gd name="connsiteX17-7601" fmla="*/ 3873 w 10000"/>
              <a:gd name="connsiteY17-7602" fmla="*/ 7989 h 9267"/>
              <a:gd name="connsiteX18-7603" fmla="*/ 4502 w 10000"/>
              <a:gd name="connsiteY18-7604" fmla="*/ 7989 h 9267"/>
              <a:gd name="connsiteX19-7605" fmla="*/ 5151 w 10000"/>
              <a:gd name="connsiteY19-7606" fmla="*/ 7989 h 9267"/>
              <a:gd name="connsiteX20-7607" fmla="*/ 5639 w 10000"/>
              <a:gd name="connsiteY20-7608" fmla="*/ 7989 h 9267"/>
              <a:gd name="connsiteX21-7609" fmla="*/ 6125 w 10000"/>
              <a:gd name="connsiteY21-7610" fmla="*/ 7804 h 9267"/>
              <a:gd name="connsiteX22-7611" fmla="*/ 6938 w 10000"/>
              <a:gd name="connsiteY22-7612" fmla="*/ 7622 h 9267"/>
              <a:gd name="connsiteX23-7613" fmla="*/ 7586 w 10000"/>
              <a:gd name="connsiteY23-7614" fmla="*/ 7440 h 9267"/>
              <a:gd name="connsiteX24-7615" fmla="*/ 7749 w 10000"/>
              <a:gd name="connsiteY24-7616" fmla="*/ 7256 h 9267"/>
              <a:gd name="connsiteX25-7617" fmla="*/ 7911 w 10000"/>
              <a:gd name="connsiteY25-7618" fmla="*/ 7098 h 9267"/>
              <a:gd name="connsiteX26-7619" fmla="*/ 8072 w 10000"/>
              <a:gd name="connsiteY26-7620" fmla="*/ 6915 h 9267"/>
              <a:gd name="connsiteX27-7621" fmla="*/ 8236 w 10000"/>
              <a:gd name="connsiteY27-7622" fmla="*/ 6732 h 9267"/>
              <a:gd name="connsiteX28-7623" fmla="*/ 8377 w 10000"/>
              <a:gd name="connsiteY28-7624" fmla="*/ 5999 h 9267"/>
              <a:gd name="connsiteX29-7625" fmla="*/ 8539 w 10000"/>
              <a:gd name="connsiteY29-7626" fmla="*/ 5270 h 9267"/>
              <a:gd name="connsiteX30-7627" fmla="*/ 8701 w 10000"/>
              <a:gd name="connsiteY30-7628" fmla="*/ 4906 h 9267"/>
              <a:gd name="connsiteX31-7629" fmla="*/ 8701 w 10000"/>
              <a:gd name="connsiteY31-7630" fmla="*/ 4543 h 9267"/>
              <a:gd name="connsiteX32-7631" fmla="*/ 8701 w 10000"/>
              <a:gd name="connsiteY32-7632" fmla="*/ 4175 h 9267"/>
              <a:gd name="connsiteX33-7633" fmla="*/ 8701 w 10000"/>
              <a:gd name="connsiteY33-7634" fmla="*/ 3988 h 9267"/>
              <a:gd name="connsiteX34-7635" fmla="*/ 8863 w 10000"/>
              <a:gd name="connsiteY34-7636" fmla="*/ 3810 h 9267"/>
              <a:gd name="connsiteX35-7637" fmla="*/ 8863 w 10000"/>
              <a:gd name="connsiteY35-7638" fmla="*/ 3626 h 9267"/>
              <a:gd name="connsiteX36-7639" fmla="*/ 8863 w 10000"/>
              <a:gd name="connsiteY36-7640" fmla="*/ 3626 h 9267"/>
              <a:gd name="connsiteX37-7641" fmla="*/ 9026 w 10000"/>
              <a:gd name="connsiteY37-7642" fmla="*/ 3626 h 9267"/>
              <a:gd name="connsiteX38-7643" fmla="*/ 9188 w 10000"/>
              <a:gd name="connsiteY38-7644" fmla="*/ 3626 h 9267"/>
              <a:gd name="connsiteX39-7645" fmla="*/ 9188 w 10000"/>
              <a:gd name="connsiteY39-7646" fmla="*/ 3810 h 9267"/>
              <a:gd name="connsiteX40-7647" fmla="*/ 9351 w 10000"/>
              <a:gd name="connsiteY40-7648" fmla="*/ 3988 h 9267"/>
              <a:gd name="connsiteX41-7649" fmla="*/ 9351 w 10000"/>
              <a:gd name="connsiteY41-7650" fmla="*/ 4360 h 9267"/>
              <a:gd name="connsiteX42-7651" fmla="*/ 9351 w 10000"/>
              <a:gd name="connsiteY42-7652" fmla="*/ 4543 h 9267"/>
              <a:gd name="connsiteX43-7653" fmla="*/ 9351 w 10000"/>
              <a:gd name="connsiteY43-7654" fmla="*/ 4906 h 9267"/>
              <a:gd name="connsiteX44-7655" fmla="*/ 9513 w 10000"/>
              <a:gd name="connsiteY44-7656" fmla="*/ 5636 h 9267"/>
              <a:gd name="connsiteX45-7657" fmla="*/ 9513 w 10000"/>
              <a:gd name="connsiteY45-7658" fmla="*/ 6183 h 9267"/>
              <a:gd name="connsiteX46-7659" fmla="*/ 9675 w 10000"/>
              <a:gd name="connsiteY46-7660" fmla="*/ 6732 h 9267"/>
              <a:gd name="connsiteX47-7661" fmla="*/ 9837 w 10000"/>
              <a:gd name="connsiteY47-7662" fmla="*/ 7098 h 9267"/>
              <a:gd name="connsiteX48-7663" fmla="*/ 10000 w 10000"/>
              <a:gd name="connsiteY48-7664" fmla="*/ 7440 h 9267"/>
              <a:gd name="connsiteX49-7665" fmla="*/ 10000 w 10000"/>
              <a:gd name="connsiteY49-7666" fmla="*/ 7804 h 9267"/>
              <a:gd name="connsiteX50-7667" fmla="*/ 9837 w 10000"/>
              <a:gd name="connsiteY50-7668" fmla="*/ 8174 h 9267"/>
              <a:gd name="connsiteX51-7669" fmla="*/ 9513 w 10000"/>
              <a:gd name="connsiteY51-7670" fmla="*/ 8353 h 9267"/>
              <a:gd name="connsiteX52-7671" fmla="*/ 9188 w 10000"/>
              <a:gd name="connsiteY52-7672" fmla="*/ 8535 h 9267"/>
              <a:gd name="connsiteX53-7673" fmla="*/ 8701 w 10000"/>
              <a:gd name="connsiteY53-7674" fmla="*/ 8721 h 9267"/>
              <a:gd name="connsiteX54-7675" fmla="*/ 8236 w 10000"/>
              <a:gd name="connsiteY54-7676" fmla="*/ 8904 h 9267"/>
              <a:gd name="connsiteX55-7677" fmla="*/ 7749 w 10000"/>
              <a:gd name="connsiteY55-7678" fmla="*/ 9085 h 9267"/>
              <a:gd name="connsiteX56-7679" fmla="*/ 7098 w 10000"/>
              <a:gd name="connsiteY56-7680" fmla="*/ 9085 h 9267"/>
              <a:gd name="connsiteX57-7681" fmla="*/ 6287 w 10000"/>
              <a:gd name="connsiteY57-7682" fmla="*/ 9267 h 9267"/>
              <a:gd name="connsiteX58-7683" fmla="*/ 5475 w 10000"/>
              <a:gd name="connsiteY58-7684" fmla="*/ 9267 h 9267"/>
              <a:gd name="connsiteX59-7685" fmla="*/ 4502 w 10000"/>
              <a:gd name="connsiteY59-7686" fmla="*/ 9267 h 9267"/>
              <a:gd name="connsiteX60-7687" fmla="*/ 3711 w 10000"/>
              <a:gd name="connsiteY60-7688" fmla="*/ 9267 h 9267"/>
              <a:gd name="connsiteX61-7689" fmla="*/ 2899 w 10000"/>
              <a:gd name="connsiteY61-7690" fmla="*/ 9085 h 9267"/>
              <a:gd name="connsiteX62-7691" fmla="*/ 2250 w 10000"/>
              <a:gd name="connsiteY62-7692" fmla="*/ 9085 h 9267"/>
              <a:gd name="connsiteX63-7693" fmla="*/ 1764 w 10000"/>
              <a:gd name="connsiteY63-7694" fmla="*/ 8904 h 9267"/>
              <a:gd name="connsiteX64-7695" fmla="*/ 1278 w 10000"/>
              <a:gd name="connsiteY64-7696" fmla="*/ 8535 h 9267"/>
              <a:gd name="connsiteX65-7697" fmla="*/ 790 w 10000"/>
              <a:gd name="connsiteY65-7698" fmla="*/ 8353 h 9267"/>
              <a:gd name="connsiteX66-7699" fmla="*/ 486 w 10000"/>
              <a:gd name="connsiteY66-7700" fmla="*/ 7989 h 9267"/>
              <a:gd name="connsiteX67-7701" fmla="*/ 323 w 10000"/>
              <a:gd name="connsiteY67-7702" fmla="*/ 7440 h 9267"/>
              <a:gd name="connsiteX68-7703" fmla="*/ 161 w 10000"/>
              <a:gd name="connsiteY68-7704" fmla="*/ 6915 h 9267"/>
              <a:gd name="connsiteX69-7705" fmla="*/ 0 w 10000"/>
              <a:gd name="connsiteY69-7706" fmla="*/ 6183 h 9267"/>
              <a:gd name="connsiteX70-7707" fmla="*/ 0 w 10000"/>
              <a:gd name="connsiteY70-7708" fmla="*/ 5455 h 9267"/>
              <a:gd name="connsiteX71-7709" fmla="*/ 0 w 10000"/>
              <a:gd name="connsiteY71-7710" fmla="*/ 4543 h 9267"/>
              <a:gd name="connsiteX72-7711" fmla="*/ 0 w 10000"/>
              <a:gd name="connsiteY72-7712" fmla="*/ 3447 h 9267"/>
              <a:gd name="connsiteX73-7713" fmla="*/ 0 w 10000"/>
              <a:gd name="connsiteY73-7714" fmla="*/ 2188 h 9267"/>
              <a:gd name="connsiteX74-7715" fmla="*/ 0 w 10000"/>
              <a:gd name="connsiteY74-7716" fmla="*/ 1461 h 9267"/>
              <a:gd name="connsiteX75-7717" fmla="*/ 0 w 10000"/>
              <a:gd name="connsiteY75-7718" fmla="*/ 725 h 9267"/>
              <a:gd name="connsiteX76-7719" fmla="*/ 0 w 10000"/>
              <a:gd name="connsiteY76-7720" fmla="*/ 0 h 9267"/>
              <a:gd name="connsiteX0-7721" fmla="*/ 952 w 10000"/>
              <a:gd name="connsiteY0-7722" fmla="*/ 0 h 9807"/>
              <a:gd name="connsiteX1-7723" fmla="*/ 952 w 10000"/>
              <a:gd name="connsiteY1-7724" fmla="*/ 793 h 9807"/>
              <a:gd name="connsiteX2-7725" fmla="*/ 952 w 10000"/>
              <a:gd name="connsiteY2-7726" fmla="*/ 1580 h 9807"/>
              <a:gd name="connsiteX3-7727" fmla="*/ 952 w 10000"/>
              <a:gd name="connsiteY3-7728" fmla="*/ 2168 h 9807"/>
              <a:gd name="connsiteX4-7729" fmla="*/ 952 w 10000"/>
              <a:gd name="connsiteY4-7730" fmla="*/ 2759 h 9807"/>
              <a:gd name="connsiteX5-7731" fmla="*/ 952 w 10000"/>
              <a:gd name="connsiteY5-7732" fmla="*/ 3126 h 9807"/>
              <a:gd name="connsiteX6-7733" fmla="*/ 790 w 10000"/>
              <a:gd name="connsiteY6-7734" fmla="*/ 4110 h 9807"/>
              <a:gd name="connsiteX7-7735" fmla="*/ 790 w 10000"/>
              <a:gd name="connsiteY7-7736" fmla="*/ 4905 h 9807"/>
              <a:gd name="connsiteX8-7737" fmla="*/ 952 w 10000"/>
              <a:gd name="connsiteY8-7738" fmla="*/ 5494 h 9807"/>
              <a:gd name="connsiteX9-7739" fmla="*/ 952 w 10000"/>
              <a:gd name="connsiteY9-7740" fmla="*/ 6084 h 9807"/>
              <a:gd name="connsiteX10-7741" fmla="*/ 1115 w 10000"/>
              <a:gd name="connsiteY10-7742" fmla="*/ 6677 h 9807"/>
              <a:gd name="connsiteX11-7743" fmla="*/ 1278 w 10000"/>
              <a:gd name="connsiteY11-7744" fmla="*/ 7269 h 9807"/>
              <a:gd name="connsiteX12-7745" fmla="*/ 1440 w 10000"/>
              <a:gd name="connsiteY12-7746" fmla="*/ 7637 h 9807"/>
              <a:gd name="connsiteX13-7747" fmla="*/ 1764 w 10000"/>
              <a:gd name="connsiteY13-7748" fmla="*/ 7835 h 9807"/>
              <a:gd name="connsiteX14-7749" fmla="*/ 2088 w 10000"/>
              <a:gd name="connsiteY14-7750" fmla="*/ 8032 h 9807"/>
              <a:gd name="connsiteX15-7751" fmla="*/ 2575 w 10000"/>
              <a:gd name="connsiteY15-7752" fmla="*/ 8228 h 9807"/>
              <a:gd name="connsiteX16-7753" fmla="*/ 3224 w 10000"/>
              <a:gd name="connsiteY16-7754" fmla="*/ 8428 h 9807"/>
              <a:gd name="connsiteX17-7755" fmla="*/ 3873 w 10000"/>
              <a:gd name="connsiteY17-7756" fmla="*/ 8428 h 9807"/>
              <a:gd name="connsiteX18-7757" fmla="*/ 4502 w 10000"/>
              <a:gd name="connsiteY18-7758" fmla="*/ 8428 h 9807"/>
              <a:gd name="connsiteX19-7759" fmla="*/ 5151 w 10000"/>
              <a:gd name="connsiteY19-7760" fmla="*/ 8428 h 9807"/>
              <a:gd name="connsiteX20-7761" fmla="*/ 5639 w 10000"/>
              <a:gd name="connsiteY20-7762" fmla="*/ 8428 h 9807"/>
              <a:gd name="connsiteX21-7763" fmla="*/ 6125 w 10000"/>
              <a:gd name="connsiteY21-7764" fmla="*/ 8228 h 9807"/>
              <a:gd name="connsiteX22-7765" fmla="*/ 6938 w 10000"/>
              <a:gd name="connsiteY22-7766" fmla="*/ 8032 h 9807"/>
              <a:gd name="connsiteX23-7767" fmla="*/ 7586 w 10000"/>
              <a:gd name="connsiteY23-7768" fmla="*/ 7835 h 9807"/>
              <a:gd name="connsiteX24-7769" fmla="*/ 7749 w 10000"/>
              <a:gd name="connsiteY24-7770" fmla="*/ 7637 h 9807"/>
              <a:gd name="connsiteX25-7771" fmla="*/ 7911 w 10000"/>
              <a:gd name="connsiteY25-7772" fmla="*/ 7466 h 9807"/>
              <a:gd name="connsiteX26-7773" fmla="*/ 8072 w 10000"/>
              <a:gd name="connsiteY26-7774" fmla="*/ 7269 h 9807"/>
              <a:gd name="connsiteX27-7775" fmla="*/ 8236 w 10000"/>
              <a:gd name="connsiteY27-7776" fmla="*/ 7071 h 9807"/>
              <a:gd name="connsiteX28-7777" fmla="*/ 8377 w 10000"/>
              <a:gd name="connsiteY28-7778" fmla="*/ 6281 h 9807"/>
              <a:gd name="connsiteX29-7779" fmla="*/ 8539 w 10000"/>
              <a:gd name="connsiteY29-7780" fmla="*/ 5494 h 9807"/>
              <a:gd name="connsiteX30-7781" fmla="*/ 8701 w 10000"/>
              <a:gd name="connsiteY30-7782" fmla="*/ 5101 h 9807"/>
              <a:gd name="connsiteX31-7783" fmla="*/ 8701 w 10000"/>
              <a:gd name="connsiteY31-7784" fmla="*/ 4709 h 9807"/>
              <a:gd name="connsiteX32-7785" fmla="*/ 8701 w 10000"/>
              <a:gd name="connsiteY32-7786" fmla="*/ 4312 h 9807"/>
              <a:gd name="connsiteX33-7787" fmla="*/ 8701 w 10000"/>
              <a:gd name="connsiteY33-7788" fmla="*/ 4110 h 9807"/>
              <a:gd name="connsiteX34-7789" fmla="*/ 8863 w 10000"/>
              <a:gd name="connsiteY34-7790" fmla="*/ 3918 h 9807"/>
              <a:gd name="connsiteX35-7791" fmla="*/ 8863 w 10000"/>
              <a:gd name="connsiteY35-7792" fmla="*/ 3720 h 9807"/>
              <a:gd name="connsiteX36-7793" fmla="*/ 8863 w 10000"/>
              <a:gd name="connsiteY36-7794" fmla="*/ 3720 h 9807"/>
              <a:gd name="connsiteX37-7795" fmla="*/ 9026 w 10000"/>
              <a:gd name="connsiteY37-7796" fmla="*/ 3720 h 9807"/>
              <a:gd name="connsiteX38-7797" fmla="*/ 9188 w 10000"/>
              <a:gd name="connsiteY38-7798" fmla="*/ 3720 h 9807"/>
              <a:gd name="connsiteX39-7799" fmla="*/ 9188 w 10000"/>
              <a:gd name="connsiteY39-7800" fmla="*/ 3918 h 9807"/>
              <a:gd name="connsiteX40-7801" fmla="*/ 9351 w 10000"/>
              <a:gd name="connsiteY40-7802" fmla="*/ 4110 h 9807"/>
              <a:gd name="connsiteX41-7803" fmla="*/ 9351 w 10000"/>
              <a:gd name="connsiteY41-7804" fmla="*/ 4512 h 9807"/>
              <a:gd name="connsiteX42-7805" fmla="*/ 9351 w 10000"/>
              <a:gd name="connsiteY42-7806" fmla="*/ 4709 h 9807"/>
              <a:gd name="connsiteX43-7807" fmla="*/ 9351 w 10000"/>
              <a:gd name="connsiteY43-7808" fmla="*/ 5101 h 9807"/>
              <a:gd name="connsiteX44-7809" fmla="*/ 9513 w 10000"/>
              <a:gd name="connsiteY44-7810" fmla="*/ 5889 h 9807"/>
              <a:gd name="connsiteX45-7811" fmla="*/ 9513 w 10000"/>
              <a:gd name="connsiteY45-7812" fmla="*/ 6479 h 9807"/>
              <a:gd name="connsiteX46-7813" fmla="*/ 9675 w 10000"/>
              <a:gd name="connsiteY46-7814" fmla="*/ 7071 h 9807"/>
              <a:gd name="connsiteX47-7815" fmla="*/ 9837 w 10000"/>
              <a:gd name="connsiteY47-7816" fmla="*/ 7466 h 9807"/>
              <a:gd name="connsiteX48-7817" fmla="*/ 10000 w 10000"/>
              <a:gd name="connsiteY48-7818" fmla="*/ 7835 h 9807"/>
              <a:gd name="connsiteX49-7819" fmla="*/ 10000 w 10000"/>
              <a:gd name="connsiteY49-7820" fmla="*/ 8228 h 9807"/>
              <a:gd name="connsiteX50-7821" fmla="*/ 9837 w 10000"/>
              <a:gd name="connsiteY50-7822" fmla="*/ 8628 h 9807"/>
              <a:gd name="connsiteX51-7823" fmla="*/ 9513 w 10000"/>
              <a:gd name="connsiteY51-7824" fmla="*/ 8821 h 9807"/>
              <a:gd name="connsiteX52-7825" fmla="*/ 9188 w 10000"/>
              <a:gd name="connsiteY52-7826" fmla="*/ 9017 h 9807"/>
              <a:gd name="connsiteX53-7827" fmla="*/ 8701 w 10000"/>
              <a:gd name="connsiteY53-7828" fmla="*/ 9218 h 9807"/>
              <a:gd name="connsiteX54-7829" fmla="*/ 8236 w 10000"/>
              <a:gd name="connsiteY54-7830" fmla="*/ 9415 h 9807"/>
              <a:gd name="connsiteX55-7831" fmla="*/ 7749 w 10000"/>
              <a:gd name="connsiteY55-7832" fmla="*/ 9611 h 9807"/>
              <a:gd name="connsiteX56-7833" fmla="*/ 7098 w 10000"/>
              <a:gd name="connsiteY56-7834" fmla="*/ 9611 h 9807"/>
              <a:gd name="connsiteX57-7835" fmla="*/ 6287 w 10000"/>
              <a:gd name="connsiteY57-7836" fmla="*/ 9807 h 9807"/>
              <a:gd name="connsiteX58-7837" fmla="*/ 5475 w 10000"/>
              <a:gd name="connsiteY58-7838" fmla="*/ 9807 h 9807"/>
              <a:gd name="connsiteX59-7839" fmla="*/ 4502 w 10000"/>
              <a:gd name="connsiteY59-7840" fmla="*/ 9807 h 9807"/>
              <a:gd name="connsiteX60-7841" fmla="*/ 3711 w 10000"/>
              <a:gd name="connsiteY60-7842" fmla="*/ 9807 h 9807"/>
              <a:gd name="connsiteX61-7843" fmla="*/ 2899 w 10000"/>
              <a:gd name="connsiteY61-7844" fmla="*/ 9611 h 9807"/>
              <a:gd name="connsiteX62-7845" fmla="*/ 2250 w 10000"/>
              <a:gd name="connsiteY62-7846" fmla="*/ 9611 h 9807"/>
              <a:gd name="connsiteX63-7847" fmla="*/ 1764 w 10000"/>
              <a:gd name="connsiteY63-7848" fmla="*/ 9415 h 9807"/>
              <a:gd name="connsiteX64-7849" fmla="*/ 1278 w 10000"/>
              <a:gd name="connsiteY64-7850" fmla="*/ 9017 h 9807"/>
              <a:gd name="connsiteX65-7851" fmla="*/ 790 w 10000"/>
              <a:gd name="connsiteY65-7852" fmla="*/ 8821 h 9807"/>
              <a:gd name="connsiteX66-7853" fmla="*/ 486 w 10000"/>
              <a:gd name="connsiteY66-7854" fmla="*/ 8428 h 9807"/>
              <a:gd name="connsiteX67-7855" fmla="*/ 323 w 10000"/>
              <a:gd name="connsiteY67-7856" fmla="*/ 7835 h 9807"/>
              <a:gd name="connsiteX68-7857" fmla="*/ 161 w 10000"/>
              <a:gd name="connsiteY68-7858" fmla="*/ 7269 h 9807"/>
              <a:gd name="connsiteX69-7859" fmla="*/ 0 w 10000"/>
              <a:gd name="connsiteY69-7860" fmla="*/ 6479 h 9807"/>
              <a:gd name="connsiteX70-7861" fmla="*/ 0 w 10000"/>
              <a:gd name="connsiteY70-7862" fmla="*/ 5693 h 9807"/>
              <a:gd name="connsiteX71-7863" fmla="*/ 0 w 10000"/>
              <a:gd name="connsiteY71-7864" fmla="*/ 4709 h 9807"/>
              <a:gd name="connsiteX72-7865" fmla="*/ 0 w 10000"/>
              <a:gd name="connsiteY72-7866" fmla="*/ 3527 h 9807"/>
              <a:gd name="connsiteX73-7867" fmla="*/ 0 w 10000"/>
              <a:gd name="connsiteY73-7868" fmla="*/ 2168 h 9807"/>
              <a:gd name="connsiteX74-7869" fmla="*/ 0 w 10000"/>
              <a:gd name="connsiteY74-7870" fmla="*/ 1384 h 9807"/>
              <a:gd name="connsiteX75-7871" fmla="*/ 0 w 10000"/>
              <a:gd name="connsiteY75-7872" fmla="*/ 589 h 9807"/>
              <a:gd name="connsiteX0-7873" fmla="*/ 952 w 10000"/>
              <a:gd name="connsiteY0-7874" fmla="*/ 0 h 10000"/>
              <a:gd name="connsiteX1-7875" fmla="*/ 952 w 10000"/>
              <a:gd name="connsiteY1-7876" fmla="*/ 809 h 10000"/>
              <a:gd name="connsiteX2-7877" fmla="*/ 952 w 10000"/>
              <a:gd name="connsiteY2-7878" fmla="*/ 1611 h 10000"/>
              <a:gd name="connsiteX3-7879" fmla="*/ 952 w 10000"/>
              <a:gd name="connsiteY3-7880" fmla="*/ 2211 h 10000"/>
              <a:gd name="connsiteX4-7881" fmla="*/ 952 w 10000"/>
              <a:gd name="connsiteY4-7882" fmla="*/ 2813 h 10000"/>
              <a:gd name="connsiteX5-7883" fmla="*/ 952 w 10000"/>
              <a:gd name="connsiteY5-7884" fmla="*/ 3188 h 10000"/>
              <a:gd name="connsiteX6-7885" fmla="*/ 790 w 10000"/>
              <a:gd name="connsiteY6-7886" fmla="*/ 4191 h 10000"/>
              <a:gd name="connsiteX7-7887" fmla="*/ 790 w 10000"/>
              <a:gd name="connsiteY7-7888" fmla="*/ 5002 h 10000"/>
              <a:gd name="connsiteX8-7889" fmla="*/ 952 w 10000"/>
              <a:gd name="connsiteY8-7890" fmla="*/ 5602 h 10000"/>
              <a:gd name="connsiteX9-7891" fmla="*/ 952 w 10000"/>
              <a:gd name="connsiteY9-7892" fmla="*/ 6204 h 10000"/>
              <a:gd name="connsiteX10-7893" fmla="*/ 1115 w 10000"/>
              <a:gd name="connsiteY10-7894" fmla="*/ 6808 h 10000"/>
              <a:gd name="connsiteX11-7895" fmla="*/ 1278 w 10000"/>
              <a:gd name="connsiteY11-7896" fmla="*/ 7412 h 10000"/>
              <a:gd name="connsiteX12-7897" fmla="*/ 1440 w 10000"/>
              <a:gd name="connsiteY12-7898" fmla="*/ 7787 h 10000"/>
              <a:gd name="connsiteX13-7899" fmla="*/ 1764 w 10000"/>
              <a:gd name="connsiteY13-7900" fmla="*/ 7989 h 10000"/>
              <a:gd name="connsiteX14-7901" fmla="*/ 2088 w 10000"/>
              <a:gd name="connsiteY14-7902" fmla="*/ 8190 h 10000"/>
              <a:gd name="connsiteX15-7903" fmla="*/ 2575 w 10000"/>
              <a:gd name="connsiteY15-7904" fmla="*/ 8390 h 10000"/>
              <a:gd name="connsiteX16-7905" fmla="*/ 3224 w 10000"/>
              <a:gd name="connsiteY16-7906" fmla="*/ 8594 h 10000"/>
              <a:gd name="connsiteX17-7907" fmla="*/ 3873 w 10000"/>
              <a:gd name="connsiteY17-7908" fmla="*/ 8594 h 10000"/>
              <a:gd name="connsiteX18-7909" fmla="*/ 4502 w 10000"/>
              <a:gd name="connsiteY18-7910" fmla="*/ 8594 h 10000"/>
              <a:gd name="connsiteX19-7911" fmla="*/ 5151 w 10000"/>
              <a:gd name="connsiteY19-7912" fmla="*/ 8594 h 10000"/>
              <a:gd name="connsiteX20-7913" fmla="*/ 5639 w 10000"/>
              <a:gd name="connsiteY20-7914" fmla="*/ 8594 h 10000"/>
              <a:gd name="connsiteX21-7915" fmla="*/ 6125 w 10000"/>
              <a:gd name="connsiteY21-7916" fmla="*/ 8390 h 10000"/>
              <a:gd name="connsiteX22-7917" fmla="*/ 6938 w 10000"/>
              <a:gd name="connsiteY22-7918" fmla="*/ 8190 h 10000"/>
              <a:gd name="connsiteX23-7919" fmla="*/ 7586 w 10000"/>
              <a:gd name="connsiteY23-7920" fmla="*/ 7989 h 10000"/>
              <a:gd name="connsiteX24-7921" fmla="*/ 7749 w 10000"/>
              <a:gd name="connsiteY24-7922" fmla="*/ 7787 h 10000"/>
              <a:gd name="connsiteX25-7923" fmla="*/ 7911 w 10000"/>
              <a:gd name="connsiteY25-7924" fmla="*/ 7613 h 10000"/>
              <a:gd name="connsiteX26-7925" fmla="*/ 8072 w 10000"/>
              <a:gd name="connsiteY26-7926" fmla="*/ 7412 h 10000"/>
              <a:gd name="connsiteX27-7927" fmla="*/ 8236 w 10000"/>
              <a:gd name="connsiteY27-7928" fmla="*/ 7210 h 10000"/>
              <a:gd name="connsiteX28-7929" fmla="*/ 8377 w 10000"/>
              <a:gd name="connsiteY28-7930" fmla="*/ 6405 h 10000"/>
              <a:gd name="connsiteX29-7931" fmla="*/ 8539 w 10000"/>
              <a:gd name="connsiteY29-7932" fmla="*/ 5602 h 10000"/>
              <a:gd name="connsiteX30-7933" fmla="*/ 8701 w 10000"/>
              <a:gd name="connsiteY30-7934" fmla="*/ 5201 h 10000"/>
              <a:gd name="connsiteX31-7935" fmla="*/ 8701 w 10000"/>
              <a:gd name="connsiteY31-7936" fmla="*/ 4802 h 10000"/>
              <a:gd name="connsiteX32-7937" fmla="*/ 8701 w 10000"/>
              <a:gd name="connsiteY32-7938" fmla="*/ 4397 h 10000"/>
              <a:gd name="connsiteX33-7939" fmla="*/ 8701 w 10000"/>
              <a:gd name="connsiteY33-7940" fmla="*/ 4191 h 10000"/>
              <a:gd name="connsiteX34-7941" fmla="*/ 8863 w 10000"/>
              <a:gd name="connsiteY34-7942" fmla="*/ 3995 h 10000"/>
              <a:gd name="connsiteX35-7943" fmla="*/ 8863 w 10000"/>
              <a:gd name="connsiteY35-7944" fmla="*/ 3793 h 10000"/>
              <a:gd name="connsiteX36-7945" fmla="*/ 8863 w 10000"/>
              <a:gd name="connsiteY36-7946" fmla="*/ 3793 h 10000"/>
              <a:gd name="connsiteX37-7947" fmla="*/ 9026 w 10000"/>
              <a:gd name="connsiteY37-7948" fmla="*/ 3793 h 10000"/>
              <a:gd name="connsiteX38-7949" fmla="*/ 9188 w 10000"/>
              <a:gd name="connsiteY38-7950" fmla="*/ 3793 h 10000"/>
              <a:gd name="connsiteX39-7951" fmla="*/ 9188 w 10000"/>
              <a:gd name="connsiteY39-7952" fmla="*/ 3995 h 10000"/>
              <a:gd name="connsiteX40-7953" fmla="*/ 9351 w 10000"/>
              <a:gd name="connsiteY40-7954" fmla="*/ 4191 h 10000"/>
              <a:gd name="connsiteX41-7955" fmla="*/ 9351 w 10000"/>
              <a:gd name="connsiteY41-7956" fmla="*/ 4601 h 10000"/>
              <a:gd name="connsiteX42-7957" fmla="*/ 9351 w 10000"/>
              <a:gd name="connsiteY42-7958" fmla="*/ 4802 h 10000"/>
              <a:gd name="connsiteX43-7959" fmla="*/ 9351 w 10000"/>
              <a:gd name="connsiteY43-7960" fmla="*/ 5201 h 10000"/>
              <a:gd name="connsiteX44-7961" fmla="*/ 9513 w 10000"/>
              <a:gd name="connsiteY44-7962" fmla="*/ 6005 h 10000"/>
              <a:gd name="connsiteX45-7963" fmla="*/ 9513 w 10000"/>
              <a:gd name="connsiteY45-7964" fmla="*/ 6607 h 10000"/>
              <a:gd name="connsiteX46-7965" fmla="*/ 9675 w 10000"/>
              <a:gd name="connsiteY46-7966" fmla="*/ 7210 h 10000"/>
              <a:gd name="connsiteX47-7967" fmla="*/ 9837 w 10000"/>
              <a:gd name="connsiteY47-7968" fmla="*/ 7613 h 10000"/>
              <a:gd name="connsiteX48-7969" fmla="*/ 10000 w 10000"/>
              <a:gd name="connsiteY48-7970" fmla="*/ 7989 h 10000"/>
              <a:gd name="connsiteX49-7971" fmla="*/ 10000 w 10000"/>
              <a:gd name="connsiteY49-7972" fmla="*/ 8390 h 10000"/>
              <a:gd name="connsiteX50-7973" fmla="*/ 9837 w 10000"/>
              <a:gd name="connsiteY50-7974" fmla="*/ 8798 h 10000"/>
              <a:gd name="connsiteX51-7975" fmla="*/ 9513 w 10000"/>
              <a:gd name="connsiteY51-7976" fmla="*/ 8995 h 10000"/>
              <a:gd name="connsiteX52-7977" fmla="*/ 9188 w 10000"/>
              <a:gd name="connsiteY52-7978" fmla="*/ 9194 h 10000"/>
              <a:gd name="connsiteX53-7979" fmla="*/ 8701 w 10000"/>
              <a:gd name="connsiteY53-7980" fmla="*/ 9399 h 10000"/>
              <a:gd name="connsiteX54-7981" fmla="*/ 8236 w 10000"/>
              <a:gd name="connsiteY54-7982" fmla="*/ 9600 h 10000"/>
              <a:gd name="connsiteX55-7983" fmla="*/ 7749 w 10000"/>
              <a:gd name="connsiteY55-7984" fmla="*/ 9800 h 10000"/>
              <a:gd name="connsiteX56-7985" fmla="*/ 7098 w 10000"/>
              <a:gd name="connsiteY56-7986" fmla="*/ 9800 h 10000"/>
              <a:gd name="connsiteX57-7987" fmla="*/ 6287 w 10000"/>
              <a:gd name="connsiteY57-7988" fmla="*/ 10000 h 10000"/>
              <a:gd name="connsiteX58-7989" fmla="*/ 5475 w 10000"/>
              <a:gd name="connsiteY58-7990" fmla="*/ 10000 h 10000"/>
              <a:gd name="connsiteX59-7991" fmla="*/ 4502 w 10000"/>
              <a:gd name="connsiteY59-7992" fmla="*/ 10000 h 10000"/>
              <a:gd name="connsiteX60-7993" fmla="*/ 3711 w 10000"/>
              <a:gd name="connsiteY60-7994" fmla="*/ 10000 h 10000"/>
              <a:gd name="connsiteX61-7995" fmla="*/ 2899 w 10000"/>
              <a:gd name="connsiteY61-7996" fmla="*/ 9800 h 10000"/>
              <a:gd name="connsiteX62-7997" fmla="*/ 2250 w 10000"/>
              <a:gd name="connsiteY62-7998" fmla="*/ 9800 h 10000"/>
              <a:gd name="connsiteX63-7999" fmla="*/ 1764 w 10000"/>
              <a:gd name="connsiteY63-8000" fmla="*/ 9600 h 10000"/>
              <a:gd name="connsiteX64-8001" fmla="*/ 1278 w 10000"/>
              <a:gd name="connsiteY64-8002" fmla="*/ 9194 h 10000"/>
              <a:gd name="connsiteX65-8003" fmla="*/ 790 w 10000"/>
              <a:gd name="connsiteY65-8004" fmla="*/ 8995 h 10000"/>
              <a:gd name="connsiteX66-8005" fmla="*/ 486 w 10000"/>
              <a:gd name="connsiteY66-8006" fmla="*/ 8594 h 10000"/>
              <a:gd name="connsiteX67-8007" fmla="*/ 323 w 10000"/>
              <a:gd name="connsiteY67-8008" fmla="*/ 7989 h 10000"/>
              <a:gd name="connsiteX68-8009" fmla="*/ 161 w 10000"/>
              <a:gd name="connsiteY68-8010" fmla="*/ 7412 h 10000"/>
              <a:gd name="connsiteX69-8011" fmla="*/ 0 w 10000"/>
              <a:gd name="connsiteY69-8012" fmla="*/ 6607 h 10000"/>
              <a:gd name="connsiteX70-8013" fmla="*/ 0 w 10000"/>
              <a:gd name="connsiteY70-8014" fmla="*/ 5805 h 10000"/>
              <a:gd name="connsiteX71-8015" fmla="*/ 0 w 10000"/>
              <a:gd name="connsiteY71-8016" fmla="*/ 4802 h 10000"/>
              <a:gd name="connsiteX72-8017" fmla="*/ 0 w 10000"/>
              <a:gd name="connsiteY72-8018" fmla="*/ 3596 h 10000"/>
              <a:gd name="connsiteX73-8019" fmla="*/ 0 w 10000"/>
              <a:gd name="connsiteY73-8020" fmla="*/ 2211 h 10000"/>
              <a:gd name="connsiteX74-8021" fmla="*/ 0 w 10000"/>
              <a:gd name="connsiteY74-8022" fmla="*/ 1411 h 10000"/>
              <a:gd name="connsiteX0-8023" fmla="*/ 952 w 10000"/>
              <a:gd name="connsiteY0-8024" fmla="*/ 0 h 9191"/>
              <a:gd name="connsiteX1-8025" fmla="*/ 952 w 10000"/>
              <a:gd name="connsiteY1-8026" fmla="*/ 802 h 9191"/>
              <a:gd name="connsiteX2-8027" fmla="*/ 952 w 10000"/>
              <a:gd name="connsiteY2-8028" fmla="*/ 1402 h 9191"/>
              <a:gd name="connsiteX3-8029" fmla="*/ 952 w 10000"/>
              <a:gd name="connsiteY3-8030" fmla="*/ 2004 h 9191"/>
              <a:gd name="connsiteX4-8031" fmla="*/ 952 w 10000"/>
              <a:gd name="connsiteY4-8032" fmla="*/ 2379 h 9191"/>
              <a:gd name="connsiteX5-8033" fmla="*/ 790 w 10000"/>
              <a:gd name="connsiteY5-8034" fmla="*/ 3382 h 9191"/>
              <a:gd name="connsiteX6-8035" fmla="*/ 790 w 10000"/>
              <a:gd name="connsiteY6-8036" fmla="*/ 4193 h 9191"/>
              <a:gd name="connsiteX7-8037" fmla="*/ 952 w 10000"/>
              <a:gd name="connsiteY7-8038" fmla="*/ 4793 h 9191"/>
              <a:gd name="connsiteX8-8039" fmla="*/ 952 w 10000"/>
              <a:gd name="connsiteY8-8040" fmla="*/ 5395 h 9191"/>
              <a:gd name="connsiteX9-8041" fmla="*/ 1115 w 10000"/>
              <a:gd name="connsiteY9-8042" fmla="*/ 5999 h 9191"/>
              <a:gd name="connsiteX10-8043" fmla="*/ 1278 w 10000"/>
              <a:gd name="connsiteY10-8044" fmla="*/ 6603 h 9191"/>
              <a:gd name="connsiteX11-8045" fmla="*/ 1440 w 10000"/>
              <a:gd name="connsiteY11-8046" fmla="*/ 6978 h 9191"/>
              <a:gd name="connsiteX12-8047" fmla="*/ 1764 w 10000"/>
              <a:gd name="connsiteY12-8048" fmla="*/ 7180 h 9191"/>
              <a:gd name="connsiteX13-8049" fmla="*/ 2088 w 10000"/>
              <a:gd name="connsiteY13-8050" fmla="*/ 7381 h 9191"/>
              <a:gd name="connsiteX14-8051" fmla="*/ 2575 w 10000"/>
              <a:gd name="connsiteY14-8052" fmla="*/ 7581 h 9191"/>
              <a:gd name="connsiteX15-8053" fmla="*/ 3224 w 10000"/>
              <a:gd name="connsiteY15-8054" fmla="*/ 7785 h 9191"/>
              <a:gd name="connsiteX16-8055" fmla="*/ 3873 w 10000"/>
              <a:gd name="connsiteY16-8056" fmla="*/ 7785 h 9191"/>
              <a:gd name="connsiteX17-8057" fmla="*/ 4502 w 10000"/>
              <a:gd name="connsiteY17-8058" fmla="*/ 7785 h 9191"/>
              <a:gd name="connsiteX18-8059" fmla="*/ 5151 w 10000"/>
              <a:gd name="connsiteY18-8060" fmla="*/ 7785 h 9191"/>
              <a:gd name="connsiteX19-8061" fmla="*/ 5639 w 10000"/>
              <a:gd name="connsiteY19-8062" fmla="*/ 7785 h 9191"/>
              <a:gd name="connsiteX20-8063" fmla="*/ 6125 w 10000"/>
              <a:gd name="connsiteY20-8064" fmla="*/ 7581 h 9191"/>
              <a:gd name="connsiteX21-8065" fmla="*/ 6938 w 10000"/>
              <a:gd name="connsiteY21-8066" fmla="*/ 7381 h 9191"/>
              <a:gd name="connsiteX22-8067" fmla="*/ 7586 w 10000"/>
              <a:gd name="connsiteY22-8068" fmla="*/ 7180 h 9191"/>
              <a:gd name="connsiteX23-8069" fmla="*/ 7749 w 10000"/>
              <a:gd name="connsiteY23-8070" fmla="*/ 6978 h 9191"/>
              <a:gd name="connsiteX24-8071" fmla="*/ 7911 w 10000"/>
              <a:gd name="connsiteY24-8072" fmla="*/ 6804 h 9191"/>
              <a:gd name="connsiteX25-8073" fmla="*/ 8072 w 10000"/>
              <a:gd name="connsiteY25-8074" fmla="*/ 6603 h 9191"/>
              <a:gd name="connsiteX26-8075" fmla="*/ 8236 w 10000"/>
              <a:gd name="connsiteY26-8076" fmla="*/ 6401 h 9191"/>
              <a:gd name="connsiteX27-8077" fmla="*/ 8377 w 10000"/>
              <a:gd name="connsiteY27-8078" fmla="*/ 5596 h 9191"/>
              <a:gd name="connsiteX28-8079" fmla="*/ 8539 w 10000"/>
              <a:gd name="connsiteY28-8080" fmla="*/ 4793 h 9191"/>
              <a:gd name="connsiteX29-8081" fmla="*/ 8701 w 10000"/>
              <a:gd name="connsiteY29-8082" fmla="*/ 4392 h 9191"/>
              <a:gd name="connsiteX30-8083" fmla="*/ 8701 w 10000"/>
              <a:gd name="connsiteY30-8084" fmla="*/ 3993 h 9191"/>
              <a:gd name="connsiteX31-8085" fmla="*/ 8701 w 10000"/>
              <a:gd name="connsiteY31-8086" fmla="*/ 3588 h 9191"/>
              <a:gd name="connsiteX32-8087" fmla="*/ 8701 w 10000"/>
              <a:gd name="connsiteY32-8088" fmla="*/ 3382 h 9191"/>
              <a:gd name="connsiteX33-8089" fmla="*/ 8863 w 10000"/>
              <a:gd name="connsiteY33-8090" fmla="*/ 3186 h 9191"/>
              <a:gd name="connsiteX34-8091" fmla="*/ 8863 w 10000"/>
              <a:gd name="connsiteY34-8092" fmla="*/ 2984 h 9191"/>
              <a:gd name="connsiteX35-8093" fmla="*/ 8863 w 10000"/>
              <a:gd name="connsiteY35-8094" fmla="*/ 2984 h 9191"/>
              <a:gd name="connsiteX36-8095" fmla="*/ 9026 w 10000"/>
              <a:gd name="connsiteY36-8096" fmla="*/ 2984 h 9191"/>
              <a:gd name="connsiteX37-8097" fmla="*/ 9188 w 10000"/>
              <a:gd name="connsiteY37-8098" fmla="*/ 2984 h 9191"/>
              <a:gd name="connsiteX38-8099" fmla="*/ 9188 w 10000"/>
              <a:gd name="connsiteY38-8100" fmla="*/ 3186 h 9191"/>
              <a:gd name="connsiteX39-8101" fmla="*/ 9351 w 10000"/>
              <a:gd name="connsiteY39-8102" fmla="*/ 3382 h 9191"/>
              <a:gd name="connsiteX40-8103" fmla="*/ 9351 w 10000"/>
              <a:gd name="connsiteY40-8104" fmla="*/ 3792 h 9191"/>
              <a:gd name="connsiteX41-8105" fmla="*/ 9351 w 10000"/>
              <a:gd name="connsiteY41-8106" fmla="*/ 3993 h 9191"/>
              <a:gd name="connsiteX42-8107" fmla="*/ 9351 w 10000"/>
              <a:gd name="connsiteY42-8108" fmla="*/ 4392 h 9191"/>
              <a:gd name="connsiteX43-8109" fmla="*/ 9513 w 10000"/>
              <a:gd name="connsiteY43-8110" fmla="*/ 5196 h 9191"/>
              <a:gd name="connsiteX44-8111" fmla="*/ 9513 w 10000"/>
              <a:gd name="connsiteY44-8112" fmla="*/ 5798 h 9191"/>
              <a:gd name="connsiteX45-8113" fmla="*/ 9675 w 10000"/>
              <a:gd name="connsiteY45-8114" fmla="*/ 6401 h 9191"/>
              <a:gd name="connsiteX46-8115" fmla="*/ 9837 w 10000"/>
              <a:gd name="connsiteY46-8116" fmla="*/ 6804 h 9191"/>
              <a:gd name="connsiteX47-8117" fmla="*/ 10000 w 10000"/>
              <a:gd name="connsiteY47-8118" fmla="*/ 7180 h 9191"/>
              <a:gd name="connsiteX48-8119" fmla="*/ 10000 w 10000"/>
              <a:gd name="connsiteY48-8120" fmla="*/ 7581 h 9191"/>
              <a:gd name="connsiteX49-8121" fmla="*/ 9837 w 10000"/>
              <a:gd name="connsiteY49-8122" fmla="*/ 7989 h 9191"/>
              <a:gd name="connsiteX50-8123" fmla="*/ 9513 w 10000"/>
              <a:gd name="connsiteY50-8124" fmla="*/ 8186 h 9191"/>
              <a:gd name="connsiteX51-8125" fmla="*/ 9188 w 10000"/>
              <a:gd name="connsiteY51-8126" fmla="*/ 8385 h 9191"/>
              <a:gd name="connsiteX52-8127" fmla="*/ 8701 w 10000"/>
              <a:gd name="connsiteY52-8128" fmla="*/ 8590 h 9191"/>
              <a:gd name="connsiteX53-8129" fmla="*/ 8236 w 10000"/>
              <a:gd name="connsiteY53-8130" fmla="*/ 8791 h 9191"/>
              <a:gd name="connsiteX54-8131" fmla="*/ 7749 w 10000"/>
              <a:gd name="connsiteY54-8132" fmla="*/ 8991 h 9191"/>
              <a:gd name="connsiteX55-8133" fmla="*/ 7098 w 10000"/>
              <a:gd name="connsiteY55-8134" fmla="*/ 8991 h 9191"/>
              <a:gd name="connsiteX56-8135" fmla="*/ 6287 w 10000"/>
              <a:gd name="connsiteY56-8136" fmla="*/ 9191 h 9191"/>
              <a:gd name="connsiteX57-8137" fmla="*/ 5475 w 10000"/>
              <a:gd name="connsiteY57-8138" fmla="*/ 9191 h 9191"/>
              <a:gd name="connsiteX58-8139" fmla="*/ 4502 w 10000"/>
              <a:gd name="connsiteY58-8140" fmla="*/ 9191 h 9191"/>
              <a:gd name="connsiteX59-8141" fmla="*/ 3711 w 10000"/>
              <a:gd name="connsiteY59-8142" fmla="*/ 9191 h 9191"/>
              <a:gd name="connsiteX60-8143" fmla="*/ 2899 w 10000"/>
              <a:gd name="connsiteY60-8144" fmla="*/ 8991 h 9191"/>
              <a:gd name="connsiteX61-8145" fmla="*/ 2250 w 10000"/>
              <a:gd name="connsiteY61-8146" fmla="*/ 8991 h 9191"/>
              <a:gd name="connsiteX62-8147" fmla="*/ 1764 w 10000"/>
              <a:gd name="connsiteY62-8148" fmla="*/ 8791 h 9191"/>
              <a:gd name="connsiteX63-8149" fmla="*/ 1278 w 10000"/>
              <a:gd name="connsiteY63-8150" fmla="*/ 8385 h 9191"/>
              <a:gd name="connsiteX64-8151" fmla="*/ 790 w 10000"/>
              <a:gd name="connsiteY64-8152" fmla="*/ 8186 h 9191"/>
              <a:gd name="connsiteX65-8153" fmla="*/ 486 w 10000"/>
              <a:gd name="connsiteY65-8154" fmla="*/ 7785 h 9191"/>
              <a:gd name="connsiteX66-8155" fmla="*/ 323 w 10000"/>
              <a:gd name="connsiteY66-8156" fmla="*/ 7180 h 9191"/>
              <a:gd name="connsiteX67-8157" fmla="*/ 161 w 10000"/>
              <a:gd name="connsiteY67-8158" fmla="*/ 6603 h 9191"/>
              <a:gd name="connsiteX68-8159" fmla="*/ 0 w 10000"/>
              <a:gd name="connsiteY68-8160" fmla="*/ 5798 h 9191"/>
              <a:gd name="connsiteX69-8161" fmla="*/ 0 w 10000"/>
              <a:gd name="connsiteY69-8162" fmla="*/ 4996 h 9191"/>
              <a:gd name="connsiteX70-8163" fmla="*/ 0 w 10000"/>
              <a:gd name="connsiteY70-8164" fmla="*/ 3993 h 9191"/>
              <a:gd name="connsiteX71-8165" fmla="*/ 0 w 10000"/>
              <a:gd name="connsiteY71-8166" fmla="*/ 2787 h 9191"/>
              <a:gd name="connsiteX72-8167" fmla="*/ 0 w 10000"/>
              <a:gd name="connsiteY72-8168" fmla="*/ 1402 h 9191"/>
              <a:gd name="connsiteX73-8169" fmla="*/ 0 w 10000"/>
              <a:gd name="connsiteY73-8170" fmla="*/ 602 h 9191"/>
              <a:gd name="connsiteX0-8171" fmla="*/ 952 w 10000"/>
              <a:gd name="connsiteY0-8172" fmla="*/ 218 h 9345"/>
              <a:gd name="connsiteX1-8173" fmla="*/ 952 w 10000"/>
              <a:gd name="connsiteY1-8174" fmla="*/ 870 h 9345"/>
              <a:gd name="connsiteX2-8175" fmla="*/ 952 w 10000"/>
              <a:gd name="connsiteY2-8176" fmla="*/ 1525 h 9345"/>
              <a:gd name="connsiteX3-8177" fmla="*/ 952 w 10000"/>
              <a:gd name="connsiteY3-8178" fmla="*/ 1933 h 9345"/>
              <a:gd name="connsiteX4-8179" fmla="*/ 790 w 10000"/>
              <a:gd name="connsiteY4-8180" fmla="*/ 3025 h 9345"/>
              <a:gd name="connsiteX5-8181" fmla="*/ 790 w 10000"/>
              <a:gd name="connsiteY5-8182" fmla="*/ 3907 h 9345"/>
              <a:gd name="connsiteX6-8183" fmla="*/ 952 w 10000"/>
              <a:gd name="connsiteY6-8184" fmla="*/ 4560 h 9345"/>
              <a:gd name="connsiteX7-8185" fmla="*/ 952 w 10000"/>
              <a:gd name="connsiteY7-8186" fmla="*/ 5215 h 9345"/>
              <a:gd name="connsiteX8-8187" fmla="*/ 1115 w 10000"/>
              <a:gd name="connsiteY8-8188" fmla="*/ 5872 h 9345"/>
              <a:gd name="connsiteX9-8189" fmla="*/ 1278 w 10000"/>
              <a:gd name="connsiteY9-8190" fmla="*/ 6529 h 9345"/>
              <a:gd name="connsiteX10-8191" fmla="*/ 1440 w 10000"/>
              <a:gd name="connsiteY10-8192" fmla="*/ 6937 h 9345"/>
              <a:gd name="connsiteX11-8193" fmla="*/ 1764 w 10000"/>
              <a:gd name="connsiteY11-8194" fmla="*/ 7157 h 9345"/>
              <a:gd name="connsiteX12-8195" fmla="*/ 2088 w 10000"/>
              <a:gd name="connsiteY12-8196" fmla="*/ 7376 h 9345"/>
              <a:gd name="connsiteX13-8197" fmla="*/ 2575 w 10000"/>
              <a:gd name="connsiteY13-8198" fmla="*/ 7593 h 9345"/>
              <a:gd name="connsiteX14-8199" fmla="*/ 3224 w 10000"/>
              <a:gd name="connsiteY14-8200" fmla="*/ 7815 h 9345"/>
              <a:gd name="connsiteX15-8201" fmla="*/ 3873 w 10000"/>
              <a:gd name="connsiteY15-8202" fmla="*/ 7815 h 9345"/>
              <a:gd name="connsiteX16-8203" fmla="*/ 4502 w 10000"/>
              <a:gd name="connsiteY16-8204" fmla="*/ 7815 h 9345"/>
              <a:gd name="connsiteX17-8205" fmla="*/ 5151 w 10000"/>
              <a:gd name="connsiteY17-8206" fmla="*/ 7815 h 9345"/>
              <a:gd name="connsiteX18-8207" fmla="*/ 5639 w 10000"/>
              <a:gd name="connsiteY18-8208" fmla="*/ 7815 h 9345"/>
              <a:gd name="connsiteX19-8209" fmla="*/ 6125 w 10000"/>
              <a:gd name="connsiteY19-8210" fmla="*/ 7593 h 9345"/>
              <a:gd name="connsiteX20-8211" fmla="*/ 6938 w 10000"/>
              <a:gd name="connsiteY20-8212" fmla="*/ 7376 h 9345"/>
              <a:gd name="connsiteX21-8213" fmla="*/ 7586 w 10000"/>
              <a:gd name="connsiteY21-8214" fmla="*/ 7157 h 9345"/>
              <a:gd name="connsiteX22-8215" fmla="*/ 7749 w 10000"/>
              <a:gd name="connsiteY22-8216" fmla="*/ 6937 h 9345"/>
              <a:gd name="connsiteX23-8217" fmla="*/ 7911 w 10000"/>
              <a:gd name="connsiteY23-8218" fmla="*/ 6748 h 9345"/>
              <a:gd name="connsiteX24-8219" fmla="*/ 8072 w 10000"/>
              <a:gd name="connsiteY24-8220" fmla="*/ 6529 h 9345"/>
              <a:gd name="connsiteX25-8221" fmla="*/ 8236 w 10000"/>
              <a:gd name="connsiteY25-8222" fmla="*/ 6309 h 9345"/>
              <a:gd name="connsiteX26-8223" fmla="*/ 8377 w 10000"/>
              <a:gd name="connsiteY26-8224" fmla="*/ 5434 h 9345"/>
              <a:gd name="connsiteX27-8225" fmla="*/ 8539 w 10000"/>
              <a:gd name="connsiteY27-8226" fmla="*/ 4560 h 9345"/>
              <a:gd name="connsiteX28-8227" fmla="*/ 8701 w 10000"/>
              <a:gd name="connsiteY28-8228" fmla="*/ 4124 h 9345"/>
              <a:gd name="connsiteX29-8229" fmla="*/ 8701 w 10000"/>
              <a:gd name="connsiteY29-8230" fmla="*/ 3689 h 9345"/>
              <a:gd name="connsiteX30-8231" fmla="*/ 8701 w 10000"/>
              <a:gd name="connsiteY30-8232" fmla="*/ 3249 h 9345"/>
              <a:gd name="connsiteX31-8233" fmla="*/ 8701 w 10000"/>
              <a:gd name="connsiteY31-8234" fmla="*/ 3025 h 9345"/>
              <a:gd name="connsiteX32-8235" fmla="*/ 8863 w 10000"/>
              <a:gd name="connsiteY32-8236" fmla="*/ 2811 h 9345"/>
              <a:gd name="connsiteX33-8237" fmla="*/ 8863 w 10000"/>
              <a:gd name="connsiteY33-8238" fmla="*/ 2592 h 9345"/>
              <a:gd name="connsiteX34-8239" fmla="*/ 8863 w 10000"/>
              <a:gd name="connsiteY34-8240" fmla="*/ 2592 h 9345"/>
              <a:gd name="connsiteX35-8241" fmla="*/ 9026 w 10000"/>
              <a:gd name="connsiteY35-8242" fmla="*/ 2592 h 9345"/>
              <a:gd name="connsiteX36-8243" fmla="*/ 9188 w 10000"/>
              <a:gd name="connsiteY36-8244" fmla="*/ 2592 h 9345"/>
              <a:gd name="connsiteX37-8245" fmla="*/ 9188 w 10000"/>
              <a:gd name="connsiteY37-8246" fmla="*/ 2811 h 9345"/>
              <a:gd name="connsiteX38-8247" fmla="*/ 9351 w 10000"/>
              <a:gd name="connsiteY38-8248" fmla="*/ 3025 h 9345"/>
              <a:gd name="connsiteX39-8249" fmla="*/ 9351 w 10000"/>
              <a:gd name="connsiteY39-8250" fmla="*/ 3471 h 9345"/>
              <a:gd name="connsiteX40-8251" fmla="*/ 9351 w 10000"/>
              <a:gd name="connsiteY40-8252" fmla="*/ 3689 h 9345"/>
              <a:gd name="connsiteX41-8253" fmla="*/ 9351 w 10000"/>
              <a:gd name="connsiteY41-8254" fmla="*/ 4124 h 9345"/>
              <a:gd name="connsiteX42-8255" fmla="*/ 9513 w 10000"/>
              <a:gd name="connsiteY42-8256" fmla="*/ 4998 h 9345"/>
              <a:gd name="connsiteX43-8257" fmla="*/ 9513 w 10000"/>
              <a:gd name="connsiteY43-8258" fmla="*/ 5653 h 9345"/>
              <a:gd name="connsiteX44-8259" fmla="*/ 9675 w 10000"/>
              <a:gd name="connsiteY44-8260" fmla="*/ 6309 h 9345"/>
              <a:gd name="connsiteX45-8261" fmla="*/ 9837 w 10000"/>
              <a:gd name="connsiteY45-8262" fmla="*/ 6748 h 9345"/>
              <a:gd name="connsiteX46-8263" fmla="*/ 10000 w 10000"/>
              <a:gd name="connsiteY46-8264" fmla="*/ 7157 h 9345"/>
              <a:gd name="connsiteX47-8265" fmla="*/ 10000 w 10000"/>
              <a:gd name="connsiteY47-8266" fmla="*/ 7593 h 9345"/>
              <a:gd name="connsiteX48-8267" fmla="*/ 9837 w 10000"/>
              <a:gd name="connsiteY48-8268" fmla="*/ 8037 h 9345"/>
              <a:gd name="connsiteX49-8269" fmla="*/ 9513 w 10000"/>
              <a:gd name="connsiteY49-8270" fmla="*/ 8252 h 9345"/>
              <a:gd name="connsiteX50-8271" fmla="*/ 9188 w 10000"/>
              <a:gd name="connsiteY50-8272" fmla="*/ 8468 h 9345"/>
              <a:gd name="connsiteX51-8273" fmla="*/ 8701 w 10000"/>
              <a:gd name="connsiteY51-8274" fmla="*/ 8691 h 9345"/>
              <a:gd name="connsiteX52-8275" fmla="*/ 8236 w 10000"/>
              <a:gd name="connsiteY52-8276" fmla="*/ 8910 h 9345"/>
              <a:gd name="connsiteX53-8277" fmla="*/ 7749 w 10000"/>
              <a:gd name="connsiteY53-8278" fmla="*/ 9127 h 9345"/>
              <a:gd name="connsiteX54-8279" fmla="*/ 7098 w 10000"/>
              <a:gd name="connsiteY54-8280" fmla="*/ 9127 h 9345"/>
              <a:gd name="connsiteX55-8281" fmla="*/ 6287 w 10000"/>
              <a:gd name="connsiteY55-8282" fmla="*/ 9345 h 9345"/>
              <a:gd name="connsiteX56-8283" fmla="*/ 5475 w 10000"/>
              <a:gd name="connsiteY56-8284" fmla="*/ 9345 h 9345"/>
              <a:gd name="connsiteX57-8285" fmla="*/ 4502 w 10000"/>
              <a:gd name="connsiteY57-8286" fmla="*/ 9345 h 9345"/>
              <a:gd name="connsiteX58-8287" fmla="*/ 3711 w 10000"/>
              <a:gd name="connsiteY58-8288" fmla="*/ 9345 h 9345"/>
              <a:gd name="connsiteX59-8289" fmla="*/ 2899 w 10000"/>
              <a:gd name="connsiteY59-8290" fmla="*/ 9127 h 9345"/>
              <a:gd name="connsiteX60-8291" fmla="*/ 2250 w 10000"/>
              <a:gd name="connsiteY60-8292" fmla="*/ 9127 h 9345"/>
              <a:gd name="connsiteX61-8293" fmla="*/ 1764 w 10000"/>
              <a:gd name="connsiteY61-8294" fmla="*/ 8910 h 9345"/>
              <a:gd name="connsiteX62-8295" fmla="*/ 1278 w 10000"/>
              <a:gd name="connsiteY62-8296" fmla="*/ 8468 h 9345"/>
              <a:gd name="connsiteX63-8297" fmla="*/ 790 w 10000"/>
              <a:gd name="connsiteY63-8298" fmla="*/ 8252 h 9345"/>
              <a:gd name="connsiteX64-8299" fmla="*/ 486 w 10000"/>
              <a:gd name="connsiteY64-8300" fmla="*/ 7815 h 9345"/>
              <a:gd name="connsiteX65-8301" fmla="*/ 323 w 10000"/>
              <a:gd name="connsiteY65-8302" fmla="*/ 7157 h 9345"/>
              <a:gd name="connsiteX66-8303" fmla="*/ 161 w 10000"/>
              <a:gd name="connsiteY66-8304" fmla="*/ 6529 h 9345"/>
              <a:gd name="connsiteX67-8305" fmla="*/ 0 w 10000"/>
              <a:gd name="connsiteY67-8306" fmla="*/ 5653 h 9345"/>
              <a:gd name="connsiteX68-8307" fmla="*/ 0 w 10000"/>
              <a:gd name="connsiteY68-8308" fmla="*/ 4781 h 9345"/>
              <a:gd name="connsiteX69-8309" fmla="*/ 0 w 10000"/>
              <a:gd name="connsiteY69-8310" fmla="*/ 3689 h 9345"/>
              <a:gd name="connsiteX70-8311" fmla="*/ 0 w 10000"/>
              <a:gd name="connsiteY70-8312" fmla="*/ 2377 h 9345"/>
              <a:gd name="connsiteX71-8313" fmla="*/ 0 w 10000"/>
              <a:gd name="connsiteY71-8314" fmla="*/ 870 h 9345"/>
              <a:gd name="connsiteX72-8315" fmla="*/ 0 w 10000"/>
              <a:gd name="connsiteY72-8316" fmla="*/ 0 h 9345"/>
              <a:gd name="connsiteX0-8317" fmla="*/ 952 w 10000"/>
              <a:gd name="connsiteY0-8318" fmla="*/ 931 h 10000"/>
              <a:gd name="connsiteX1-8319" fmla="*/ 952 w 10000"/>
              <a:gd name="connsiteY1-8320" fmla="*/ 1632 h 10000"/>
              <a:gd name="connsiteX2-8321" fmla="*/ 952 w 10000"/>
              <a:gd name="connsiteY2-8322" fmla="*/ 2068 h 10000"/>
              <a:gd name="connsiteX3-8323" fmla="*/ 790 w 10000"/>
              <a:gd name="connsiteY3-8324" fmla="*/ 3237 h 10000"/>
              <a:gd name="connsiteX4-8325" fmla="*/ 790 w 10000"/>
              <a:gd name="connsiteY4-8326" fmla="*/ 4181 h 10000"/>
              <a:gd name="connsiteX5-8327" fmla="*/ 952 w 10000"/>
              <a:gd name="connsiteY5-8328" fmla="*/ 4880 h 10000"/>
              <a:gd name="connsiteX6-8329" fmla="*/ 952 w 10000"/>
              <a:gd name="connsiteY6-8330" fmla="*/ 5581 h 10000"/>
              <a:gd name="connsiteX7-8331" fmla="*/ 1115 w 10000"/>
              <a:gd name="connsiteY7-8332" fmla="*/ 6284 h 10000"/>
              <a:gd name="connsiteX8-8333" fmla="*/ 1278 w 10000"/>
              <a:gd name="connsiteY8-8334" fmla="*/ 6987 h 10000"/>
              <a:gd name="connsiteX9-8335" fmla="*/ 1440 w 10000"/>
              <a:gd name="connsiteY9-8336" fmla="*/ 7423 h 10000"/>
              <a:gd name="connsiteX10-8337" fmla="*/ 1764 w 10000"/>
              <a:gd name="connsiteY10-8338" fmla="*/ 7659 h 10000"/>
              <a:gd name="connsiteX11-8339" fmla="*/ 2088 w 10000"/>
              <a:gd name="connsiteY11-8340" fmla="*/ 7893 h 10000"/>
              <a:gd name="connsiteX12-8341" fmla="*/ 2575 w 10000"/>
              <a:gd name="connsiteY12-8342" fmla="*/ 8125 h 10000"/>
              <a:gd name="connsiteX13-8343" fmla="*/ 3224 w 10000"/>
              <a:gd name="connsiteY13-8344" fmla="*/ 8363 h 10000"/>
              <a:gd name="connsiteX14-8345" fmla="*/ 3873 w 10000"/>
              <a:gd name="connsiteY14-8346" fmla="*/ 8363 h 10000"/>
              <a:gd name="connsiteX15-8347" fmla="*/ 4502 w 10000"/>
              <a:gd name="connsiteY15-8348" fmla="*/ 8363 h 10000"/>
              <a:gd name="connsiteX16-8349" fmla="*/ 5151 w 10000"/>
              <a:gd name="connsiteY16-8350" fmla="*/ 8363 h 10000"/>
              <a:gd name="connsiteX17-8351" fmla="*/ 5639 w 10000"/>
              <a:gd name="connsiteY17-8352" fmla="*/ 8363 h 10000"/>
              <a:gd name="connsiteX18-8353" fmla="*/ 6125 w 10000"/>
              <a:gd name="connsiteY18-8354" fmla="*/ 8125 h 10000"/>
              <a:gd name="connsiteX19-8355" fmla="*/ 6938 w 10000"/>
              <a:gd name="connsiteY19-8356" fmla="*/ 7893 h 10000"/>
              <a:gd name="connsiteX20-8357" fmla="*/ 7586 w 10000"/>
              <a:gd name="connsiteY20-8358" fmla="*/ 7659 h 10000"/>
              <a:gd name="connsiteX21-8359" fmla="*/ 7749 w 10000"/>
              <a:gd name="connsiteY21-8360" fmla="*/ 7423 h 10000"/>
              <a:gd name="connsiteX22-8361" fmla="*/ 7911 w 10000"/>
              <a:gd name="connsiteY22-8362" fmla="*/ 7221 h 10000"/>
              <a:gd name="connsiteX23-8363" fmla="*/ 8072 w 10000"/>
              <a:gd name="connsiteY23-8364" fmla="*/ 6987 h 10000"/>
              <a:gd name="connsiteX24-8365" fmla="*/ 8236 w 10000"/>
              <a:gd name="connsiteY24-8366" fmla="*/ 6751 h 10000"/>
              <a:gd name="connsiteX25-8367" fmla="*/ 8377 w 10000"/>
              <a:gd name="connsiteY25-8368" fmla="*/ 5815 h 10000"/>
              <a:gd name="connsiteX26-8369" fmla="*/ 8539 w 10000"/>
              <a:gd name="connsiteY26-8370" fmla="*/ 4880 h 10000"/>
              <a:gd name="connsiteX27-8371" fmla="*/ 8701 w 10000"/>
              <a:gd name="connsiteY27-8372" fmla="*/ 4413 h 10000"/>
              <a:gd name="connsiteX28-8373" fmla="*/ 8701 w 10000"/>
              <a:gd name="connsiteY28-8374" fmla="*/ 3948 h 10000"/>
              <a:gd name="connsiteX29-8375" fmla="*/ 8701 w 10000"/>
              <a:gd name="connsiteY29-8376" fmla="*/ 3477 h 10000"/>
              <a:gd name="connsiteX30-8377" fmla="*/ 8701 w 10000"/>
              <a:gd name="connsiteY30-8378" fmla="*/ 3237 h 10000"/>
              <a:gd name="connsiteX31-8379" fmla="*/ 8863 w 10000"/>
              <a:gd name="connsiteY31-8380" fmla="*/ 3008 h 10000"/>
              <a:gd name="connsiteX32-8381" fmla="*/ 8863 w 10000"/>
              <a:gd name="connsiteY32-8382" fmla="*/ 2774 h 10000"/>
              <a:gd name="connsiteX33-8383" fmla="*/ 8863 w 10000"/>
              <a:gd name="connsiteY33-8384" fmla="*/ 2774 h 10000"/>
              <a:gd name="connsiteX34-8385" fmla="*/ 9026 w 10000"/>
              <a:gd name="connsiteY34-8386" fmla="*/ 2774 h 10000"/>
              <a:gd name="connsiteX35-8387" fmla="*/ 9188 w 10000"/>
              <a:gd name="connsiteY35-8388" fmla="*/ 2774 h 10000"/>
              <a:gd name="connsiteX36-8389" fmla="*/ 9188 w 10000"/>
              <a:gd name="connsiteY36-8390" fmla="*/ 3008 h 10000"/>
              <a:gd name="connsiteX37-8391" fmla="*/ 9351 w 10000"/>
              <a:gd name="connsiteY37-8392" fmla="*/ 3237 h 10000"/>
              <a:gd name="connsiteX38-8393" fmla="*/ 9351 w 10000"/>
              <a:gd name="connsiteY38-8394" fmla="*/ 3714 h 10000"/>
              <a:gd name="connsiteX39-8395" fmla="*/ 9351 w 10000"/>
              <a:gd name="connsiteY39-8396" fmla="*/ 3948 h 10000"/>
              <a:gd name="connsiteX40-8397" fmla="*/ 9351 w 10000"/>
              <a:gd name="connsiteY40-8398" fmla="*/ 4413 h 10000"/>
              <a:gd name="connsiteX41-8399" fmla="*/ 9513 w 10000"/>
              <a:gd name="connsiteY41-8400" fmla="*/ 5348 h 10000"/>
              <a:gd name="connsiteX42-8401" fmla="*/ 9513 w 10000"/>
              <a:gd name="connsiteY42-8402" fmla="*/ 6049 h 10000"/>
              <a:gd name="connsiteX43-8403" fmla="*/ 9675 w 10000"/>
              <a:gd name="connsiteY43-8404" fmla="*/ 6751 h 10000"/>
              <a:gd name="connsiteX44-8405" fmla="*/ 9837 w 10000"/>
              <a:gd name="connsiteY44-8406" fmla="*/ 7221 h 10000"/>
              <a:gd name="connsiteX45-8407" fmla="*/ 10000 w 10000"/>
              <a:gd name="connsiteY45-8408" fmla="*/ 7659 h 10000"/>
              <a:gd name="connsiteX46-8409" fmla="*/ 10000 w 10000"/>
              <a:gd name="connsiteY46-8410" fmla="*/ 8125 h 10000"/>
              <a:gd name="connsiteX47-8411" fmla="*/ 9837 w 10000"/>
              <a:gd name="connsiteY47-8412" fmla="*/ 8600 h 10000"/>
              <a:gd name="connsiteX48-8413" fmla="*/ 9513 w 10000"/>
              <a:gd name="connsiteY48-8414" fmla="*/ 8830 h 10000"/>
              <a:gd name="connsiteX49-8415" fmla="*/ 9188 w 10000"/>
              <a:gd name="connsiteY49-8416" fmla="*/ 9062 h 10000"/>
              <a:gd name="connsiteX50-8417" fmla="*/ 8701 w 10000"/>
              <a:gd name="connsiteY50-8418" fmla="*/ 9300 h 10000"/>
              <a:gd name="connsiteX51-8419" fmla="*/ 8236 w 10000"/>
              <a:gd name="connsiteY51-8420" fmla="*/ 9535 h 10000"/>
              <a:gd name="connsiteX52-8421" fmla="*/ 7749 w 10000"/>
              <a:gd name="connsiteY52-8422" fmla="*/ 9767 h 10000"/>
              <a:gd name="connsiteX53-8423" fmla="*/ 7098 w 10000"/>
              <a:gd name="connsiteY53-8424" fmla="*/ 9767 h 10000"/>
              <a:gd name="connsiteX54-8425" fmla="*/ 6287 w 10000"/>
              <a:gd name="connsiteY54-8426" fmla="*/ 10000 h 10000"/>
              <a:gd name="connsiteX55-8427" fmla="*/ 5475 w 10000"/>
              <a:gd name="connsiteY55-8428" fmla="*/ 10000 h 10000"/>
              <a:gd name="connsiteX56-8429" fmla="*/ 4502 w 10000"/>
              <a:gd name="connsiteY56-8430" fmla="*/ 10000 h 10000"/>
              <a:gd name="connsiteX57-8431" fmla="*/ 3711 w 10000"/>
              <a:gd name="connsiteY57-8432" fmla="*/ 10000 h 10000"/>
              <a:gd name="connsiteX58-8433" fmla="*/ 2899 w 10000"/>
              <a:gd name="connsiteY58-8434" fmla="*/ 9767 h 10000"/>
              <a:gd name="connsiteX59-8435" fmla="*/ 2250 w 10000"/>
              <a:gd name="connsiteY59-8436" fmla="*/ 9767 h 10000"/>
              <a:gd name="connsiteX60-8437" fmla="*/ 1764 w 10000"/>
              <a:gd name="connsiteY60-8438" fmla="*/ 9535 h 10000"/>
              <a:gd name="connsiteX61-8439" fmla="*/ 1278 w 10000"/>
              <a:gd name="connsiteY61-8440" fmla="*/ 9062 h 10000"/>
              <a:gd name="connsiteX62-8441" fmla="*/ 790 w 10000"/>
              <a:gd name="connsiteY62-8442" fmla="*/ 8830 h 10000"/>
              <a:gd name="connsiteX63-8443" fmla="*/ 486 w 10000"/>
              <a:gd name="connsiteY63-8444" fmla="*/ 8363 h 10000"/>
              <a:gd name="connsiteX64-8445" fmla="*/ 323 w 10000"/>
              <a:gd name="connsiteY64-8446" fmla="*/ 7659 h 10000"/>
              <a:gd name="connsiteX65-8447" fmla="*/ 161 w 10000"/>
              <a:gd name="connsiteY65-8448" fmla="*/ 6987 h 10000"/>
              <a:gd name="connsiteX66-8449" fmla="*/ 0 w 10000"/>
              <a:gd name="connsiteY66-8450" fmla="*/ 6049 h 10000"/>
              <a:gd name="connsiteX67-8451" fmla="*/ 0 w 10000"/>
              <a:gd name="connsiteY67-8452" fmla="*/ 5116 h 10000"/>
              <a:gd name="connsiteX68-8453" fmla="*/ 0 w 10000"/>
              <a:gd name="connsiteY68-8454" fmla="*/ 3948 h 10000"/>
              <a:gd name="connsiteX69-8455" fmla="*/ 0 w 10000"/>
              <a:gd name="connsiteY69-8456" fmla="*/ 2544 h 10000"/>
              <a:gd name="connsiteX70-8457" fmla="*/ 0 w 10000"/>
              <a:gd name="connsiteY70-8458" fmla="*/ 931 h 10000"/>
              <a:gd name="connsiteX71-8459" fmla="*/ 0 w 10000"/>
              <a:gd name="connsiteY71-8460" fmla="*/ 0 h 10000"/>
              <a:gd name="connsiteX0-8461" fmla="*/ 952 w 10000"/>
              <a:gd name="connsiteY0-8462" fmla="*/ 1632 h 10000"/>
              <a:gd name="connsiteX1-8463" fmla="*/ 952 w 10000"/>
              <a:gd name="connsiteY1-8464" fmla="*/ 2068 h 10000"/>
              <a:gd name="connsiteX2-8465" fmla="*/ 790 w 10000"/>
              <a:gd name="connsiteY2-8466" fmla="*/ 3237 h 10000"/>
              <a:gd name="connsiteX3-8467" fmla="*/ 790 w 10000"/>
              <a:gd name="connsiteY3-8468" fmla="*/ 4181 h 10000"/>
              <a:gd name="connsiteX4-8469" fmla="*/ 952 w 10000"/>
              <a:gd name="connsiteY4-8470" fmla="*/ 4880 h 10000"/>
              <a:gd name="connsiteX5-8471" fmla="*/ 952 w 10000"/>
              <a:gd name="connsiteY5-8472" fmla="*/ 5581 h 10000"/>
              <a:gd name="connsiteX6-8473" fmla="*/ 1115 w 10000"/>
              <a:gd name="connsiteY6-8474" fmla="*/ 6284 h 10000"/>
              <a:gd name="connsiteX7-8475" fmla="*/ 1278 w 10000"/>
              <a:gd name="connsiteY7-8476" fmla="*/ 6987 h 10000"/>
              <a:gd name="connsiteX8-8477" fmla="*/ 1440 w 10000"/>
              <a:gd name="connsiteY8-8478" fmla="*/ 7423 h 10000"/>
              <a:gd name="connsiteX9-8479" fmla="*/ 1764 w 10000"/>
              <a:gd name="connsiteY9-8480" fmla="*/ 7659 h 10000"/>
              <a:gd name="connsiteX10-8481" fmla="*/ 2088 w 10000"/>
              <a:gd name="connsiteY10-8482" fmla="*/ 7893 h 10000"/>
              <a:gd name="connsiteX11-8483" fmla="*/ 2575 w 10000"/>
              <a:gd name="connsiteY11-8484" fmla="*/ 8125 h 10000"/>
              <a:gd name="connsiteX12-8485" fmla="*/ 3224 w 10000"/>
              <a:gd name="connsiteY12-8486" fmla="*/ 8363 h 10000"/>
              <a:gd name="connsiteX13-8487" fmla="*/ 3873 w 10000"/>
              <a:gd name="connsiteY13-8488" fmla="*/ 8363 h 10000"/>
              <a:gd name="connsiteX14-8489" fmla="*/ 4502 w 10000"/>
              <a:gd name="connsiteY14-8490" fmla="*/ 8363 h 10000"/>
              <a:gd name="connsiteX15-8491" fmla="*/ 5151 w 10000"/>
              <a:gd name="connsiteY15-8492" fmla="*/ 8363 h 10000"/>
              <a:gd name="connsiteX16-8493" fmla="*/ 5639 w 10000"/>
              <a:gd name="connsiteY16-8494" fmla="*/ 8363 h 10000"/>
              <a:gd name="connsiteX17-8495" fmla="*/ 6125 w 10000"/>
              <a:gd name="connsiteY17-8496" fmla="*/ 8125 h 10000"/>
              <a:gd name="connsiteX18-8497" fmla="*/ 6938 w 10000"/>
              <a:gd name="connsiteY18-8498" fmla="*/ 7893 h 10000"/>
              <a:gd name="connsiteX19-8499" fmla="*/ 7586 w 10000"/>
              <a:gd name="connsiteY19-8500" fmla="*/ 7659 h 10000"/>
              <a:gd name="connsiteX20-8501" fmla="*/ 7749 w 10000"/>
              <a:gd name="connsiteY20-8502" fmla="*/ 7423 h 10000"/>
              <a:gd name="connsiteX21-8503" fmla="*/ 7911 w 10000"/>
              <a:gd name="connsiteY21-8504" fmla="*/ 7221 h 10000"/>
              <a:gd name="connsiteX22-8505" fmla="*/ 8072 w 10000"/>
              <a:gd name="connsiteY22-8506" fmla="*/ 6987 h 10000"/>
              <a:gd name="connsiteX23-8507" fmla="*/ 8236 w 10000"/>
              <a:gd name="connsiteY23-8508" fmla="*/ 6751 h 10000"/>
              <a:gd name="connsiteX24-8509" fmla="*/ 8377 w 10000"/>
              <a:gd name="connsiteY24-8510" fmla="*/ 5815 h 10000"/>
              <a:gd name="connsiteX25-8511" fmla="*/ 8539 w 10000"/>
              <a:gd name="connsiteY25-8512" fmla="*/ 4880 h 10000"/>
              <a:gd name="connsiteX26-8513" fmla="*/ 8701 w 10000"/>
              <a:gd name="connsiteY26-8514" fmla="*/ 4413 h 10000"/>
              <a:gd name="connsiteX27-8515" fmla="*/ 8701 w 10000"/>
              <a:gd name="connsiteY27-8516" fmla="*/ 3948 h 10000"/>
              <a:gd name="connsiteX28-8517" fmla="*/ 8701 w 10000"/>
              <a:gd name="connsiteY28-8518" fmla="*/ 3477 h 10000"/>
              <a:gd name="connsiteX29-8519" fmla="*/ 8701 w 10000"/>
              <a:gd name="connsiteY29-8520" fmla="*/ 3237 h 10000"/>
              <a:gd name="connsiteX30-8521" fmla="*/ 8863 w 10000"/>
              <a:gd name="connsiteY30-8522" fmla="*/ 3008 h 10000"/>
              <a:gd name="connsiteX31-8523" fmla="*/ 8863 w 10000"/>
              <a:gd name="connsiteY31-8524" fmla="*/ 2774 h 10000"/>
              <a:gd name="connsiteX32-8525" fmla="*/ 8863 w 10000"/>
              <a:gd name="connsiteY32-8526" fmla="*/ 2774 h 10000"/>
              <a:gd name="connsiteX33-8527" fmla="*/ 9026 w 10000"/>
              <a:gd name="connsiteY33-8528" fmla="*/ 2774 h 10000"/>
              <a:gd name="connsiteX34-8529" fmla="*/ 9188 w 10000"/>
              <a:gd name="connsiteY34-8530" fmla="*/ 2774 h 10000"/>
              <a:gd name="connsiteX35-8531" fmla="*/ 9188 w 10000"/>
              <a:gd name="connsiteY35-8532" fmla="*/ 3008 h 10000"/>
              <a:gd name="connsiteX36-8533" fmla="*/ 9351 w 10000"/>
              <a:gd name="connsiteY36-8534" fmla="*/ 3237 h 10000"/>
              <a:gd name="connsiteX37-8535" fmla="*/ 9351 w 10000"/>
              <a:gd name="connsiteY37-8536" fmla="*/ 3714 h 10000"/>
              <a:gd name="connsiteX38-8537" fmla="*/ 9351 w 10000"/>
              <a:gd name="connsiteY38-8538" fmla="*/ 3948 h 10000"/>
              <a:gd name="connsiteX39-8539" fmla="*/ 9351 w 10000"/>
              <a:gd name="connsiteY39-8540" fmla="*/ 4413 h 10000"/>
              <a:gd name="connsiteX40-8541" fmla="*/ 9513 w 10000"/>
              <a:gd name="connsiteY40-8542" fmla="*/ 5348 h 10000"/>
              <a:gd name="connsiteX41-8543" fmla="*/ 9513 w 10000"/>
              <a:gd name="connsiteY41-8544" fmla="*/ 6049 h 10000"/>
              <a:gd name="connsiteX42-8545" fmla="*/ 9675 w 10000"/>
              <a:gd name="connsiteY42-8546" fmla="*/ 6751 h 10000"/>
              <a:gd name="connsiteX43-8547" fmla="*/ 9837 w 10000"/>
              <a:gd name="connsiteY43-8548" fmla="*/ 7221 h 10000"/>
              <a:gd name="connsiteX44-8549" fmla="*/ 10000 w 10000"/>
              <a:gd name="connsiteY44-8550" fmla="*/ 7659 h 10000"/>
              <a:gd name="connsiteX45-8551" fmla="*/ 10000 w 10000"/>
              <a:gd name="connsiteY45-8552" fmla="*/ 8125 h 10000"/>
              <a:gd name="connsiteX46-8553" fmla="*/ 9837 w 10000"/>
              <a:gd name="connsiteY46-8554" fmla="*/ 8600 h 10000"/>
              <a:gd name="connsiteX47-8555" fmla="*/ 9513 w 10000"/>
              <a:gd name="connsiteY47-8556" fmla="*/ 8830 h 10000"/>
              <a:gd name="connsiteX48-8557" fmla="*/ 9188 w 10000"/>
              <a:gd name="connsiteY48-8558" fmla="*/ 9062 h 10000"/>
              <a:gd name="connsiteX49-8559" fmla="*/ 8701 w 10000"/>
              <a:gd name="connsiteY49-8560" fmla="*/ 9300 h 10000"/>
              <a:gd name="connsiteX50-8561" fmla="*/ 8236 w 10000"/>
              <a:gd name="connsiteY50-8562" fmla="*/ 9535 h 10000"/>
              <a:gd name="connsiteX51-8563" fmla="*/ 7749 w 10000"/>
              <a:gd name="connsiteY51-8564" fmla="*/ 9767 h 10000"/>
              <a:gd name="connsiteX52-8565" fmla="*/ 7098 w 10000"/>
              <a:gd name="connsiteY52-8566" fmla="*/ 9767 h 10000"/>
              <a:gd name="connsiteX53-8567" fmla="*/ 6287 w 10000"/>
              <a:gd name="connsiteY53-8568" fmla="*/ 10000 h 10000"/>
              <a:gd name="connsiteX54-8569" fmla="*/ 5475 w 10000"/>
              <a:gd name="connsiteY54-8570" fmla="*/ 10000 h 10000"/>
              <a:gd name="connsiteX55-8571" fmla="*/ 4502 w 10000"/>
              <a:gd name="connsiteY55-8572" fmla="*/ 10000 h 10000"/>
              <a:gd name="connsiteX56-8573" fmla="*/ 3711 w 10000"/>
              <a:gd name="connsiteY56-8574" fmla="*/ 10000 h 10000"/>
              <a:gd name="connsiteX57-8575" fmla="*/ 2899 w 10000"/>
              <a:gd name="connsiteY57-8576" fmla="*/ 9767 h 10000"/>
              <a:gd name="connsiteX58-8577" fmla="*/ 2250 w 10000"/>
              <a:gd name="connsiteY58-8578" fmla="*/ 9767 h 10000"/>
              <a:gd name="connsiteX59-8579" fmla="*/ 1764 w 10000"/>
              <a:gd name="connsiteY59-8580" fmla="*/ 9535 h 10000"/>
              <a:gd name="connsiteX60-8581" fmla="*/ 1278 w 10000"/>
              <a:gd name="connsiteY60-8582" fmla="*/ 9062 h 10000"/>
              <a:gd name="connsiteX61-8583" fmla="*/ 790 w 10000"/>
              <a:gd name="connsiteY61-8584" fmla="*/ 8830 h 10000"/>
              <a:gd name="connsiteX62-8585" fmla="*/ 486 w 10000"/>
              <a:gd name="connsiteY62-8586" fmla="*/ 8363 h 10000"/>
              <a:gd name="connsiteX63-8587" fmla="*/ 323 w 10000"/>
              <a:gd name="connsiteY63-8588" fmla="*/ 7659 h 10000"/>
              <a:gd name="connsiteX64-8589" fmla="*/ 161 w 10000"/>
              <a:gd name="connsiteY64-8590" fmla="*/ 6987 h 10000"/>
              <a:gd name="connsiteX65-8591" fmla="*/ 0 w 10000"/>
              <a:gd name="connsiteY65-8592" fmla="*/ 6049 h 10000"/>
              <a:gd name="connsiteX66-8593" fmla="*/ 0 w 10000"/>
              <a:gd name="connsiteY66-8594" fmla="*/ 5116 h 10000"/>
              <a:gd name="connsiteX67-8595" fmla="*/ 0 w 10000"/>
              <a:gd name="connsiteY67-8596" fmla="*/ 3948 h 10000"/>
              <a:gd name="connsiteX68-8597" fmla="*/ 0 w 10000"/>
              <a:gd name="connsiteY68-8598" fmla="*/ 2544 h 10000"/>
              <a:gd name="connsiteX69-8599" fmla="*/ 0 w 10000"/>
              <a:gd name="connsiteY69-8600" fmla="*/ 931 h 10000"/>
              <a:gd name="connsiteX70-8601" fmla="*/ 0 w 10000"/>
              <a:gd name="connsiteY70-8602" fmla="*/ 0 h 10000"/>
              <a:gd name="connsiteX0-8603" fmla="*/ 952 w 10000"/>
              <a:gd name="connsiteY0-8604" fmla="*/ 701 h 9069"/>
              <a:gd name="connsiteX1-8605" fmla="*/ 952 w 10000"/>
              <a:gd name="connsiteY1-8606" fmla="*/ 1137 h 9069"/>
              <a:gd name="connsiteX2-8607" fmla="*/ 790 w 10000"/>
              <a:gd name="connsiteY2-8608" fmla="*/ 2306 h 9069"/>
              <a:gd name="connsiteX3-8609" fmla="*/ 790 w 10000"/>
              <a:gd name="connsiteY3-8610" fmla="*/ 3250 h 9069"/>
              <a:gd name="connsiteX4-8611" fmla="*/ 952 w 10000"/>
              <a:gd name="connsiteY4-8612" fmla="*/ 3949 h 9069"/>
              <a:gd name="connsiteX5-8613" fmla="*/ 952 w 10000"/>
              <a:gd name="connsiteY5-8614" fmla="*/ 4650 h 9069"/>
              <a:gd name="connsiteX6-8615" fmla="*/ 1115 w 10000"/>
              <a:gd name="connsiteY6-8616" fmla="*/ 5353 h 9069"/>
              <a:gd name="connsiteX7-8617" fmla="*/ 1278 w 10000"/>
              <a:gd name="connsiteY7-8618" fmla="*/ 6056 h 9069"/>
              <a:gd name="connsiteX8-8619" fmla="*/ 1440 w 10000"/>
              <a:gd name="connsiteY8-8620" fmla="*/ 6492 h 9069"/>
              <a:gd name="connsiteX9-8621" fmla="*/ 1764 w 10000"/>
              <a:gd name="connsiteY9-8622" fmla="*/ 6728 h 9069"/>
              <a:gd name="connsiteX10-8623" fmla="*/ 2088 w 10000"/>
              <a:gd name="connsiteY10-8624" fmla="*/ 6962 h 9069"/>
              <a:gd name="connsiteX11-8625" fmla="*/ 2575 w 10000"/>
              <a:gd name="connsiteY11-8626" fmla="*/ 7194 h 9069"/>
              <a:gd name="connsiteX12-8627" fmla="*/ 3224 w 10000"/>
              <a:gd name="connsiteY12-8628" fmla="*/ 7432 h 9069"/>
              <a:gd name="connsiteX13-8629" fmla="*/ 3873 w 10000"/>
              <a:gd name="connsiteY13-8630" fmla="*/ 7432 h 9069"/>
              <a:gd name="connsiteX14-8631" fmla="*/ 4502 w 10000"/>
              <a:gd name="connsiteY14-8632" fmla="*/ 7432 h 9069"/>
              <a:gd name="connsiteX15-8633" fmla="*/ 5151 w 10000"/>
              <a:gd name="connsiteY15-8634" fmla="*/ 7432 h 9069"/>
              <a:gd name="connsiteX16-8635" fmla="*/ 5639 w 10000"/>
              <a:gd name="connsiteY16-8636" fmla="*/ 7432 h 9069"/>
              <a:gd name="connsiteX17-8637" fmla="*/ 6125 w 10000"/>
              <a:gd name="connsiteY17-8638" fmla="*/ 7194 h 9069"/>
              <a:gd name="connsiteX18-8639" fmla="*/ 6938 w 10000"/>
              <a:gd name="connsiteY18-8640" fmla="*/ 6962 h 9069"/>
              <a:gd name="connsiteX19-8641" fmla="*/ 7586 w 10000"/>
              <a:gd name="connsiteY19-8642" fmla="*/ 6728 h 9069"/>
              <a:gd name="connsiteX20-8643" fmla="*/ 7749 w 10000"/>
              <a:gd name="connsiteY20-8644" fmla="*/ 6492 h 9069"/>
              <a:gd name="connsiteX21-8645" fmla="*/ 7911 w 10000"/>
              <a:gd name="connsiteY21-8646" fmla="*/ 6290 h 9069"/>
              <a:gd name="connsiteX22-8647" fmla="*/ 8072 w 10000"/>
              <a:gd name="connsiteY22-8648" fmla="*/ 6056 h 9069"/>
              <a:gd name="connsiteX23-8649" fmla="*/ 8236 w 10000"/>
              <a:gd name="connsiteY23-8650" fmla="*/ 5820 h 9069"/>
              <a:gd name="connsiteX24-8651" fmla="*/ 8377 w 10000"/>
              <a:gd name="connsiteY24-8652" fmla="*/ 4884 h 9069"/>
              <a:gd name="connsiteX25-8653" fmla="*/ 8539 w 10000"/>
              <a:gd name="connsiteY25-8654" fmla="*/ 3949 h 9069"/>
              <a:gd name="connsiteX26-8655" fmla="*/ 8701 w 10000"/>
              <a:gd name="connsiteY26-8656" fmla="*/ 3482 h 9069"/>
              <a:gd name="connsiteX27-8657" fmla="*/ 8701 w 10000"/>
              <a:gd name="connsiteY27-8658" fmla="*/ 3017 h 9069"/>
              <a:gd name="connsiteX28-8659" fmla="*/ 8701 w 10000"/>
              <a:gd name="connsiteY28-8660" fmla="*/ 2546 h 9069"/>
              <a:gd name="connsiteX29-8661" fmla="*/ 8701 w 10000"/>
              <a:gd name="connsiteY29-8662" fmla="*/ 2306 h 9069"/>
              <a:gd name="connsiteX30-8663" fmla="*/ 8863 w 10000"/>
              <a:gd name="connsiteY30-8664" fmla="*/ 2077 h 9069"/>
              <a:gd name="connsiteX31-8665" fmla="*/ 8863 w 10000"/>
              <a:gd name="connsiteY31-8666" fmla="*/ 1843 h 9069"/>
              <a:gd name="connsiteX32-8667" fmla="*/ 8863 w 10000"/>
              <a:gd name="connsiteY32-8668" fmla="*/ 1843 h 9069"/>
              <a:gd name="connsiteX33-8669" fmla="*/ 9026 w 10000"/>
              <a:gd name="connsiteY33-8670" fmla="*/ 1843 h 9069"/>
              <a:gd name="connsiteX34-8671" fmla="*/ 9188 w 10000"/>
              <a:gd name="connsiteY34-8672" fmla="*/ 1843 h 9069"/>
              <a:gd name="connsiteX35-8673" fmla="*/ 9188 w 10000"/>
              <a:gd name="connsiteY35-8674" fmla="*/ 2077 h 9069"/>
              <a:gd name="connsiteX36-8675" fmla="*/ 9351 w 10000"/>
              <a:gd name="connsiteY36-8676" fmla="*/ 2306 h 9069"/>
              <a:gd name="connsiteX37-8677" fmla="*/ 9351 w 10000"/>
              <a:gd name="connsiteY37-8678" fmla="*/ 2783 h 9069"/>
              <a:gd name="connsiteX38-8679" fmla="*/ 9351 w 10000"/>
              <a:gd name="connsiteY38-8680" fmla="*/ 3017 h 9069"/>
              <a:gd name="connsiteX39-8681" fmla="*/ 9351 w 10000"/>
              <a:gd name="connsiteY39-8682" fmla="*/ 3482 h 9069"/>
              <a:gd name="connsiteX40-8683" fmla="*/ 9513 w 10000"/>
              <a:gd name="connsiteY40-8684" fmla="*/ 4417 h 9069"/>
              <a:gd name="connsiteX41-8685" fmla="*/ 9513 w 10000"/>
              <a:gd name="connsiteY41-8686" fmla="*/ 5118 h 9069"/>
              <a:gd name="connsiteX42-8687" fmla="*/ 9675 w 10000"/>
              <a:gd name="connsiteY42-8688" fmla="*/ 5820 h 9069"/>
              <a:gd name="connsiteX43-8689" fmla="*/ 9837 w 10000"/>
              <a:gd name="connsiteY43-8690" fmla="*/ 6290 h 9069"/>
              <a:gd name="connsiteX44-8691" fmla="*/ 10000 w 10000"/>
              <a:gd name="connsiteY44-8692" fmla="*/ 6728 h 9069"/>
              <a:gd name="connsiteX45-8693" fmla="*/ 10000 w 10000"/>
              <a:gd name="connsiteY45-8694" fmla="*/ 7194 h 9069"/>
              <a:gd name="connsiteX46-8695" fmla="*/ 9837 w 10000"/>
              <a:gd name="connsiteY46-8696" fmla="*/ 7669 h 9069"/>
              <a:gd name="connsiteX47-8697" fmla="*/ 9513 w 10000"/>
              <a:gd name="connsiteY47-8698" fmla="*/ 7899 h 9069"/>
              <a:gd name="connsiteX48-8699" fmla="*/ 9188 w 10000"/>
              <a:gd name="connsiteY48-8700" fmla="*/ 8131 h 9069"/>
              <a:gd name="connsiteX49-8701" fmla="*/ 8701 w 10000"/>
              <a:gd name="connsiteY49-8702" fmla="*/ 8369 h 9069"/>
              <a:gd name="connsiteX50-8703" fmla="*/ 8236 w 10000"/>
              <a:gd name="connsiteY50-8704" fmla="*/ 8604 h 9069"/>
              <a:gd name="connsiteX51-8705" fmla="*/ 7749 w 10000"/>
              <a:gd name="connsiteY51-8706" fmla="*/ 8836 h 9069"/>
              <a:gd name="connsiteX52-8707" fmla="*/ 7098 w 10000"/>
              <a:gd name="connsiteY52-8708" fmla="*/ 8836 h 9069"/>
              <a:gd name="connsiteX53-8709" fmla="*/ 6287 w 10000"/>
              <a:gd name="connsiteY53-8710" fmla="*/ 9069 h 9069"/>
              <a:gd name="connsiteX54-8711" fmla="*/ 5475 w 10000"/>
              <a:gd name="connsiteY54-8712" fmla="*/ 9069 h 9069"/>
              <a:gd name="connsiteX55-8713" fmla="*/ 4502 w 10000"/>
              <a:gd name="connsiteY55-8714" fmla="*/ 9069 h 9069"/>
              <a:gd name="connsiteX56-8715" fmla="*/ 3711 w 10000"/>
              <a:gd name="connsiteY56-8716" fmla="*/ 9069 h 9069"/>
              <a:gd name="connsiteX57-8717" fmla="*/ 2899 w 10000"/>
              <a:gd name="connsiteY57-8718" fmla="*/ 8836 h 9069"/>
              <a:gd name="connsiteX58-8719" fmla="*/ 2250 w 10000"/>
              <a:gd name="connsiteY58-8720" fmla="*/ 8836 h 9069"/>
              <a:gd name="connsiteX59-8721" fmla="*/ 1764 w 10000"/>
              <a:gd name="connsiteY59-8722" fmla="*/ 8604 h 9069"/>
              <a:gd name="connsiteX60-8723" fmla="*/ 1278 w 10000"/>
              <a:gd name="connsiteY60-8724" fmla="*/ 8131 h 9069"/>
              <a:gd name="connsiteX61-8725" fmla="*/ 790 w 10000"/>
              <a:gd name="connsiteY61-8726" fmla="*/ 7899 h 9069"/>
              <a:gd name="connsiteX62-8727" fmla="*/ 486 w 10000"/>
              <a:gd name="connsiteY62-8728" fmla="*/ 7432 h 9069"/>
              <a:gd name="connsiteX63-8729" fmla="*/ 323 w 10000"/>
              <a:gd name="connsiteY63-8730" fmla="*/ 6728 h 9069"/>
              <a:gd name="connsiteX64-8731" fmla="*/ 161 w 10000"/>
              <a:gd name="connsiteY64-8732" fmla="*/ 6056 h 9069"/>
              <a:gd name="connsiteX65-8733" fmla="*/ 0 w 10000"/>
              <a:gd name="connsiteY65-8734" fmla="*/ 5118 h 9069"/>
              <a:gd name="connsiteX66-8735" fmla="*/ 0 w 10000"/>
              <a:gd name="connsiteY66-8736" fmla="*/ 4185 h 9069"/>
              <a:gd name="connsiteX67-8737" fmla="*/ 0 w 10000"/>
              <a:gd name="connsiteY67-8738" fmla="*/ 3017 h 9069"/>
              <a:gd name="connsiteX68-8739" fmla="*/ 0 w 10000"/>
              <a:gd name="connsiteY68-8740" fmla="*/ 1613 h 9069"/>
              <a:gd name="connsiteX69-8741" fmla="*/ 0 w 10000"/>
              <a:gd name="connsiteY69-8742" fmla="*/ 0 h 9069"/>
              <a:gd name="connsiteX0-8743" fmla="*/ 952 w 10000"/>
              <a:gd name="connsiteY0-8744" fmla="*/ 0 h 9227"/>
              <a:gd name="connsiteX1-8745" fmla="*/ 952 w 10000"/>
              <a:gd name="connsiteY1-8746" fmla="*/ 481 h 9227"/>
              <a:gd name="connsiteX2-8747" fmla="*/ 790 w 10000"/>
              <a:gd name="connsiteY2-8748" fmla="*/ 1770 h 9227"/>
              <a:gd name="connsiteX3-8749" fmla="*/ 790 w 10000"/>
              <a:gd name="connsiteY3-8750" fmla="*/ 2811 h 9227"/>
              <a:gd name="connsiteX4-8751" fmla="*/ 952 w 10000"/>
              <a:gd name="connsiteY4-8752" fmla="*/ 3581 h 9227"/>
              <a:gd name="connsiteX5-8753" fmla="*/ 952 w 10000"/>
              <a:gd name="connsiteY5-8754" fmla="*/ 4354 h 9227"/>
              <a:gd name="connsiteX6-8755" fmla="*/ 1115 w 10000"/>
              <a:gd name="connsiteY6-8756" fmla="*/ 5130 h 9227"/>
              <a:gd name="connsiteX7-8757" fmla="*/ 1278 w 10000"/>
              <a:gd name="connsiteY7-8758" fmla="*/ 5905 h 9227"/>
              <a:gd name="connsiteX8-8759" fmla="*/ 1440 w 10000"/>
              <a:gd name="connsiteY8-8760" fmla="*/ 6385 h 9227"/>
              <a:gd name="connsiteX9-8761" fmla="*/ 1764 w 10000"/>
              <a:gd name="connsiteY9-8762" fmla="*/ 6646 h 9227"/>
              <a:gd name="connsiteX10-8763" fmla="*/ 2088 w 10000"/>
              <a:gd name="connsiteY10-8764" fmla="*/ 6904 h 9227"/>
              <a:gd name="connsiteX11-8765" fmla="*/ 2575 w 10000"/>
              <a:gd name="connsiteY11-8766" fmla="*/ 7160 h 9227"/>
              <a:gd name="connsiteX12-8767" fmla="*/ 3224 w 10000"/>
              <a:gd name="connsiteY12-8768" fmla="*/ 7422 h 9227"/>
              <a:gd name="connsiteX13-8769" fmla="*/ 3873 w 10000"/>
              <a:gd name="connsiteY13-8770" fmla="*/ 7422 h 9227"/>
              <a:gd name="connsiteX14-8771" fmla="*/ 4502 w 10000"/>
              <a:gd name="connsiteY14-8772" fmla="*/ 7422 h 9227"/>
              <a:gd name="connsiteX15-8773" fmla="*/ 5151 w 10000"/>
              <a:gd name="connsiteY15-8774" fmla="*/ 7422 h 9227"/>
              <a:gd name="connsiteX16-8775" fmla="*/ 5639 w 10000"/>
              <a:gd name="connsiteY16-8776" fmla="*/ 7422 h 9227"/>
              <a:gd name="connsiteX17-8777" fmla="*/ 6125 w 10000"/>
              <a:gd name="connsiteY17-8778" fmla="*/ 7160 h 9227"/>
              <a:gd name="connsiteX18-8779" fmla="*/ 6938 w 10000"/>
              <a:gd name="connsiteY18-8780" fmla="*/ 6904 h 9227"/>
              <a:gd name="connsiteX19-8781" fmla="*/ 7586 w 10000"/>
              <a:gd name="connsiteY19-8782" fmla="*/ 6646 h 9227"/>
              <a:gd name="connsiteX20-8783" fmla="*/ 7749 w 10000"/>
              <a:gd name="connsiteY20-8784" fmla="*/ 6385 h 9227"/>
              <a:gd name="connsiteX21-8785" fmla="*/ 7911 w 10000"/>
              <a:gd name="connsiteY21-8786" fmla="*/ 6163 h 9227"/>
              <a:gd name="connsiteX22-8787" fmla="*/ 8072 w 10000"/>
              <a:gd name="connsiteY22-8788" fmla="*/ 5905 h 9227"/>
              <a:gd name="connsiteX23-8789" fmla="*/ 8236 w 10000"/>
              <a:gd name="connsiteY23-8790" fmla="*/ 5644 h 9227"/>
              <a:gd name="connsiteX24-8791" fmla="*/ 8377 w 10000"/>
              <a:gd name="connsiteY24-8792" fmla="*/ 4612 h 9227"/>
              <a:gd name="connsiteX25-8793" fmla="*/ 8539 w 10000"/>
              <a:gd name="connsiteY25-8794" fmla="*/ 3581 h 9227"/>
              <a:gd name="connsiteX26-8795" fmla="*/ 8701 w 10000"/>
              <a:gd name="connsiteY26-8796" fmla="*/ 3066 h 9227"/>
              <a:gd name="connsiteX27-8797" fmla="*/ 8701 w 10000"/>
              <a:gd name="connsiteY27-8798" fmla="*/ 2554 h 9227"/>
              <a:gd name="connsiteX28-8799" fmla="*/ 8701 w 10000"/>
              <a:gd name="connsiteY28-8800" fmla="*/ 2034 h 9227"/>
              <a:gd name="connsiteX29-8801" fmla="*/ 8701 w 10000"/>
              <a:gd name="connsiteY29-8802" fmla="*/ 1770 h 9227"/>
              <a:gd name="connsiteX30-8803" fmla="*/ 8863 w 10000"/>
              <a:gd name="connsiteY30-8804" fmla="*/ 1517 h 9227"/>
              <a:gd name="connsiteX31-8805" fmla="*/ 8863 w 10000"/>
              <a:gd name="connsiteY31-8806" fmla="*/ 1259 h 9227"/>
              <a:gd name="connsiteX32-8807" fmla="*/ 8863 w 10000"/>
              <a:gd name="connsiteY32-8808" fmla="*/ 1259 h 9227"/>
              <a:gd name="connsiteX33-8809" fmla="*/ 9026 w 10000"/>
              <a:gd name="connsiteY33-8810" fmla="*/ 1259 h 9227"/>
              <a:gd name="connsiteX34-8811" fmla="*/ 9188 w 10000"/>
              <a:gd name="connsiteY34-8812" fmla="*/ 1259 h 9227"/>
              <a:gd name="connsiteX35-8813" fmla="*/ 9188 w 10000"/>
              <a:gd name="connsiteY35-8814" fmla="*/ 1517 h 9227"/>
              <a:gd name="connsiteX36-8815" fmla="*/ 9351 w 10000"/>
              <a:gd name="connsiteY36-8816" fmla="*/ 1770 h 9227"/>
              <a:gd name="connsiteX37-8817" fmla="*/ 9351 w 10000"/>
              <a:gd name="connsiteY37-8818" fmla="*/ 2296 h 9227"/>
              <a:gd name="connsiteX38-8819" fmla="*/ 9351 w 10000"/>
              <a:gd name="connsiteY38-8820" fmla="*/ 2554 h 9227"/>
              <a:gd name="connsiteX39-8821" fmla="*/ 9351 w 10000"/>
              <a:gd name="connsiteY39-8822" fmla="*/ 3066 h 9227"/>
              <a:gd name="connsiteX40-8823" fmla="*/ 9513 w 10000"/>
              <a:gd name="connsiteY40-8824" fmla="*/ 4097 h 9227"/>
              <a:gd name="connsiteX41-8825" fmla="*/ 9513 w 10000"/>
              <a:gd name="connsiteY41-8826" fmla="*/ 4870 h 9227"/>
              <a:gd name="connsiteX42-8827" fmla="*/ 9675 w 10000"/>
              <a:gd name="connsiteY42-8828" fmla="*/ 5644 h 9227"/>
              <a:gd name="connsiteX43-8829" fmla="*/ 9837 w 10000"/>
              <a:gd name="connsiteY43-8830" fmla="*/ 6163 h 9227"/>
              <a:gd name="connsiteX44-8831" fmla="*/ 10000 w 10000"/>
              <a:gd name="connsiteY44-8832" fmla="*/ 6646 h 9227"/>
              <a:gd name="connsiteX45-8833" fmla="*/ 10000 w 10000"/>
              <a:gd name="connsiteY45-8834" fmla="*/ 7160 h 9227"/>
              <a:gd name="connsiteX46-8835" fmla="*/ 9837 w 10000"/>
              <a:gd name="connsiteY46-8836" fmla="*/ 7683 h 9227"/>
              <a:gd name="connsiteX47-8837" fmla="*/ 9513 w 10000"/>
              <a:gd name="connsiteY47-8838" fmla="*/ 7937 h 9227"/>
              <a:gd name="connsiteX48-8839" fmla="*/ 9188 w 10000"/>
              <a:gd name="connsiteY48-8840" fmla="*/ 8193 h 9227"/>
              <a:gd name="connsiteX49-8841" fmla="*/ 8701 w 10000"/>
              <a:gd name="connsiteY49-8842" fmla="*/ 8455 h 9227"/>
              <a:gd name="connsiteX50-8843" fmla="*/ 8236 w 10000"/>
              <a:gd name="connsiteY50-8844" fmla="*/ 8714 h 9227"/>
              <a:gd name="connsiteX51-8845" fmla="*/ 7749 w 10000"/>
              <a:gd name="connsiteY51-8846" fmla="*/ 8970 h 9227"/>
              <a:gd name="connsiteX52-8847" fmla="*/ 7098 w 10000"/>
              <a:gd name="connsiteY52-8848" fmla="*/ 8970 h 9227"/>
              <a:gd name="connsiteX53-8849" fmla="*/ 6287 w 10000"/>
              <a:gd name="connsiteY53-8850" fmla="*/ 9227 h 9227"/>
              <a:gd name="connsiteX54-8851" fmla="*/ 5475 w 10000"/>
              <a:gd name="connsiteY54-8852" fmla="*/ 9227 h 9227"/>
              <a:gd name="connsiteX55-8853" fmla="*/ 4502 w 10000"/>
              <a:gd name="connsiteY55-8854" fmla="*/ 9227 h 9227"/>
              <a:gd name="connsiteX56-8855" fmla="*/ 3711 w 10000"/>
              <a:gd name="connsiteY56-8856" fmla="*/ 9227 h 9227"/>
              <a:gd name="connsiteX57-8857" fmla="*/ 2899 w 10000"/>
              <a:gd name="connsiteY57-8858" fmla="*/ 8970 h 9227"/>
              <a:gd name="connsiteX58-8859" fmla="*/ 2250 w 10000"/>
              <a:gd name="connsiteY58-8860" fmla="*/ 8970 h 9227"/>
              <a:gd name="connsiteX59-8861" fmla="*/ 1764 w 10000"/>
              <a:gd name="connsiteY59-8862" fmla="*/ 8714 h 9227"/>
              <a:gd name="connsiteX60-8863" fmla="*/ 1278 w 10000"/>
              <a:gd name="connsiteY60-8864" fmla="*/ 8193 h 9227"/>
              <a:gd name="connsiteX61-8865" fmla="*/ 790 w 10000"/>
              <a:gd name="connsiteY61-8866" fmla="*/ 7937 h 9227"/>
              <a:gd name="connsiteX62-8867" fmla="*/ 486 w 10000"/>
              <a:gd name="connsiteY62-8868" fmla="*/ 7422 h 9227"/>
              <a:gd name="connsiteX63-8869" fmla="*/ 323 w 10000"/>
              <a:gd name="connsiteY63-8870" fmla="*/ 6646 h 9227"/>
              <a:gd name="connsiteX64-8871" fmla="*/ 161 w 10000"/>
              <a:gd name="connsiteY64-8872" fmla="*/ 5905 h 9227"/>
              <a:gd name="connsiteX65-8873" fmla="*/ 0 w 10000"/>
              <a:gd name="connsiteY65-8874" fmla="*/ 4870 h 9227"/>
              <a:gd name="connsiteX66-8875" fmla="*/ 0 w 10000"/>
              <a:gd name="connsiteY66-8876" fmla="*/ 3842 h 9227"/>
              <a:gd name="connsiteX67-8877" fmla="*/ 0 w 10000"/>
              <a:gd name="connsiteY67-8878" fmla="*/ 2554 h 9227"/>
              <a:gd name="connsiteX68-8879" fmla="*/ 0 w 10000"/>
              <a:gd name="connsiteY68-8880" fmla="*/ 1006 h 9227"/>
              <a:gd name="connsiteX0-8881" fmla="*/ 952 w 10000"/>
              <a:gd name="connsiteY0-8882" fmla="*/ 0 h 10000"/>
              <a:gd name="connsiteX1-8883" fmla="*/ 952 w 10000"/>
              <a:gd name="connsiteY1-8884" fmla="*/ 521 h 10000"/>
              <a:gd name="connsiteX2-8885" fmla="*/ 790 w 10000"/>
              <a:gd name="connsiteY2-8886" fmla="*/ 1918 h 10000"/>
              <a:gd name="connsiteX3-8887" fmla="*/ 790 w 10000"/>
              <a:gd name="connsiteY3-8888" fmla="*/ 3046 h 10000"/>
              <a:gd name="connsiteX4-8889" fmla="*/ 952 w 10000"/>
              <a:gd name="connsiteY4-8890" fmla="*/ 3881 h 10000"/>
              <a:gd name="connsiteX5-8891" fmla="*/ 952 w 10000"/>
              <a:gd name="connsiteY5-8892" fmla="*/ 4719 h 10000"/>
              <a:gd name="connsiteX6-8893" fmla="*/ 1115 w 10000"/>
              <a:gd name="connsiteY6-8894" fmla="*/ 5560 h 10000"/>
              <a:gd name="connsiteX7-8895" fmla="*/ 1278 w 10000"/>
              <a:gd name="connsiteY7-8896" fmla="*/ 6400 h 10000"/>
              <a:gd name="connsiteX8-8897" fmla="*/ 1440 w 10000"/>
              <a:gd name="connsiteY8-8898" fmla="*/ 6920 h 10000"/>
              <a:gd name="connsiteX9-8899" fmla="*/ 1764 w 10000"/>
              <a:gd name="connsiteY9-8900" fmla="*/ 7203 h 10000"/>
              <a:gd name="connsiteX10-8901" fmla="*/ 2088 w 10000"/>
              <a:gd name="connsiteY10-8902" fmla="*/ 7482 h 10000"/>
              <a:gd name="connsiteX11-8903" fmla="*/ 2575 w 10000"/>
              <a:gd name="connsiteY11-8904" fmla="*/ 7760 h 10000"/>
              <a:gd name="connsiteX12-8905" fmla="*/ 3224 w 10000"/>
              <a:gd name="connsiteY12-8906" fmla="*/ 8044 h 10000"/>
              <a:gd name="connsiteX13-8907" fmla="*/ 3873 w 10000"/>
              <a:gd name="connsiteY13-8908" fmla="*/ 8044 h 10000"/>
              <a:gd name="connsiteX14-8909" fmla="*/ 4502 w 10000"/>
              <a:gd name="connsiteY14-8910" fmla="*/ 8044 h 10000"/>
              <a:gd name="connsiteX15-8911" fmla="*/ 5151 w 10000"/>
              <a:gd name="connsiteY15-8912" fmla="*/ 8044 h 10000"/>
              <a:gd name="connsiteX16-8913" fmla="*/ 5639 w 10000"/>
              <a:gd name="connsiteY16-8914" fmla="*/ 8044 h 10000"/>
              <a:gd name="connsiteX17-8915" fmla="*/ 6125 w 10000"/>
              <a:gd name="connsiteY17-8916" fmla="*/ 7760 h 10000"/>
              <a:gd name="connsiteX18-8917" fmla="*/ 6938 w 10000"/>
              <a:gd name="connsiteY18-8918" fmla="*/ 7482 h 10000"/>
              <a:gd name="connsiteX19-8919" fmla="*/ 7586 w 10000"/>
              <a:gd name="connsiteY19-8920" fmla="*/ 7203 h 10000"/>
              <a:gd name="connsiteX20-8921" fmla="*/ 7749 w 10000"/>
              <a:gd name="connsiteY20-8922" fmla="*/ 6920 h 10000"/>
              <a:gd name="connsiteX21-8923" fmla="*/ 7911 w 10000"/>
              <a:gd name="connsiteY21-8924" fmla="*/ 6679 h 10000"/>
              <a:gd name="connsiteX22-8925" fmla="*/ 8072 w 10000"/>
              <a:gd name="connsiteY22-8926" fmla="*/ 6400 h 10000"/>
              <a:gd name="connsiteX23-8927" fmla="*/ 8236 w 10000"/>
              <a:gd name="connsiteY23-8928" fmla="*/ 6117 h 10000"/>
              <a:gd name="connsiteX24-8929" fmla="*/ 8377 w 10000"/>
              <a:gd name="connsiteY24-8930" fmla="*/ 4998 h 10000"/>
              <a:gd name="connsiteX25-8931" fmla="*/ 8539 w 10000"/>
              <a:gd name="connsiteY25-8932" fmla="*/ 3881 h 10000"/>
              <a:gd name="connsiteX26-8933" fmla="*/ 8701 w 10000"/>
              <a:gd name="connsiteY26-8934" fmla="*/ 3323 h 10000"/>
              <a:gd name="connsiteX27-8935" fmla="*/ 8701 w 10000"/>
              <a:gd name="connsiteY27-8936" fmla="*/ 2768 h 10000"/>
              <a:gd name="connsiteX28-8937" fmla="*/ 8701 w 10000"/>
              <a:gd name="connsiteY28-8938" fmla="*/ 2204 h 10000"/>
              <a:gd name="connsiteX29-8939" fmla="*/ 8701 w 10000"/>
              <a:gd name="connsiteY29-8940" fmla="*/ 1918 h 10000"/>
              <a:gd name="connsiteX30-8941" fmla="*/ 8863 w 10000"/>
              <a:gd name="connsiteY30-8942" fmla="*/ 1644 h 10000"/>
              <a:gd name="connsiteX31-8943" fmla="*/ 8863 w 10000"/>
              <a:gd name="connsiteY31-8944" fmla="*/ 1364 h 10000"/>
              <a:gd name="connsiteX32-8945" fmla="*/ 8863 w 10000"/>
              <a:gd name="connsiteY32-8946" fmla="*/ 1364 h 10000"/>
              <a:gd name="connsiteX33-8947" fmla="*/ 9026 w 10000"/>
              <a:gd name="connsiteY33-8948" fmla="*/ 1364 h 10000"/>
              <a:gd name="connsiteX34-8949" fmla="*/ 9188 w 10000"/>
              <a:gd name="connsiteY34-8950" fmla="*/ 1364 h 10000"/>
              <a:gd name="connsiteX35-8951" fmla="*/ 9188 w 10000"/>
              <a:gd name="connsiteY35-8952" fmla="*/ 1644 h 10000"/>
              <a:gd name="connsiteX36-8953" fmla="*/ 9351 w 10000"/>
              <a:gd name="connsiteY36-8954" fmla="*/ 1918 h 10000"/>
              <a:gd name="connsiteX37-8955" fmla="*/ 9351 w 10000"/>
              <a:gd name="connsiteY37-8956" fmla="*/ 2488 h 10000"/>
              <a:gd name="connsiteX38-8957" fmla="*/ 9351 w 10000"/>
              <a:gd name="connsiteY38-8958" fmla="*/ 2768 h 10000"/>
              <a:gd name="connsiteX39-8959" fmla="*/ 9351 w 10000"/>
              <a:gd name="connsiteY39-8960" fmla="*/ 3323 h 10000"/>
              <a:gd name="connsiteX40-8961" fmla="*/ 9513 w 10000"/>
              <a:gd name="connsiteY40-8962" fmla="*/ 4440 h 10000"/>
              <a:gd name="connsiteX41-8963" fmla="*/ 9513 w 10000"/>
              <a:gd name="connsiteY41-8964" fmla="*/ 5278 h 10000"/>
              <a:gd name="connsiteX42-8965" fmla="*/ 9675 w 10000"/>
              <a:gd name="connsiteY42-8966" fmla="*/ 6117 h 10000"/>
              <a:gd name="connsiteX43-8967" fmla="*/ 9837 w 10000"/>
              <a:gd name="connsiteY43-8968" fmla="*/ 6679 h 10000"/>
              <a:gd name="connsiteX44-8969" fmla="*/ 10000 w 10000"/>
              <a:gd name="connsiteY44-8970" fmla="*/ 7203 h 10000"/>
              <a:gd name="connsiteX45-8971" fmla="*/ 10000 w 10000"/>
              <a:gd name="connsiteY45-8972" fmla="*/ 7760 h 10000"/>
              <a:gd name="connsiteX46-8973" fmla="*/ 9837 w 10000"/>
              <a:gd name="connsiteY46-8974" fmla="*/ 8327 h 10000"/>
              <a:gd name="connsiteX47-8975" fmla="*/ 9513 w 10000"/>
              <a:gd name="connsiteY47-8976" fmla="*/ 8602 h 10000"/>
              <a:gd name="connsiteX48-8977" fmla="*/ 9188 w 10000"/>
              <a:gd name="connsiteY48-8978" fmla="*/ 8879 h 10000"/>
              <a:gd name="connsiteX49-8979" fmla="*/ 8701 w 10000"/>
              <a:gd name="connsiteY49-8980" fmla="*/ 9163 h 10000"/>
              <a:gd name="connsiteX50-8981" fmla="*/ 8236 w 10000"/>
              <a:gd name="connsiteY50-8982" fmla="*/ 9444 h 10000"/>
              <a:gd name="connsiteX51-8983" fmla="*/ 7749 w 10000"/>
              <a:gd name="connsiteY51-8984" fmla="*/ 9721 h 10000"/>
              <a:gd name="connsiteX52-8985" fmla="*/ 7098 w 10000"/>
              <a:gd name="connsiteY52-8986" fmla="*/ 9721 h 10000"/>
              <a:gd name="connsiteX53-8987" fmla="*/ 6287 w 10000"/>
              <a:gd name="connsiteY53-8988" fmla="*/ 10000 h 10000"/>
              <a:gd name="connsiteX54-8989" fmla="*/ 5475 w 10000"/>
              <a:gd name="connsiteY54-8990" fmla="*/ 10000 h 10000"/>
              <a:gd name="connsiteX55-8991" fmla="*/ 4502 w 10000"/>
              <a:gd name="connsiteY55-8992" fmla="*/ 10000 h 10000"/>
              <a:gd name="connsiteX56-8993" fmla="*/ 3711 w 10000"/>
              <a:gd name="connsiteY56-8994" fmla="*/ 10000 h 10000"/>
              <a:gd name="connsiteX57-8995" fmla="*/ 2899 w 10000"/>
              <a:gd name="connsiteY57-8996" fmla="*/ 9721 h 10000"/>
              <a:gd name="connsiteX58-8997" fmla="*/ 2250 w 10000"/>
              <a:gd name="connsiteY58-8998" fmla="*/ 9721 h 10000"/>
              <a:gd name="connsiteX59-8999" fmla="*/ 1764 w 10000"/>
              <a:gd name="connsiteY59-9000" fmla="*/ 9444 h 10000"/>
              <a:gd name="connsiteX60-9001" fmla="*/ 1278 w 10000"/>
              <a:gd name="connsiteY60-9002" fmla="*/ 8879 h 10000"/>
              <a:gd name="connsiteX61-9003" fmla="*/ 790 w 10000"/>
              <a:gd name="connsiteY61-9004" fmla="*/ 8602 h 10000"/>
              <a:gd name="connsiteX62-9005" fmla="*/ 486 w 10000"/>
              <a:gd name="connsiteY62-9006" fmla="*/ 8044 h 10000"/>
              <a:gd name="connsiteX63-9007" fmla="*/ 323 w 10000"/>
              <a:gd name="connsiteY63-9008" fmla="*/ 7203 h 10000"/>
              <a:gd name="connsiteX64-9009" fmla="*/ 161 w 10000"/>
              <a:gd name="connsiteY64-9010" fmla="*/ 6400 h 10000"/>
              <a:gd name="connsiteX65-9011" fmla="*/ 0 w 10000"/>
              <a:gd name="connsiteY65-9012" fmla="*/ 5278 h 10000"/>
              <a:gd name="connsiteX66-9013" fmla="*/ 0 w 10000"/>
              <a:gd name="connsiteY66-9014" fmla="*/ 4164 h 10000"/>
              <a:gd name="connsiteX67-9015" fmla="*/ 0 w 10000"/>
              <a:gd name="connsiteY67-9016" fmla="*/ 2768 h 10000"/>
              <a:gd name="connsiteX0-9017" fmla="*/ 952 w 10000"/>
              <a:gd name="connsiteY0-9018" fmla="*/ 0 h 9479"/>
              <a:gd name="connsiteX1-9019" fmla="*/ 790 w 10000"/>
              <a:gd name="connsiteY1-9020" fmla="*/ 1397 h 9479"/>
              <a:gd name="connsiteX2-9021" fmla="*/ 790 w 10000"/>
              <a:gd name="connsiteY2-9022" fmla="*/ 2525 h 9479"/>
              <a:gd name="connsiteX3-9023" fmla="*/ 952 w 10000"/>
              <a:gd name="connsiteY3-9024" fmla="*/ 3360 h 9479"/>
              <a:gd name="connsiteX4-9025" fmla="*/ 952 w 10000"/>
              <a:gd name="connsiteY4-9026" fmla="*/ 4198 h 9479"/>
              <a:gd name="connsiteX5-9027" fmla="*/ 1115 w 10000"/>
              <a:gd name="connsiteY5-9028" fmla="*/ 5039 h 9479"/>
              <a:gd name="connsiteX6-9029" fmla="*/ 1278 w 10000"/>
              <a:gd name="connsiteY6-9030" fmla="*/ 5879 h 9479"/>
              <a:gd name="connsiteX7-9031" fmla="*/ 1440 w 10000"/>
              <a:gd name="connsiteY7-9032" fmla="*/ 6399 h 9479"/>
              <a:gd name="connsiteX8-9033" fmla="*/ 1764 w 10000"/>
              <a:gd name="connsiteY8-9034" fmla="*/ 6682 h 9479"/>
              <a:gd name="connsiteX9-9035" fmla="*/ 2088 w 10000"/>
              <a:gd name="connsiteY9-9036" fmla="*/ 6961 h 9479"/>
              <a:gd name="connsiteX10-9037" fmla="*/ 2575 w 10000"/>
              <a:gd name="connsiteY10-9038" fmla="*/ 7239 h 9479"/>
              <a:gd name="connsiteX11-9039" fmla="*/ 3224 w 10000"/>
              <a:gd name="connsiteY11-9040" fmla="*/ 7523 h 9479"/>
              <a:gd name="connsiteX12-9041" fmla="*/ 3873 w 10000"/>
              <a:gd name="connsiteY12-9042" fmla="*/ 7523 h 9479"/>
              <a:gd name="connsiteX13-9043" fmla="*/ 4502 w 10000"/>
              <a:gd name="connsiteY13-9044" fmla="*/ 7523 h 9479"/>
              <a:gd name="connsiteX14-9045" fmla="*/ 5151 w 10000"/>
              <a:gd name="connsiteY14-9046" fmla="*/ 7523 h 9479"/>
              <a:gd name="connsiteX15-9047" fmla="*/ 5639 w 10000"/>
              <a:gd name="connsiteY15-9048" fmla="*/ 7523 h 9479"/>
              <a:gd name="connsiteX16-9049" fmla="*/ 6125 w 10000"/>
              <a:gd name="connsiteY16-9050" fmla="*/ 7239 h 9479"/>
              <a:gd name="connsiteX17-9051" fmla="*/ 6938 w 10000"/>
              <a:gd name="connsiteY17-9052" fmla="*/ 6961 h 9479"/>
              <a:gd name="connsiteX18-9053" fmla="*/ 7586 w 10000"/>
              <a:gd name="connsiteY18-9054" fmla="*/ 6682 h 9479"/>
              <a:gd name="connsiteX19-9055" fmla="*/ 7749 w 10000"/>
              <a:gd name="connsiteY19-9056" fmla="*/ 6399 h 9479"/>
              <a:gd name="connsiteX20-9057" fmla="*/ 7911 w 10000"/>
              <a:gd name="connsiteY20-9058" fmla="*/ 6158 h 9479"/>
              <a:gd name="connsiteX21-9059" fmla="*/ 8072 w 10000"/>
              <a:gd name="connsiteY21-9060" fmla="*/ 5879 h 9479"/>
              <a:gd name="connsiteX22-9061" fmla="*/ 8236 w 10000"/>
              <a:gd name="connsiteY22-9062" fmla="*/ 5596 h 9479"/>
              <a:gd name="connsiteX23-9063" fmla="*/ 8377 w 10000"/>
              <a:gd name="connsiteY23-9064" fmla="*/ 4477 h 9479"/>
              <a:gd name="connsiteX24-9065" fmla="*/ 8539 w 10000"/>
              <a:gd name="connsiteY24-9066" fmla="*/ 3360 h 9479"/>
              <a:gd name="connsiteX25-9067" fmla="*/ 8701 w 10000"/>
              <a:gd name="connsiteY25-9068" fmla="*/ 2802 h 9479"/>
              <a:gd name="connsiteX26-9069" fmla="*/ 8701 w 10000"/>
              <a:gd name="connsiteY26-9070" fmla="*/ 2247 h 9479"/>
              <a:gd name="connsiteX27-9071" fmla="*/ 8701 w 10000"/>
              <a:gd name="connsiteY27-9072" fmla="*/ 1683 h 9479"/>
              <a:gd name="connsiteX28-9073" fmla="*/ 8701 w 10000"/>
              <a:gd name="connsiteY28-9074" fmla="*/ 1397 h 9479"/>
              <a:gd name="connsiteX29-9075" fmla="*/ 8863 w 10000"/>
              <a:gd name="connsiteY29-9076" fmla="*/ 1123 h 9479"/>
              <a:gd name="connsiteX30-9077" fmla="*/ 8863 w 10000"/>
              <a:gd name="connsiteY30-9078" fmla="*/ 843 h 9479"/>
              <a:gd name="connsiteX31-9079" fmla="*/ 8863 w 10000"/>
              <a:gd name="connsiteY31-9080" fmla="*/ 843 h 9479"/>
              <a:gd name="connsiteX32-9081" fmla="*/ 9026 w 10000"/>
              <a:gd name="connsiteY32-9082" fmla="*/ 843 h 9479"/>
              <a:gd name="connsiteX33-9083" fmla="*/ 9188 w 10000"/>
              <a:gd name="connsiteY33-9084" fmla="*/ 843 h 9479"/>
              <a:gd name="connsiteX34-9085" fmla="*/ 9188 w 10000"/>
              <a:gd name="connsiteY34-9086" fmla="*/ 1123 h 9479"/>
              <a:gd name="connsiteX35-9087" fmla="*/ 9351 w 10000"/>
              <a:gd name="connsiteY35-9088" fmla="*/ 1397 h 9479"/>
              <a:gd name="connsiteX36-9089" fmla="*/ 9351 w 10000"/>
              <a:gd name="connsiteY36-9090" fmla="*/ 1967 h 9479"/>
              <a:gd name="connsiteX37-9091" fmla="*/ 9351 w 10000"/>
              <a:gd name="connsiteY37-9092" fmla="*/ 2247 h 9479"/>
              <a:gd name="connsiteX38-9093" fmla="*/ 9351 w 10000"/>
              <a:gd name="connsiteY38-9094" fmla="*/ 2802 h 9479"/>
              <a:gd name="connsiteX39-9095" fmla="*/ 9513 w 10000"/>
              <a:gd name="connsiteY39-9096" fmla="*/ 3919 h 9479"/>
              <a:gd name="connsiteX40-9097" fmla="*/ 9513 w 10000"/>
              <a:gd name="connsiteY40-9098" fmla="*/ 4757 h 9479"/>
              <a:gd name="connsiteX41-9099" fmla="*/ 9675 w 10000"/>
              <a:gd name="connsiteY41-9100" fmla="*/ 5596 h 9479"/>
              <a:gd name="connsiteX42-9101" fmla="*/ 9837 w 10000"/>
              <a:gd name="connsiteY42-9102" fmla="*/ 6158 h 9479"/>
              <a:gd name="connsiteX43-9103" fmla="*/ 10000 w 10000"/>
              <a:gd name="connsiteY43-9104" fmla="*/ 6682 h 9479"/>
              <a:gd name="connsiteX44-9105" fmla="*/ 10000 w 10000"/>
              <a:gd name="connsiteY44-9106" fmla="*/ 7239 h 9479"/>
              <a:gd name="connsiteX45-9107" fmla="*/ 9837 w 10000"/>
              <a:gd name="connsiteY45-9108" fmla="*/ 7806 h 9479"/>
              <a:gd name="connsiteX46-9109" fmla="*/ 9513 w 10000"/>
              <a:gd name="connsiteY46-9110" fmla="*/ 8081 h 9479"/>
              <a:gd name="connsiteX47-9111" fmla="*/ 9188 w 10000"/>
              <a:gd name="connsiteY47-9112" fmla="*/ 8358 h 9479"/>
              <a:gd name="connsiteX48-9113" fmla="*/ 8701 w 10000"/>
              <a:gd name="connsiteY48-9114" fmla="*/ 8642 h 9479"/>
              <a:gd name="connsiteX49-9115" fmla="*/ 8236 w 10000"/>
              <a:gd name="connsiteY49-9116" fmla="*/ 8923 h 9479"/>
              <a:gd name="connsiteX50-9117" fmla="*/ 7749 w 10000"/>
              <a:gd name="connsiteY50-9118" fmla="*/ 9200 h 9479"/>
              <a:gd name="connsiteX51-9119" fmla="*/ 7098 w 10000"/>
              <a:gd name="connsiteY51-9120" fmla="*/ 9200 h 9479"/>
              <a:gd name="connsiteX52-9121" fmla="*/ 6287 w 10000"/>
              <a:gd name="connsiteY52-9122" fmla="*/ 9479 h 9479"/>
              <a:gd name="connsiteX53-9123" fmla="*/ 5475 w 10000"/>
              <a:gd name="connsiteY53-9124" fmla="*/ 9479 h 9479"/>
              <a:gd name="connsiteX54-9125" fmla="*/ 4502 w 10000"/>
              <a:gd name="connsiteY54-9126" fmla="*/ 9479 h 9479"/>
              <a:gd name="connsiteX55-9127" fmla="*/ 3711 w 10000"/>
              <a:gd name="connsiteY55-9128" fmla="*/ 9479 h 9479"/>
              <a:gd name="connsiteX56-9129" fmla="*/ 2899 w 10000"/>
              <a:gd name="connsiteY56-9130" fmla="*/ 9200 h 9479"/>
              <a:gd name="connsiteX57-9131" fmla="*/ 2250 w 10000"/>
              <a:gd name="connsiteY57-9132" fmla="*/ 9200 h 9479"/>
              <a:gd name="connsiteX58-9133" fmla="*/ 1764 w 10000"/>
              <a:gd name="connsiteY58-9134" fmla="*/ 8923 h 9479"/>
              <a:gd name="connsiteX59-9135" fmla="*/ 1278 w 10000"/>
              <a:gd name="connsiteY59-9136" fmla="*/ 8358 h 9479"/>
              <a:gd name="connsiteX60-9137" fmla="*/ 790 w 10000"/>
              <a:gd name="connsiteY60-9138" fmla="*/ 8081 h 9479"/>
              <a:gd name="connsiteX61-9139" fmla="*/ 486 w 10000"/>
              <a:gd name="connsiteY61-9140" fmla="*/ 7523 h 9479"/>
              <a:gd name="connsiteX62-9141" fmla="*/ 323 w 10000"/>
              <a:gd name="connsiteY62-9142" fmla="*/ 6682 h 9479"/>
              <a:gd name="connsiteX63-9143" fmla="*/ 161 w 10000"/>
              <a:gd name="connsiteY63-9144" fmla="*/ 5879 h 9479"/>
              <a:gd name="connsiteX64-9145" fmla="*/ 0 w 10000"/>
              <a:gd name="connsiteY64-9146" fmla="*/ 4757 h 9479"/>
              <a:gd name="connsiteX65-9147" fmla="*/ 0 w 10000"/>
              <a:gd name="connsiteY65-9148" fmla="*/ 3643 h 9479"/>
              <a:gd name="connsiteX66-9149" fmla="*/ 0 w 10000"/>
              <a:gd name="connsiteY66-9150" fmla="*/ 2247 h 9479"/>
              <a:gd name="connsiteX0-9151" fmla="*/ 790 w 10000"/>
              <a:gd name="connsiteY0-9152" fmla="*/ 585 h 9111"/>
              <a:gd name="connsiteX1-9153" fmla="*/ 790 w 10000"/>
              <a:gd name="connsiteY1-9154" fmla="*/ 1775 h 9111"/>
              <a:gd name="connsiteX2-9155" fmla="*/ 952 w 10000"/>
              <a:gd name="connsiteY2-9156" fmla="*/ 2656 h 9111"/>
              <a:gd name="connsiteX3-9157" fmla="*/ 952 w 10000"/>
              <a:gd name="connsiteY3-9158" fmla="*/ 3540 h 9111"/>
              <a:gd name="connsiteX4-9159" fmla="*/ 1115 w 10000"/>
              <a:gd name="connsiteY4-9160" fmla="*/ 4427 h 9111"/>
              <a:gd name="connsiteX5-9161" fmla="*/ 1278 w 10000"/>
              <a:gd name="connsiteY5-9162" fmla="*/ 5313 h 9111"/>
              <a:gd name="connsiteX6-9163" fmla="*/ 1440 w 10000"/>
              <a:gd name="connsiteY6-9164" fmla="*/ 5862 h 9111"/>
              <a:gd name="connsiteX7-9165" fmla="*/ 1764 w 10000"/>
              <a:gd name="connsiteY7-9166" fmla="*/ 6160 h 9111"/>
              <a:gd name="connsiteX8-9167" fmla="*/ 2088 w 10000"/>
              <a:gd name="connsiteY8-9168" fmla="*/ 6455 h 9111"/>
              <a:gd name="connsiteX9-9169" fmla="*/ 2575 w 10000"/>
              <a:gd name="connsiteY9-9170" fmla="*/ 6748 h 9111"/>
              <a:gd name="connsiteX10-9171" fmla="*/ 3224 w 10000"/>
              <a:gd name="connsiteY10-9172" fmla="*/ 7047 h 9111"/>
              <a:gd name="connsiteX11-9173" fmla="*/ 3873 w 10000"/>
              <a:gd name="connsiteY11-9174" fmla="*/ 7047 h 9111"/>
              <a:gd name="connsiteX12-9175" fmla="*/ 4502 w 10000"/>
              <a:gd name="connsiteY12-9176" fmla="*/ 7047 h 9111"/>
              <a:gd name="connsiteX13-9177" fmla="*/ 5151 w 10000"/>
              <a:gd name="connsiteY13-9178" fmla="*/ 7047 h 9111"/>
              <a:gd name="connsiteX14-9179" fmla="*/ 5639 w 10000"/>
              <a:gd name="connsiteY14-9180" fmla="*/ 7047 h 9111"/>
              <a:gd name="connsiteX15-9181" fmla="*/ 6125 w 10000"/>
              <a:gd name="connsiteY15-9182" fmla="*/ 6748 h 9111"/>
              <a:gd name="connsiteX16-9183" fmla="*/ 6938 w 10000"/>
              <a:gd name="connsiteY16-9184" fmla="*/ 6455 h 9111"/>
              <a:gd name="connsiteX17-9185" fmla="*/ 7586 w 10000"/>
              <a:gd name="connsiteY17-9186" fmla="*/ 6160 h 9111"/>
              <a:gd name="connsiteX18-9187" fmla="*/ 7749 w 10000"/>
              <a:gd name="connsiteY18-9188" fmla="*/ 5862 h 9111"/>
              <a:gd name="connsiteX19-9189" fmla="*/ 7911 w 10000"/>
              <a:gd name="connsiteY19-9190" fmla="*/ 5607 h 9111"/>
              <a:gd name="connsiteX20-9191" fmla="*/ 8072 w 10000"/>
              <a:gd name="connsiteY20-9192" fmla="*/ 5313 h 9111"/>
              <a:gd name="connsiteX21-9193" fmla="*/ 8236 w 10000"/>
              <a:gd name="connsiteY21-9194" fmla="*/ 5015 h 9111"/>
              <a:gd name="connsiteX22-9195" fmla="*/ 8377 w 10000"/>
              <a:gd name="connsiteY22-9196" fmla="*/ 3834 h 9111"/>
              <a:gd name="connsiteX23-9197" fmla="*/ 8539 w 10000"/>
              <a:gd name="connsiteY23-9198" fmla="*/ 2656 h 9111"/>
              <a:gd name="connsiteX24-9199" fmla="*/ 8701 w 10000"/>
              <a:gd name="connsiteY24-9200" fmla="*/ 2067 h 9111"/>
              <a:gd name="connsiteX25-9201" fmla="*/ 8701 w 10000"/>
              <a:gd name="connsiteY25-9202" fmla="*/ 1482 h 9111"/>
              <a:gd name="connsiteX26-9203" fmla="*/ 8701 w 10000"/>
              <a:gd name="connsiteY26-9204" fmla="*/ 887 h 9111"/>
              <a:gd name="connsiteX27-9205" fmla="*/ 8701 w 10000"/>
              <a:gd name="connsiteY27-9206" fmla="*/ 585 h 9111"/>
              <a:gd name="connsiteX28-9207" fmla="*/ 8863 w 10000"/>
              <a:gd name="connsiteY28-9208" fmla="*/ 296 h 9111"/>
              <a:gd name="connsiteX29-9209" fmla="*/ 8863 w 10000"/>
              <a:gd name="connsiteY29-9210" fmla="*/ 0 h 9111"/>
              <a:gd name="connsiteX30-9211" fmla="*/ 8863 w 10000"/>
              <a:gd name="connsiteY30-9212" fmla="*/ 0 h 9111"/>
              <a:gd name="connsiteX31-9213" fmla="*/ 9026 w 10000"/>
              <a:gd name="connsiteY31-9214" fmla="*/ 0 h 9111"/>
              <a:gd name="connsiteX32-9215" fmla="*/ 9188 w 10000"/>
              <a:gd name="connsiteY32-9216" fmla="*/ 0 h 9111"/>
              <a:gd name="connsiteX33-9217" fmla="*/ 9188 w 10000"/>
              <a:gd name="connsiteY33-9218" fmla="*/ 296 h 9111"/>
              <a:gd name="connsiteX34-9219" fmla="*/ 9351 w 10000"/>
              <a:gd name="connsiteY34-9220" fmla="*/ 585 h 9111"/>
              <a:gd name="connsiteX35-9221" fmla="*/ 9351 w 10000"/>
              <a:gd name="connsiteY35-9222" fmla="*/ 1186 h 9111"/>
              <a:gd name="connsiteX36-9223" fmla="*/ 9351 w 10000"/>
              <a:gd name="connsiteY36-9224" fmla="*/ 1482 h 9111"/>
              <a:gd name="connsiteX37-9225" fmla="*/ 9351 w 10000"/>
              <a:gd name="connsiteY37-9226" fmla="*/ 2067 h 9111"/>
              <a:gd name="connsiteX38-9227" fmla="*/ 9513 w 10000"/>
              <a:gd name="connsiteY38-9228" fmla="*/ 3245 h 9111"/>
              <a:gd name="connsiteX39-9229" fmla="*/ 9513 w 10000"/>
              <a:gd name="connsiteY39-9230" fmla="*/ 4129 h 9111"/>
              <a:gd name="connsiteX40-9231" fmla="*/ 9675 w 10000"/>
              <a:gd name="connsiteY40-9232" fmla="*/ 5015 h 9111"/>
              <a:gd name="connsiteX41-9233" fmla="*/ 9837 w 10000"/>
              <a:gd name="connsiteY41-9234" fmla="*/ 5607 h 9111"/>
              <a:gd name="connsiteX42-9235" fmla="*/ 10000 w 10000"/>
              <a:gd name="connsiteY42-9236" fmla="*/ 6160 h 9111"/>
              <a:gd name="connsiteX43-9237" fmla="*/ 10000 w 10000"/>
              <a:gd name="connsiteY43-9238" fmla="*/ 6748 h 9111"/>
              <a:gd name="connsiteX44-9239" fmla="*/ 9837 w 10000"/>
              <a:gd name="connsiteY44-9240" fmla="*/ 7346 h 9111"/>
              <a:gd name="connsiteX45-9241" fmla="*/ 9513 w 10000"/>
              <a:gd name="connsiteY45-9242" fmla="*/ 7636 h 9111"/>
              <a:gd name="connsiteX46-9243" fmla="*/ 9188 w 10000"/>
              <a:gd name="connsiteY46-9244" fmla="*/ 7928 h 9111"/>
              <a:gd name="connsiteX47-9245" fmla="*/ 8701 w 10000"/>
              <a:gd name="connsiteY47-9246" fmla="*/ 8228 h 9111"/>
              <a:gd name="connsiteX48-9247" fmla="*/ 8236 w 10000"/>
              <a:gd name="connsiteY48-9248" fmla="*/ 8524 h 9111"/>
              <a:gd name="connsiteX49-9249" fmla="*/ 7749 w 10000"/>
              <a:gd name="connsiteY49-9250" fmla="*/ 8817 h 9111"/>
              <a:gd name="connsiteX50-9251" fmla="*/ 7098 w 10000"/>
              <a:gd name="connsiteY50-9252" fmla="*/ 8817 h 9111"/>
              <a:gd name="connsiteX51-9253" fmla="*/ 6287 w 10000"/>
              <a:gd name="connsiteY51-9254" fmla="*/ 9111 h 9111"/>
              <a:gd name="connsiteX52-9255" fmla="*/ 5475 w 10000"/>
              <a:gd name="connsiteY52-9256" fmla="*/ 9111 h 9111"/>
              <a:gd name="connsiteX53-9257" fmla="*/ 4502 w 10000"/>
              <a:gd name="connsiteY53-9258" fmla="*/ 9111 h 9111"/>
              <a:gd name="connsiteX54-9259" fmla="*/ 3711 w 10000"/>
              <a:gd name="connsiteY54-9260" fmla="*/ 9111 h 9111"/>
              <a:gd name="connsiteX55-9261" fmla="*/ 2899 w 10000"/>
              <a:gd name="connsiteY55-9262" fmla="*/ 8817 h 9111"/>
              <a:gd name="connsiteX56-9263" fmla="*/ 2250 w 10000"/>
              <a:gd name="connsiteY56-9264" fmla="*/ 8817 h 9111"/>
              <a:gd name="connsiteX57-9265" fmla="*/ 1764 w 10000"/>
              <a:gd name="connsiteY57-9266" fmla="*/ 8524 h 9111"/>
              <a:gd name="connsiteX58-9267" fmla="*/ 1278 w 10000"/>
              <a:gd name="connsiteY58-9268" fmla="*/ 7928 h 9111"/>
              <a:gd name="connsiteX59-9269" fmla="*/ 790 w 10000"/>
              <a:gd name="connsiteY59-9270" fmla="*/ 7636 h 9111"/>
              <a:gd name="connsiteX60-9271" fmla="*/ 486 w 10000"/>
              <a:gd name="connsiteY60-9272" fmla="*/ 7047 h 9111"/>
              <a:gd name="connsiteX61-9273" fmla="*/ 323 w 10000"/>
              <a:gd name="connsiteY61-9274" fmla="*/ 6160 h 9111"/>
              <a:gd name="connsiteX62-9275" fmla="*/ 161 w 10000"/>
              <a:gd name="connsiteY62-9276" fmla="*/ 5313 h 9111"/>
              <a:gd name="connsiteX63-9277" fmla="*/ 0 w 10000"/>
              <a:gd name="connsiteY63-9278" fmla="*/ 4129 h 9111"/>
              <a:gd name="connsiteX64-9279" fmla="*/ 0 w 10000"/>
              <a:gd name="connsiteY64-9280" fmla="*/ 2954 h 9111"/>
              <a:gd name="connsiteX65-9281" fmla="*/ 0 w 10000"/>
              <a:gd name="connsiteY65-9282" fmla="*/ 1482 h 9111"/>
              <a:gd name="connsiteX0-9283" fmla="*/ 790 w 10000"/>
              <a:gd name="connsiteY0-9284" fmla="*/ 1948 h 10000"/>
              <a:gd name="connsiteX1-9285" fmla="*/ 952 w 10000"/>
              <a:gd name="connsiteY1-9286" fmla="*/ 2915 h 10000"/>
              <a:gd name="connsiteX2-9287" fmla="*/ 952 w 10000"/>
              <a:gd name="connsiteY2-9288" fmla="*/ 3885 h 10000"/>
              <a:gd name="connsiteX3-9289" fmla="*/ 1115 w 10000"/>
              <a:gd name="connsiteY3-9290" fmla="*/ 4859 h 10000"/>
              <a:gd name="connsiteX4-9291" fmla="*/ 1278 w 10000"/>
              <a:gd name="connsiteY4-9292" fmla="*/ 5831 h 10000"/>
              <a:gd name="connsiteX5-9293" fmla="*/ 1440 w 10000"/>
              <a:gd name="connsiteY5-9294" fmla="*/ 6434 h 10000"/>
              <a:gd name="connsiteX6-9295" fmla="*/ 1764 w 10000"/>
              <a:gd name="connsiteY6-9296" fmla="*/ 6761 h 10000"/>
              <a:gd name="connsiteX7-9297" fmla="*/ 2088 w 10000"/>
              <a:gd name="connsiteY7-9298" fmla="*/ 7085 h 10000"/>
              <a:gd name="connsiteX8-9299" fmla="*/ 2575 w 10000"/>
              <a:gd name="connsiteY8-9300" fmla="*/ 7406 h 10000"/>
              <a:gd name="connsiteX9-9301" fmla="*/ 3224 w 10000"/>
              <a:gd name="connsiteY9-9302" fmla="*/ 7735 h 10000"/>
              <a:gd name="connsiteX10-9303" fmla="*/ 3873 w 10000"/>
              <a:gd name="connsiteY10-9304" fmla="*/ 7735 h 10000"/>
              <a:gd name="connsiteX11-9305" fmla="*/ 4502 w 10000"/>
              <a:gd name="connsiteY11-9306" fmla="*/ 7735 h 10000"/>
              <a:gd name="connsiteX12-9307" fmla="*/ 5151 w 10000"/>
              <a:gd name="connsiteY12-9308" fmla="*/ 7735 h 10000"/>
              <a:gd name="connsiteX13-9309" fmla="*/ 5639 w 10000"/>
              <a:gd name="connsiteY13-9310" fmla="*/ 7735 h 10000"/>
              <a:gd name="connsiteX14-9311" fmla="*/ 6125 w 10000"/>
              <a:gd name="connsiteY14-9312" fmla="*/ 7406 h 10000"/>
              <a:gd name="connsiteX15-9313" fmla="*/ 6938 w 10000"/>
              <a:gd name="connsiteY15-9314" fmla="*/ 7085 h 10000"/>
              <a:gd name="connsiteX16-9315" fmla="*/ 7586 w 10000"/>
              <a:gd name="connsiteY16-9316" fmla="*/ 6761 h 10000"/>
              <a:gd name="connsiteX17-9317" fmla="*/ 7749 w 10000"/>
              <a:gd name="connsiteY17-9318" fmla="*/ 6434 h 10000"/>
              <a:gd name="connsiteX18-9319" fmla="*/ 7911 w 10000"/>
              <a:gd name="connsiteY18-9320" fmla="*/ 6154 h 10000"/>
              <a:gd name="connsiteX19-9321" fmla="*/ 8072 w 10000"/>
              <a:gd name="connsiteY19-9322" fmla="*/ 5831 h 10000"/>
              <a:gd name="connsiteX20-9323" fmla="*/ 8236 w 10000"/>
              <a:gd name="connsiteY20-9324" fmla="*/ 5504 h 10000"/>
              <a:gd name="connsiteX21-9325" fmla="*/ 8377 w 10000"/>
              <a:gd name="connsiteY21-9326" fmla="*/ 4208 h 10000"/>
              <a:gd name="connsiteX22-9327" fmla="*/ 8539 w 10000"/>
              <a:gd name="connsiteY22-9328" fmla="*/ 2915 h 10000"/>
              <a:gd name="connsiteX23-9329" fmla="*/ 8701 w 10000"/>
              <a:gd name="connsiteY23-9330" fmla="*/ 2269 h 10000"/>
              <a:gd name="connsiteX24-9331" fmla="*/ 8701 w 10000"/>
              <a:gd name="connsiteY24-9332" fmla="*/ 1627 h 10000"/>
              <a:gd name="connsiteX25-9333" fmla="*/ 8701 w 10000"/>
              <a:gd name="connsiteY25-9334" fmla="*/ 974 h 10000"/>
              <a:gd name="connsiteX26-9335" fmla="*/ 8701 w 10000"/>
              <a:gd name="connsiteY26-9336" fmla="*/ 642 h 10000"/>
              <a:gd name="connsiteX27-9337" fmla="*/ 8863 w 10000"/>
              <a:gd name="connsiteY27-9338" fmla="*/ 325 h 10000"/>
              <a:gd name="connsiteX28-9339" fmla="*/ 8863 w 10000"/>
              <a:gd name="connsiteY28-9340" fmla="*/ 0 h 10000"/>
              <a:gd name="connsiteX29-9341" fmla="*/ 8863 w 10000"/>
              <a:gd name="connsiteY29-9342" fmla="*/ 0 h 10000"/>
              <a:gd name="connsiteX30-9343" fmla="*/ 9026 w 10000"/>
              <a:gd name="connsiteY30-9344" fmla="*/ 0 h 10000"/>
              <a:gd name="connsiteX31-9345" fmla="*/ 9188 w 10000"/>
              <a:gd name="connsiteY31-9346" fmla="*/ 0 h 10000"/>
              <a:gd name="connsiteX32-9347" fmla="*/ 9188 w 10000"/>
              <a:gd name="connsiteY32-9348" fmla="*/ 325 h 10000"/>
              <a:gd name="connsiteX33-9349" fmla="*/ 9351 w 10000"/>
              <a:gd name="connsiteY33-9350" fmla="*/ 642 h 10000"/>
              <a:gd name="connsiteX34-9351" fmla="*/ 9351 w 10000"/>
              <a:gd name="connsiteY34-9352" fmla="*/ 1302 h 10000"/>
              <a:gd name="connsiteX35-9353" fmla="*/ 9351 w 10000"/>
              <a:gd name="connsiteY35-9354" fmla="*/ 1627 h 10000"/>
              <a:gd name="connsiteX36-9355" fmla="*/ 9351 w 10000"/>
              <a:gd name="connsiteY36-9356" fmla="*/ 2269 h 10000"/>
              <a:gd name="connsiteX37-9357" fmla="*/ 9513 w 10000"/>
              <a:gd name="connsiteY37-9358" fmla="*/ 3562 h 10000"/>
              <a:gd name="connsiteX38-9359" fmla="*/ 9513 w 10000"/>
              <a:gd name="connsiteY38-9360" fmla="*/ 4532 h 10000"/>
              <a:gd name="connsiteX39-9361" fmla="*/ 9675 w 10000"/>
              <a:gd name="connsiteY39-9362" fmla="*/ 5504 h 10000"/>
              <a:gd name="connsiteX40-9363" fmla="*/ 9837 w 10000"/>
              <a:gd name="connsiteY40-9364" fmla="*/ 6154 h 10000"/>
              <a:gd name="connsiteX41-9365" fmla="*/ 10000 w 10000"/>
              <a:gd name="connsiteY41-9366" fmla="*/ 6761 h 10000"/>
              <a:gd name="connsiteX42-9367" fmla="*/ 10000 w 10000"/>
              <a:gd name="connsiteY42-9368" fmla="*/ 7406 h 10000"/>
              <a:gd name="connsiteX43-9369" fmla="*/ 9837 w 10000"/>
              <a:gd name="connsiteY43-9370" fmla="*/ 8063 h 10000"/>
              <a:gd name="connsiteX44-9371" fmla="*/ 9513 w 10000"/>
              <a:gd name="connsiteY44-9372" fmla="*/ 8381 h 10000"/>
              <a:gd name="connsiteX45-9373" fmla="*/ 9188 w 10000"/>
              <a:gd name="connsiteY45-9374" fmla="*/ 8702 h 10000"/>
              <a:gd name="connsiteX46-9375" fmla="*/ 8701 w 10000"/>
              <a:gd name="connsiteY46-9376" fmla="*/ 9031 h 10000"/>
              <a:gd name="connsiteX47-9377" fmla="*/ 8236 w 10000"/>
              <a:gd name="connsiteY47-9378" fmla="*/ 9356 h 10000"/>
              <a:gd name="connsiteX48-9379" fmla="*/ 7749 w 10000"/>
              <a:gd name="connsiteY48-9380" fmla="*/ 9677 h 10000"/>
              <a:gd name="connsiteX49-9381" fmla="*/ 7098 w 10000"/>
              <a:gd name="connsiteY49-9382" fmla="*/ 9677 h 10000"/>
              <a:gd name="connsiteX50-9383" fmla="*/ 6287 w 10000"/>
              <a:gd name="connsiteY50-9384" fmla="*/ 10000 h 10000"/>
              <a:gd name="connsiteX51-9385" fmla="*/ 5475 w 10000"/>
              <a:gd name="connsiteY51-9386" fmla="*/ 10000 h 10000"/>
              <a:gd name="connsiteX52-9387" fmla="*/ 4502 w 10000"/>
              <a:gd name="connsiteY52-9388" fmla="*/ 10000 h 10000"/>
              <a:gd name="connsiteX53-9389" fmla="*/ 3711 w 10000"/>
              <a:gd name="connsiteY53-9390" fmla="*/ 10000 h 10000"/>
              <a:gd name="connsiteX54-9391" fmla="*/ 2899 w 10000"/>
              <a:gd name="connsiteY54-9392" fmla="*/ 9677 h 10000"/>
              <a:gd name="connsiteX55-9393" fmla="*/ 2250 w 10000"/>
              <a:gd name="connsiteY55-9394" fmla="*/ 9677 h 10000"/>
              <a:gd name="connsiteX56-9395" fmla="*/ 1764 w 10000"/>
              <a:gd name="connsiteY56-9396" fmla="*/ 9356 h 10000"/>
              <a:gd name="connsiteX57-9397" fmla="*/ 1278 w 10000"/>
              <a:gd name="connsiteY57-9398" fmla="*/ 8702 h 10000"/>
              <a:gd name="connsiteX58-9399" fmla="*/ 790 w 10000"/>
              <a:gd name="connsiteY58-9400" fmla="*/ 8381 h 10000"/>
              <a:gd name="connsiteX59-9401" fmla="*/ 486 w 10000"/>
              <a:gd name="connsiteY59-9402" fmla="*/ 7735 h 10000"/>
              <a:gd name="connsiteX60-9403" fmla="*/ 323 w 10000"/>
              <a:gd name="connsiteY60-9404" fmla="*/ 6761 h 10000"/>
              <a:gd name="connsiteX61-9405" fmla="*/ 161 w 10000"/>
              <a:gd name="connsiteY61-9406" fmla="*/ 5831 h 10000"/>
              <a:gd name="connsiteX62-9407" fmla="*/ 0 w 10000"/>
              <a:gd name="connsiteY62-9408" fmla="*/ 4532 h 10000"/>
              <a:gd name="connsiteX63-9409" fmla="*/ 0 w 10000"/>
              <a:gd name="connsiteY63-9410" fmla="*/ 3242 h 10000"/>
              <a:gd name="connsiteX64-9411" fmla="*/ 0 w 10000"/>
              <a:gd name="connsiteY64-9412" fmla="*/ 1627 h 10000"/>
              <a:gd name="connsiteX0-9413" fmla="*/ 790 w 10000"/>
              <a:gd name="connsiteY0-9414" fmla="*/ 1948 h 10000"/>
              <a:gd name="connsiteX1-9415" fmla="*/ 952 w 10000"/>
              <a:gd name="connsiteY1-9416" fmla="*/ 2915 h 10000"/>
              <a:gd name="connsiteX2-9417" fmla="*/ 952 w 10000"/>
              <a:gd name="connsiteY2-9418" fmla="*/ 3885 h 10000"/>
              <a:gd name="connsiteX3-9419" fmla="*/ 1115 w 10000"/>
              <a:gd name="connsiteY3-9420" fmla="*/ 4859 h 10000"/>
              <a:gd name="connsiteX4-9421" fmla="*/ 1278 w 10000"/>
              <a:gd name="connsiteY4-9422" fmla="*/ 5831 h 10000"/>
              <a:gd name="connsiteX5-9423" fmla="*/ 1440 w 10000"/>
              <a:gd name="connsiteY5-9424" fmla="*/ 6434 h 10000"/>
              <a:gd name="connsiteX6-9425" fmla="*/ 1764 w 10000"/>
              <a:gd name="connsiteY6-9426" fmla="*/ 6761 h 10000"/>
              <a:gd name="connsiteX7-9427" fmla="*/ 2088 w 10000"/>
              <a:gd name="connsiteY7-9428" fmla="*/ 7085 h 10000"/>
              <a:gd name="connsiteX8-9429" fmla="*/ 2575 w 10000"/>
              <a:gd name="connsiteY8-9430" fmla="*/ 7406 h 10000"/>
              <a:gd name="connsiteX9-9431" fmla="*/ 3224 w 10000"/>
              <a:gd name="connsiteY9-9432" fmla="*/ 7735 h 10000"/>
              <a:gd name="connsiteX10-9433" fmla="*/ 3873 w 10000"/>
              <a:gd name="connsiteY10-9434" fmla="*/ 7735 h 10000"/>
              <a:gd name="connsiteX11-9435" fmla="*/ 4502 w 10000"/>
              <a:gd name="connsiteY11-9436" fmla="*/ 7735 h 10000"/>
              <a:gd name="connsiteX12-9437" fmla="*/ 5151 w 10000"/>
              <a:gd name="connsiteY12-9438" fmla="*/ 7735 h 10000"/>
              <a:gd name="connsiteX13-9439" fmla="*/ 5639 w 10000"/>
              <a:gd name="connsiteY13-9440" fmla="*/ 7735 h 10000"/>
              <a:gd name="connsiteX14-9441" fmla="*/ 6125 w 10000"/>
              <a:gd name="connsiteY14-9442" fmla="*/ 7406 h 10000"/>
              <a:gd name="connsiteX15-9443" fmla="*/ 6938 w 10000"/>
              <a:gd name="connsiteY15-9444" fmla="*/ 7085 h 10000"/>
              <a:gd name="connsiteX16-9445" fmla="*/ 7586 w 10000"/>
              <a:gd name="connsiteY16-9446" fmla="*/ 6761 h 10000"/>
              <a:gd name="connsiteX17-9447" fmla="*/ 7749 w 10000"/>
              <a:gd name="connsiteY17-9448" fmla="*/ 6434 h 10000"/>
              <a:gd name="connsiteX18-9449" fmla="*/ 7911 w 10000"/>
              <a:gd name="connsiteY18-9450" fmla="*/ 6154 h 10000"/>
              <a:gd name="connsiteX19-9451" fmla="*/ 8072 w 10000"/>
              <a:gd name="connsiteY19-9452" fmla="*/ 5831 h 10000"/>
              <a:gd name="connsiteX20-9453" fmla="*/ 8236 w 10000"/>
              <a:gd name="connsiteY20-9454" fmla="*/ 5504 h 10000"/>
              <a:gd name="connsiteX21-9455" fmla="*/ 8377 w 10000"/>
              <a:gd name="connsiteY21-9456" fmla="*/ 4208 h 10000"/>
              <a:gd name="connsiteX22-9457" fmla="*/ 8539 w 10000"/>
              <a:gd name="connsiteY22-9458" fmla="*/ 2915 h 10000"/>
              <a:gd name="connsiteX23-9459" fmla="*/ 8701 w 10000"/>
              <a:gd name="connsiteY23-9460" fmla="*/ 2269 h 10000"/>
              <a:gd name="connsiteX24-9461" fmla="*/ 8701 w 10000"/>
              <a:gd name="connsiteY24-9462" fmla="*/ 1627 h 10000"/>
              <a:gd name="connsiteX25-9463" fmla="*/ 8701 w 10000"/>
              <a:gd name="connsiteY25-9464" fmla="*/ 974 h 10000"/>
              <a:gd name="connsiteX26-9465" fmla="*/ 8701 w 10000"/>
              <a:gd name="connsiteY26-9466" fmla="*/ 642 h 10000"/>
              <a:gd name="connsiteX27-9467" fmla="*/ 8863 w 10000"/>
              <a:gd name="connsiteY27-9468" fmla="*/ 325 h 10000"/>
              <a:gd name="connsiteX28-9469" fmla="*/ 8863 w 10000"/>
              <a:gd name="connsiteY28-9470" fmla="*/ 0 h 10000"/>
              <a:gd name="connsiteX29-9471" fmla="*/ 8863 w 10000"/>
              <a:gd name="connsiteY29-9472" fmla="*/ 0 h 10000"/>
              <a:gd name="connsiteX30-9473" fmla="*/ 9026 w 10000"/>
              <a:gd name="connsiteY30-9474" fmla="*/ 0 h 10000"/>
              <a:gd name="connsiteX31-9475" fmla="*/ 9188 w 10000"/>
              <a:gd name="connsiteY31-9476" fmla="*/ 0 h 10000"/>
              <a:gd name="connsiteX32-9477" fmla="*/ 9188 w 10000"/>
              <a:gd name="connsiteY32-9478" fmla="*/ 325 h 10000"/>
              <a:gd name="connsiteX33-9479" fmla="*/ 9351 w 10000"/>
              <a:gd name="connsiteY33-9480" fmla="*/ 642 h 10000"/>
              <a:gd name="connsiteX34-9481" fmla="*/ 9351 w 10000"/>
              <a:gd name="connsiteY34-9482" fmla="*/ 1302 h 10000"/>
              <a:gd name="connsiteX35-9483" fmla="*/ 9351 w 10000"/>
              <a:gd name="connsiteY35-9484" fmla="*/ 1627 h 10000"/>
              <a:gd name="connsiteX36-9485" fmla="*/ 9351 w 10000"/>
              <a:gd name="connsiteY36-9486" fmla="*/ 2269 h 10000"/>
              <a:gd name="connsiteX37-9487" fmla="*/ 9513 w 10000"/>
              <a:gd name="connsiteY37-9488" fmla="*/ 3562 h 10000"/>
              <a:gd name="connsiteX38-9489" fmla="*/ 9513 w 10000"/>
              <a:gd name="connsiteY38-9490" fmla="*/ 4532 h 10000"/>
              <a:gd name="connsiteX39-9491" fmla="*/ 9675 w 10000"/>
              <a:gd name="connsiteY39-9492" fmla="*/ 5504 h 10000"/>
              <a:gd name="connsiteX40-9493" fmla="*/ 9837 w 10000"/>
              <a:gd name="connsiteY40-9494" fmla="*/ 6154 h 10000"/>
              <a:gd name="connsiteX41-9495" fmla="*/ 10000 w 10000"/>
              <a:gd name="connsiteY41-9496" fmla="*/ 6761 h 10000"/>
              <a:gd name="connsiteX42-9497" fmla="*/ 10000 w 10000"/>
              <a:gd name="connsiteY42-9498" fmla="*/ 7406 h 10000"/>
              <a:gd name="connsiteX43-9499" fmla="*/ 9837 w 10000"/>
              <a:gd name="connsiteY43-9500" fmla="*/ 8063 h 10000"/>
              <a:gd name="connsiteX44-9501" fmla="*/ 9513 w 10000"/>
              <a:gd name="connsiteY44-9502" fmla="*/ 8381 h 10000"/>
              <a:gd name="connsiteX45-9503" fmla="*/ 9188 w 10000"/>
              <a:gd name="connsiteY45-9504" fmla="*/ 8702 h 10000"/>
              <a:gd name="connsiteX46-9505" fmla="*/ 8701 w 10000"/>
              <a:gd name="connsiteY46-9506" fmla="*/ 9031 h 10000"/>
              <a:gd name="connsiteX47-9507" fmla="*/ 8236 w 10000"/>
              <a:gd name="connsiteY47-9508" fmla="*/ 9356 h 10000"/>
              <a:gd name="connsiteX48-9509" fmla="*/ 7749 w 10000"/>
              <a:gd name="connsiteY48-9510" fmla="*/ 9677 h 10000"/>
              <a:gd name="connsiteX49-9511" fmla="*/ 7098 w 10000"/>
              <a:gd name="connsiteY49-9512" fmla="*/ 9677 h 10000"/>
              <a:gd name="connsiteX50-9513" fmla="*/ 6287 w 10000"/>
              <a:gd name="connsiteY50-9514" fmla="*/ 10000 h 10000"/>
              <a:gd name="connsiteX51-9515" fmla="*/ 5475 w 10000"/>
              <a:gd name="connsiteY51-9516" fmla="*/ 10000 h 10000"/>
              <a:gd name="connsiteX52-9517" fmla="*/ 4502 w 10000"/>
              <a:gd name="connsiteY52-9518" fmla="*/ 10000 h 10000"/>
              <a:gd name="connsiteX53-9519" fmla="*/ 3711 w 10000"/>
              <a:gd name="connsiteY53-9520" fmla="*/ 10000 h 10000"/>
              <a:gd name="connsiteX54-9521" fmla="*/ 2899 w 10000"/>
              <a:gd name="connsiteY54-9522" fmla="*/ 9677 h 10000"/>
              <a:gd name="connsiteX55-9523" fmla="*/ 2250 w 10000"/>
              <a:gd name="connsiteY55-9524" fmla="*/ 9677 h 10000"/>
              <a:gd name="connsiteX56-9525" fmla="*/ 1764 w 10000"/>
              <a:gd name="connsiteY56-9526" fmla="*/ 9356 h 10000"/>
              <a:gd name="connsiteX57-9527" fmla="*/ 1278 w 10000"/>
              <a:gd name="connsiteY57-9528" fmla="*/ 8702 h 10000"/>
              <a:gd name="connsiteX58-9529" fmla="*/ 790 w 10000"/>
              <a:gd name="connsiteY58-9530" fmla="*/ 8381 h 10000"/>
              <a:gd name="connsiteX59-9531" fmla="*/ 486 w 10000"/>
              <a:gd name="connsiteY59-9532" fmla="*/ 7735 h 10000"/>
              <a:gd name="connsiteX60-9533" fmla="*/ 323 w 10000"/>
              <a:gd name="connsiteY60-9534" fmla="*/ 6761 h 10000"/>
              <a:gd name="connsiteX61-9535" fmla="*/ 161 w 10000"/>
              <a:gd name="connsiteY61-9536" fmla="*/ 5831 h 10000"/>
              <a:gd name="connsiteX62-9537" fmla="*/ 0 w 10000"/>
              <a:gd name="connsiteY62-9538" fmla="*/ 4532 h 10000"/>
              <a:gd name="connsiteX63-9539" fmla="*/ 0 w 10000"/>
              <a:gd name="connsiteY63-9540" fmla="*/ 3242 h 10000"/>
              <a:gd name="connsiteX0-9541" fmla="*/ 790 w 10000"/>
              <a:gd name="connsiteY0-9542" fmla="*/ 1948 h 10000"/>
              <a:gd name="connsiteX1-9543" fmla="*/ 952 w 10000"/>
              <a:gd name="connsiteY1-9544" fmla="*/ 2915 h 10000"/>
              <a:gd name="connsiteX2-9545" fmla="*/ 952 w 10000"/>
              <a:gd name="connsiteY2-9546" fmla="*/ 3885 h 10000"/>
              <a:gd name="connsiteX3-9547" fmla="*/ 1115 w 10000"/>
              <a:gd name="connsiteY3-9548" fmla="*/ 4859 h 10000"/>
              <a:gd name="connsiteX4-9549" fmla="*/ 1278 w 10000"/>
              <a:gd name="connsiteY4-9550" fmla="*/ 5831 h 10000"/>
              <a:gd name="connsiteX5-9551" fmla="*/ 1440 w 10000"/>
              <a:gd name="connsiteY5-9552" fmla="*/ 6434 h 10000"/>
              <a:gd name="connsiteX6-9553" fmla="*/ 1764 w 10000"/>
              <a:gd name="connsiteY6-9554" fmla="*/ 6761 h 10000"/>
              <a:gd name="connsiteX7-9555" fmla="*/ 2088 w 10000"/>
              <a:gd name="connsiteY7-9556" fmla="*/ 7085 h 10000"/>
              <a:gd name="connsiteX8-9557" fmla="*/ 2575 w 10000"/>
              <a:gd name="connsiteY8-9558" fmla="*/ 7406 h 10000"/>
              <a:gd name="connsiteX9-9559" fmla="*/ 3224 w 10000"/>
              <a:gd name="connsiteY9-9560" fmla="*/ 7735 h 10000"/>
              <a:gd name="connsiteX10-9561" fmla="*/ 3873 w 10000"/>
              <a:gd name="connsiteY10-9562" fmla="*/ 7735 h 10000"/>
              <a:gd name="connsiteX11-9563" fmla="*/ 4502 w 10000"/>
              <a:gd name="connsiteY11-9564" fmla="*/ 7735 h 10000"/>
              <a:gd name="connsiteX12-9565" fmla="*/ 5151 w 10000"/>
              <a:gd name="connsiteY12-9566" fmla="*/ 7735 h 10000"/>
              <a:gd name="connsiteX13-9567" fmla="*/ 5639 w 10000"/>
              <a:gd name="connsiteY13-9568" fmla="*/ 7735 h 10000"/>
              <a:gd name="connsiteX14-9569" fmla="*/ 6125 w 10000"/>
              <a:gd name="connsiteY14-9570" fmla="*/ 7406 h 10000"/>
              <a:gd name="connsiteX15-9571" fmla="*/ 6938 w 10000"/>
              <a:gd name="connsiteY15-9572" fmla="*/ 7085 h 10000"/>
              <a:gd name="connsiteX16-9573" fmla="*/ 7586 w 10000"/>
              <a:gd name="connsiteY16-9574" fmla="*/ 6761 h 10000"/>
              <a:gd name="connsiteX17-9575" fmla="*/ 7749 w 10000"/>
              <a:gd name="connsiteY17-9576" fmla="*/ 6434 h 10000"/>
              <a:gd name="connsiteX18-9577" fmla="*/ 7911 w 10000"/>
              <a:gd name="connsiteY18-9578" fmla="*/ 6154 h 10000"/>
              <a:gd name="connsiteX19-9579" fmla="*/ 8072 w 10000"/>
              <a:gd name="connsiteY19-9580" fmla="*/ 5831 h 10000"/>
              <a:gd name="connsiteX20-9581" fmla="*/ 8236 w 10000"/>
              <a:gd name="connsiteY20-9582" fmla="*/ 5504 h 10000"/>
              <a:gd name="connsiteX21-9583" fmla="*/ 8377 w 10000"/>
              <a:gd name="connsiteY21-9584" fmla="*/ 4208 h 10000"/>
              <a:gd name="connsiteX22-9585" fmla="*/ 8539 w 10000"/>
              <a:gd name="connsiteY22-9586" fmla="*/ 2915 h 10000"/>
              <a:gd name="connsiteX23-9587" fmla="*/ 8701 w 10000"/>
              <a:gd name="connsiteY23-9588" fmla="*/ 2269 h 10000"/>
              <a:gd name="connsiteX24-9589" fmla="*/ 8701 w 10000"/>
              <a:gd name="connsiteY24-9590" fmla="*/ 1627 h 10000"/>
              <a:gd name="connsiteX25-9591" fmla="*/ 8701 w 10000"/>
              <a:gd name="connsiteY25-9592" fmla="*/ 974 h 10000"/>
              <a:gd name="connsiteX26-9593" fmla="*/ 8701 w 10000"/>
              <a:gd name="connsiteY26-9594" fmla="*/ 642 h 10000"/>
              <a:gd name="connsiteX27-9595" fmla="*/ 8863 w 10000"/>
              <a:gd name="connsiteY27-9596" fmla="*/ 325 h 10000"/>
              <a:gd name="connsiteX28-9597" fmla="*/ 8863 w 10000"/>
              <a:gd name="connsiteY28-9598" fmla="*/ 0 h 10000"/>
              <a:gd name="connsiteX29-9599" fmla="*/ 8863 w 10000"/>
              <a:gd name="connsiteY29-9600" fmla="*/ 0 h 10000"/>
              <a:gd name="connsiteX30-9601" fmla="*/ 9026 w 10000"/>
              <a:gd name="connsiteY30-9602" fmla="*/ 0 h 10000"/>
              <a:gd name="connsiteX31-9603" fmla="*/ 9188 w 10000"/>
              <a:gd name="connsiteY31-9604" fmla="*/ 0 h 10000"/>
              <a:gd name="connsiteX32-9605" fmla="*/ 9188 w 10000"/>
              <a:gd name="connsiteY32-9606" fmla="*/ 325 h 10000"/>
              <a:gd name="connsiteX33-9607" fmla="*/ 9351 w 10000"/>
              <a:gd name="connsiteY33-9608" fmla="*/ 642 h 10000"/>
              <a:gd name="connsiteX34-9609" fmla="*/ 9351 w 10000"/>
              <a:gd name="connsiteY34-9610" fmla="*/ 1302 h 10000"/>
              <a:gd name="connsiteX35-9611" fmla="*/ 9351 w 10000"/>
              <a:gd name="connsiteY35-9612" fmla="*/ 1627 h 10000"/>
              <a:gd name="connsiteX36-9613" fmla="*/ 9351 w 10000"/>
              <a:gd name="connsiteY36-9614" fmla="*/ 2269 h 10000"/>
              <a:gd name="connsiteX37-9615" fmla="*/ 9513 w 10000"/>
              <a:gd name="connsiteY37-9616" fmla="*/ 3562 h 10000"/>
              <a:gd name="connsiteX38-9617" fmla="*/ 9513 w 10000"/>
              <a:gd name="connsiteY38-9618" fmla="*/ 4532 h 10000"/>
              <a:gd name="connsiteX39-9619" fmla="*/ 9675 w 10000"/>
              <a:gd name="connsiteY39-9620" fmla="*/ 5504 h 10000"/>
              <a:gd name="connsiteX40-9621" fmla="*/ 9837 w 10000"/>
              <a:gd name="connsiteY40-9622" fmla="*/ 6154 h 10000"/>
              <a:gd name="connsiteX41-9623" fmla="*/ 10000 w 10000"/>
              <a:gd name="connsiteY41-9624" fmla="*/ 6761 h 10000"/>
              <a:gd name="connsiteX42-9625" fmla="*/ 10000 w 10000"/>
              <a:gd name="connsiteY42-9626" fmla="*/ 7406 h 10000"/>
              <a:gd name="connsiteX43-9627" fmla="*/ 9837 w 10000"/>
              <a:gd name="connsiteY43-9628" fmla="*/ 8063 h 10000"/>
              <a:gd name="connsiteX44-9629" fmla="*/ 9513 w 10000"/>
              <a:gd name="connsiteY44-9630" fmla="*/ 8381 h 10000"/>
              <a:gd name="connsiteX45-9631" fmla="*/ 9188 w 10000"/>
              <a:gd name="connsiteY45-9632" fmla="*/ 8702 h 10000"/>
              <a:gd name="connsiteX46-9633" fmla="*/ 8701 w 10000"/>
              <a:gd name="connsiteY46-9634" fmla="*/ 9031 h 10000"/>
              <a:gd name="connsiteX47-9635" fmla="*/ 8236 w 10000"/>
              <a:gd name="connsiteY47-9636" fmla="*/ 9356 h 10000"/>
              <a:gd name="connsiteX48-9637" fmla="*/ 7749 w 10000"/>
              <a:gd name="connsiteY48-9638" fmla="*/ 9677 h 10000"/>
              <a:gd name="connsiteX49-9639" fmla="*/ 7098 w 10000"/>
              <a:gd name="connsiteY49-9640" fmla="*/ 9677 h 10000"/>
              <a:gd name="connsiteX50-9641" fmla="*/ 6287 w 10000"/>
              <a:gd name="connsiteY50-9642" fmla="*/ 10000 h 10000"/>
              <a:gd name="connsiteX51-9643" fmla="*/ 5475 w 10000"/>
              <a:gd name="connsiteY51-9644" fmla="*/ 10000 h 10000"/>
              <a:gd name="connsiteX52-9645" fmla="*/ 4502 w 10000"/>
              <a:gd name="connsiteY52-9646" fmla="*/ 10000 h 10000"/>
              <a:gd name="connsiteX53-9647" fmla="*/ 3711 w 10000"/>
              <a:gd name="connsiteY53-9648" fmla="*/ 10000 h 10000"/>
              <a:gd name="connsiteX54-9649" fmla="*/ 2899 w 10000"/>
              <a:gd name="connsiteY54-9650" fmla="*/ 9677 h 10000"/>
              <a:gd name="connsiteX55-9651" fmla="*/ 2250 w 10000"/>
              <a:gd name="connsiteY55-9652" fmla="*/ 9677 h 10000"/>
              <a:gd name="connsiteX56-9653" fmla="*/ 1764 w 10000"/>
              <a:gd name="connsiteY56-9654" fmla="*/ 9356 h 10000"/>
              <a:gd name="connsiteX57-9655" fmla="*/ 1278 w 10000"/>
              <a:gd name="connsiteY57-9656" fmla="*/ 8702 h 10000"/>
              <a:gd name="connsiteX58-9657" fmla="*/ 790 w 10000"/>
              <a:gd name="connsiteY58-9658" fmla="*/ 8381 h 10000"/>
              <a:gd name="connsiteX59-9659" fmla="*/ 486 w 10000"/>
              <a:gd name="connsiteY59-9660" fmla="*/ 7735 h 10000"/>
              <a:gd name="connsiteX60-9661" fmla="*/ 323 w 10000"/>
              <a:gd name="connsiteY60-9662" fmla="*/ 6761 h 10000"/>
              <a:gd name="connsiteX61-9663" fmla="*/ 161 w 10000"/>
              <a:gd name="connsiteY61-9664" fmla="*/ 5831 h 10000"/>
              <a:gd name="connsiteX62-9665" fmla="*/ 0 w 10000"/>
              <a:gd name="connsiteY62-9666" fmla="*/ 4532 h 10000"/>
              <a:gd name="connsiteX0-9667" fmla="*/ 629 w 9839"/>
              <a:gd name="connsiteY0-9668" fmla="*/ 1948 h 10000"/>
              <a:gd name="connsiteX1-9669" fmla="*/ 791 w 9839"/>
              <a:gd name="connsiteY1-9670" fmla="*/ 2915 h 10000"/>
              <a:gd name="connsiteX2-9671" fmla="*/ 791 w 9839"/>
              <a:gd name="connsiteY2-9672" fmla="*/ 3885 h 10000"/>
              <a:gd name="connsiteX3-9673" fmla="*/ 954 w 9839"/>
              <a:gd name="connsiteY3-9674" fmla="*/ 4859 h 10000"/>
              <a:gd name="connsiteX4-9675" fmla="*/ 1117 w 9839"/>
              <a:gd name="connsiteY4-9676" fmla="*/ 5831 h 10000"/>
              <a:gd name="connsiteX5-9677" fmla="*/ 1279 w 9839"/>
              <a:gd name="connsiteY5-9678" fmla="*/ 6434 h 10000"/>
              <a:gd name="connsiteX6-9679" fmla="*/ 1603 w 9839"/>
              <a:gd name="connsiteY6-9680" fmla="*/ 6761 h 10000"/>
              <a:gd name="connsiteX7-9681" fmla="*/ 1927 w 9839"/>
              <a:gd name="connsiteY7-9682" fmla="*/ 7085 h 10000"/>
              <a:gd name="connsiteX8-9683" fmla="*/ 2414 w 9839"/>
              <a:gd name="connsiteY8-9684" fmla="*/ 7406 h 10000"/>
              <a:gd name="connsiteX9-9685" fmla="*/ 3063 w 9839"/>
              <a:gd name="connsiteY9-9686" fmla="*/ 7735 h 10000"/>
              <a:gd name="connsiteX10-9687" fmla="*/ 3712 w 9839"/>
              <a:gd name="connsiteY10-9688" fmla="*/ 7735 h 10000"/>
              <a:gd name="connsiteX11-9689" fmla="*/ 4341 w 9839"/>
              <a:gd name="connsiteY11-9690" fmla="*/ 7735 h 10000"/>
              <a:gd name="connsiteX12-9691" fmla="*/ 4990 w 9839"/>
              <a:gd name="connsiteY12-9692" fmla="*/ 7735 h 10000"/>
              <a:gd name="connsiteX13-9693" fmla="*/ 5478 w 9839"/>
              <a:gd name="connsiteY13-9694" fmla="*/ 7735 h 10000"/>
              <a:gd name="connsiteX14-9695" fmla="*/ 5964 w 9839"/>
              <a:gd name="connsiteY14-9696" fmla="*/ 7406 h 10000"/>
              <a:gd name="connsiteX15-9697" fmla="*/ 6777 w 9839"/>
              <a:gd name="connsiteY15-9698" fmla="*/ 7085 h 10000"/>
              <a:gd name="connsiteX16-9699" fmla="*/ 7425 w 9839"/>
              <a:gd name="connsiteY16-9700" fmla="*/ 6761 h 10000"/>
              <a:gd name="connsiteX17-9701" fmla="*/ 7588 w 9839"/>
              <a:gd name="connsiteY17-9702" fmla="*/ 6434 h 10000"/>
              <a:gd name="connsiteX18-9703" fmla="*/ 7750 w 9839"/>
              <a:gd name="connsiteY18-9704" fmla="*/ 6154 h 10000"/>
              <a:gd name="connsiteX19-9705" fmla="*/ 7911 w 9839"/>
              <a:gd name="connsiteY19-9706" fmla="*/ 5831 h 10000"/>
              <a:gd name="connsiteX20-9707" fmla="*/ 8075 w 9839"/>
              <a:gd name="connsiteY20-9708" fmla="*/ 5504 h 10000"/>
              <a:gd name="connsiteX21-9709" fmla="*/ 8216 w 9839"/>
              <a:gd name="connsiteY21-9710" fmla="*/ 4208 h 10000"/>
              <a:gd name="connsiteX22-9711" fmla="*/ 8378 w 9839"/>
              <a:gd name="connsiteY22-9712" fmla="*/ 2915 h 10000"/>
              <a:gd name="connsiteX23-9713" fmla="*/ 8540 w 9839"/>
              <a:gd name="connsiteY23-9714" fmla="*/ 2269 h 10000"/>
              <a:gd name="connsiteX24-9715" fmla="*/ 8540 w 9839"/>
              <a:gd name="connsiteY24-9716" fmla="*/ 1627 h 10000"/>
              <a:gd name="connsiteX25-9717" fmla="*/ 8540 w 9839"/>
              <a:gd name="connsiteY25-9718" fmla="*/ 974 h 10000"/>
              <a:gd name="connsiteX26-9719" fmla="*/ 8540 w 9839"/>
              <a:gd name="connsiteY26-9720" fmla="*/ 642 h 10000"/>
              <a:gd name="connsiteX27-9721" fmla="*/ 8702 w 9839"/>
              <a:gd name="connsiteY27-9722" fmla="*/ 325 h 10000"/>
              <a:gd name="connsiteX28-9723" fmla="*/ 8702 w 9839"/>
              <a:gd name="connsiteY28-9724" fmla="*/ 0 h 10000"/>
              <a:gd name="connsiteX29-9725" fmla="*/ 8702 w 9839"/>
              <a:gd name="connsiteY29-9726" fmla="*/ 0 h 10000"/>
              <a:gd name="connsiteX30-9727" fmla="*/ 8865 w 9839"/>
              <a:gd name="connsiteY30-9728" fmla="*/ 0 h 10000"/>
              <a:gd name="connsiteX31-9729" fmla="*/ 9027 w 9839"/>
              <a:gd name="connsiteY31-9730" fmla="*/ 0 h 10000"/>
              <a:gd name="connsiteX32-9731" fmla="*/ 9027 w 9839"/>
              <a:gd name="connsiteY32-9732" fmla="*/ 325 h 10000"/>
              <a:gd name="connsiteX33-9733" fmla="*/ 9190 w 9839"/>
              <a:gd name="connsiteY33-9734" fmla="*/ 642 h 10000"/>
              <a:gd name="connsiteX34-9735" fmla="*/ 9190 w 9839"/>
              <a:gd name="connsiteY34-9736" fmla="*/ 1302 h 10000"/>
              <a:gd name="connsiteX35-9737" fmla="*/ 9190 w 9839"/>
              <a:gd name="connsiteY35-9738" fmla="*/ 1627 h 10000"/>
              <a:gd name="connsiteX36-9739" fmla="*/ 9190 w 9839"/>
              <a:gd name="connsiteY36-9740" fmla="*/ 2269 h 10000"/>
              <a:gd name="connsiteX37-9741" fmla="*/ 9352 w 9839"/>
              <a:gd name="connsiteY37-9742" fmla="*/ 3562 h 10000"/>
              <a:gd name="connsiteX38-9743" fmla="*/ 9352 w 9839"/>
              <a:gd name="connsiteY38-9744" fmla="*/ 4532 h 10000"/>
              <a:gd name="connsiteX39-9745" fmla="*/ 9514 w 9839"/>
              <a:gd name="connsiteY39-9746" fmla="*/ 5504 h 10000"/>
              <a:gd name="connsiteX40-9747" fmla="*/ 9676 w 9839"/>
              <a:gd name="connsiteY40-9748" fmla="*/ 6154 h 10000"/>
              <a:gd name="connsiteX41-9749" fmla="*/ 9839 w 9839"/>
              <a:gd name="connsiteY41-9750" fmla="*/ 6761 h 10000"/>
              <a:gd name="connsiteX42-9751" fmla="*/ 9839 w 9839"/>
              <a:gd name="connsiteY42-9752" fmla="*/ 7406 h 10000"/>
              <a:gd name="connsiteX43-9753" fmla="*/ 9676 w 9839"/>
              <a:gd name="connsiteY43-9754" fmla="*/ 8063 h 10000"/>
              <a:gd name="connsiteX44-9755" fmla="*/ 9352 w 9839"/>
              <a:gd name="connsiteY44-9756" fmla="*/ 8381 h 10000"/>
              <a:gd name="connsiteX45-9757" fmla="*/ 9027 w 9839"/>
              <a:gd name="connsiteY45-9758" fmla="*/ 8702 h 10000"/>
              <a:gd name="connsiteX46-9759" fmla="*/ 8540 w 9839"/>
              <a:gd name="connsiteY46-9760" fmla="*/ 9031 h 10000"/>
              <a:gd name="connsiteX47-9761" fmla="*/ 8075 w 9839"/>
              <a:gd name="connsiteY47-9762" fmla="*/ 9356 h 10000"/>
              <a:gd name="connsiteX48-9763" fmla="*/ 7588 w 9839"/>
              <a:gd name="connsiteY48-9764" fmla="*/ 9677 h 10000"/>
              <a:gd name="connsiteX49-9765" fmla="*/ 6937 w 9839"/>
              <a:gd name="connsiteY49-9766" fmla="*/ 9677 h 10000"/>
              <a:gd name="connsiteX50-9767" fmla="*/ 6126 w 9839"/>
              <a:gd name="connsiteY50-9768" fmla="*/ 10000 h 10000"/>
              <a:gd name="connsiteX51-9769" fmla="*/ 5314 w 9839"/>
              <a:gd name="connsiteY51-9770" fmla="*/ 10000 h 10000"/>
              <a:gd name="connsiteX52-9771" fmla="*/ 4341 w 9839"/>
              <a:gd name="connsiteY52-9772" fmla="*/ 10000 h 10000"/>
              <a:gd name="connsiteX53-9773" fmla="*/ 3550 w 9839"/>
              <a:gd name="connsiteY53-9774" fmla="*/ 10000 h 10000"/>
              <a:gd name="connsiteX54-9775" fmla="*/ 2738 w 9839"/>
              <a:gd name="connsiteY54-9776" fmla="*/ 9677 h 10000"/>
              <a:gd name="connsiteX55-9777" fmla="*/ 2089 w 9839"/>
              <a:gd name="connsiteY55-9778" fmla="*/ 9677 h 10000"/>
              <a:gd name="connsiteX56-9779" fmla="*/ 1603 w 9839"/>
              <a:gd name="connsiteY56-9780" fmla="*/ 9356 h 10000"/>
              <a:gd name="connsiteX57-9781" fmla="*/ 1117 w 9839"/>
              <a:gd name="connsiteY57-9782" fmla="*/ 8702 h 10000"/>
              <a:gd name="connsiteX58-9783" fmla="*/ 629 w 9839"/>
              <a:gd name="connsiteY58-9784" fmla="*/ 8381 h 10000"/>
              <a:gd name="connsiteX59-9785" fmla="*/ 325 w 9839"/>
              <a:gd name="connsiteY59-9786" fmla="*/ 7735 h 10000"/>
              <a:gd name="connsiteX60-9787" fmla="*/ 162 w 9839"/>
              <a:gd name="connsiteY60-9788" fmla="*/ 6761 h 10000"/>
              <a:gd name="connsiteX61-9789" fmla="*/ 0 w 9839"/>
              <a:gd name="connsiteY61-9790" fmla="*/ 5831 h 10000"/>
              <a:gd name="connsiteX0-9791" fmla="*/ 804 w 10000"/>
              <a:gd name="connsiteY0-9792" fmla="*/ 2915 h 10000"/>
              <a:gd name="connsiteX1-9793" fmla="*/ 804 w 10000"/>
              <a:gd name="connsiteY1-9794" fmla="*/ 3885 h 10000"/>
              <a:gd name="connsiteX2-9795" fmla="*/ 970 w 10000"/>
              <a:gd name="connsiteY2-9796" fmla="*/ 4859 h 10000"/>
              <a:gd name="connsiteX3-9797" fmla="*/ 1135 w 10000"/>
              <a:gd name="connsiteY3-9798" fmla="*/ 5831 h 10000"/>
              <a:gd name="connsiteX4-9799" fmla="*/ 1300 w 10000"/>
              <a:gd name="connsiteY4-9800" fmla="*/ 6434 h 10000"/>
              <a:gd name="connsiteX5-9801" fmla="*/ 1629 w 10000"/>
              <a:gd name="connsiteY5-9802" fmla="*/ 6761 h 10000"/>
              <a:gd name="connsiteX6-9803" fmla="*/ 1959 w 10000"/>
              <a:gd name="connsiteY6-9804" fmla="*/ 7085 h 10000"/>
              <a:gd name="connsiteX7-9805" fmla="*/ 2454 w 10000"/>
              <a:gd name="connsiteY7-9806" fmla="*/ 7406 h 10000"/>
              <a:gd name="connsiteX8-9807" fmla="*/ 3113 w 10000"/>
              <a:gd name="connsiteY8-9808" fmla="*/ 7735 h 10000"/>
              <a:gd name="connsiteX9-9809" fmla="*/ 3773 w 10000"/>
              <a:gd name="connsiteY9-9810" fmla="*/ 7735 h 10000"/>
              <a:gd name="connsiteX10-9811" fmla="*/ 4412 w 10000"/>
              <a:gd name="connsiteY10-9812" fmla="*/ 7735 h 10000"/>
              <a:gd name="connsiteX11-9813" fmla="*/ 5072 w 10000"/>
              <a:gd name="connsiteY11-9814" fmla="*/ 7735 h 10000"/>
              <a:gd name="connsiteX12-9815" fmla="*/ 5568 w 10000"/>
              <a:gd name="connsiteY12-9816" fmla="*/ 7735 h 10000"/>
              <a:gd name="connsiteX13-9817" fmla="*/ 6062 w 10000"/>
              <a:gd name="connsiteY13-9818" fmla="*/ 7406 h 10000"/>
              <a:gd name="connsiteX14-9819" fmla="*/ 6888 w 10000"/>
              <a:gd name="connsiteY14-9820" fmla="*/ 7085 h 10000"/>
              <a:gd name="connsiteX15-9821" fmla="*/ 7546 w 10000"/>
              <a:gd name="connsiteY15-9822" fmla="*/ 6761 h 10000"/>
              <a:gd name="connsiteX16-9823" fmla="*/ 7712 w 10000"/>
              <a:gd name="connsiteY16-9824" fmla="*/ 6434 h 10000"/>
              <a:gd name="connsiteX17-9825" fmla="*/ 7877 w 10000"/>
              <a:gd name="connsiteY17-9826" fmla="*/ 6154 h 10000"/>
              <a:gd name="connsiteX18-9827" fmla="*/ 8040 w 10000"/>
              <a:gd name="connsiteY18-9828" fmla="*/ 5831 h 10000"/>
              <a:gd name="connsiteX19-9829" fmla="*/ 8207 w 10000"/>
              <a:gd name="connsiteY19-9830" fmla="*/ 5504 h 10000"/>
              <a:gd name="connsiteX20-9831" fmla="*/ 8350 w 10000"/>
              <a:gd name="connsiteY20-9832" fmla="*/ 4208 h 10000"/>
              <a:gd name="connsiteX21-9833" fmla="*/ 8515 w 10000"/>
              <a:gd name="connsiteY21-9834" fmla="*/ 2915 h 10000"/>
              <a:gd name="connsiteX22-9835" fmla="*/ 8680 w 10000"/>
              <a:gd name="connsiteY22-9836" fmla="*/ 2269 h 10000"/>
              <a:gd name="connsiteX23-9837" fmla="*/ 8680 w 10000"/>
              <a:gd name="connsiteY23-9838" fmla="*/ 1627 h 10000"/>
              <a:gd name="connsiteX24-9839" fmla="*/ 8680 w 10000"/>
              <a:gd name="connsiteY24-9840" fmla="*/ 974 h 10000"/>
              <a:gd name="connsiteX25-9841" fmla="*/ 8680 w 10000"/>
              <a:gd name="connsiteY25-9842" fmla="*/ 642 h 10000"/>
              <a:gd name="connsiteX26-9843" fmla="*/ 8844 w 10000"/>
              <a:gd name="connsiteY26-9844" fmla="*/ 325 h 10000"/>
              <a:gd name="connsiteX27-9845" fmla="*/ 8844 w 10000"/>
              <a:gd name="connsiteY27-9846" fmla="*/ 0 h 10000"/>
              <a:gd name="connsiteX28-9847" fmla="*/ 8844 w 10000"/>
              <a:gd name="connsiteY28-9848" fmla="*/ 0 h 10000"/>
              <a:gd name="connsiteX29-9849" fmla="*/ 9010 w 10000"/>
              <a:gd name="connsiteY29-9850" fmla="*/ 0 h 10000"/>
              <a:gd name="connsiteX30-9851" fmla="*/ 9175 w 10000"/>
              <a:gd name="connsiteY30-9852" fmla="*/ 0 h 10000"/>
              <a:gd name="connsiteX31-9853" fmla="*/ 9175 w 10000"/>
              <a:gd name="connsiteY31-9854" fmla="*/ 325 h 10000"/>
              <a:gd name="connsiteX32-9855" fmla="*/ 9340 w 10000"/>
              <a:gd name="connsiteY32-9856" fmla="*/ 642 h 10000"/>
              <a:gd name="connsiteX33-9857" fmla="*/ 9340 w 10000"/>
              <a:gd name="connsiteY33-9858" fmla="*/ 1302 h 10000"/>
              <a:gd name="connsiteX34-9859" fmla="*/ 9340 w 10000"/>
              <a:gd name="connsiteY34-9860" fmla="*/ 1627 h 10000"/>
              <a:gd name="connsiteX35-9861" fmla="*/ 9340 w 10000"/>
              <a:gd name="connsiteY35-9862" fmla="*/ 2269 h 10000"/>
              <a:gd name="connsiteX36-9863" fmla="*/ 9505 w 10000"/>
              <a:gd name="connsiteY36-9864" fmla="*/ 3562 h 10000"/>
              <a:gd name="connsiteX37-9865" fmla="*/ 9505 w 10000"/>
              <a:gd name="connsiteY37-9866" fmla="*/ 4532 h 10000"/>
              <a:gd name="connsiteX38-9867" fmla="*/ 9670 w 10000"/>
              <a:gd name="connsiteY38-9868" fmla="*/ 5504 h 10000"/>
              <a:gd name="connsiteX39-9869" fmla="*/ 9834 w 10000"/>
              <a:gd name="connsiteY39-9870" fmla="*/ 6154 h 10000"/>
              <a:gd name="connsiteX40-9871" fmla="*/ 10000 w 10000"/>
              <a:gd name="connsiteY40-9872" fmla="*/ 6761 h 10000"/>
              <a:gd name="connsiteX41-9873" fmla="*/ 10000 w 10000"/>
              <a:gd name="connsiteY41-9874" fmla="*/ 7406 h 10000"/>
              <a:gd name="connsiteX42-9875" fmla="*/ 9834 w 10000"/>
              <a:gd name="connsiteY42-9876" fmla="*/ 8063 h 10000"/>
              <a:gd name="connsiteX43-9877" fmla="*/ 9505 w 10000"/>
              <a:gd name="connsiteY43-9878" fmla="*/ 8381 h 10000"/>
              <a:gd name="connsiteX44-9879" fmla="*/ 9175 w 10000"/>
              <a:gd name="connsiteY44-9880" fmla="*/ 8702 h 10000"/>
              <a:gd name="connsiteX45-9881" fmla="*/ 8680 w 10000"/>
              <a:gd name="connsiteY45-9882" fmla="*/ 9031 h 10000"/>
              <a:gd name="connsiteX46-9883" fmla="*/ 8207 w 10000"/>
              <a:gd name="connsiteY46-9884" fmla="*/ 9356 h 10000"/>
              <a:gd name="connsiteX47-9885" fmla="*/ 7712 w 10000"/>
              <a:gd name="connsiteY47-9886" fmla="*/ 9677 h 10000"/>
              <a:gd name="connsiteX48-9887" fmla="*/ 7051 w 10000"/>
              <a:gd name="connsiteY48-9888" fmla="*/ 9677 h 10000"/>
              <a:gd name="connsiteX49-9889" fmla="*/ 6226 w 10000"/>
              <a:gd name="connsiteY49-9890" fmla="*/ 10000 h 10000"/>
              <a:gd name="connsiteX50-9891" fmla="*/ 5401 w 10000"/>
              <a:gd name="connsiteY50-9892" fmla="*/ 10000 h 10000"/>
              <a:gd name="connsiteX51-9893" fmla="*/ 4412 w 10000"/>
              <a:gd name="connsiteY51-9894" fmla="*/ 10000 h 10000"/>
              <a:gd name="connsiteX52-9895" fmla="*/ 3608 w 10000"/>
              <a:gd name="connsiteY52-9896" fmla="*/ 10000 h 10000"/>
              <a:gd name="connsiteX53-9897" fmla="*/ 2783 w 10000"/>
              <a:gd name="connsiteY53-9898" fmla="*/ 9677 h 10000"/>
              <a:gd name="connsiteX54-9899" fmla="*/ 2123 w 10000"/>
              <a:gd name="connsiteY54-9900" fmla="*/ 9677 h 10000"/>
              <a:gd name="connsiteX55-9901" fmla="*/ 1629 w 10000"/>
              <a:gd name="connsiteY55-9902" fmla="*/ 9356 h 10000"/>
              <a:gd name="connsiteX56-9903" fmla="*/ 1135 w 10000"/>
              <a:gd name="connsiteY56-9904" fmla="*/ 8702 h 10000"/>
              <a:gd name="connsiteX57-9905" fmla="*/ 639 w 10000"/>
              <a:gd name="connsiteY57-9906" fmla="*/ 8381 h 10000"/>
              <a:gd name="connsiteX58-9907" fmla="*/ 330 w 10000"/>
              <a:gd name="connsiteY58-9908" fmla="*/ 7735 h 10000"/>
              <a:gd name="connsiteX59-9909" fmla="*/ 165 w 10000"/>
              <a:gd name="connsiteY59-9910" fmla="*/ 6761 h 10000"/>
              <a:gd name="connsiteX60-9911" fmla="*/ 0 w 10000"/>
              <a:gd name="connsiteY60-9912" fmla="*/ 5831 h 10000"/>
              <a:gd name="connsiteX0-9913" fmla="*/ 804 w 10000"/>
              <a:gd name="connsiteY0-9914" fmla="*/ 3885 h 10000"/>
              <a:gd name="connsiteX1-9915" fmla="*/ 970 w 10000"/>
              <a:gd name="connsiteY1-9916" fmla="*/ 4859 h 10000"/>
              <a:gd name="connsiteX2-9917" fmla="*/ 1135 w 10000"/>
              <a:gd name="connsiteY2-9918" fmla="*/ 5831 h 10000"/>
              <a:gd name="connsiteX3-9919" fmla="*/ 1300 w 10000"/>
              <a:gd name="connsiteY3-9920" fmla="*/ 6434 h 10000"/>
              <a:gd name="connsiteX4-9921" fmla="*/ 1629 w 10000"/>
              <a:gd name="connsiteY4-9922" fmla="*/ 6761 h 10000"/>
              <a:gd name="connsiteX5-9923" fmla="*/ 1959 w 10000"/>
              <a:gd name="connsiteY5-9924" fmla="*/ 7085 h 10000"/>
              <a:gd name="connsiteX6-9925" fmla="*/ 2454 w 10000"/>
              <a:gd name="connsiteY6-9926" fmla="*/ 7406 h 10000"/>
              <a:gd name="connsiteX7-9927" fmla="*/ 3113 w 10000"/>
              <a:gd name="connsiteY7-9928" fmla="*/ 7735 h 10000"/>
              <a:gd name="connsiteX8-9929" fmla="*/ 3773 w 10000"/>
              <a:gd name="connsiteY8-9930" fmla="*/ 7735 h 10000"/>
              <a:gd name="connsiteX9-9931" fmla="*/ 4412 w 10000"/>
              <a:gd name="connsiteY9-9932" fmla="*/ 7735 h 10000"/>
              <a:gd name="connsiteX10-9933" fmla="*/ 5072 w 10000"/>
              <a:gd name="connsiteY10-9934" fmla="*/ 7735 h 10000"/>
              <a:gd name="connsiteX11-9935" fmla="*/ 5568 w 10000"/>
              <a:gd name="connsiteY11-9936" fmla="*/ 7735 h 10000"/>
              <a:gd name="connsiteX12-9937" fmla="*/ 6062 w 10000"/>
              <a:gd name="connsiteY12-9938" fmla="*/ 7406 h 10000"/>
              <a:gd name="connsiteX13-9939" fmla="*/ 6888 w 10000"/>
              <a:gd name="connsiteY13-9940" fmla="*/ 7085 h 10000"/>
              <a:gd name="connsiteX14-9941" fmla="*/ 7546 w 10000"/>
              <a:gd name="connsiteY14-9942" fmla="*/ 6761 h 10000"/>
              <a:gd name="connsiteX15-9943" fmla="*/ 7712 w 10000"/>
              <a:gd name="connsiteY15-9944" fmla="*/ 6434 h 10000"/>
              <a:gd name="connsiteX16-9945" fmla="*/ 7877 w 10000"/>
              <a:gd name="connsiteY16-9946" fmla="*/ 6154 h 10000"/>
              <a:gd name="connsiteX17-9947" fmla="*/ 8040 w 10000"/>
              <a:gd name="connsiteY17-9948" fmla="*/ 5831 h 10000"/>
              <a:gd name="connsiteX18-9949" fmla="*/ 8207 w 10000"/>
              <a:gd name="connsiteY18-9950" fmla="*/ 5504 h 10000"/>
              <a:gd name="connsiteX19-9951" fmla="*/ 8350 w 10000"/>
              <a:gd name="connsiteY19-9952" fmla="*/ 4208 h 10000"/>
              <a:gd name="connsiteX20-9953" fmla="*/ 8515 w 10000"/>
              <a:gd name="connsiteY20-9954" fmla="*/ 2915 h 10000"/>
              <a:gd name="connsiteX21-9955" fmla="*/ 8680 w 10000"/>
              <a:gd name="connsiteY21-9956" fmla="*/ 2269 h 10000"/>
              <a:gd name="connsiteX22-9957" fmla="*/ 8680 w 10000"/>
              <a:gd name="connsiteY22-9958" fmla="*/ 1627 h 10000"/>
              <a:gd name="connsiteX23-9959" fmla="*/ 8680 w 10000"/>
              <a:gd name="connsiteY23-9960" fmla="*/ 974 h 10000"/>
              <a:gd name="connsiteX24-9961" fmla="*/ 8680 w 10000"/>
              <a:gd name="connsiteY24-9962" fmla="*/ 642 h 10000"/>
              <a:gd name="connsiteX25-9963" fmla="*/ 8844 w 10000"/>
              <a:gd name="connsiteY25-9964" fmla="*/ 325 h 10000"/>
              <a:gd name="connsiteX26-9965" fmla="*/ 8844 w 10000"/>
              <a:gd name="connsiteY26-9966" fmla="*/ 0 h 10000"/>
              <a:gd name="connsiteX27-9967" fmla="*/ 8844 w 10000"/>
              <a:gd name="connsiteY27-9968" fmla="*/ 0 h 10000"/>
              <a:gd name="connsiteX28-9969" fmla="*/ 9010 w 10000"/>
              <a:gd name="connsiteY28-9970" fmla="*/ 0 h 10000"/>
              <a:gd name="connsiteX29-9971" fmla="*/ 9175 w 10000"/>
              <a:gd name="connsiteY29-9972" fmla="*/ 0 h 10000"/>
              <a:gd name="connsiteX30-9973" fmla="*/ 9175 w 10000"/>
              <a:gd name="connsiteY30-9974" fmla="*/ 325 h 10000"/>
              <a:gd name="connsiteX31-9975" fmla="*/ 9340 w 10000"/>
              <a:gd name="connsiteY31-9976" fmla="*/ 642 h 10000"/>
              <a:gd name="connsiteX32-9977" fmla="*/ 9340 w 10000"/>
              <a:gd name="connsiteY32-9978" fmla="*/ 1302 h 10000"/>
              <a:gd name="connsiteX33-9979" fmla="*/ 9340 w 10000"/>
              <a:gd name="connsiteY33-9980" fmla="*/ 1627 h 10000"/>
              <a:gd name="connsiteX34-9981" fmla="*/ 9340 w 10000"/>
              <a:gd name="connsiteY34-9982" fmla="*/ 2269 h 10000"/>
              <a:gd name="connsiteX35-9983" fmla="*/ 9505 w 10000"/>
              <a:gd name="connsiteY35-9984" fmla="*/ 3562 h 10000"/>
              <a:gd name="connsiteX36-9985" fmla="*/ 9505 w 10000"/>
              <a:gd name="connsiteY36-9986" fmla="*/ 4532 h 10000"/>
              <a:gd name="connsiteX37-9987" fmla="*/ 9670 w 10000"/>
              <a:gd name="connsiteY37-9988" fmla="*/ 5504 h 10000"/>
              <a:gd name="connsiteX38-9989" fmla="*/ 9834 w 10000"/>
              <a:gd name="connsiteY38-9990" fmla="*/ 6154 h 10000"/>
              <a:gd name="connsiteX39-9991" fmla="*/ 10000 w 10000"/>
              <a:gd name="connsiteY39-9992" fmla="*/ 6761 h 10000"/>
              <a:gd name="connsiteX40-9993" fmla="*/ 10000 w 10000"/>
              <a:gd name="connsiteY40-9994" fmla="*/ 7406 h 10000"/>
              <a:gd name="connsiteX41-9995" fmla="*/ 9834 w 10000"/>
              <a:gd name="connsiteY41-9996" fmla="*/ 8063 h 10000"/>
              <a:gd name="connsiteX42-9997" fmla="*/ 9505 w 10000"/>
              <a:gd name="connsiteY42-9998" fmla="*/ 8381 h 10000"/>
              <a:gd name="connsiteX43-9999" fmla="*/ 9175 w 10000"/>
              <a:gd name="connsiteY43-10000" fmla="*/ 8702 h 10000"/>
              <a:gd name="connsiteX44-10001" fmla="*/ 8680 w 10000"/>
              <a:gd name="connsiteY44-10002" fmla="*/ 9031 h 10000"/>
              <a:gd name="connsiteX45-10003" fmla="*/ 8207 w 10000"/>
              <a:gd name="connsiteY45-10004" fmla="*/ 9356 h 10000"/>
              <a:gd name="connsiteX46-10005" fmla="*/ 7712 w 10000"/>
              <a:gd name="connsiteY46-10006" fmla="*/ 9677 h 10000"/>
              <a:gd name="connsiteX47-10007" fmla="*/ 7051 w 10000"/>
              <a:gd name="connsiteY47-10008" fmla="*/ 9677 h 10000"/>
              <a:gd name="connsiteX48-10009" fmla="*/ 6226 w 10000"/>
              <a:gd name="connsiteY48-10010" fmla="*/ 10000 h 10000"/>
              <a:gd name="connsiteX49-10011" fmla="*/ 5401 w 10000"/>
              <a:gd name="connsiteY49-10012" fmla="*/ 10000 h 10000"/>
              <a:gd name="connsiteX50-10013" fmla="*/ 4412 w 10000"/>
              <a:gd name="connsiteY50-10014" fmla="*/ 10000 h 10000"/>
              <a:gd name="connsiteX51-10015" fmla="*/ 3608 w 10000"/>
              <a:gd name="connsiteY51-10016" fmla="*/ 10000 h 10000"/>
              <a:gd name="connsiteX52-10017" fmla="*/ 2783 w 10000"/>
              <a:gd name="connsiteY52-10018" fmla="*/ 9677 h 10000"/>
              <a:gd name="connsiteX53-10019" fmla="*/ 2123 w 10000"/>
              <a:gd name="connsiteY53-10020" fmla="*/ 9677 h 10000"/>
              <a:gd name="connsiteX54-10021" fmla="*/ 1629 w 10000"/>
              <a:gd name="connsiteY54-10022" fmla="*/ 9356 h 10000"/>
              <a:gd name="connsiteX55-10023" fmla="*/ 1135 w 10000"/>
              <a:gd name="connsiteY55-10024" fmla="*/ 8702 h 10000"/>
              <a:gd name="connsiteX56-10025" fmla="*/ 639 w 10000"/>
              <a:gd name="connsiteY56-10026" fmla="*/ 8381 h 10000"/>
              <a:gd name="connsiteX57-10027" fmla="*/ 330 w 10000"/>
              <a:gd name="connsiteY57-10028" fmla="*/ 7735 h 10000"/>
              <a:gd name="connsiteX58-10029" fmla="*/ 165 w 10000"/>
              <a:gd name="connsiteY58-10030" fmla="*/ 6761 h 10000"/>
              <a:gd name="connsiteX59-10031" fmla="*/ 0 w 10000"/>
              <a:gd name="connsiteY59-10032" fmla="*/ 5831 h 10000"/>
              <a:gd name="connsiteX0-10033" fmla="*/ 639 w 9835"/>
              <a:gd name="connsiteY0-10034" fmla="*/ 3885 h 10000"/>
              <a:gd name="connsiteX1-10035" fmla="*/ 805 w 9835"/>
              <a:gd name="connsiteY1-10036" fmla="*/ 4859 h 10000"/>
              <a:gd name="connsiteX2-10037" fmla="*/ 970 w 9835"/>
              <a:gd name="connsiteY2-10038" fmla="*/ 5831 h 10000"/>
              <a:gd name="connsiteX3-10039" fmla="*/ 1135 w 9835"/>
              <a:gd name="connsiteY3-10040" fmla="*/ 6434 h 10000"/>
              <a:gd name="connsiteX4-10041" fmla="*/ 1464 w 9835"/>
              <a:gd name="connsiteY4-10042" fmla="*/ 6761 h 10000"/>
              <a:gd name="connsiteX5-10043" fmla="*/ 1794 w 9835"/>
              <a:gd name="connsiteY5-10044" fmla="*/ 7085 h 10000"/>
              <a:gd name="connsiteX6-10045" fmla="*/ 2289 w 9835"/>
              <a:gd name="connsiteY6-10046" fmla="*/ 7406 h 10000"/>
              <a:gd name="connsiteX7-10047" fmla="*/ 2948 w 9835"/>
              <a:gd name="connsiteY7-10048" fmla="*/ 7735 h 10000"/>
              <a:gd name="connsiteX8-10049" fmla="*/ 3608 w 9835"/>
              <a:gd name="connsiteY8-10050" fmla="*/ 7735 h 10000"/>
              <a:gd name="connsiteX9-10051" fmla="*/ 4247 w 9835"/>
              <a:gd name="connsiteY9-10052" fmla="*/ 7735 h 10000"/>
              <a:gd name="connsiteX10-10053" fmla="*/ 4907 w 9835"/>
              <a:gd name="connsiteY10-10054" fmla="*/ 7735 h 10000"/>
              <a:gd name="connsiteX11-10055" fmla="*/ 5403 w 9835"/>
              <a:gd name="connsiteY11-10056" fmla="*/ 7735 h 10000"/>
              <a:gd name="connsiteX12-10057" fmla="*/ 5897 w 9835"/>
              <a:gd name="connsiteY12-10058" fmla="*/ 7406 h 10000"/>
              <a:gd name="connsiteX13-10059" fmla="*/ 6723 w 9835"/>
              <a:gd name="connsiteY13-10060" fmla="*/ 7085 h 10000"/>
              <a:gd name="connsiteX14-10061" fmla="*/ 7381 w 9835"/>
              <a:gd name="connsiteY14-10062" fmla="*/ 6761 h 10000"/>
              <a:gd name="connsiteX15-10063" fmla="*/ 7547 w 9835"/>
              <a:gd name="connsiteY15-10064" fmla="*/ 6434 h 10000"/>
              <a:gd name="connsiteX16-10065" fmla="*/ 7712 w 9835"/>
              <a:gd name="connsiteY16-10066" fmla="*/ 6154 h 10000"/>
              <a:gd name="connsiteX17-10067" fmla="*/ 7875 w 9835"/>
              <a:gd name="connsiteY17-10068" fmla="*/ 5831 h 10000"/>
              <a:gd name="connsiteX18-10069" fmla="*/ 8042 w 9835"/>
              <a:gd name="connsiteY18-10070" fmla="*/ 5504 h 10000"/>
              <a:gd name="connsiteX19-10071" fmla="*/ 8185 w 9835"/>
              <a:gd name="connsiteY19-10072" fmla="*/ 4208 h 10000"/>
              <a:gd name="connsiteX20-10073" fmla="*/ 8350 w 9835"/>
              <a:gd name="connsiteY20-10074" fmla="*/ 2915 h 10000"/>
              <a:gd name="connsiteX21-10075" fmla="*/ 8515 w 9835"/>
              <a:gd name="connsiteY21-10076" fmla="*/ 2269 h 10000"/>
              <a:gd name="connsiteX22-10077" fmla="*/ 8515 w 9835"/>
              <a:gd name="connsiteY22-10078" fmla="*/ 1627 h 10000"/>
              <a:gd name="connsiteX23-10079" fmla="*/ 8515 w 9835"/>
              <a:gd name="connsiteY23-10080" fmla="*/ 974 h 10000"/>
              <a:gd name="connsiteX24-10081" fmla="*/ 8515 w 9835"/>
              <a:gd name="connsiteY24-10082" fmla="*/ 642 h 10000"/>
              <a:gd name="connsiteX25-10083" fmla="*/ 8679 w 9835"/>
              <a:gd name="connsiteY25-10084" fmla="*/ 325 h 10000"/>
              <a:gd name="connsiteX26-10085" fmla="*/ 8679 w 9835"/>
              <a:gd name="connsiteY26-10086" fmla="*/ 0 h 10000"/>
              <a:gd name="connsiteX27-10087" fmla="*/ 8679 w 9835"/>
              <a:gd name="connsiteY27-10088" fmla="*/ 0 h 10000"/>
              <a:gd name="connsiteX28-10089" fmla="*/ 8845 w 9835"/>
              <a:gd name="connsiteY28-10090" fmla="*/ 0 h 10000"/>
              <a:gd name="connsiteX29-10091" fmla="*/ 9010 w 9835"/>
              <a:gd name="connsiteY29-10092" fmla="*/ 0 h 10000"/>
              <a:gd name="connsiteX30-10093" fmla="*/ 9010 w 9835"/>
              <a:gd name="connsiteY30-10094" fmla="*/ 325 h 10000"/>
              <a:gd name="connsiteX31-10095" fmla="*/ 9175 w 9835"/>
              <a:gd name="connsiteY31-10096" fmla="*/ 642 h 10000"/>
              <a:gd name="connsiteX32-10097" fmla="*/ 9175 w 9835"/>
              <a:gd name="connsiteY32-10098" fmla="*/ 1302 h 10000"/>
              <a:gd name="connsiteX33-10099" fmla="*/ 9175 w 9835"/>
              <a:gd name="connsiteY33-10100" fmla="*/ 1627 h 10000"/>
              <a:gd name="connsiteX34-10101" fmla="*/ 9175 w 9835"/>
              <a:gd name="connsiteY34-10102" fmla="*/ 2269 h 10000"/>
              <a:gd name="connsiteX35-10103" fmla="*/ 9340 w 9835"/>
              <a:gd name="connsiteY35-10104" fmla="*/ 3562 h 10000"/>
              <a:gd name="connsiteX36-10105" fmla="*/ 9340 w 9835"/>
              <a:gd name="connsiteY36-10106" fmla="*/ 4532 h 10000"/>
              <a:gd name="connsiteX37-10107" fmla="*/ 9505 w 9835"/>
              <a:gd name="connsiteY37-10108" fmla="*/ 5504 h 10000"/>
              <a:gd name="connsiteX38-10109" fmla="*/ 9669 w 9835"/>
              <a:gd name="connsiteY38-10110" fmla="*/ 6154 h 10000"/>
              <a:gd name="connsiteX39-10111" fmla="*/ 9835 w 9835"/>
              <a:gd name="connsiteY39-10112" fmla="*/ 6761 h 10000"/>
              <a:gd name="connsiteX40-10113" fmla="*/ 9835 w 9835"/>
              <a:gd name="connsiteY40-10114" fmla="*/ 7406 h 10000"/>
              <a:gd name="connsiteX41-10115" fmla="*/ 9669 w 9835"/>
              <a:gd name="connsiteY41-10116" fmla="*/ 8063 h 10000"/>
              <a:gd name="connsiteX42-10117" fmla="*/ 9340 w 9835"/>
              <a:gd name="connsiteY42-10118" fmla="*/ 8381 h 10000"/>
              <a:gd name="connsiteX43-10119" fmla="*/ 9010 w 9835"/>
              <a:gd name="connsiteY43-10120" fmla="*/ 8702 h 10000"/>
              <a:gd name="connsiteX44-10121" fmla="*/ 8515 w 9835"/>
              <a:gd name="connsiteY44-10122" fmla="*/ 9031 h 10000"/>
              <a:gd name="connsiteX45-10123" fmla="*/ 8042 w 9835"/>
              <a:gd name="connsiteY45-10124" fmla="*/ 9356 h 10000"/>
              <a:gd name="connsiteX46-10125" fmla="*/ 7547 w 9835"/>
              <a:gd name="connsiteY46-10126" fmla="*/ 9677 h 10000"/>
              <a:gd name="connsiteX47-10127" fmla="*/ 6886 w 9835"/>
              <a:gd name="connsiteY47-10128" fmla="*/ 9677 h 10000"/>
              <a:gd name="connsiteX48-10129" fmla="*/ 6061 w 9835"/>
              <a:gd name="connsiteY48-10130" fmla="*/ 10000 h 10000"/>
              <a:gd name="connsiteX49-10131" fmla="*/ 5236 w 9835"/>
              <a:gd name="connsiteY49-10132" fmla="*/ 10000 h 10000"/>
              <a:gd name="connsiteX50-10133" fmla="*/ 4247 w 9835"/>
              <a:gd name="connsiteY50-10134" fmla="*/ 10000 h 10000"/>
              <a:gd name="connsiteX51-10135" fmla="*/ 3443 w 9835"/>
              <a:gd name="connsiteY51-10136" fmla="*/ 10000 h 10000"/>
              <a:gd name="connsiteX52-10137" fmla="*/ 2618 w 9835"/>
              <a:gd name="connsiteY52-10138" fmla="*/ 9677 h 10000"/>
              <a:gd name="connsiteX53-10139" fmla="*/ 1958 w 9835"/>
              <a:gd name="connsiteY53-10140" fmla="*/ 9677 h 10000"/>
              <a:gd name="connsiteX54-10141" fmla="*/ 1464 w 9835"/>
              <a:gd name="connsiteY54-10142" fmla="*/ 9356 h 10000"/>
              <a:gd name="connsiteX55-10143" fmla="*/ 970 w 9835"/>
              <a:gd name="connsiteY55-10144" fmla="*/ 8702 h 10000"/>
              <a:gd name="connsiteX56-10145" fmla="*/ 474 w 9835"/>
              <a:gd name="connsiteY56-10146" fmla="*/ 8381 h 10000"/>
              <a:gd name="connsiteX57-10147" fmla="*/ 165 w 9835"/>
              <a:gd name="connsiteY57-10148" fmla="*/ 7735 h 10000"/>
              <a:gd name="connsiteX58-10149" fmla="*/ 0 w 9835"/>
              <a:gd name="connsiteY58-10150" fmla="*/ 6761 h 10000"/>
              <a:gd name="connsiteX0-10151" fmla="*/ 819 w 10000"/>
              <a:gd name="connsiteY0-10152" fmla="*/ 4859 h 10000"/>
              <a:gd name="connsiteX1-10153" fmla="*/ 986 w 10000"/>
              <a:gd name="connsiteY1-10154" fmla="*/ 5831 h 10000"/>
              <a:gd name="connsiteX2-10155" fmla="*/ 1154 w 10000"/>
              <a:gd name="connsiteY2-10156" fmla="*/ 6434 h 10000"/>
              <a:gd name="connsiteX3-10157" fmla="*/ 1489 w 10000"/>
              <a:gd name="connsiteY3-10158" fmla="*/ 6761 h 10000"/>
              <a:gd name="connsiteX4-10159" fmla="*/ 1824 w 10000"/>
              <a:gd name="connsiteY4-10160" fmla="*/ 7085 h 10000"/>
              <a:gd name="connsiteX5-10161" fmla="*/ 2327 w 10000"/>
              <a:gd name="connsiteY5-10162" fmla="*/ 7406 h 10000"/>
              <a:gd name="connsiteX6-10163" fmla="*/ 2997 w 10000"/>
              <a:gd name="connsiteY6-10164" fmla="*/ 7735 h 10000"/>
              <a:gd name="connsiteX7-10165" fmla="*/ 3669 w 10000"/>
              <a:gd name="connsiteY7-10166" fmla="*/ 7735 h 10000"/>
              <a:gd name="connsiteX8-10167" fmla="*/ 4318 w 10000"/>
              <a:gd name="connsiteY8-10168" fmla="*/ 7735 h 10000"/>
              <a:gd name="connsiteX9-10169" fmla="*/ 4989 w 10000"/>
              <a:gd name="connsiteY9-10170" fmla="*/ 7735 h 10000"/>
              <a:gd name="connsiteX10-10171" fmla="*/ 5494 w 10000"/>
              <a:gd name="connsiteY10-10172" fmla="*/ 7735 h 10000"/>
              <a:gd name="connsiteX11-10173" fmla="*/ 5996 w 10000"/>
              <a:gd name="connsiteY11-10174" fmla="*/ 7406 h 10000"/>
              <a:gd name="connsiteX12-10175" fmla="*/ 6836 w 10000"/>
              <a:gd name="connsiteY12-10176" fmla="*/ 7085 h 10000"/>
              <a:gd name="connsiteX13-10177" fmla="*/ 7505 w 10000"/>
              <a:gd name="connsiteY13-10178" fmla="*/ 6761 h 10000"/>
              <a:gd name="connsiteX14-10179" fmla="*/ 7674 w 10000"/>
              <a:gd name="connsiteY14-10180" fmla="*/ 6434 h 10000"/>
              <a:gd name="connsiteX15-10181" fmla="*/ 7841 w 10000"/>
              <a:gd name="connsiteY15-10182" fmla="*/ 6154 h 10000"/>
              <a:gd name="connsiteX16-10183" fmla="*/ 8007 w 10000"/>
              <a:gd name="connsiteY16-10184" fmla="*/ 5831 h 10000"/>
              <a:gd name="connsiteX17-10185" fmla="*/ 8177 w 10000"/>
              <a:gd name="connsiteY17-10186" fmla="*/ 5504 h 10000"/>
              <a:gd name="connsiteX18-10187" fmla="*/ 8322 w 10000"/>
              <a:gd name="connsiteY18-10188" fmla="*/ 4208 h 10000"/>
              <a:gd name="connsiteX19-10189" fmla="*/ 8490 w 10000"/>
              <a:gd name="connsiteY19-10190" fmla="*/ 2915 h 10000"/>
              <a:gd name="connsiteX20-10191" fmla="*/ 8658 w 10000"/>
              <a:gd name="connsiteY20-10192" fmla="*/ 2269 h 10000"/>
              <a:gd name="connsiteX21-10193" fmla="*/ 8658 w 10000"/>
              <a:gd name="connsiteY21-10194" fmla="*/ 1627 h 10000"/>
              <a:gd name="connsiteX22-10195" fmla="*/ 8658 w 10000"/>
              <a:gd name="connsiteY22-10196" fmla="*/ 974 h 10000"/>
              <a:gd name="connsiteX23-10197" fmla="*/ 8658 w 10000"/>
              <a:gd name="connsiteY23-10198" fmla="*/ 642 h 10000"/>
              <a:gd name="connsiteX24-10199" fmla="*/ 8825 w 10000"/>
              <a:gd name="connsiteY24-10200" fmla="*/ 325 h 10000"/>
              <a:gd name="connsiteX25-10201" fmla="*/ 8825 w 10000"/>
              <a:gd name="connsiteY25-10202" fmla="*/ 0 h 10000"/>
              <a:gd name="connsiteX26-10203" fmla="*/ 8825 w 10000"/>
              <a:gd name="connsiteY26-10204" fmla="*/ 0 h 10000"/>
              <a:gd name="connsiteX27-10205" fmla="*/ 8993 w 10000"/>
              <a:gd name="connsiteY27-10206" fmla="*/ 0 h 10000"/>
              <a:gd name="connsiteX28-10207" fmla="*/ 9161 w 10000"/>
              <a:gd name="connsiteY28-10208" fmla="*/ 0 h 10000"/>
              <a:gd name="connsiteX29-10209" fmla="*/ 9161 w 10000"/>
              <a:gd name="connsiteY29-10210" fmla="*/ 325 h 10000"/>
              <a:gd name="connsiteX30-10211" fmla="*/ 9329 w 10000"/>
              <a:gd name="connsiteY30-10212" fmla="*/ 642 h 10000"/>
              <a:gd name="connsiteX31-10213" fmla="*/ 9329 w 10000"/>
              <a:gd name="connsiteY31-10214" fmla="*/ 1302 h 10000"/>
              <a:gd name="connsiteX32-10215" fmla="*/ 9329 w 10000"/>
              <a:gd name="connsiteY32-10216" fmla="*/ 1627 h 10000"/>
              <a:gd name="connsiteX33-10217" fmla="*/ 9329 w 10000"/>
              <a:gd name="connsiteY33-10218" fmla="*/ 2269 h 10000"/>
              <a:gd name="connsiteX34-10219" fmla="*/ 9497 w 10000"/>
              <a:gd name="connsiteY34-10220" fmla="*/ 3562 h 10000"/>
              <a:gd name="connsiteX35-10221" fmla="*/ 9497 w 10000"/>
              <a:gd name="connsiteY35-10222" fmla="*/ 4532 h 10000"/>
              <a:gd name="connsiteX36-10223" fmla="*/ 9664 w 10000"/>
              <a:gd name="connsiteY36-10224" fmla="*/ 5504 h 10000"/>
              <a:gd name="connsiteX37-10225" fmla="*/ 9831 w 10000"/>
              <a:gd name="connsiteY37-10226" fmla="*/ 6154 h 10000"/>
              <a:gd name="connsiteX38-10227" fmla="*/ 10000 w 10000"/>
              <a:gd name="connsiteY38-10228" fmla="*/ 6761 h 10000"/>
              <a:gd name="connsiteX39-10229" fmla="*/ 10000 w 10000"/>
              <a:gd name="connsiteY39-10230" fmla="*/ 7406 h 10000"/>
              <a:gd name="connsiteX40-10231" fmla="*/ 9831 w 10000"/>
              <a:gd name="connsiteY40-10232" fmla="*/ 8063 h 10000"/>
              <a:gd name="connsiteX41-10233" fmla="*/ 9497 w 10000"/>
              <a:gd name="connsiteY41-10234" fmla="*/ 8381 h 10000"/>
              <a:gd name="connsiteX42-10235" fmla="*/ 9161 w 10000"/>
              <a:gd name="connsiteY42-10236" fmla="*/ 8702 h 10000"/>
              <a:gd name="connsiteX43-10237" fmla="*/ 8658 w 10000"/>
              <a:gd name="connsiteY43-10238" fmla="*/ 9031 h 10000"/>
              <a:gd name="connsiteX44-10239" fmla="*/ 8177 w 10000"/>
              <a:gd name="connsiteY44-10240" fmla="*/ 9356 h 10000"/>
              <a:gd name="connsiteX45-10241" fmla="*/ 7674 w 10000"/>
              <a:gd name="connsiteY45-10242" fmla="*/ 9677 h 10000"/>
              <a:gd name="connsiteX46-10243" fmla="*/ 7002 w 10000"/>
              <a:gd name="connsiteY46-10244" fmla="*/ 9677 h 10000"/>
              <a:gd name="connsiteX47-10245" fmla="*/ 6163 w 10000"/>
              <a:gd name="connsiteY47-10246" fmla="*/ 10000 h 10000"/>
              <a:gd name="connsiteX48-10247" fmla="*/ 5324 w 10000"/>
              <a:gd name="connsiteY48-10248" fmla="*/ 10000 h 10000"/>
              <a:gd name="connsiteX49-10249" fmla="*/ 4318 w 10000"/>
              <a:gd name="connsiteY49-10250" fmla="*/ 10000 h 10000"/>
              <a:gd name="connsiteX50-10251" fmla="*/ 3501 w 10000"/>
              <a:gd name="connsiteY50-10252" fmla="*/ 10000 h 10000"/>
              <a:gd name="connsiteX51-10253" fmla="*/ 2662 w 10000"/>
              <a:gd name="connsiteY51-10254" fmla="*/ 9677 h 10000"/>
              <a:gd name="connsiteX52-10255" fmla="*/ 1991 w 10000"/>
              <a:gd name="connsiteY52-10256" fmla="*/ 9677 h 10000"/>
              <a:gd name="connsiteX53-10257" fmla="*/ 1489 w 10000"/>
              <a:gd name="connsiteY53-10258" fmla="*/ 9356 h 10000"/>
              <a:gd name="connsiteX54-10259" fmla="*/ 986 w 10000"/>
              <a:gd name="connsiteY54-10260" fmla="*/ 8702 h 10000"/>
              <a:gd name="connsiteX55-10261" fmla="*/ 482 w 10000"/>
              <a:gd name="connsiteY55-10262" fmla="*/ 8381 h 10000"/>
              <a:gd name="connsiteX56-10263" fmla="*/ 168 w 10000"/>
              <a:gd name="connsiteY56-10264" fmla="*/ 7735 h 10000"/>
              <a:gd name="connsiteX57-10265" fmla="*/ 0 w 10000"/>
              <a:gd name="connsiteY57-10266" fmla="*/ 6761 h 10000"/>
              <a:gd name="connsiteX0-10267" fmla="*/ 986 w 10000"/>
              <a:gd name="connsiteY0-10268" fmla="*/ 5831 h 10000"/>
              <a:gd name="connsiteX1-10269" fmla="*/ 1154 w 10000"/>
              <a:gd name="connsiteY1-10270" fmla="*/ 6434 h 10000"/>
              <a:gd name="connsiteX2-10271" fmla="*/ 1489 w 10000"/>
              <a:gd name="connsiteY2-10272" fmla="*/ 6761 h 10000"/>
              <a:gd name="connsiteX3-10273" fmla="*/ 1824 w 10000"/>
              <a:gd name="connsiteY3-10274" fmla="*/ 7085 h 10000"/>
              <a:gd name="connsiteX4-10275" fmla="*/ 2327 w 10000"/>
              <a:gd name="connsiteY4-10276" fmla="*/ 7406 h 10000"/>
              <a:gd name="connsiteX5-10277" fmla="*/ 2997 w 10000"/>
              <a:gd name="connsiteY5-10278" fmla="*/ 7735 h 10000"/>
              <a:gd name="connsiteX6-10279" fmla="*/ 3669 w 10000"/>
              <a:gd name="connsiteY6-10280" fmla="*/ 7735 h 10000"/>
              <a:gd name="connsiteX7-10281" fmla="*/ 4318 w 10000"/>
              <a:gd name="connsiteY7-10282" fmla="*/ 7735 h 10000"/>
              <a:gd name="connsiteX8-10283" fmla="*/ 4989 w 10000"/>
              <a:gd name="connsiteY8-10284" fmla="*/ 7735 h 10000"/>
              <a:gd name="connsiteX9-10285" fmla="*/ 5494 w 10000"/>
              <a:gd name="connsiteY9-10286" fmla="*/ 7735 h 10000"/>
              <a:gd name="connsiteX10-10287" fmla="*/ 5996 w 10000"/>
              <a:gd name="connsiteY10-10288" fmla="*/ 7406 h 10000"/>
              <a:gd name="connsiteX11-10289" fmla="*/ 6836 w 10000"/>
              <a:gd name="connsiteY11-10290" fmla="*/ 7085 h 10000"/>
              <a:gd name="connsiteX12-10291" fmla="*/ 7505 w 10000"/>
              <a:gd name="connsiteY12-10292" fmla="*/ 6761 h 10000"/>
              <a:gd name="connsiteX13-10293" fmla="*/ 7674 w 10000"/>
              <a:gd name="connsiteY13-10294" fmla="*/ 6434 h 10000"/>
              <a:gd name="connsiteX14-10295" fmla="*/ 7841 w 10000"/>
              <a:gd name="connsiteY14-10296" fmla="*/ 6154 h 10000"/>
              <a:gd name="connsiteX15-10297" fmla="*/ 8007 w 10000"/>
              <a:gd name="connsiteY15-10298" fmla="*/ 5831 h 10000"/>
              <a:gd name="connsiteX16-10299" fmla="*/ 8177 w 10000"/>
              <a:gd name="connsiteY16-10300" fmla="*/ 5504 h 10000"/>
              <a:gd name="connsiteX17-10301" fmla="*/ 8322 w 10000"/>
              <a:gd name="connsiteY17-10302" fmla="*/ 4208 h 10000"/>
              <a:gd name="connsiteX18-10303" fmla="*/ 8490 w 10000"/>
              <a:gd name="connsiteY18-10304" fmla="*/ 2915 h 10000"/>
              <a:gd name="connsiteX19-10305" fmla="*/ 8658 w 10000"/>
              <a:gd name="connsiteY19-10306" fmla="*/ 2269 h 10000"/>
              <a:gd name="connsiteX20-10307" fmla="*/ 8658 w 10000"/>
              <a:gd name="connsiteY20-10308" fmla="*/ 1627 h 10000"/>
              <a:gd name="connsiteX21-10309" fmla="*/ 8658 w 10000"/>
              <a:gd name="connsiteY21-10310" fmla="*/ 974 h 10000"/>
              <a:gd name="connsiteX22-10311" fmla="*/ 8658 w 10000"/>
              <a:gd name="connsiteY22-10312" fmla="*/ 642 h 10000"/>
              <a:gd name="connsiteX23-10313" fmla="*/ 8825 w 10000"/>
              <a:gd name="connsiteY23-10314" fmla="*/ 325 h 10000"/>
              <a:gd name="connsiteX24-10315" fmla="*/ 8825 w 10000"/>
              <a:gd name="connsiteY24-10316" fmla="*/ 0 h 10000"/>
              <a:gd name="connsiteX25-10317" fmla="*/ 8825 w 10000"/>
              <a:gd name="connsiteY25-10318" fmla="*/ 0 h 10000"/>
              <a:gd name="connsiteX26-10319" fmla="*/ 8993 w 10000"/>
              <a:gd name="connsiteY26-10320" fmla="*/ 0 h 10000"/>
              <a:gd name="connsiteX27-10321" fmla="*/ 9161 w 10000"/>
              <a:gd name="connsiteY27-10322" fmla="*/ 0 h 10000"/>
              <a:gd name="connsiteX28-10323" fmla="*/ 9161 w 10000"/>
              <a:gd name="connsiteY28-10324" fmla="*/ 325 h 10000"/>
              <a:gd name="connsiteX29-10325" fmla="*/ 9329 w 10000"/>
              <a:gd name="connsiteY29-10326" fmla="*/ 642 h 10000"/>
              <a:gd name="connsiteX30-10327" fmla="*/ 9329 w 10000"/>
              <a:gd name="connsiteY30-10328" fmla="*/ 1302 h 10000"/>
              <a:gd name="connsiteX31-10329" fmla="*/ 9329 w 10000"/>
              <a:gd name="connsiteY31-10330" fmla="*/ 1627 h 10000"/>
              <a:gd name="connsiteX32-10331" fmla="*/ 9329 w 10000"/>
              <a:gd name="connsiteY32-10332" fmla="*/ 2269 h 10000"/>
              <a:gd name="connsiteX33-10333" fmla="*/ 9497 w 10000"/>
              <a:gd name="connsiteY33-10334" fmla="*/ 3562 h 10000"/>
              <a:gd name="connsiteX34-10335" fmla="*/ 9497 w 10000"/>
              <a:gd name="connsiteY34-10336" fmla="*/ 4532 h 10000"/>
              <a:gd name="connsiteX35-10337" fmla="*/ 9664 w 10000"/>
              <a:gd name="connsiteY35-10338" fmla="*/ 5504 h 10000"/>
              <a:gd name="connsiteX36-10339" fmla="*/ 9831 w 10000"/>
              <a:gd name="connsiteY36-10340" fmla="*/ 6154 h 10000"/>
              <a:gd name="connsiteX37-10341" fmla="*/ 10000 w 10000"/>
              <a:gd name="connsiteY37-10342" fmla="*/ 6761 h 10000"/>
              <a:gd name="connsiteX38-10343" fmla="*/ 10000 w 10000"/>
              <a:gd name="connsiteY38-10344" fmla="*/ 7406 h 10000"/>
              <a:gd name="connsiteX39-10345" fmla="*/ 9831 w 10000"/>
              <a:gd name="connsiteY39-10346" fmla="*/ 8063 h 10000"/>
              <a:gd name="connsiteX40-10347" fmla="*/ 9497 w 10000"/>
              <a:gd name="connsiteY40-10348" fmla="*/ 8381 h 10000"/>
              <a:gd name="connsiteX41-10349" fmla="*/ 9161 w 10000"/>
              <a:gd name="connsiteY41-10350" fmla="*/ 8702 h 10000"/>
              <a:gd name="connsiteX42-10351" fmla="*/ 8658 w 10000"/>
              <a:gd name="connsiteY42-10352" fmla="*/ 9031 h 10000"/>
              <a:gd name="connsiteX43-10353" fmla="*/ 8177 w 10000"/>
              <a:gd name="connsiteY43-10354" fmla="*/ 9356 h 10000"/>
              <a:gd name="connsiteX44-10355" fmla="*/ 7674 w 10000"/>
              <a:gd name="connsiteY44-10356" fmla="*/ 9677 h 10000"/>
              <a:gd name="connsiteX45-10357" fmla="*/ 7002 w 10000"/>
              <a:gd name="connsiteY45-10358" fmla="*/ 9677 h 10000"/>
              <a:gd name="connsiteX46-10359" fmla="*/ 6163 w 10000"/>
              <a:gd name="connsiteY46-10360" fmla="*/ 10000 h 10000"/>
              <a:gd name="connsiteX47-10361" fmla="*/ 5324 w 10000"/>
              <a:gd name="connsiteY47-10362" fmla="*/ 10000 h 10000"/>
              <a:gd name="connsiteX48-10363" fmla="*/ 4318 w 10000"/>
              <a:gd name="connsiteY48-10364" fmla="*/ 10000 h 10000"/>
              <a:gd name="connsiteX49-10365" fmla="*/ 3501 w 10000"/>
              <a:gd name="connsiteY49-10366" fmla="*/ 10000 h 10000"/>
              <a:gd name="connsiteX50-10367" fmla="*/ 2662 w 10000"/>
              <a:gd name="connsiteY50-10368" fmla="*/ 9677 h 10000"/>
              <a:gd name="connsiteX51-10369" fmla="*/ 1991 w 10000"/>
              <a:gd name="connsiteY51-10370" fmla="*/ 9677 h 10000"/>
              <a:gd name="connsiteX52-10371" fmla="*/ 1489 w 10000"/>
              <a:gd name="connsiteY52-10372" fmla="*/ 9356 h 10000"/>
              <a:gd name="connsiteX53-10373" fmla="*/ 986 w 10000"/>
              <a:gd name="connsiteY53-10374" fmla="*/ 8702 h 10000"/>
              <a:gd name="connsiteX54-10375" fmla="*/ 482 w 10000"/>
              <a:gd name="connsiteY54-10376" fmla="*/ 8381 h 10000"/>
              <a:gd name="connsiteX55-10377" fmla="*/ 168 w 10000"/>
              <a:gd name="connsiteY55-10378" fmla="*/ 7735 h 10000"/>
              <a:gd name="connsiteX56-10379" fmla="*/ 0 w 10000"/>
              <a:gd name="connsiteY56-10380" fmla="*/ 6761 h 10000"/>
              <a:gd name="connsiteX0-10381" fmla="*/ 818 w 9832"/>
              <a:gd name="connsiteY0-10382" fmla="*/ 5831 h 10000"/>
              <a:gd name="connsiteX1-10383" fmla="*/ 986 w 9832"/>
              <a:gd name="connsiteY1-10384" fmla="*/ 6434 h 10000"/>
              <a:gd name="connsiteX2-10385" fmla="*/ 1321 w 9832"/>
              <a:gd name="connsiteY2-10386" fmla="*/ 6761 h 10000"/>
              <a:gd name="connsiteX3-10387" fmla="*/ 1656 w 9832"/>
              <a:gd name="connsiteY3-10388" fmla="*/ 7085 h 10000"/>
              <a:gd name="connsiteX4-10389" fmla="*/ 2159 w 9832"/>
              <a:gd name="connsiteY4-10390" fmla="*/ 7406 h 10000"/>
              <a:gd name="connsiteX5-10391" fmla="*/ 2829 w 9832"/>
              <a:gd name="connsiteY5-10392" fmla="*/ 7735 h 10000"/>
              <a:gd name="connsiteX6-10393" fmla="*/ 3501 w 9832"/>
              <a:gd name="connsiteY6-10394" fmla="*/ 7735 h 10000"/>
              <a:gd name="connsiteX7-10395" fmla="*/ 4150 w 9832"/>
              <a:gd name="connsiteY7-10396" fmla="*/ 7735 h 10000"/>
              <a:gd name="connsiteX8-10397" fmla="*/ 4821 w 9832"/>
              <a:gd name="connsiteY8-10398" fmla="*/ 7735 h 10000"/>
              <a:gd name="connsiteX9-10399" fmla="*/ 5326 w 9832"/>
              <a:gd name="connsiteY9-10400" fmla="*/ 7735 h 10000"/>
              <a:gd name="connsiteX10-10401" fmla="*/ 5828 w 9832"/>
              <a:gd name="connsiteY10-10402" fmla="*/ 7406 h 10000"/>
              <a:gd name="connsiteX11-10403" fmla="*/ 6668 w 9832"/>
              <a:gd name="connsiteY11-10404" fmla="*/ 7085 h 10000"/>
              <a:gd name="connsiteX12-10405" fmla="*/ 7337 w 9832"/>
              <a:gd name="connsiteY12-10406" fmla="*/ 6761 h 10000"/>
              <a:gd name="connsiteX13-10407" fmla="*/ 7506 w 9832"/>
              <a:gd name="connsiteY13-10408" fmla="*/ 6434 h 10000"/>
              <a:gd name="connsiteX14-10409" fmla="*/ 7673 w 9832"/>
              <a:gd name="connsiteY14-10410" fmla="*/ 6154 h 10000"/>
              <a:gd name="connsiteX15-10411" fmla="*/ 7839 w 9832"/>
              <a:gd name="connsiteY15-10412" fmla="*/ 5831 h 10000"/>
              <a:gd name="connsiteX16-10413" fmla="*/ 8009 w 9832"/>
              <a:gd name="connsiteY16-10414" fmla="*/ 5504 h 10000"/>
              <a:gd name="connsiteX17-10415" fmla="*/ 8154 w 9832"/>
              <a:gd name="connsiteY17-10416" fmla="*/ 4208 h 10000"/>
              <a:gd name="connsiteX18-10417" fmla="*/ 8322 w 9832"/>
              <a:gd name="connsiteY18-10418" fmla="*/ 2915 h 10000"/>
              <a:gd name="connsiteX19-10419" fmla="*/ 8490 w 9832"/>
              <a:gd name="connsiteY19-10420" fmla="*/ 2269 h 10000"/>
              <a:gd name="connsiteX20-10421" fmla="*/ 8490 w 9832"/>
              <a:gd name="connsiteY20-10422" fmla="*/ 1627 h 10000"/>
              <a:gd name="connsiteX21-10423" fmla="*/ 8490 w 9832"/>
              <a:gd name="connsiteY21-10424" fmla="*/ 974 h 10000"/>
              <a:gd name="connsiteX22-10425" fmla="*/ 8490 w 9832"/>
              <a:gd name="connsiteY22-10426" fmla="*/ 642 h 10000"/>
              <a:gd name="connsiteX23-10427" fmla="*/ 8657 w 9832"/>
              <a:gd name="connsiteY23-10428" fmla="*/ 325 h 10000"/>
              <a:gd name="connsiteX24-10429" fmla="*/ 8657 w 9832"/>
              <a:gd name="connsiteY24-10430" fmla="*/ 0 h 10000"/>
              <a:gd name="connsiteX25-10431" fmla="*/ 8657 w 9832"/>
              <a:gd name="connsiteY25-10432" fmla="*/ 0 h 10000"/>
              <a:gd name="connsiteX26-10433" fmla="*/ 8825 w 9832"/>
              <a:gd name="connsiteY26-10434" fmla="*/ 0 h 10000"/>
              <a:gd name="connsiteX27-10435" fmla="*/ 8993 w 9832"/>
              <a:gd name="connsiteY27-10436" fmla="*/ 0 h 10000"/>
              <a:gd name="connsiteX28-10437" fmla="*/ 8993 w 9832"/>
              <a:gd name="connsiteY28-10438" fmla="*/ 325 h 10000"/>
              <a:gd name="connsiteX29-10439" fmla="*/ 9161 w 9832"/>
              <a:gd name="connsiteY29-10440" fmla="*/ 642 h 10000"/>
              <a:gd name="connsiteX30-10441" fmla="*/ 9161 w 9832"/>
              <a:gd name="connsiteY30-10442" fmla="*/ 1302 h 10000"/>
              <a:gd name="connsiteX31-10443" fmla="*/ 9161 w 9832"/>
              <a:gd name="connsiteY31-10444" fmla="*/ 1627 h 10000"/>
              <a:gd name="connsiteX32-10445" fmla="*/ 9161 w 9832"/>
              <a:gd name="connsiteY32-10446" fmla="*/ 2269 h 10000"/>
              <a:gd name="connsiteX33-10447" fmla="*/ 9329 w 9832"/>
              <a:gd name="connsiteY33-10448" fmla="*/ 3562 h 10000"/>
              <a:gd name="connsiteX34-10449" fmla="*/ 9329 w 9832"/>
              <a:gd name="connsiteY34-10450" fmla="*/ 4532 h 10000"/>
              <a:gd name="connsiteX35-10451" fmla="*/ 9496 w 9832"/>
              <a:gd name="connsiteY35-10452" fmla="*/ 5504 h 10000"/>
              <a:gd name="connsiteX36-10453" fmla="*/ 9663 w 9832"/>
              <a:gd name="connsiteY36-10454" fmla="*/ 6154 h 10000"/>
              <a:gd name="connsiteX37-10455" fmla="*/ 9832 w 9832"/>
              <a:gd name="connsiteY37-10456" fmla="*/ 6761 h 10000"/>
              <a:gd name="connsiteX38-10457" fmla="*/ 9832 w 9832"/>
              <a:gd name="connsiteY38-10458" fmla="*/ 7406 h 10000"/>
              <a:gd name="connsiteX39-10459" fmla="*/ 9663 w 9832"/>
              <a:gd name="connsiteY39-10460" fmla="*/ 8063 h 10000"/>
              <a:gd name="connsiteX40-10461" fmla="*/ 9329 w 9832"/>
              <a:gd name="connsiteY40-10462" fmla="*/ 8381 h 10000"/>
              <a:gd name="connsiteX41-10463" fmla="*/ 8993 w 9832"/>
              <a:gd name="connsiteY41-10464" fmla="*/ 8702 h 10000"/>
              <a:gd name="connsiteX42-10465" fmla="*/ 8490 w 9832"/>
              <a:gd name="connsiteY42-10466" fmla="*/ 9031 h 10000"/>
              <a:gd name="connsiteX43-10467" fmla="*/ 8009 w 9832"/>
              <a:gd name="connsiteY43-10468" fmla="*/ 9356 h 10000"/>
              <a:gd name="connsiteX44-10469" fmla="*/ 7506 w 9832"/>
              <a:gd name="connsiteY44-10470" fmla="*/ 9677 h 10000"/>
              <a:gd name="connsiteX45-10471" fmla="*/ 6834 w 9832"/>
              <a:gd name="connsiteY45-10472" fmla="*/ 9677 h 10000"/>
              <a:gd name="connsiteX46-10473" fmla="*/ 5995 w 9832"/>
              <a:gd name="connsiteY46-10474" fmla="*/ 10000 h 10000"/>
              <a:gd name="connsiteX47-10475" fmla="*/ 5156 w 9832"/>
              <a:gd name="connsiteY47-10476" fmla="*/ 10000 h 10000"/>
              <a:gd name="connsiteX48-10477" fmla="*/ 4150 w 9832"/>
              <a:gd name="connsiteY48-10478" fmla="*/ 10000 h 10000"/>
              <a:gd name="connsiteX49-10479" fmla="*/ 3333 w 9832"/>
              <a:gd name="connsiteY49-10480" fmla="*/ 10000 h 10000"/>
              <a:gd name="connsiteX50-10481" fmla="*/ 2494 w 9832"/>
              <a:gd name="connsiteY50-10482" fmla="*/ 9677 h 10000"/>
              <a:gd name="connsiteX51-10483" fmla="*/ 1823 w 9832"/>
              <a:gd name="connsiteY51-10484" fmla="*/ 9677 h 10000"/>
              <a:gd name="connsiteX52-10485" fmla="*/ 1321 w 9832"/>
              <a:gd name="connsiteY52-10486" fmla="*/ 9356 h 10000"/>
              <a:gd name="connsiteX53-10487" fmla="*/ 818 w 9832"/>
              <a:gd name="connsiteY53-10488" fmla="*/ 8702 h 10000"/>
              <a:gd name="connsiteX54-10489" fmla="*/ 314 w 9832"/>
              <a:gd name="connsiteY54-10490" fmla="*/ 8381 h 10000"/>
              <a:gd name="connsiteX55-10491" fmla="*/ 0 w 9832"/>
              <a:gd name="connsiteY55-10492" fmla="*/ 7735 h 10000"/>
              <a:gd name="connsiteX0-10493" fmla="*/ 832 w 10000"/>
              <a:gd name="connsiteY0-10494" fmla="*/ 5831 h 10000"/>
              <a:gd name="connsiteX1-10495" fmla="*/ 1003 w 10000"/>
              <a:gd name="connsiteY1-10496" fmla="*/ 6434 h 10000"/>
              <a:gd name="connsiteX2-10497" fmla="*/ 1344 w 10000"/>
              <a:gd name="connsiteY2-10498" fmla="*/ 6761 h 10000"/>
              <a:gd name="connsiteX3-10499" fmla="*/ 1684 w 10000"/>
              <a:gd name="connsiteY3-10500" fmla="*/ 7085 h 10000"/>
              <a:gd name="connsiteX4-10501" fmla="*/ 2196 w 10000"/>
              <a:gd name="connsiteY4-10502" fmla="*/ 7406 h 10000"/>
              <a:gd name="connsiteX5-10503" fmla="*/ 2877 w 10000"/>
              <a:gd name="connsiteY5-10504" fmla="*/ 7735 h 10000"/>
              <a:gd name="connsiteX6-10505" fmla="*/ 3561 w 10000"/>
              <a:gd name="connsiteY6-10506" fmla="*/ 7735 h 10000"/>
              <a:gd name="connsiteX7-10507" fmla="*/ 4221 w 10000"/>
              <a:gd name="connsiteY7-10508" fmla="*/ 7735 h 10000"/>
              <a:gd name="connsiteX8-10509" fmla="*/ 4903 w 10000"/>
              <a:gd name="connsiteY8-10510" fmla="*/ 7735 h 10000"/>
              <a:gd name="connsiteX9-10511" fmla="*/ 5417 w 10000"/>
              <a:gd name="connsiteY9-10512" fmla="*/ 7735 h 10000"/>
              <a:gd name="connsiteX10-10513" fmla="*/ 5928 w 10000"/>
              <a:gd name="connsiteY10-10514" fmla="*/ 7406 h 10000"/>
              <a:gd name="connsiteX11-10515" fmla="*/ 6782 w 10000"/>
              <a:gd name="connsiteY11-10516" fmla="*/ 7085 h 10000"/>
              <a:gd name="connsiteX12-10517" fmla="*/ 7462 w 10000"/>
              <a:gd name="connsiteY12-10518" fmla="*/ 6761 h 10000"/>
              <a:gd name="connsiteX13-10519" fmla="*/ 7634 w 10000"/>
              <a:gd name="connsiteY13-10520" fmla="*/ 6434 h 10000"/>
              <a:gd name="connsiteX14-10521" fmla="*/ 7804 w 10000"/>
              <a:gd name="connsiteY14-10522" fmla="*/ 6154 h 10000"/>
              <a:gd name="connsiteX15-10523" fmla="*/ 7973 w 10000"/>
              <a:gd name="connsiteY15-10524" fmla="*/ 5831 h 10000"/>
              <a:gd name="connsiteX16-10525" fmla="*/ 8146 w 10000"/>
              <a:gd name="connsiteY16-10526" fmla="*/ 5504 h 10000"/>
              <a:gd name="connsiteX17-10527" fmla="*/ 8293 w 10000"/>
              <a:gd name="connsiteY17-10528" fmla="*/ 4208 h 10000"/>
              <a:gd name="connsiteX18-10529" fmla="*/ 8464 w 10000"/>
              <a:gd name="connsiteY18-10530" fmla="*/ 2915 h 10000"/>
              <a:gd name="connsiteX19-10531" fmla="*/ 8635 w 10000"/>
              <a:gd name="connsiteY19-10532" fmla="*/ 2269 h 10000"/>
              <a:gd name="connsiteX20-10533" fmla="*/ 8635 w 10000"/>
              <a:gd name="connsiteY20-10534" fmla="*/ 1627 h 10000"/>
              <a:gd name="connsiteX21-10535" fmla="*/ 8635 w 10000"/>
              <a:gd name="connsiteY21-10536" fmla="*/ 974 h 10000"/>
              <a:gd name="connsiteX22-10537" fmla="*/ 8635 w 10000"/>
              <a:gd name="connsiteY22-10538" fmla="*/ 642 h 10000"/>
              <a:gd name="connsiteX23-10539" fmla="*/ 8805 w 10000"/>
              <a:gd name="connsiteY23-10540" fmla="*/ 325 h 10000"/>
              <a:gd name="connsiteX24-10541" fmla="*/ 8805 w 10000"/>
              <a:gd name="connsiteY24-10542" fmla="*/ 0 h 10000"/>
              <a:gd name="connsiteX25-10543" fmla="*/ 8805 w 10000"/>
              <a:gd name="connsiteY25-10544" fmla="*/ 0 h 10000"/>
              <a:gd name="connsiteX26-10545" fmla="*/ 8976 w 10000"/>
              <a:gd name="connsiteY26-10546" fmla="*/ 0 h 10000"/>
              <a:gd name="connsiteX27-10547" fmla="*/ 9147 w 10000"/>
              <a:gd name="connsiteY27-10548" fmla="*/ 0 h 10000"/>
              <a:gd name="connsiteX28-10549" fmla="*/ 9147 w 10000"/>
              <a:gd name="connsiteY28-10550" fmla="*/ 325 h 10000"/>
              <a:gd name="connsiteX29-10551" fmla="*/ 9318 w 10000"/>
              <a:gd name="connsiteY29-10552" fmla="*/ 1302 h 10000"/>
              <a:gd name="connsiteX30-10553" fmla="*/ 9318 w 10000"/>
              <a:gd name="connsiteY30-10554" fmla="*/ 1627 h 10000"/>
              <a:gd name="connsiteX31-10555" fmla="*/ 9318 w 10000"/>
              <a:gd name="connsiteY31-10556" fmla="*/ 2269 h 10000"/>
              <a:gd name="connsiteX32-10557" fmla="*/ 9488 w 10000"/>
              <a:gd name="connsiteY32-10558" fmla="*/ 3562 h 10000"/>
              <a:gd name="connsiteX33-10559" fmla="*/ 9488 w 10000"/>
              <a:gd name="connsiteY33-10560" fmla="*/ 4532 h 10000"/>
              <a:gd name="connsiteX34-10561" fmla="*/ 9658 w 10000"/>
              <a:gd name="connsiteY34-10562" fmla="*/ 5504 h 10000"/>
              <a:gd name="connsiteX35-10563" fmla="*/ 9828 w 10000"/>
              <a:gd name="connsiteY35-10564" fmla="*/ 6154 h 10000"/>
              <a:gd name="connsiteX36-10565" fmla="*/ 10000 w 10000"/>
              <a:gd name="connsiteY36-10566" fmla="*/ 6761 h 10000"/>
              <a:gd name="connsiteX37-10567" fmla="*/ 10000 w 10000"/>
              <a:gd name="connsiteY37-10568" fmla="*/ 7406 h 10000"/>
              <a:gd name="connsiteX38-10569" fmla="*/ 9828 w 10000"/>
              <a:gd name="connsiteY38-10570" fmla="*/ 8063 h 10000"/>
              <a:gd name="connsiteX39-10571" fmla="*/ 9488 w 10000"/>
              <a:gd name="connsiteY39-10572" fmla="*/ 8381 h 10000"/>
              <a:gd name="connsiteX40-10573" fmla="*/ 9147 w 10000"/>
              <a:gd name="connsiteY40-10574" fmla="*/ 8702 h 10000"/>
              <a:gd name="connsiteX41-10575" fmla="*/ 8635 w 10000"/>
              <a:gd name="connsiteY41-10576" fmla="*/ 9031 h 10000"/>
              <a:gd name="connsiteX42-10577" fmla="*/ 8146 w 10000"/>
              <a:gd name="connsiteY42-10578" fmla="*/ 9356 h 10000"/>
              <a:gd name="connsiteX43-10579" fmla="*/ 7634 w 10000"/>
              <a:gd name="connsiteY43-10580" fmla="*/ 9677 h 10000"/>
              <a:gd name="connsiteX44-10581" fmla="*/ 6951 w 10000"/>
              <a:gd name="connsiteY44-10582" fmla="*/ 9677 h 10000"/>
              <a:gd name="connsiteX45-10583" fmla="*/ 6097 w 10000"/>
              <a:gd name="connsiteY45-10584" fmla="*/ 10000 h 10000"/>
              <a:gd name="connsiteX46-10585" fmla="*/ 5244 w 10000"/>
              <a:gd name="connsiteY46-10586" fmla="*/ 10000 h 10000"/>
              <a:gd name="connsiteX47-10587" fmla="*/ 4221 w 10000"/>
              <a:gd name="connsiteY47-10588" fmla="*/ 10000 h 10000"/>
              <a:gd name="connsiteX48-10589" fmla="*/ 3390 w 10000"/>
              <a:gd name="connsiteY48-10590" fmla="*/ 10000 h 10000"/>
              <a:gd name="connsiteX49-10591" fmla="*/ 2537 w 10000"/>
              <a:gd name="connsiteY49-10592" fmla="*/ 9677 h 10000"/>
              <a:gd name="connsiteX50-10593" fmla="*/ 1854 w 10000"/>
              <a:gd name="connsiteY50-10594" fmla="*/ 9677 h 10000"/>
              <a:gd name="connsiteX51-10595" fmla="*/ 1344 w 10000"/>
              <a:gd name="connsiteY51-10596" fmla="*/ 9356 h 10000"/>
              <a:gd name="connsiteX52-10597" fmla="*/ 832 w 10000"/>
              <a:gd name="connsiteY52-10598" fmla="*/ 8702 h 10000"/>
              <a:gd name="connsiteX53-10599" fmla="*/ 319 w 10000"/>
              <a:gd name="connsiteY53-10600" fmla="*/ 8381 h 10000"/>
              <a:gd name="connsiteX54-10601" fmla="*/ 0 w 10000"/>
              <a:gd name="connsiteY54-10602" fmla="*/ 7735 h 10000"/>
              <a:gd name="connsiteX0-10603" fmla="*/ 832 w 10000"/>
              <a:gd name="connsiteY0-10604" fmla="*/ 5831 h 10000"/>
              <a:gd name="connsiteX1-10605" fmla="*/ 1003 w 10000"/>
              <a:gd name="connsiteY1-10606" fmla="*/ 6434 h 10000"/>
              <a:gd name="connsiteX2-10607" fmla="*/ 1344 w 10000"/>
              <a:gd name="connsiteY2-10608" fmla="*/ 6761 h 10000"/>
              <a:gd name="connsiteX3-10609" fmla="*/ 1684 w 10000"/>
              <a:gd name="connsiteY3-10610" fmla="*/ 7085 h 10000"/>
              <a:gd name="connsiteX4-10611" fmla="*/ 2196 w 10000"/>
              <a:gd name="connsiteY4-10612" fmla="*/ 7406 h 10000"/>
              <a:gd name="connsiteX5-10613" fmla="*/ 2877 w 10000"/>
              <a:gd name="connsiteY5-10614" fmla="*/ 7735 h 10000"/>
              <a:gd name="connsiteX6-10615" fmla="*/ 3561 w 10000"/>
              <a:gd name="connsiteY6-10616" fmla="*/ 7735 h 10000"/>
              <a:gd name="connsiteX7-10617" fmla="*/ 4221 w 10000"/>
              <a:gd name="connsiteY7-10618" fmla="*/ 7735 h 10000"/>
              <a:gd name="connsiteX8-10619" fmla="*/ 4903 w 10000"/>
              <a:gd name="connsiteY8-10620" fmla="*/ 7735 h 10000"/>
              <a:gd name="connsiteX9-10621" fmla="*/ 5417 w 10000"/>
              <a:gd name="connsiteY9-10622" fmla="*/ 7735 h 10000"/>
              <a:gd name="connsiteX10-10623" fmla="*/ 5928 w 10000"/>
              <a:gd name="connsiteY10-10624" fmla="*/ 7406 h 10000"/>
              <a:gd name="connsiteX11-10625" fmla="*/ 6782 w 10000"/>
              <a:gd name="connsiteY11-10626" fmla="*/ 7085 h 10000"/>
              <a:gd name="connsiteX12-10627" fmla="*/ 7462 w 10000"/>
              <a:gd name="connsiteY12-10628" fmla="*/ 6761 h 10000"/>
              <a:gd name="connsiteX13-10629" fmla="*/ 7634 w 10000"/>
              <a:gd name="connsiteY13-10630" fmla="*/ 6434 h 10000"/>
              <a:gd name="connsiteX14-10631" fmla="*/ 7804 w 10000"/>
              <a:gd name="connsiteY14-10632" fmla="*/ 6154 h 10000"/>
              <a:gd name="connsiteX15-10633" fmla="*/ 7973 w 10000"/>
              <a:gd name="connsiteY15-10634" fmla="*/ 5831 h 10000"/>
              <a:gd name="connsiteX16-10635" fmla="*/ 8146 w 10000"/>
              <a:gd name="connsiteY16-10636" fmla="*/ 5504 h 10000"/>
              <a:gd name="connsiteX17-10637" fmla="*/ 8293 w 10000"/>
              <a:gd name="connsiteY17-10638" fmla="*/ 4208 h 10000"/>
              <a:gd name="connsiteX18-10639" fmla="*/ 8464 w 10000"/>
              <a:gd name="connsiteY18-10640" fmla="*/ 2915 h 10000"/>
              <a:gd name="connsiteX19-10641" fmla="*/ 8635 w 10000"/>
              <a:gd name="connsiteY19-10642" fmla="*/ 2269 h 10000"/>
              <a:gd name="connsiteX20-10643" fmla="*/ 8635 w 10000"/>
              <a:gd name="connsiteY20-10644" fmla="*/ 1627 h 10000"/>
              <a:gd name="connsiteX21-10645" fmla="*/ 8635 w 10000"/>
              <a:gd name="connsiteY21-10646" fmla="*/ 974 h 10000"/>
              <a:gd name="connsiteX22-10647" fmla="*/ 8635 w 10000"/>
              <a:gd name="connsiteY22-10648" fmla="*/ 642 h 10000"/>
              <a:gd name="connsiteX23-10649" fmla="*/ 8805 w 10000"/>
              <a:gd name="connsiteY23-10650" fmla="*/ 325 h 10000"/>
              <a:gd name="connsiteX24-10651" fmla="*/ 8805 w 10000"/>
              <a:gd name="connsiteY24-10652" fmla="*/ 0 h 10000"/>
              <a:gd name="connsiteX25-10653" fmla="*/ 8805 w 10000"/>
              <a:gd name="connsiteY25-10654" fmla="*/ 0 h 10000"/>
              <a:gd name="connsiteX26-10655" fmla="*/ 8976 w 10000"/>
              <a:gd name="connsiteY26-10656" fmla="*/ 0 h 10000"/>
              <a:gd name="connsiteX27-10657" fmla="*/ 9147 w 10000"/>
              <a:gd name="connsiteY27-10658" fmla="*/ 0 h 10000"/>
              <a:gd name="connsiteX28-10659" fmla="*/ 9318 w 10000"/>
              <a:gd name="connsiteY28-10660" fmla="*/ 1302 h 10000"/>
              <a:gd name="connsiteX29-10661" fmla="*/ 9318 w 10000"/>
              <a:gd name="connsiteY29-10662" fmla="*/ 1627 h 10000"/>
              <a:gd name="connsiteX30-10663" fmla="*/ 9318 w 10000"/>
              <a:gd name="connsiteY30-10664" fmla="*/ 2269 h 10000"/>
              <a:gd name="connsiteX31-10665" fmla="*/ 9488 w 10000"/>
              <a:gd name="connsiteY31-10666" fmla="*/ 3562 h 10000"/>
              <a:gd name="connsiteX32-10667" fmla="*/ 9488 w 10000"/>
              <a:gd name="connsiteY32-10668" fmla="*/ 4532 h 10000"/>
              <a:gd name="connsiteX33-10669" fmla="*/ 9658 w 10000"/>
              <a:gd name="connsiteY33-10670" fmla="*/ 5504 h 10000"/>
              <a:gd name="connsiteX34-10671" fmla="*/ 9828 w 10000"/>
              <a:gd name="connsiteY34-10672" fmla="*/ 6154 h 10000"/>
              <a:gd name="connsiteX35-10673" fmla="*/ 10000 w 10000"/>
              <a:gd name="connsiteY35-10674" fmla="*/ 6761 h 10000"/>
              <a:gd name="connsiteX36-10675" fmla="*/ 10000 w 10000"/>
              <a:gd name="connsiteY36-10676" fmla="*/ 7406 h 10000"/>
              <a:gd name="connsiteX37-10677" fmla="*/ 9828 w 10000"/>
              <a:gd name="connsiteY37-10678" fmla="*/ 8063 h 10000"/>
              <a:gd name="connsiteX38-10679" fmla="*/ 9488 w 10000"/>
              <a:gd name="connsiteY38-10680" fmla="*/ 8381 h 10000"/>
              <a:gd name="connsiteX39-10681" fmla="*/ 9147 w 10000"/>
              <a:gd name="connsiteY39-10682" fmla="*/ 8702 h 10000"/>
              <a:gd name="connsiteX40-10683" fmla="*/ 8635 w 10000"/>
              <a:gd name="connsiteY40-10684" fmla="*/ 9031 h 10000"/>
              <a:gd name="connsiteX41-10685" fmla="*/ 8146 w 10000"/>
              <a:gd name="connsiteY41-10686" fmla="*/ 9356 h 10000"/>
              <a:gd name="connsiteX42-10687" fmla="*/ 7634 w 10000"/>
              <a:gd name="connsiteY42-10688" fmla="*/ 9677 h 10000"/>
              <a:gd name="connsiteX43-10689" fmla="*/ 6951 w 10000"/>
              <a:gd name="connsiteY43-10690" fmla="*/ 9677 h 10000"/>
              <a:gd name="connsiteX44-10691" fmla="*/ 6097 w 10000"/>
              <a:gd name="connsiteY44-10692" fmla="*/ 10000 h 10000"/>
              <a:gd name="connsiteX45-10693" fmla="*/ 5244 w 10000"/>
              <a:gd name="connsiteY45-10694" fmla="*/ 10000 h 10000"/>
              <a:gd name="connsiteX46-10695" fmla="*/ 4221 w 10000"/>
              <a:gd name="connsiteY46-10696" fmla="*/ 10000 h 10000"/>
              <a:gd name="connsiteX47-10697" fmla="*/ 3390 w 10000"/>
              <a:gd name="connsiteY47-10698" fmla="*/ 10000 h 10000"/>
              <a:gd name="connsiteX48-10699" fmla="*/ 2537 w 10000"/>
              <a:gd name="connsiteY48-10700" fmla="*/ 9677 h 10000"/>
              <a:gd name="connsiteX49-10701" fmla="*/ 1854 w 10000"/>
              <a:gd name="connsiteY49-10702" fmla="*/ 9677 h 10000"/>
              <a:gd name="connsiteX50-10703" fmla="*/ 1344 w 10000"/>
              <a:gd name="connsiteY50-10704" fmla="*/ 9356 h 10000"/>
              <a:gd name="connsiteX51-10705" fmla="*/ 832 w 10000"/>
              <a:gd name="connsiteY51-10706" fmla="*/ 8702 h 10000"/>
              <a:gd name="connsiteX52-10707" fmla="*/ 319 w 10000"/>
              <a:gd name="connsiteY52-10708" fmla="*/ 8381 h 10000"/>
              <a:gd name="connsiteX53-10709" fmla="*/ 0 w 10000"/>
              <a:gd name="connsiteY53-10710" fmla="*/ 7735 h 10000"/>
              <a:gd name="connsiteX0-10711" fmla="*/ 832 w 10000"/>
              <a:gd name="connsiteY0-10712" fmla="*/ 5831 h 10000"/>
              <a:gd name="connsiteX1-10713" fmla="*/ 1003 w 10000"/>
              <a:gd name="connsiteY1-10714" fmla="*/ 6434 h 10000"/>
              <a:gd name="connsiteX2-10715" fmla="*/ 1344 w 10000"/>
              <a:gd name="connsiteY2-10716" fmla="*/ 6761 h 10000"/>
              <a:gd name="connsiteX3-10717" fmla="*/ 1684 w 10000"/>
              <a:gd name="connsiteY3-10718" fmla="*/ 7085 h 10000"/>
              <a:gd name="connsiteX4-10719" fmla="*/ 2196 w 10000"/>
              <a:gd name="connsiteY4-10720" fmla="*/ 7406 h 10000"/>
              <a:gd name="connsiteX5-10721" fmla="*/ 2877 w 10000"/>
              <a:gd name="connsiteY5-10722" fmla="*/ 7735 h 10000"/>
              <a:gd name="connsiteX6-10723" fmla="*/ 3561 w 10000"/>
              <a:gd name="connsiteY6-10724" fmla="*/ 7735 h 10000"/>
              <a:gd name="connsiteX7-10725" fmla="*/ 4221 w 10000"/>
              <a:gd name="connsiteY7-10726" fmla="*/ 7735 h 10000"/>
              <a:gd name="connsiteX8-10727" fmla="*/ 4903 w 10000"/>
              <a:gd name="connsiteY8-10728" fmla="*/ 7735 h 10000"/>
              <a:gd name="connsiteX9-10729" fmla="*/ 5417 w 10000"/>
              <a:gd name="connsiteY9-10730" fmla="*/ 7735 h 10000"/>
              <a:gd name="connsiteX10-10731" fmla="*/ 5928 w 10000"/>
              <a:gd name="connsiteY10-10732" fmla="*/ 7406 h 10000"/>
              <a:gd name="connsiteX11-10733" fmla="*/ 6782 w 10000"/>
              <a:gd name="connsiteY11-10734" fmla="*/ 7085 h 10000"/>
              <a:gd name="connsiteX12-10735" fmla="*/ 7462 w 10000"/>
              <a:gd name="connsiteY12-10736" fmla="*/ 6761 h 10000"/>
              <a:gd name="connsiteX13-10737" fmla="*/ 7634 w 10000"/>
              <a:gd name="connsiteY13-10738" fmla="*/ 6434 h 10000"/>
              <a:gd name="connsiteX14-10739" fmla="*/ 7804 w 10000"/>
              <a:gd name="connsiteY14-10740" fmla="*/ 6154 h 10000"/>
              <a:gd name="connsiteX15-10741" fmla="*/ 7973 w 10000"/>
              <a:gd name="connsiteY15-10742" fmla="*/ 5831 h 10000"/>
              <a:gd name="connsiteX16-10743" fmla="*/ 8146 w 10000"/>
              <a:gd name="connsiteY16-10744" fmla="*/ 5504 h 10000"/>
              <a:gd name="connsiteX17-10745" fmla="*/ 8293 w 10000"/>
              <a:gd name="connsiteY17-10746" fmla="*/ 4208 h 10000"/>
              <a:gd name="connsiteX18-10747" fmla="*/ 8464 w 10000"/>
              <a:gd name="connsiteY18-10748" fmla="*/ 2915 h 10000"/>
              <a:gd name="connsiteX19-10749" fmla="*/ 8635 w 10000"/>
              <a:gd name="connsiteY19-10750" fmla="*/ 2269 h 10000"/>
              <a:gd name="connsiteX20-10751" fmla="*/ 8635 w 10000"/>
              <a:gd name="connsiteY20-10752" fmla="*/ 1627 h 10000"/>
              <a:gd name="connsiteX21-10753" fmla="*/ 8635 w 10000"/>
              <a:gd name="connsiteY21-10754" fmla="*/ 974 h 10000"/>
              <a:gd name="connsiteX22-10755" fmla="*/ 8635 w 10000"/>
              <a:gd name="connsiteY22-10756" fmla="*/ 642 h 10000"/>
              <a:gd name="connsiteX23-10757" fmla="*/ 8805 w 10000"/>
              <a:gd name="connsiteY23-10758" fmla="*/ 325 h 10000"/>
              <a:gd name="connsiteX24-10759" fmla="*/ 8805 w 10000"/>
              <a:gd name="connsiteY24-10760" fmla="*/ 0 h 10000"/>
              <a:gd name="connsiteX25-10761" fmla="*/ 8805 w 10000"/>
              <a:gd name="connsiteY25-10762" fmla="*/ 0 h 10000"/>
              <a:gd name="connsiteX26-10763" fmla="*/ 8976 w 10000"/>
              <a:gd name="connsiteY26-10764" fmla="*/ 0 h 10000"/>
              <a:gd name="connsiteX27-10765" fmla="*/ 9318 w 10000"/>
              <a:gd name="connsiteY27-10766" fmla="*/ 1302 h 10000"/>
              <a:gd name="connsiteX28-10767" fmla="*/ 9318 w 10000"/>
              <a:gd name="connsiteY28-10768" fmla="*/ 1627 h 10000"/>
              <a:gd name="connsiteX29-10769" fmla="*/ 9318 w 10000"/>
              <a:gd name="connsiteY29-10770" fmla="*/ 2269 h 10000"/>
              <a:gd name="connsiteX30-10771" fmla="*/ 9488 w 10000"/>
              <a:gd name="connsiteY30-10772" fmla="*/ 3562 h 10000"/>
              <a:gd name="connsiteX31-10773" fmla="*/ 9488 w 10000"/>
              <a:gd name="connsiteY31-10774" fmla="*/ 4532 h 10000"/>
              <a:gd name="connsiteX32-10775" fmla="*/ 9658 w 10000"/>
              <a:gd name="connsiteY32-10776" fmla="*/ 5504 h 10000"/>
              <a:gd name="connsiteX33-10777" fmla="*/ 9828 w 10000"/>
              <a:gd name="connsiteY33-10778" fmla="*/ 6154 h 10000"/>
              <a:gd name="connsiteX34-10779" fmla="*/ 10000 w 10000"/>
              <a:gd name="connsiteY34-10780" fmla="*/ 6761 h 10000"/>
              <a:gd name="connsiteX35-10781" fmla="*/ 10000 w 10000"/>
              <a:gd name="connsiteY35-10782" fmla="*/ 7406 h 10000"/>
              <a:gd name="connsiteX36-10783" fmla="*/ 9828 w 10000"/>
              <a:gd name="connsiteY36-10784" fmla="*/ 8063 h 10000"/>
              <a:gd name="connsiteX37-10785" fmla="*/ 9488 w 10000"/>
              <a:gd name="connsiteY37-10786" fmla="*/ 8381 h 10000"/>
              <a:gd name="connsiteX38-10787" fmla="*/ 9147 w 10000"/>
              <a:gd name="connsiteY38-10788" fmla="*/ 8702 h 10000"/>
              <a:gd name="connsiteX39-10789" fmla="*/ 8635 w 10000"/>
              <a:gd name="connsiteY39-10790" fmla="*/ 9031 h 10000"/>
              <a:gd name="connsiteX40-10791" fmla="*/ 8146 w 10000"/>
              <a:gd name="connsiteY40-10792" fmla="*/ 9356 h 10000"/>
              <a:gd name="connsiteX41-10793" fmla="*/ 7634 w 10000"/>
              <a:gd name="connsiteY41-10794" fmla="*/ 9677 h 10000"/>
              <a:gd name="connsiteX42-10795" fmla="*/ 6951 w 10000"/>
              <a:gd name="connsiteY42-10796" fmla="*/ 9677 h 10000"/>
              <a:gd name="connsiteX43-10797" fmla="*/ 6097 w 10000"/>
              <a:gd name="connsiteY43-10798" fmla="*/ 10000 h 10000"/>
              <a:gd name="connsiteX44-10799" fmla="*/ 5244 w 10000"/>
              <a:gd name="connsiteY44-10800" fmla="*/ 10000 h 10000"/>
              <a:gd name="connsiteX45-10801" fmla="*/ 4221 w 10000"/>
              <a:gd name="connsiteY45-10802" fmla="*/ 10000 h 10000"/>
              <a:gd name="connsiteX46-10803" fmla="*/ 3390 w 10000"/>
              <a:gd name="connsiteY46-10804" fmla="*/ 10000 h 10000"/>
              <a:gd name="connsiteX47-10805" fmla="*/ 2537 w 10000"/>
              <a:gd name="connsiteY47-10806" fmla="*/ 9677 h 10000"/>
              <a:gd name="connsiteX48-10807" fmla="*/ 1854 w 10000"/>
              <a:gd name="connsiteY48-10808" fmla="*/ 9677 h 10000"/>
              <a:gd name="connsiteX49-10809" fmla="*/ 1344 w 10000"/>
              <a:gd name="connsiteY49-10810" fmla="*/ 9356 h 10000"/>
              <a:gd name="connsiteX50-10811" fmla="*/ 832 w 10000"/>
              <a:gd name="connsiteY50-10812" fmla="*/ 8702 h 10000"/>
              <a:gd name="connsiteX51-10813" fmla="*/ 319 w 10000"/>
              <a:gd name="connsiteY51-10814" fmla="*/ 8381 h 10000"/>
              <a:gd name="connsiteX52-10815" fmla="*/ 0 w 10000"/>
              <a:gd name="connsiteY52-10816" fmla="*/ 7735 h 10000"/>
              <a:gd name="connsiteX0-10817" fmla="*/ 832 w 10000"/>
              <a:gd name="connsiteY0-10818" fmla="*/ 5831 h 10000"/>
              <a:gd name="connsiteX1-10819" fmla="*/ 1003 w 10000"/>
              <a:gd name="connsiteY1-10820" fmla="*/ 6434 h 10000"/>
              <a:gd name="connsiteX2-10821" fmla="*/ 1344 w 10000"/>
              <a:gd name="connsiteY2-10822" fmla="*/ 6761 h 10000"/>
              <a:gd name="connsiteX3-10823" fmla="*/ 1684 w 10000"/>
              <a:gd name="connsiteY3-10824" fmla="*/ 7085 h 10000"/>
              <a:gd name="connsiteX4-10825" fmla="*/ 2196 w 10000"/>
              <a:gd name="connsiteY4-10826" fmla="*/ 7406 h 10000"/>
              <a:gd name="connsiteX5-10827" fmla="*/ 2877 w 10000"/>
              <a:gd name="connsiteY5-10828" fmla="*/ 7735 h 10000"/>
              <a:gd name="connsiteX6-10829" fmla="*/ 3561 w 10000"/>
              <a:gd name="connsiteY6-10830" fmla="*/ 7735 h 10000"/>
              <a:gd name="connsiteX7-10831" fmla="*/ 4221 w 10000"/>
              <a:gd name="connsiteY7-10832" fmla="*/ 7735 h 10000"/>
              <a:gd name="connsiteX8-10833" fmla="*/ 4903 w 10000"/>
              <a:gd name="connsiteY8-10834" fmla="*/ 7735 h 10000"/>
              <a:gd name="connsiteX9-10835" fmla="*/ 5417 w 10000"/>
              <a:gd name="connsiteY9-10836" fmla="*/ 7735 h 10000"/>
              <a:gd name="connsiteX10-10837" fmla="*/ 5928 w 10000"/>
              <a:gd name="connsiteY10-10838" fmla="*/ 7406 h 10000"/>
              <a:gd name="connsiteX11-10839" fmla="*/ 6782 w 10000"/>
              <a:gd name="connsiteY11-10840" fmla="*/ 7085 h 10000"/>
              <a:gd name="connsiteX12-10841" fmla="*/ 7462 w 10000"/>
              <a:gd name="connsiteY12-10842" fmla="*/ 6761 h 10000"/>
              <a:gd name="connsiteX13-10843" fmla="*/ 7634 w 10000"/>
              <a:gd name="connsiteY13-10844" fmla="*/ 6434 h 10000"/>
              <a:gd name="connsiteX14-10845" fmla="*/ 7804 w 10000"/>
              <a:gd name="connsiteY14-10846" fmla="*/ 6154 h 10000"/>
              <a:gd name="connsiteX15-10847" fmla="*/ 7973 w 10000"/>
              <a:gd name="connsiteY15-10848" fmla="*/ 5831 h 10000"/>
              <a:gd name="connsiteX16-10849" fmla="*/ 8146 w 10000"/>
              <a:gd name="connsiteY16-10850" fmla="*/ 5504 h 10000"/>
              <a:gd name="connsiteX17-10851" fmla="*/ 8293 w 10000"/>
              <a:gd name="connsiteY17-10852" fmla="*/ 4208 h 10000"/>
              <a:gd name="connsiteX18-10853" fmla="*/ 8464 w 10000"/>
              <a:gd name="connsiteY18-10854" fmla="*/ 2915 h 10000"/>
              <a:gd name="connsiteX19-10855" fmla="*/ 8635 w 10000"/>
              <a:gd name="connsiteY19-10856" fmla="*/ 2269 h 10000"/>
              <a:gd name="connsiteX20-10857" fmla="*/ 8635 w 10000"/>
              <a:gd name="connsiteY20-10858" fmla="*/ 1627 h 10000"/>
              <a:gd name="connsiteX21-10859" fmla="*/ 8635 w 10000"/>
              <a:gd name="connsiteY21-10860" fmla="*/ 974 h 10000"/>
              <a:gd name="connsiteX22-10861" fmla="*/ 8635 w 10000"/>
              <a:gd name="connsiteY22-10862" fmla="*/ 642 h 10000"/>
              <a:gd name="connsiteX23-10863" fmla="*/ 8805 w 10000"/>
              <a:gd name="connsiteY23-10864" fmla="*/ 325 h 10000"/>
              <a:gd name="connsiteX24-10865" fmla="*/ 8805 w 10000"/>
              <a:gd name="connsiteY24-10866" fmla="*/ 0 h 10000"/>
              <a:gd name="connsiteX25-10867" fmla="*/ 8976 w 10000"/>
              <a:gd name="connsiteY25-10868" fmla="*/ 0 h 10000"/>
              <a:gd name="connsiteX26-10869" fmla="*/ 9318 w 10000"/>
              <a:gd name="connsiteY26-10870" fmla="*/ 1302 h 10000"/>
              <a:gd name="connsiteX27-10871" fmla="*/ 9318 w 10000"/>
              <a:gd name="connsiteY27-10872" fmla="*/ 1627 h 10000"/>
              <a:gd name="connsiteX28-10873" fmla="*/ 9318 w 10000"/>
              <a:gd name="connsiteY28-10874" fmla="*/ 2269 h 10000"/>
              <a:gd name="connsiteX29-10875" fmla="*/ 9488 w 10000"/>
              <a:gd name="connsiteY29-10876" fmla="*/ 3562 h 10000"/>
              <a:gd name="connsiteX30-10877" fmla="*/ 9488 w 10000"/>
              <a:gd name="connsiteY30-10878" fmla="*/ 4532 h 10000"/>
              <a:gd name="connsiteX31-10879" fmla="*/ 9658 w 10000"/>
              <a:gd name="connsiteY31-10880" fmla="*/ 5504 h 10000"/>
              <a:gd name="connsiteX32-10881" fmla="*/ 9828 w 10000"/>
              <a:gd name="connsiteY32-10882" fmla="*/ 6154 h 10000"/>
              <a:gd name="connsiteX33-10883" fmla="*/ 10000 w 10000"/>
              <a:gd name="connsiteY33-10884" fmla="*/ 6761 h 10000"/>
              <a:gd name="connsiteX34-10885" fmla="*/ 10000 w 10000"/>
              <a:gd name="connsiteY34-10886" fmla="*/ 7406 h 10000"/>
              <a:gd name="connsiteX35-10887" fmla="*/ 9828 w 10000"/>
              <a:gd name="connsiteY35-10888" fmla="*/ 8063 h 10000"/>
              <a:gd name="connsiteX36-10889" fmla="*/ 9488 w 10000"/>
              <a:gd name="connsiteY36-10890" fmla="*/ 8381 h 10000"/>
              <a:gd name="connsiteX37-10891" fmla="*/ 9147 w 10000"/>
              <a:gd name="connsiteY37-10892" fmla="*/ 8702 h 10000"/>
              <a:gd name="connsiteX38-10893" fmla="*/ 8635 w 10000"/>
              <a:gd name="connsiteY38-10894" fmla="*/ 9031 h 10000"/>
              <a:gd name="connsiteX39-10895" fmla="*/ 8146 w 10000"/>
              <a:gd name="connsiteY39-10896" fmla="*/ 9356 h 10000"/>
              <a:gd name="connsiteX40-10897" fmla="*/ 7634 w 10000"/>
              <a:gd name="connsiteY40-10898" fmla="*/ 9677 h 10000"/>
              <a:gd name="connsiteX41-10899" fmla="*/ 6951 w 10000"/>
              <a:gd name="connsiteY41-10900" fmla="*/ 9677 h 10000"/>
              <a:gd name="connsiteX42-10901" fmla="*/ 6097 w 10000"/>
              <a:gd name="connsiteY42-10902" fmla="*/ 10000 h 10000"/>
              <a:gd name="connsiteX43-10903" fmla="*/ 5244 w 10000"/>
              <a:gd name="connsiteY43-10904" fmla="*/ 10000 h 10000"/>
              <a:gd name="connsiteX44-10905" fmla="*/ 4221 w 10000"/>
              <a:gd name="connsiteY44-10906" fmla="*/ 10000 h 10000"/>
              <a:gd name="connsiteX45-10907" fmla="*/ 3390 w 10000"/>
              <a:gd name="connsiteY45-10908" fmla="*/ 10000 h 10000"/>
              <a:gd name="connsiteX46-10909" fmla="*/ 2537 w 10000"/>
              <a:gd name="connsiteY46-10910" fmla="*/ 9677 h 10000"/>
              <a:gd name="connsiteX47-10911" fmla="*/ 1854 w 10000"/>
              <a:gd name="connsiteY47-10912" fmla="*/ 9677 h 10000"/>
              <a:gd name="connsiteX48-10913" fmla="*/ 1344 w 10000"/>
              <a:gd name="connsiteY48-10914" fmla="*/ 9356 h 10000"/>
              <a:gd name="connsiteX49-10915" fmla="*/ 832 w 10000"/>
              <a:gd name="connsiteY49-10916" fmla="*/ 8702 h 10000"/>
              <a:gd name="connsiteX50-10917" fmla="*/ 319 w 10000"/>
              <a:gd name="connsiteY50-10918" fmla="*/ 8381 h 10000"/>
              <a:gd name="connsiteX51-10919" fmla="*/ 0 w 10000"/>
              <a:gd name="connsiteY51-10920" fmla="*/ 7735 h 10000"/>
              <a:gd name="connsiteX0-10921" fmla="*/ 832 w 10000"/>
              <a:gd name="connsiteY0-10922" fmla="*/ 5831 h 10000"/>
              <a:gd name="connsiteX1-10923" fmla="*/ 1003 w 10000"/>
              <a:gd name="connsiteY1-10924" fmla="*/ 6434 h 10000"/>
              <a:gd name="connsiteX2-10925" fmla="*/ 1344 w 10000"/>
              <a:gd name="connsiteY2-10926" fmla="*/ 6761 h 10000"/>
              <a:gd name="connsiteX3-10927" fmla="*/ 1684 w 10000"/>
              <a:gd name="connsiteY3-10928" fmla="*/ 7085 h 10000"/>
              <a:gd name="connsiteX4-10929" fmla="*/ 2196 w 10000"/>
              <a:gd name="connsiteY4-10930" fmla="*/ 7406 h 10000"/>
              <a:gd name="connsiteX5-10931" fmla="*/ 2877 w 10000"/>
              <a:gd name="connsiteY5-10932" fmla="*/ 7735 h 10000"/>
              <a:gd name="connsiteX6-10933" fmla="*/ 3561 w 10000"/>
              <a:gd name="connsiteY6-10934" fmla="*/ 7735 h 10000"/>
              <a:gd name="connsiteX7-10935" fmla="*/ 4221 w 10000"/>
              <a:gd name="connsiteY7-10936" fmla="*/ 7735 h 10000"/>
              <a:gd name="connsiteX8-10937" fmla="*/ 4903 w 10000"/>
              <a:gd name="connsiteY8-10938" fmla="*/ 7735 h 10000"/>
              <a:gd name="connsiteX9-10939" fmla="*/ 5417 w 10000"/>
              <a:gd name="connsiteY9-10940" fmla="*/ 7735 h 10000"/>
              <a:gd name="connsiteX10-10941" fmla="*/ 5928 w 10000"/>
              <a:gd name="connsiteY10-10942" fmla="*/ 7406 h 10000"/>
              <a:gd name="connsiteX11-10943" fmla="*/ 6782 w 10000"/>
              <a:gd name="connsiteY11-10944" fmla="*/ 7085 h 10000"/>
              <a:gd name="connsiteX12-10945" fmla="*/ 7462 w 10000"/>
              <a:gd name="connsiteY12-10946" fmla="*/ 6761 h 10000"/>
              <a:gd name="connsiteX13-10947" fmla="*/ 7634 w 10000"/>
              <a:gd name="connsiteY13-10948" fmla="*/ 6434 h 10000"/>
              <a:gd name="connsiteX14-10949" fmla="*/ 7804 w 10000"/>
              <a:gd name="connsiteY14-10950" fmla="*/ 6154 h 10000"/>
              <a:gd name="connsiteX15-10951" fmla="*/ 7973 w 10000"/>
              <a:gd name="connsiteY15-10952" fmla="*/ 5831 h 10000"/>
              <a:gd name="connsiteX16-10953" fmla="*/ 8146 w 10000"/>
              <a:gd name="connsiteY16-10954" fmla="*/ 5504 h 10000"/>
              <a:gd name="connsiteX17-10955" fmla="*/ 8293 w 10000"/>
              <a:gd name="connsiteY17-10956" fmla="*/ 4208 h 10000"/>
              <a:gd name="connsiteX18-10957" fmla="*/ 8464 w 10000"/>
              <a:gd name="connsiteY18-10958" fmla="*/ 2915 h 10000"/>
              <a:gd name="connsiteX19-10959" fmla="*/ 8635 w 10000"/>
              <a:gd name="connsiteY19-10960" fmla="*/ 2269 h 10000"/>
              <a:gd name="connsiteX20-10961" fmla="*/ 8635 w 10000"/>
              <a:gd name="connsiteY20-10962" fmla="*/ 1627 h 10000"/>
              <a:gd name="connsiteX21-10963" fmla="*/ 8635 w 10000"/>
              <a:gd name="connsiteY21-10964" fmla="*/ 974 h 10000"/>
              <a:gd name="connsiteX22-10965" fmla="*/ 8635 w 10000"/>
              <a:gd name="connsiteY22-10966" fmla="*/ 642 h 10000"/>
              <a:gd name="connsiteX23-10967" fmla="*/ 8805 w 10000"/>
              <a:gd name="connsiteY23-10968" fmla="*/ 325 h 10000"/>
              <a:gd name="connsiteX24-10969" fmla="*/ 8805 w 10000"/>
              <a:gd name="connsiteY24-10970" fmla="*/ 0 h 10000"/>
              <a:gd name="connsiteX25-10971" fmla="*/ 9318 w 10000"/>
              <a:gd name="connsiteY25-10972" fmla="*/ 1302 h 10000"/>
              <a:gd name="connsiteX26-10973" fmla="*/ 9318 w 10000"/>
              <a:gd name="connsiteY26-10974" fmla="*/ 1627 h 10000"/>
              <a:gd name="connsiteX27-10975" fmla="*/ 9318 w 10000"/>
              <a:gd name="connsiteY27-10976" fmla="*/ 2269 h 10000"/>
              <a:gd name="connsiteX28-10977" fmla="*/ 9488 w 10000"/>
              <a:gd name="connsiteY28-10978" fmla="*/ 3562 h 10000"/>
              <a:gd name="connsiteX29-10979" fmla="*/ 9488 w 10000"/>
              <a:gd name="connsiteY29-10980" fmla="*/ 4532 h 10000"/>
              <a:gd name="connsiteX30-10981" fmla="*/ 9658 w 10000"/>
              <a:gd name="connsiteY30-10982" fmla="*/ 5504 h 10000"/>
              <a:gd name="connsiteX31-10983" fmla="*/ 9828 w 10000"/>
              <a:gd name="connsiteY31-10984" fmla="*/ 6154 h 10000"/>
              <a:gd name="connsiteX32-10985" fmla="*/ 10000 w 10000"/>
              <a:gd name="connsiteY32-10986" fmla="*/ 6761 h 10000"/>
              <a:gd name="connsiteX33-10987" fmla="*/ 10000 w 10000"/>
              <a:gd name="connsiteY33-10988" fmla="*/ 7406 h 10000"/>
              <a:gd name="connsiteX34-10989" fmla="*/ 9828 w 10000"/>
              <a:gd name="connsiteY34-10990" fmla="*/ 8063 h 10000"/>
              <a:gd name="connsiteX35-10991" fmla="*/ 9488 w 10000"/>
              <a:gd name="connsiteY35-10992" fmla="*/ 8381 h 10000"/>
              <a:gd name="connsiteX36-10993" fmla="*/ 9147 w 10000"/>
              <a:gd name="connsiteY36-10994" fmla="*/ 8702 h 10000"/>
              <a:gd name="connsiteX37-10995" fmla="*/ 8635 w 10000"/>
              <a:gd name="connsiteY37-10996" fmla="*/ 9031 h 10000"/>
              <a:gd name="connsiteX38-10997" fmla="*/ 8146 w 10000"/>
              <a:gd name="connsiteY38-10998" fmla="*/ 9356 h 10000"/>
              <a:gd name="connsiteX39-10999" fmla="*/ 7634 w 10000"/>
              <a:gd name="connsiteY39-11000" fmla="*/ 9677 h 10000"/>
              <a:gd name="connsiteX40-11001" fmla="*/ 6951 w 10000"/>
              <a:gd name="connsiteY40-11002" fmla="*/ 9677 h 10000"/>
              <a:gd name="connsiteX41-11003" fmla="*/ 6097 w 10000"/>
              <a:gd name="connsiteY41-11004" fmla="*/ 10000 h 10000"/>
              <a:gd name="connsiteX42-11005" fmla="*/ 5244 w 10000"/>
              <a:gd name="connsiteY42-11006" fmla="*/ 10000 h 10000"/>
              <a:gd name="connsiteX43-11007" fmla="*/ 4221 w 10000"/>
              <a:gd name="connsiteY43-11008" fmla="*/ 10000 h 10000"/>
              <a:gd name="connsiteX44-11009" fmla="*/ 3390 w 10000"/>
              <a:gd name="connsiteY44-11010" fmla="*/ 10000 h 10000"/>
              <a:gd name="connsiteX45-11011" fmla="*/ 2537 w 10000"/>
              <a:gd name="connsiteY45-11012" fmla="*/ 9677 h 10000"/>
              <a:gd name="connsiteX46-11013" fmla="*/ 1854 w 10000"/>
              <a:gd name="connsiteY46-11014" fmla="*/ 9677 h 10000"/>
              <a:gd name="connsiteX47-11015" fmla="*/ 1344 w 10000"/>
              <a:gd name="connsiteY47-11016" fmla="*/ 9356 h 10000"/>
              <a:gd name="connsiteX48-11017" fmla="*/ 832 w 10000"/>
              <a:gd name="connsiteY48-11018" fmla="*/ 8702 h 10000"/>
              <a:gd name="connsiteX49-11019" fmla="*/ 319 w 10000"/>
              <a:gd name="connsiteY49-11020" fmla="*/ 8381 h 10000"/>
              <a:gd name="connsiteX50-11021" fmla="*/ 0 w 10000"/>
              <a:gd name="connsiteY50-11022" fmla="*/ 7735 h 10000"/>
              <a:gd name="connsiteX0-11023" fmla="*/ 832 w 10000"/>
              <a:gd name="connsiteY0-11024" fmla="*/ 5941 h 10110"/>
              <a:gd name="connsiteX1-11025" fmla="*/ 1003 w 10000"/>
              <a:gd name="connsiteY1-11026" fmla="*/ 6544 h 10110"/>
              <a:gd name="connsiteX2-11027" fmla="*/ 1344 w 10000"/>
              <a:gd name="connsiteY2-11028" fmla="*/ 6871 h 10110"/>
              <a:gd name="connsiteX3-11029" fmla="*/ 1684 w 10000"/>
              <a:gd name="connsiteY3-11030" fmla="*/ 7195 h 10110"/>
              <a:gd name="connsiteX4-11031" fmla="*/ 2196 w 10000"/>
              <a:gd name="connsiteY4-11032" fmla="*/ 7516 h 10110"/>
              <a:gd name="connsiteX5-11033" fmla="*/ 2877 w 10000"/>
              <a:gd name="connsiteY5-11034" fmla="*/ 7845 h 10110"/>
              <a:gd name="connsiteX6-11035" fmla="*/ 3561 w 10000"/>
              <a:gd name="connsiteY6-11036" fmla="*/ 7845 h 10110"/>
              <a:gd name="connsiteX7-11037" fmla="*/ 4221 w 10000"/>
              <a:gd name="connsiteY7-11038" fmla="*/ 7845 h 10110"/>
              <a:gd name="connsiteX8-11039" fmla="*/ 4903 w 10000"/>
              <a:gd name="connsiteY8-11040" fmla="*/ 7845 h 10110"/>
              <a:gd name="connsiteX9-11041" fmla="*/ 5417 w 10000"/>
              <a:gd name="connsiteY9-11042" fmla="*/ 7845 h 10110"/>
              <a:gd name="connsiteX10-11043" fmla="*/ 5928 w 10000"/>
              <a:gd name="connsiteY10-11044" fmla="*/ 7516 h 10110"/>
              <a:gd name="connsiteX11-11045" fmla="*/ 6782 w 10000"/>
              <a:gd name="connsiteY11-11046" fmla="*/ 7195 h 10110"/>
              <a:gd name="connsiteX12-11047" fmla="*/ 7462 w 10000"/>
              <a:gd name="connsiteY12-11048" fmla="*/ 6871 h 10110"/>
              <a:gd name="connsiteX13-11049" fmla="*/ 7634 w 10000"/>
              <a:gd name="connsiteY13-11050" fmla="*/ 6544 h 10110"/>
              <a:gd name="connsiteX14-11051" fmla="*/ 7804 w 10000"/>
              <a:gd name="connsiteY14-11052" fmla="*/ 6264 h 10110"/>
              <a:gd name="connsiteX15-11053" fmla="*/ 7973 w 10000"/>
              <a:gd name="connsiteY15-11054" fmla="*/ 5941 h 10110"/>
              <a:gd name="connsiteX16-11055" fmla="*/ 8146 w 10000"/>
              <a:gd name="connsiteY16-11056" fmla="*/ 5614 h 10110"/>
              <a:gd name="connsiteX17-11057" fmla="*/ 8293 w 10000"/>
              <a:gd name="connsiteY17-11058" fmla="*/ 4318 h 10110"/>
              <a:gd name="connsiteX18-11059" fmla="*/ 8464 w 10000"/>
              <a:gd name="connsiteY18-11060" fmla="*/ 3025 h 10110"/>
              <a:gd name="connsiteX19-11061" fmla="*/ 8635 w 10000"/>
              <a:gd name="connsiteY19-11062" fmla="*/ 2379 h 10110"/>
              <a:gd name="connsiteX20-11063" fmla="*/ 8635 w 10000"/>
              <a:gd name="connsiteY20-11064" fmla="*/ 1737 h 10110"/>
              <a:gd name="connsiteX21-11065" fmla="*/ 8635 w 10000"/>
              <a:gd name="connsiteY21-11066" fmla="*/ 1084 h 10110"/>
              <a:gd name="connsiteX22-11067" fmla="*/ 8635 w 10000"/>
              <a:gd name="connsiteY22-11068" fmla="*/ 752 h 10110"/>
              <a:gd name="connsiteX23-11069" fmla="*/ 8805 w 10000"/>
              <a:gd name="connsiteY23-11070" fmla="*/ 110 h 10110"/>
              <a:gd name="connsiteX24-11071" fmla="*/ 9318 w 10000"/>
              <a:gd name="connsiteY24-11072" fmla="*/ 1412 h 10110"/>
              <a:gd name="connsiteX25-11073" fmla="*/ 9318 w 10000"/>
              <a:gd name="connsiteY25-11074" fmla="*/ 1737 h 10110"/>
              <a:gd name="connsiteX26-11075" fmla="*/ 9318 w 10000"/>
              <a:gd name="connsiteY26-11076" fmla="*/ 2379 h 10110"/>
              <a:gd name="connsiteX27-11077" fmla="*/ 9488 w 10000"/>
              <a:gd name="connsiteY27-11078" fmla="*/ 3672 h 10110"/>
              <a:gd name="connsiteX28-11079" fmla="*/ 9488 w 10000"/>
              <a:gd name="connsiteY28-11080" fmla="*/ 4642 h 10110"/>
              <a:gd name="connsiteX29-11081" fmla="*/ 9658 w 10000"/>
              <a:gd name="connsiteY29-11082" fmla="*/ 5614 h 10110"/>
              <a:gd name="connsiteX30-11083" fmla="*/ 9828 w 10000"/>
              <a:gd name="connsiteY30-11084" fmla="*/ 6264 h 10110"/>
              <a:gd name="connsiteX31-11085" fmla="*/ 10000 w 10000"/>
              <a:gd name="connsiteY31-11086" fmla="*/ 6871 h 10110"/>
              <a:gd name="connsiteX32-11087" fmla="*/ 10000 w 10000"/>
              <a:gd name="connsiteY32-11088" fmla="*/ 7516 h 10110"/>
              <a:gd name="connsiteX33-11089" fmla="*/ 9828 w 10000"/>
              <a:gd name="connsiteY33-11090" fmla="*/ 8173 h 10110"/>
              <a:gd name="connsiteX34-11091" fmla="*/ 9488 w 10000"/>
              <a:gd name="connsiteY34-11092" fmla="*/ 8491 h 10110"/>
              <a:gd name="connsiteX35-11093" fmla="*/ 9147 w 10000"/>
              <a:gd name="connsiteY35-11094" fmla="*/ 8812 h 10110"/>
              <a:gd name="connsiteX36-11095" fmla="*/ 8635 w 10000"/>
              <a:gd name="connsiteY36-11096" fmla="*/ 9141 h 10110"/>
              <a:gd name="connsiteX37-11097" fmla="*/ 8146 w 10000"/>
              <a:gd name="connsiteY37-11098" fmla="*/ 9466 h 10110"/>
              <a:gd name="connsiteX38-11099" fmla="*/ 7634 w 10000"/>
              <a:gd name="connsiteY38-11100" fmla="*/ 9787 h 10110"/>
              <a:gd name="connsiteX39-11101" fmla="*/ 6951 w 10000"/>
              <a:gd name="connsiteY39-11102" fmla="*/ 9787 h 10110"/>
              <a:gd name="connsiteX40-11103" fmla="*/ 6097 w 10000"/>
              <a:gd name="connsiteY40-11104" fmla="*/ 10110 h 10110"/>
              <a:gd name="connsiteX41-11105" fmla="*/ 5244 w 10000"/>
              <a:gd name="connsiteY41-11106" fmla="*/ 10110 h 10110"/>
              <a:gd name="connsiteX42-11107" fmla="*/ 4221 w 10000"/>
              <a:gd name="connsiteY42-11108" fmla="*/ 10110 h 10110"/>
              <a:gd name="connsiteX43-11109" fmla="*/ 3390 w 10000"/>
              <a:gd name="connsiteY43-11110" fmla="*/ 10110 h 10110"/>
              <a:gd name="connsiteX44-11111" fmla="*/ 2537 w 10000"/>
              <a:gd name="connsiteY44-11112" fmla="*/ 9787 h 10110"/>
              <a:gd name="connsiteX45-11113" fmla="*/ 1854 w 10000"/>
              <a:gd name="connsiteY45-11114" fmla="*/ 9787 h 10110"/>
              <a:gd name="connsiteX46-11115" fmla="*/ 1344 w 10000"/>
              <a:gd name="connsiteY46-11116" fmla="*/ 9466 h 10110"/>
              <a:gd name="connsiteX47-11117" fmla="*/ 832 w 10000"/>
              <a:gd name="connsiteY47-11118" fmla="*/ 8812 h 10110"/>
              <a:gd name="connsiteX48-11119" fmla="*/ 319 w 10000"/>
              <a:gd name="connsiteY48-11120" fmla="*/ 8491 h 10110"/>
              <a:gd name="connsiteX49-11121" fmla="*/ 0 w 10000"/>
              <a:gd name="connsiteY49-11122" fmla="*/ 7845 h 10110"/>
              <a:gd name="connsiteX0-11123" fmla="*/ 832 w 10000"/>
              <a:gd name="connsiteY0-11124" fmla="*/ 5831 h 10000"/>
              <a:gd name="connsiteX1-11125" fmla="*/ 1003 w 10000"/>
              <a:gd name="connsiteY1-11126" fmla="*/ 6434 h 10000"/>
              <a:gd name="connsiteX2-11127" fmla="*/ 1344 w 10000"/>
              <a:gd name="connsiteY2-11128" fmla="*/ 6761 h 10000"/>
              <a:gd name="connsiteX3-11129" fmla="*/ 1684 w 10000"/>
              <a:gd name="connsiteY3-11130" fmla="*/ 7085 h 10000"/>
              <a:gd name="connsiteX4-11131" fmla="*/ 2196 w 10000"/>
              <a:gd name="connsiteY4-11132" fmla="*/ 7406 h 10000"/>
              <a:gd name="connsiteX5-11133" fmla="*/ 2877 w 10000"/>
              <a:gd name="connsiteY5-11134" fmla="*/ 7735 h 10000"/>
              <a:gd name="connsiteX6-11135" fmla="*/ 3561 w 10000"/>
              <a:gd name="connsiteY6-11136" fmla="*/ 7735 h 10000"/>
              <a:gd name="connsiteX7-11137" fmla="*/ 4221 w 10000"/>
              <a:gd name="connsiteY7-11138" fmla="*/ 7735 h 10000"/>
              <a:gd name="connsiteX8-11139" fmla="*/ 4903 w 10000"/>
              <a:gd name="connsiteY8-11140" fmla="*/ 7735 h 10000"/>
              <a:gd name="connsiteX9-11141" fmla="*/ 5417 w 10000"/>
              <a:gd name="connsiteY9-11142" fmla="*/ 7735 h 10000"/>
              <a:gd name="connsiteX10-11143" fmla="*/ 5928 w 10000"/>
              <a:gd name="connsiteY10-11144" fmla="*/ 7406 h 10000"/>
              <a:gd name="connsiteX11-11145" fmla="*/ 6782 w 10000"/>
              <a:gd name="connsiteY11-11146" fmla="*/ 7085 h 10000"/>
              <a:gd name="connsiteX12-11147" fmla="*/ 7462 w 10000"/>
              <a:gd name="connsiteY12-11148" fmla="*/ 6761 h 10000"/>
              <a:gd name="connsiteX13-11149" fmla="*/ 7634 w 10000"/>
              <a:gd name="connsiteY13-11150" fmla="*/ 6434 h 10000"/>
              <a:gd name="connsiteX14-11151" fmla="*/ 7804 w 10000"/>
              <a:gd name="connsiteY14-11152" fmla="*/ 6154 h 10000"/>
              <a:gd name="connsiteX15-11153" fmla="*/ 7973 w 10000"/>
              <a:gd name="connsiteY15-11154" fmla="*/ 5831 h 10000"/>
              <a:gd name="connsiteX16-11155" fmla="*/ 8146 w 10000"/>
              <a:gd name="connsiteY16-11156" fmla="*/ 5504 h 10000"/>
              <a:gd name="connsiteX17-11157" fmla="*/ 8293 w 10000"/>
              <a:gd name="connsiteY17-11158" fmla="*/ 4208 h 10000"/>
              <a:gd name="connsiteX18-11159" fmla="*/ 8464 w 10000"/>
              <a:gd name="connsiteY18-11160" fmla="*/ 2915 h 10000"/>
              <a:gd name="connsiteX19-11161" fmla="*/ 8635 w 10000"/>
              <a:gd name="connsiteY19-11162" fmla="*/ 2269 h 10000"/>
              <a:gd name="connsiteX20-11163" fmla="*/ 8635 w 10000"/>
              <a:gd name="connsiteY20-11164" fmla="*/ 1627 h 10000"/>
              <a:gd name="connsiteX21-11165" fmla="*/ 8635 w 10000"/>
              <a:gd name="connsiteY21-11166" fmla="*/ 974 h 10000"/>
              <a:gd name="connsiteX22-11167" fmla="*/ 8805 w 10000"/>
              <a:gd name="connsiteY22-11168" fmla="*/ 0 h 10000"/>
              <a:gd name="connsiteX23-11169" fmla="*/ 9318 w 10000"/>
              <a:gd name="connsiteY23-11170" fmla="*/ 1302 h 10000"/>
              <a:gd name="connsiteX24-11171" fmla="*/ 9318 w 10000"/>
              <a:gd name="connsiteY24-11172" fmla="*/ 1627 h 10000"/>
              <a:gd name="connsiteX25-11173" fmla="*/ 9318 w 10000"/>
              <a:gd name="connsiteY25-11174" fmla="*/ 2269 h 10000"/>
              <a:gd name="connsiteX26-11175" fmla="*/ 9488 w 10000"/>
              <a:gd name="connsiteY26-11176" fmla="*/ 3562 h 10000"/>
              <a:gd name="connsiteX27-11177" fmla="*/ 9488 w 10000"/>
              <a:gd name="connsiteY27-11178" fmla="*/ 4532 h 10000"/>
              <a:gd name="connsiteX28-11179" fmla="*/ 9658 w 10000"/>
              <a:gd name="connsiteY28-11180" fmla="*/ 5504 h 10000"/>
              <a:gd name="connsiteX29-11181" fmla="*/ 9828 w 10000"/>
              <a:gd name="connsiteY29-11182" fmla="*/ 6154 h 10000"/>
              <a:gd name="connsiteX30-11183" fmla="*/ 10000 w 10000"/>
              <a:gd name="connsiteY30-11184" fmla="*/ 6761 h 10000"/>
              <a:gd name="connsiteX31-11185" fmla="*/ 10000 w 10000"/>
              <a:gd name="connsiteY31-11186" fmla="*/ 7406 h 10000"/>
              <a:gd name="connsiteX32-11187" fmla="*/ 9828 w 10000"/>
              <a:gd name="connsiteY32-11188" fmla="*/ 8063 h 10000"/>
              <a:gd name="connsiteX33-11189" fmla="*/ 9488 w 10000"/>
              <a:gd name="connsiteY33-11190" fmla="*/ 8381 h 10000"/>
              <a:gd name="connsiteX34-11191" fmla="*/ 9147 w 10000"/>
              <a:gd name="connsiteY34-11192" fmla="*/ 8702 h 10000"/>
              <a:gd name="connsiteX35-11193" fmla="*/ 8635 w 10000"/>
              <a:gd name="connsiteY35-11194" fmla="*/ 9031 h 10000"/>
              <a:gd name="connsiteX36-11195" fmla="*/ 8146 w 10000"/>
              <a:gd name="connsiteY36-11196" fmla="*/ 9356 h 10000"/>
              <a:gd name="connsiteX37-11197" fmla="*/ 7634 w 10000"/>
              <a:gd name="connsiteY37-11198" fmla="*/ 9677 h 10000"/>
              <a:gd name="connsiteX38-11199" fmla="*/ 6951 w 10000"/>
              <a:gd name="connsiteY38-11200" fmla="*/ 9677 h 10000"/>
              <a:gd name="connsiteX39-11201" fmla="*/ 6097 w 10000"/>
              <a:gd name="connsiteY39-11202" fmla="*/ 10000 h 10000"/>
              <a:gd name="connsiteX40-11203" fmla="*/ 5244 w 10000"/>
              <a:gd name="connsiteY40-11204" fmla="*/ 10000 h 10000"/>
              <a:gd name="connsiteX41-11205" fmla="*/ 4221 w 10000"/>
              <a:gd name="connsiteY41-11206" fmla="*/ 10000 h 10000"/>
              <a:gd name="connsiteX42-11207" fmla="*/ 3390 w 10000"/>
              <a:gd name="connsiteY42-11208" fmla="*/ 10000 h 10000"/>
              <a:gd name="connsiteX43-11209" fmla="*/ 2537 w 10000"/>
              <a:gd name="connsiteY43-11210" fmla="*/ 9677 h 10000"/>
              <a:gd name="connsiteX44-11211" fmla="*/ 1854 w 10000"/>
              <a:gd name="connsiteY44-11212" fmla="*/ 9677 h 10000"/>
              <a:gd name="connsiteX45-11213" fmla="*/ 1344 w 10000"/>
              <a:gd name="connsiteY45-11214" fmla="*/ 9356 h 10000"/>
              <a:gd name="connsiteX46-11215" fmla="*/ 832 w 10000"/>
              <a:gd name="connsiteY46-11216" fmla="*/ 8702 h 10000"/>
              <a:gd name="connsiteX47-11217" fmla="*/ 319 w 10000"/>
              <a:gd name="connsiteY47-11218" fmla="*/ 8381 h 10000"/>
              <a:gd name="connsiteX48-11219" fmla="*/ 0 w 10000"/>
              <a:gd name="connsiteY48-11220" fmla="*/ 7735 h 10000"/>
              <a:gd name="connsiteX0-11221" fmla="*/ 832 w 10000"/>
              <a:gd name="connsiteY0-11222" fmla="*/ 4911 h 9080"/>
              <a:gd name="connsiteX1-11223" fmla="*/ 1003 w 10000"/>
              <a:gd name="connsiteY1-11224" fmla="*/ 5514 h 9080"/>
              <a:gd name="connsiteX2-11225" fmla="*/ 1344 w 10000"/>
              <a:gd name="connsiteY2-11226" fmla="*/ 5841 h 9080"/>
              <a:gd name="connsiteX3-11227" fmla="*/ 1684 w 10000"/>
              <a:gd name="connsiteY3-11228" fmla="*/ 6165 h 9080"/>
              <a:gd name="connsiteX4-11229" fmla="*/ 2196 w 10000"/>
              <a:gd name="connsiteY4-11230" fmla="*/ 6486 h 9080"/>
              <a:gd name="connsiteX5-11231" fmla="*/ 2877 w 10000"/>
              <a:gd name="connsiteY5-11232" fmla="*/ 6815 h 9080"/>
              <a:gd name="connsiteX6-11233" fmla="*/ 3561 w 10000"/>
              <a:gd name="connsiteY6-11234" fmla="*/ 6815 h 9080"/>
              <a:gd name="connsiteX7-11235" fmla="*/ 4221 w 10000"/>
              <a:gd name="connsiteY7-11236" fmla="*/ 6815 h 9080"/>
              <a:gd name="connsiteX8-11237" fmla="*/ 4903 w 10000"/>
              <a:gd name="connsiteY8-11238" fmla="*/ 6815 h 9080"/>
              <a:gd name="connsiteX9-11239" fmla="*/ 5417 w 10000"/>
              <a:gd name="connsiteY9-11240" fmla="*/ 6815 h 9080"/>
              <a:gd name="connsiteX10-11241" fmla="*/ 5928 w 10000"/>
              <a:gd name="connsiteY10-11242" fmla="*/ 6486 h 9080"/>
              <a:gd name="connsiteX11-11243" fmla="*/ 6782 w 10000"/>
              <a:gd name="connsiteY11-11244" fmla="*/ 6165 h 9080"/>
              <a:gd name="connsiteX12-11245" fmla="*/ 7462 w 10000"/>
              <a:gd name="connsiteY12-11246" fmla="*/ 5841 h 9080"/>
              <a:gd name="connsiteX13-11247" fmla="*/ 7634 w 10000"/>
              <a:gd name="connsiteY13-11248" fmla="*/ 5514 h 9080"/>
              <a:gd name="connsiteX14-11249" fmla="*/ 7804 w 10000"/>
              <a:gd name="connsiteY14-11250" fmla="*/ 5234 h 9080"/>
              <a:gd name="connsiteX15-11251" fmla="*/ 7973 w 10000"/>
              <a:gd name="connsiteY15-11252" fmla="*/ 4911 h 9080"/>
              <a:gd name="connsiteX16-11253" fmla="*/ 8146 w 10000"/>
              <a:gd name="connsiteY16-11254" fmla="*/ 4584 h 9080"/>
              <a:gd name="connsiteX17-11255" fmla="*/ 8293 w 10000"/>
              <a:gd name="connsiteY17-11256" fmla="*/ 3288 h 9080"/>
              <a:gd name="connsiteX18-11257" fmla="*/ 8464 w 10000"/>
              <a:gd name="connsiteY18-11258" fmla="*/ 1995 h 9080"/>
              <a:gd name="connsiteX19-11259" fmla="*/ 8635 w 10000"/>
              <a:gd name="connsiteY19-11260" fmla="*/ 1349 h 9080"/>
              <a:gd name="connsiteX20-11261" fmla="*/ 8635 w 10000"/>
              <a:gd name="connsiteY20-11262" fmla="*/ 707 h 9080"/>
              <a:gd name="connsiteX21-11263" fmla="*/ 8635 w 10000"/>
              <a:gd name="connsiteY21-11264" fmla="*/ 54 h 9080"/>
              <a:gd name="connsiteX22-11265" fmla="*/ 9318 w 10000"/>
              <a:gd name="connsiteY22-11266" fmla="*/ 382 h 9080"/>
              <a:gd name="connsiteX23-11267" fmla="*/ 9318 w 10000"/>
              <a:gd name="connsiteY23-11268" fmla="*/ 707 h 9080"/>
              <a:gd name="connsiteX24-11269" fmla="*/ 9318 w 10000"/>
              <a:gd name="connsiteY24-11270" fmla="*/ 1349 h 9080"/>
              <a:gd name="connsiteX25-11271" fmla="*/ 9488 w 10000"/>
              <a:gd name="connsiteY25-11272" fmla="*/ 2642 h 9080"/>
              <a:gd name="connsiteX26-11273" fmla="*/ 9488 w 10000"/>
              <a:gd name="connsiteY26-11274" fmla="*/ 3612 h 9080"/>
              <a:gd name="connsiteX27-11275" fmla="*/ 9658 w 10000"/>
              <a:gd name="connsiteY27-11276" fmla="*/ 4584 h 9080"/>
              <a:gd name="connsiteX28-11277" fmla="*/ 9828 w 10000"/>
              <a:gd name="connsiteY28-11278" fmla="*/ 5234 h 9080"/>
              <a:gd name="connsiteX29-11279" fmla="*/ 10000 w 10000"/>
              <a:gd name="connsiteY29-11280" fmla="*/ 5841 h 9080"/>
              <a:gd name="connsiteX30-11281" fmla="*/ 10000 w 10000"/>
              <a:gd name="connsiteY30-11282" fmla="*/ 6486 h 9080"/>
              <a:gd name="connsiteX31-11283" fmla="*/ 9828 w 10000"/>
              <a:gd name="connsiteY31-11284" fmla="*/ 7143 h 9080"/>
              <a:gd name="connsiteX32-11285" fmla="*/ 9488 w 10000"/>
              <a:gd name="connsiteY32-11286" fmla="*/ 7461 h 9080"/>
              <a:gd name="connsiteX33-11287" fmla="*/ 9147 w 10000"/>
              <a:gd name="connsiteY33-11288" fmla="*/ 7782 h 9080"/>
              <a:gd name="connsiteX34-11289" fmla="*/ 8635 w 10000"/>
              <a:gd name="connsiteY34-11290" fmla="*/ 8111 h 9080"/>
              <a:gd name="connsiteX35-11291" fmla="*/ 8146 w 10000"/>
              <a:gd name="connsiteY35-11292" fmla="*/ 8436 h 9080"/>
              <a:gd name="connsiteX36-11293" fmla="*/ 7634 w 10000"/>
              <a:gd name="connsiteY36-11294" fmla="*/ 8757 h 9080"/>
              <a:gd name="connsiteX37-11295" fmla="*/ 6951 w 10000"/>
              <a:gd name="connsiteY37-11296" fmla="*/ 8757 h 9080"/>
              <a:gd name="connsiteX38-11297" fmla="*/ 6097 w 10000"/>
              <a:gd name="connsiteY38-11298" fmla="*/ 9080 h 9080"/>
              <a:gd name="connsiteX39-11299" fmla="*/ 5244 w 10000"/>
              <a:gd name="connsiteY39-11300" fmla="*/ 9080 h 9080"/>
              <a:gd name="connsiteX40-11301" fmla="*/ 4221 w 10000"/>
              <a:gd name="connsiteY40-11302" fmla="*/ 9080 h 9080"/>
              <a:gd name="connsiteX41-11303" fmla="*/ 3390 w 10000"/>
              <a:gd name="connsiteY41-11304" fmla="*/ 9080 h 9080"/>
              <a:gd name="connsiteX42-11305" fmla="*/ 2537 w 10000"/>
              <a:gd name="connsiteY42-11306" fmla="*/ 8757 h 9080"/>
              <a:gd name="connsiteX43-11307" fmla="*/ 1854 w 10000"/>
              <a:gd name="connsiteY43-11308" fmla="*/ 8757 h 9080"/>
              <a:gd name="connsiteX44-11309" fmla="*/ 1344 w 10000"/>
              <a:gd name="connsiteY44-11310" fmla="*/ 8436 h 9080"/>
              <a:gd name="connsiteX45-11311" fmla="*/ 832 w 10000"/>
              <a:gd name="connsiteY45-11312" fmla="*/ 7782 h 9080"/>
              <a:gd name="connsiteX46-11313" fmla="*/ 319 w 10000"/>
              <a:gd name="connsiteY46-11314" fmla="*/ 7461 h 9080"/>
              <a:gd name="connsiteX47-11315" fmla="*/ 0 w 10000"/>
              <a:gd name="connsiteY47-11316" fmla="*/ 6815 h 9080"/>
              <a:gd name="connsiteX0-11317" fmla="*/ 832 w 10000"/>
              <a:gd name="connsiteY0-11318" fmla="*/ 4988 h 9579"/>
              <a:gd name="connsiteX1-11319" fmla="*/ 1003 w 10000"/>
              <a:gd name="connsiteY1-11320" fmla="*/ 5652 h 9579"/>
              <a:gd name="connsiteX2-11321" fmla="*/ 1344 w 10000"/>
              <a:gd name="connsiteY2-11322" fmla="*/ 6012 h 9579"/>
              <a:gd name="connsiteX3-11323" fmla="*/ 1684 w 10000"/>
              <a:gd name="connsiteY3-11324" fmla="*/ 6369 h 9579"/>
              <a:gd name="connsiteX4-11325" fmla="*/ 2196 w 10000"/>
              <a:gd name="connsiteY4-11326" fmla="*/ 6722 h 9579"/>
              <a:gd name="connsiteX5-11327" fmla="*/ 2877 w 10000"/>
              <a:gd name="connsiteY5-11328" fmla="*/ 7085 h 9579"/>
              <a:gd name="connsiteX6-11329" fmla="*/ 3561 w 10000"/>
              <a:gd name="connsiteY6-11330" fmla="*/ 7085 h 9579"/>
              <a:gd name="connsiteX7-11331" fmla="*/ 4221 w 10000"/>
              <a:gd name="connsiteY7-11332" fmla="*/ 7085 h 9579"/>
              <a:gd name="connsiteX8-11333" fmla="*/ 4903 w 10000"/>
              <a:gd name="connsiteY8-11334" fmla="*/ 7085 h 9579"/>
              <a:gd name="connsiteX9-11335" fmla="*/ 5417 w 10000"/>
              <a:gd name="connsiteY9-11336" fmla="*/ 7085 h 9579"/>
              <a:gd name="connsiteX10-11337" fmla="*/ 5928 w 10000"/>
              <a:gd name="connsiteY10-11338" fmla="*/ 6722 h 9579"/>
              <a:gd name="connsiteX11-11339" fmla="*/ 6782 w 10000"/>
              <a:gd name="connsiteY11-11340" fmla="*/ 6369 h 9579"/>
              <a:gd name="connsiteX12-11341" fmla="*/ 7462 w 10000"/>
              <a:gd name="connsiteY12-11342" fmla="*/ 6012 h 9579"/>
              <a:gd name="connsiteX13-11343" fmla="*/ 7634 w 10000"/>
              <a:gd name="connsiteY13-11344" fmla="*/ 5652 h 9579"/>
              <a:gd name="connsiteX14-11345" fmla="*/ 7804 w 10000"/>
              <a:gd name="connsiteY14-11346" fmla="*/ 5343 h 9579"/>
              <a:gd name="connsiteX15-11347" fmla="*/ 7973 w 10000"/>
              <a:gd name="connsiteY15-11348" fmla="*/ 4988 h 9579"/>
              <a:gd name="connsiteX16-11349" fmla="*/ 8146 w 10000"/>
              <a:gd name="connsiteY16-11350" fmla="*/ 4627 h 9579"/>
              <a:gd name="connsiteX17-11351" fmla="*/ 8293 w 10000"/>
              <a:gd name="connsiteY17-11352" fmla="*/ 3200 h 9579"/>
              <a:gd name="connsiteX18-11353" fmla="*/ 8464 w 10000"/>
              <a:gd name="connsiteY18-11354" fmla="*/ 1776 h 9579"/>
              <a:gd name="connsiteX19-11355" fmla="*/ 8635 w 10000"/>
              <a:gd name="connsiteY19-11356" fmla="*/ 1065 h 9579"/>
              <a:gd name="connsiteX20-11357" fmla="*/ 8635 w 10000"/>
              <a:gd name="connsiteY20-11358" fmla="*/ 358 h 9579"/>
              <a:gd name="connsiteX21-11359" fmla="*/ 9318 w 10000"/>
              <a:gd name="connsiteY21-11360" fmla="*/ 0 h 9579"/>
              <a:gd name="connsiteX22-11361" fmla="*/ 9318 w 10000"/>
              <a:gd name="connsiteY22-11362" fmla="*/ 358 h 9579"/>
              <a:gd name="connsiteX23-11363" fmla="*/ 9318 w 10000"/>
              <a:gd name="connsiteY23-11364" fmla="*/ 1065 h 9579"/>
              <a:gd name="connsiteX24-11365" fmla="*/ 9488 w 10000"/>
              <a:gd name="connsiteY24-11366" fmla="*/ 2489 h 9579"/>
              <a:gd name="connsiteX25-11367" fmla="*/ 9488 w 10000"/>
              <a:gd name="connsiteY25-11368" fmla="*/ 3557 h 9579"/>
              <a:gd name="connsiteX26-11369" fmla="*/ 9658 w 10000"/>
              <a:gd name="connsiteY26-11370" fmla="*/ 4627 h 9579"/>
              <a:gd name="connsiteX27-11371" fmla="*/ 9828 w 10000"/>
              <a:gd name="connsiteY27-11372" fmla="*/ 5343 h 9579"/>
              <a:gd name="connsiteX28-11373" fmla="*/ 10000 w 10000"/>
              <a:gd name="connsiteY28-11374" fmla="*/ 6012 h 9579"/>
              <a:gd name="connsiteX29-11375" fmla="*/ 10000 w 10000"/>
              <a:gd name="connsiteY29-11376" fmla="*/ 6722 h 9579"/>
              <a:gd name="connsiteX30-11377" fmla="*/ 9828 w 10000"/>
              <a:gd name="connsiteY30-11378" fmla="*/ 7446 h 9579"/>
              <a:gd name="connsiteX31-11379" fmla="*/ 9488 w 10000"/>
              <a:gd name="connsiteY31-11380" fmla="*/ 7796 h 9579"/>
              <a:gd name="connsiteX32-11381" fmla="*/ 9147 w 10000"/>
              <a:gd name="connsiteY32-11382" fmla="*/ 8149 h 9579"/>
              <a:gd name="connsiteX33-11383" fmla="*/ 8635 w 10000"/>
              <a:gd name="connsiteY33-11384" fmla="*/ 8512 h 9579"/>
              <a:gd name="connsiteX34-11385" fmla="*/ 8146 w 10000"/>
              <a:gd name="connsiteY34-11386" fmla="*/ 8870 h 9579"/>
              <a:gd name="connsiteX35-11387" fmla="*/ 7634 w 10000"/>
              <a:gd name="connsiteY35-11388" fmla="*/ 9223 h 9579"/>
              <a:gd name="connsiteX36-11389" fmla="*/ 6951 w 10000"/>
              <a:gd name="connsiteY36-11390" fmla="*/ 9223 h 9579"/>
              <a:gd name="connsiteX37-11391" fmla="*/ 6097 w 10000"/>
              <a:gd name="connsiteY37-11392" fmla="*/ 9579 h 9579"/>
              <a:gd name="connsiteX38-11393" fmla="*/ 5244 w 10000"/>
              <a:gd name="connsiteY38-11394" fmla="*/ 9579 h 9579"/>
              <a:gd name="connsiteX39-11395" fmla="*/ 4221 w 10000"/>
              <a:gd name="connsiteY39-11396" fmla="*/ 9579 h 9579"/>
              <a:gd name="connsiteX40-11397" fmla="*/ 3390 w 10000"/>
              <a:gd name="connsiteY40-11398" fmla="*/ 9579 h 9579"/>
              <a:gd name="connsiteX41-11399" fmla="*/ 2537 w 10000"/>
              <a:gd name="connsiteY41-11400" fmla="*/ 9223 h 9579"/>
              <a:gd name="connsiteX42-11401" fmla="*/ 1854 w 10000"/>
              <a:gd name="connsiteY42-11402" fmla="*/ 9223 h 9579"/>
              <a:gd name="connsiteX43-11403" fmla="*/ 1344 w 10000"/>
              <a:gd name="connsiteY43-11404" fmla="*/ 8870 h 9579"/>
              <a:gd name="connsiteX44-11405" fmla="*/ 832 w 10000"/>
              <a:gd name="connsiteY44-11406" fmla="*/ 8149 h 9579"/>
              <a:gd name="connsiteX45-11407" fmla="*/ 319 w 10000"/>
              <a:gd name="connsiteY45-11408" fmla="*/ 7796 h 9579"/>
              <a:gd name="connsiteX46-11409" fmla="*/ 0 w 10000"/>
              <a:gd name="connsiteY46-11410" fmla="*/ 7085 h 9579"/>
              <a:gd name="connsiteX0-11411" fmla="*/ 832 w 10000"/>
              <a:gd name="connsiteY0-11412" fmla="*/ 5207 h 10000"/>
              <a:gd name="connsiteX1-11413" fmla="*/ 1003 w 10000"/>
              <a:gd name="connsiteY1-11414" fmla="*/ 5900 h 10000"/>
              <a:gd name="connsiteX2-11415" fmla="*/ 1344 w 10000"/>
              <a:gd name="connsiteY2-11416" fmla="*/ 6276 h 10000"/>
              <a:gd name="connsiteX3-11417" fmla="*/ 1684 w 10000"/>
              <a:gd name="connsiteY3-11418" fmla="*/ 6649 h 10000"/>
              <a:gd name="connsiteX4-11419" fmla="*/ 2196 w 10000"/>
              <a:gd name="connsiteY4-11420" fmla="*/ 7017 h 10000"/>
              <a:gd name="connsiteX5-11421" fmla="*/ 2877 w 10000"/>
              <a:gd name="connsiteY5-11422" fmla="*/ 7396 h 10000"/>
              <a:gd name="connsiteX6-11423" fmla="*/ 3561 w 10000"/>
              <a:gd name="connsiteY6-11424" fmla="*/ 7396 h 10000"/>
              <a:gd name="connsiteX7-11425" fmla="*/ 4221 w 10000"/>
              <a:gd name="connsiteY7-11426" fmla="*/ 7396 h 10000"/>
              <a:gd name="connsiteX8-11427" fmla="*/ 4903 w 10000"/>
              <a:gd name="connsiteY8-11428" fmla="*/ 7396 h 10000"/>
              <a:gd name="connsiteX9-11429" fmla="*/ 5417 w 10000"/>
              <a:gd name="connsiteY9-11430" fmla="*/ 7396 h 10000"/>
              <a:gd name="connsiteX10-11431" fmla="*/ 5928 w 10000"/>
              <a:gd name="connsiteY10-11432" fmla="*/ 7017 h 10000"/>
              <a:gd name="connsiteX11-11433" fmla="*/ 6782 w 10000"/>
              <a:gd name="connsiteY11-11434" fmla="*/ 6649 h 10000"/>
              <a:gd name="connsiteX12-11435" fmla="*/ 7462 w 10000"/>
              <a:gd name="connsiteY12-11436" fmla="*/ 6276 h 10000"/>
              <a:gd name="connsiteX13-11437" fmla="*/ 7634 w 10000"/>
              <a:gd name="connsiteY13-11438" fmla="*/ 5900 h 10000"/>
              <a:gd name="connsiteX14-11439" fmla="*/ 7804 w 10000"/>
              <a:gd name="connsiteY14-11440" fmla="*/ 5578 h 10000"/>
              <a:gd name="connsiteX15-11441" fmla="*/ 7973 w 10000"/>
              <a:gd name="connsiteY15-11442" fmla="*/ 5207 h 10000"/>
              <a:gd name="connsiteX16-11443" fmla="*/ 8146 w 10000"/>
              <a:gd name="connsiteY16-11444" fmla="*/ 4830 h 10000"/>
              <a:gd name="connsiteX17-11445" fmla="*/ 8293 w 10000"/>
              <a:gd name="connsiteY17-11446" fmla="*/ 3341 h 10000"/>
              <a:gd name="connsiteX18-11447" fmla="*/ 8464 w 10000"/>
              <a:gd name="connsiteY18-11448" fmla="*/ 1854 h 10000"/>
              <a:gd name="connsiteX19-11449" fmla="*/ 8635 w 10000"/>
              <a:gd name="connsiteY19-11450" fmla="*/ 1112 h 10000"/>
              <a:gd name="connsiteX20-11451" fmla="*/ 9318 w 10000"/>
              <a:gd name="connsiteY20-11452" fmla="*/ 0 h 10000"/>
              <a:gd name="connsiteX21-11453" fmla="*/ 9318 w 10000"/>
              <a:gd name="connsiteY21-11454" fmla="*/ 374 h 10000"/>
              <a:gd name="connsiteX22-11455" fmla="*/ 9318 w 10000"/>
              <a:gd name="connsiteY22-11456" fmla="*/ 1112 h 10000"/>
              <a:gd name="connsiteX23-11457" fmla="*/ 9488 w 10000"/>
              <a:gd name="connsiteY23-11458" fmla="*/ 2598 h 10000"/>
              <a:gd name="connsiteX24-11459" fmla="*/ 9488 w 10000"/>
              <a:gd name="connsiteY24-11460" fmla="*/ 3713 h 10000"/>
              <a:gd name="connsiteX25-11461" fmla="*/ 9658 w 10000"/>
              <a:gd name="connsiteY25-11462" fmla="*/ 4830 h 10000"/>
              <a:gd name="connsiteX26-11463" fmla="*/ 9828 w 10000"/>
              <a:gd name="connsiteY26-11464" fmla="*/ 5578 h 10000"/>
              <a:gd name="connsiteX27-11465" fmla="*/ 10000 w 10000"/>
              <a:gd name="connsiteY27-11466" fmla="*/ 6276 h 10000"/>
              <a:gd name="connsiteX28-11467" fmla="*/ 10000 w 10000"/>
              <a:gd name="connsiteY28-11468" fmla="*/ 7017 h 10000"/>
              <a:gd name="connsiteX29-11469" fmla="*/ 9828 w 10000"/>
              <a:gd name="connsiteY29-11470" fmla="*/ 7773 h 10000"/>
              <a:gd name="connsiteX30-11471" fmla="*/ 9488 w 10000"/>
              <a:gd name="connsiteY30-11472" fmla="*/ 8139 h 10000"/>
              <a:gd name="connsiteX31-11473" fmla="*/ 9147 w 10000"/>
              <a:gd name="connsiteY31-11474" fmla="*/ 8507 h 10000"/>
              <a:gd name="connsiteX32-11475" fmla="*/ 8635 w 10000"/>
              <a:gd name="connsiteY32-11476" fmla="*/ 8886 h 10000"/>
              <a:gd name="connsiteX33-11477" fmla="*/ 8146 w 10000"/>
              <a:gd name="connsiteY33-11478" fmla="*/ 9260 h 10000"/>
              <a:gd name="connsiteX34-11479" fmla="*/ 7634 w 10000"/>
              <a:gd name="connsiteY34-11480" fmla="*/ 9628 h 10000"/>
              <a:gd name="connsiteX35-11481" fmla="*/ 6951 w 10000"/>
              <a:gd name="connsiteY35-11482" fmla="*/ 9628 h 10000"/>
              <a:gd name="connsiteX36-11483" fmla="*/ 6097 w 10000"/>
              <a:gd name="connsiteY36-11484" fmla="*/ 10000 h 10000"/>
              <a:gd name="connsiteX37-11485" fmla="*/ 5244 w 10000"/>
              <a:gd name="connsiteY37-11486" fmla="*/ 10000 h 10000"/>
              <a:gd name="connsiteX38-11487" fmla="*/ 4221 w 10000"/>
              <a:gd name="connsiteY38-11488" fmla="*/ 10000 h 10000"/>
              <a:gd name="connsiteX39-11489" fmla="*/ 3390 w 10000"/>
              <a:gd name="connsiteY39-11490" fmla="*/ 10000 h 10000"/>
              <a:gd name="connsiteX40-11491" fmla="*/ 2537 w 10000"/>
              <a:gd name="connsiteY40-11492" fmla="*/ 9628 h 10000"/>
              <a:gd name="connsiteX41-11493" fmla="*/ 1854 w 10000"/>
              <a:gd name="connsiteY41-11494" fmla="*/ 9628 h 10000"/>
              <a:gd name="connsiteX42-11495" fmla="*/ 1344 w 10000"/>
              <a:gd name="connsiteY42-11496" fmla="*/ 9260 h 10000"/>
              <a:gd name="connsiteX43-11497" fmla="*/ 832 w 10000"/>
              <a:gd name="connsiteY43-11498" fmla="*/ 8507 h 10000"/>
              <a:gd name="connsiteX44-11499" fmla="*/ 319 w 10000"/>
              <a:gd name="connsiteY44-11500" fmla="*/ 8139 h 10000"/>
              <a:gd name="connsiteX45-11501" fmla="*/ 0 w 10000"/>
              <a:gd name="connsiteY45-11502" fmla="*/ 7396 h 10000"/>
              <a:gd name="connsiteX0-11503" fmla="*/ 832 w 10000"/>
              <a:gd name="connsiteY0-11504" fmla="*/ 5207 h 10000"/>
              <a:gd name="connsiteX1-11505" fmla="*/ 1003 w 10000"/>
              <a:gd name="connsiteY1-11506" fmla="*/ 5900 h 10000"/>
              <a:gd name="connsiteX2-11507" fmla="*/ 1344 w 10000"/>
              <a:gd name="connsiteY2-11508" fmla="*/ 6276 h 10000"/>
              <a:gd name="connsiteX3-11509" fmla="*/ 1684 w 10000"/>
              <a:gd name="connsiteY3-11510" fmla="*/ 6649 h 10000"/>
              <a:gd name="connsiteX4-11511" fmla="*/ 2196 w 10000"/>
              <a:gd name="connsiteY4-11512" fmla="*/ 7017 h 10000"/>
              <a:gd name="connsiteX5-11513" fmla="*/ 2877 w 10000"/>
              <a:gd name="connsiteY5-11514" fmla="*/ 7396 h 10000"/>
              <a:gd name="connsiteX6-11515" fmla="*/ 3561 w 10000"/>
              <a:gd name="connsiteY6-11516" fmla="*/ 7396 h 10000"/>
              <a:gd name="connsiteX7-11517" fmla="*/ 4221 w 10000"/>
              <a:gd name="connsiteY7-11518" fmla="*/ 7396 h 10000"/>
              <a:gd name="connsiteX8-11519" fmla="*/ 4903 w 10000"/>
              <a:gd name="connsiteY8-11520" fmla="*/ 7396 h 10000"/>
              <a:gd name="connsiteX9-11521" fmla="*/ 5417 w 10000"/>
              <a:gd name="connsiteY9-11522" fmla="*/ 7396 h 10000"/>
              <a:gd name="connsiteX10-11523" fmla="*/ 5928 w 10000"/>
              <a:gd name="connsiteY10-11524" fmla="*/ 7017 h 10000"/>
              <a:gd name="connsiteX11-11525" fmla="*/ 6782 w 10000"/>
              <a:gd name="connsiteY11-11526" fmla="*/ 6649 h 10000"/>
              <a:gd name="connsiteX12-11527" fmla="*/ 7462 w 10000"/>
              <a:gd name="connsiteY12-11528" fmla="*/ 6276 h 10000"/>
              <a:gd name="connsiteX13-11529" fmla="*/ 7634 w 10000"/>
              <a:gd name="connsiteY13-11530" fmla="*/ 5900 h 10000"/>
              <a:gd name="connsiteX14-11531" fmla="*/ 7804 w 10000"/>
              <a:gd name="connsiteY14-11532" fmla="*/ 5578 h 10000"/>
              <a:gd name="connsiteX15-11533" fmla="*/ 7973 w 10000"/>
              <a:gd name="connsiteY15-11534" fmla="*/ 5207 h 10000"/>
              <a:gd name="connsiteX16-11535" fmla="*/ 8146 w 10000"/>
              <a:gd name="connsiteY16-11536" fmla="*/ 4830 h 10000"/>
              <a:gd name="connsiteX17-11537" fmla="*/ 8293 w 10000"/>
              <a:gd name="connsiteY17-11538" fmla="*/ 3341 h 10000"/>
              <a:gd name="connsiteX18-11539" fmla="*/ 8464 w 10000"/>
              <a:gd name="connsiteY18-11540" fmla="*/ 1854 h 10000"/>
              <a:gd name="connsiteX19-11541" fmla="*/ 9318 w 10000"/>
              <a:gd name="connsiteY19-11542" fmla="*/ 0 h 10000"/>
              <a:gd name="connsiteX20-11543" fmla="*/ 9318 w 10000"/>
              <a:gd name="connsiteY20-11544" fmla="*/ 374 h 10000"/>
              <a:gd name="connsiteX21-11545" fmla="*/ 9318 w 10000"/>
              <a:gd name="connsiteY21-11546" fmla="*/ 1112 h 10000"/>
              <a:gd name="connsiteX22-11547" fmla="*/ 9488 w 10000"/>
              <a:gd name="connsiteY22-11548" fmla="*/ 2598 h 10000"/>
              <a:gd name="connsiteX23-11549" fmla="*/ 9488 w 10000"/>
              <a:gd name="connsiteY23-11550" fmla="*/ 3713 h 10000"/>
              <a:gd name="connsiteX24-11551" fmla="*/ 9658 w 10000"/>
              <a:gd name="connsiteY24-11552" fmla="*/ 4830 h 10000"/>
              <a:gd name="connsiteX25-11553" fmla="*/ 9828 w 10000"/>
              <a:gd name="connsiteY25-11554" fmla="*/ 5578 h 10000"/>
              <a:gd name="connsiteX26-11555" fmla="*/ 10000 w 10000"/>
              <a:gd name="connsiteY26-11556" fmla="*/ 6276 h 10000"/>
              <a:gd name="connsiteX27-11557" fmla="*/ 10000 w 10000"/>
              <a:gd name="connsiteY27-11558" fmla="*/ 7017 h 10000"/>
              <a:gd name="connsiteX28-11559" fmla="*/ 9828 w 10000"/>
              <a:gd name="connsiteY28-11560" fmla="*/ 7773 h 10000"/>
              <a:gd name="connsiteX29-11561" fmla="*/ 9488 w 10000"/>
              <a:gd name="connsiteY29-11562" fmla="*/ 8139 h 10000"/>
              <a:gd name="connsiteX30-11563" fmla="*/ 9147 w 10000"/>
              <a:gd name="connsiteY30-11564" fmla="*/ 8507 h 10000"/>
              <a:gd name="connsiteX31-11565" fmla="*/ 8635 w 10000"/>
              <a:gd name="connsiteY31-11566" fmla="*/ 8886 h 10000"/>
              <a:gd name="connsiteX32-11567" fmla="*/ 8146 w 10000"/>
              <a:gd name="connsiteY32-11568" fmla="*/ 9260 h 10000"/>
              <a:gd name="connsiteX33-11569" fmla="*/ 7634 w 10000"/>
              <a:gd name="connsiteY33-11570" fmla="*/ 9628 h 10000"/>
              <a:gd name="connsiteX34-11571" fmla="*/ 6951 w 10000"/>
              <a:gd name="connsiteY34-11572" fmla="*/ 9628 h 10000"/>
              <a:gd name="connsiteX35-11573" fmla="*/ 6097 w 10000"/>
              <a:gd name="connsiteY35-11574" fmla="*/ 10000 h 10000"/>
              <a:gd name="connsiteX36-11575" fmla="*/ 5244 w 10000"/>
              <a:gd name="connsiteY36-11576" fmla="*/ 10000 h 10000"/>
              <a:gd name="connsiteX37-11577" fmla="*/ 4221 w 10000"/>
              <a:gd name="connsiteY37-11578" fmla="*/ 10000 h 10000"/>
              <a:gd name="connsiteX38-11579" fmla="*/ 3390 w 10000"/>
              <a:gd name="connsiteY38-11580" fmla="*/ 10000 h 10000"/>
              <a:gd name="connsiteX39-11581" fmla="*/ 2537 w 10000"/>
              <a:gd name="connsiteY39-11582" fmla="*/ 9628 h 10000"/>
              <a:gd name="connsiteX40-11583" fmla="*/ 1854 w 10000"/>
              <a:gd name="connsiteY40-11584" fmla="*/ 9628 h 10000"/>
              <a:gd name="connsiteX41-11585" fmla="*/ 1344 w 10000"/>
              <a:gd name="connsiteY41-11586" fmla="*/ 9260 h 10000"/>
              <a:gd name="connsiteX42-11587" fmla="*/ 832 w 10000"/>
              <a:gd name="connsiteY42-11588" fmla="*/ 8507 h 10000"/>
              <a:gd name="connsiteX43-11589" fmla="*/ 319 w 10000"/>
              <a:gd name="connsiteY43-11590" fmla="*/ 8139 h 10000"/>
              <a:gd name="connsiteX44-11591" fmla="*/ 0 w 10000"/>
              <a:gd name="connsiteY44-11592" fmla="*/ 7396 h 10000"/>
              <a:gd name="connsiteX0-11593" fmla="*/ 832 w 10000"/>
              <a:gd name="connsiteY0-11594" fmla="*/ 5207 h 10000"/>
              <a:gd name="connsiteX1-11595" fmla="*/ 1003 w 10000"/>
              <a:gd name="connsiteY1-11596" fmla="*/ 5900 h 10000"/>
              <a:gd name="connsiteX2-11597" fmla="*/ 1344 w 10000"/>
              <a:gd name="connsiteY2-11598" fmla="*/ 6276 h 10000"/>
              <a:gd name="connsiteX3-11599" fmla="*/ 1684 w 10000"/>
              <a:gd name="connsiteY3-11600" fmla="*/ 6649 h 10000"/>
              <a:gd name="connsiteX4-11601" fmla="*/ 2196 w 10000"/>
              <a:gd name="connsiteY4-11602" fmla="*/ 7017 h 10000"/>
              <a:gd name="connsiteX5-11603" fmla="*/ 2877 w 10000"/>
              <a:gd name="connsiteY5-11604" fmla="*/ 7396 h 10000"/>
              <a:gd name="connsiteX6-11605" fmla="*/ 3561 w 10000"/>
              <a:gd name="connsiteY6-11606" fmla="*/ 7396 h 10000"/>
              <a:gd name="connsiteX7-11607" fmla="*/ 4221 w 10000"/>
              <a:gd name="connsiteY7-11608" fmla="*/ 7396 h 10000"/>
              <a:gd name="connsiteX8-11609" fmla="*/ 4903 w 10000"/>
              <a:gd name="connsiteY8-11610" fmla="*/ 7396 h 10000"/>
              <a:gd name="connsiteX9-11611" fmla="*/ 5417 w 10000"/>
              <a:gd name="connsiteY9-11612" fmla="*/ 7396 h 10000"/>
              <a:gd name="connsiteX10-11613" fmla="*/ 5928 w 10000"/>
              <a:gd name="connsiteY10-11614" fmla="*/ 7017 h 10000"/>
              <a:gd name="connsiteX11-11615" fmla="*/ 6782 w 10000"/>
              <a:gd name="connsiteY11-11616" fmla="*/ 6649 h 10000"/>
              <a:gd name="connsiteX12-11617" fmla="*/ 7462 w 10000"/>
              <a:gd name="connsiteY12-11618" fmla="*/ 6276 h 10000"/>
              <a:gd name="connsiteX13-11619" fmla="*/ 7634 w 10000"/>
              <a:gd name="connsiteY13-11620" fmla="*/ 5900 h 10000"/>
              <a:gd name="connsiteX14-11621" fmla="*/ 7804 w 10000"/>
              <a:gd name="connsiteY14-11622" fmla="*/ 5578 h 10000"/>
              <a:gd name="connsiteX15-11623" fmla="*/ 7973 w 10000"/>
              <a:gd name="connsiteY15-11624" fmla="*/ 5207 h 10000"/>
              <a:gd name="connsiteX16-11625" fmla="*/ 8146 w 10000"/>
              <a:gd name="connsiteY16-11626" fmla="*/ 4830 h 10000"/>
              <a:gd name="connsiteX17-11627" fmla="*/ 8293 w 10000"/>
              <a:gd name="connsiteY17-11628" fmla="*/ 3341 h 10000"/>
              <a:gd name="connsiteX18-11629" fmla="*/ 9318 w 10000"/>
              <a:gd name="connsiteY18-11630" fmla="*/ 0 h 10000"/>
              <a:gd name="connsiteX19-11631" fmla="*/ 9318 w 10000"/>
              <a:gd name="connsiteY19-11632" fmla="*/ 374 h 10000"/>
              <a:gd name="connsiteX20-11633" fmla="*/ 9318 w 10000"/>
              <a:gd name="connsiteY20-11634" fmla="*/ 1112 h 10000"/>
              <a:gd name="connsiteX21-11635" fmla="*/ 9488 w 10000"/>
              <a:gd name="connsiteY21-11636" fmla="*/ 2598 h 10000"/>
              <a:gd name="connsiteX22-11637" fmla="*/ 9488 w 10000"/>
              <a:gd name="connsiteY22-11638" fmla="*/ 3713 h 10000"/>
              <a:gd name="connsiteX23-11639" fmla="*/ 9658 w 10000"/>
              <a:gd name="connsiteY23-11640" fmla="*/ 4830 h 10000"/>
              <a:gd name="connsiteX24-11641" fmla="*/ 9828 w 10000"/>
              <a:gd name="connsiteY24-11642" fmla="*/ 5578 h 10000"/>
              <a:gd name="connsiteX25-11643" fmla="*/ 10000 w 10000"/>
              <a:gd name="connsiteY25-11644" fmla="*/ 6276 h 10000"/>
              <a:gd name="connsiteX26-11645" fmla="*/ 10000 w 10000"/>
              <a:gd name="connsiteY26-11646" fmla="*/ 7017 h 10000"/>
              <a:gd name="connsiteX27-11647" fmla="*/ 9828 w 10000"/>
              <a:gd name="connsiteY27-11648" fmla="*/ 7773 h 10000"/>
              <a:gd name="connsiteX28-11649" fmla="*/ 9488 w 10000"/>
              <a:gd name="connsiteY28-11650" fmla="*/ 8139 h 10000"/>
              <a:gd name="connsiteX29-11651" fmla="*/ 9147 w 10000"/>
              <a:gd name="connsiteY29-11652" fmla="*/ 8507 h 10000"/>
              <a:gd name="connsiteX30-11653" fmla="*/ 8635 w 10000"/>
              <a:gd name="connsiteY30-11654" fmla="*/ 8886 h 10000"/>
              <a:gd name="connsiteX31-11655" fmla="*/ 8146 w 10000"/>
              <a:gd name="connsiteY31-11656" fmla="*/ 9260 h 10000"/>
              <a:gd name="connsiteX32-11657" fmla="*/ 7634 w 10000"/>
              <a:gd name="connsiteY32-11658" fmla="*/ 9628 h 10000"/>
              <a:gd name="connsiteX33-11659" fmla="*/ 6951 w 10000"/>
              <a:gd name="connsiteY33-11660" fmla="*/ 9628 h 10000"/>
              <a:gd name="connsiteX34-11661" fmla="*/ 6097 w 10000"/>
              <a:gd name="connsiteY34-11662" fmla="*/ 10000 h 10000"/>
              <a:gd name="connsiteX35-11663" fmla="*/ 5244 w 10000"/>
              <a:gd name="connsiteY35-11664" fmla="*/ 10000 h 10000"/>
              <a:gd name="connsiteX36-11665" fmla="*/ 4221 w 10000"/>
              <a:gd name="connsiteY36-11666" fmla="*/ 10000 h 10000"/>
              <a:gd name="connsiteX37-11667" fmla="*/ 3390 w 10000"/>
              <a:gd name="connsiteY37-11668" fmla="*/ 10000 h 10000"/>
              <a:gd name="connsiteX38-11669" fmla="*/ 2537 w 10000"/>
              <a:gd name="connsiteY38-11670" fmla="*/ 9628 h 10000"/>
              <a:gd name="connsiteX39-11671" fmla="*/ 1854 w 10000"/>
              <a:gd name="connsiteY39-11672" fmla="*/ 9628 h 10000"/>
              <a:gd name="connsiteX40-11673" fmla="*/ 1344 w 10000"/>
              <a:gd name="connsiteY40-11674" fmla="*/ 9260 h 10000"/>
              <a:gd name="connsiteX41-11675" fmla="*/ 832 w 10000"/>
              <a:gd name="connsiteY41-11676" fmla="*/ 8507 h 10000"/>
              <a:gd name="connsiteX42-11677" fmla="*/ 319 w 10000"/>
              <a:gd name="connsiteY42-11678" fmla="*/ 8139 h 10000"/>
              <a:gd name="connsiteX43-11679" fmla="*/ 0 w 10000"/>
              <a:gd name="connsiteY43-11680" fmla="*/ 7396 h 10000"/>
              <a:gd name="connsiteX0-11681" fmla="*/ 832 w 10000"/>
              <a:gd name="connsiteY0-11682" fmla="*/ 5207 h 10000"/>
              <a:gd name="connsiteX1-11683" fmla="*/ 1003 w 10000"/>
              <a:gd name="connsiteY1-11684" fmla="*/ 5900 h 10000"/>
              <a:gd name="connsiteX2-11685" fmla="*/ 1344 w 10000"/>
              <a:gd name="connsiteY2-11686" fmla="*/ 6276 h 10000"/>
              <a:gd name="connsiteX3-11687" fmla="*/ 1684 w 10000"/>
              <a:gd name="connsiteY3-11688" fmla="*/ 6649 h 10000"/>
              <a:gd name="connsiteX4-11689" fmla="*/ 2196 w 10000"/>
              <a:gd name="connsiteY4-11690" fmla="*/ 7017 h 10000"/>
              <a:gd name="connsiteX5-11691" fmla="*/ 2877 w 10000"/>
              <a:gd name="connsiteY5-11692" fmla="*/ 7396 h 10000"/>
              <a:gd name="connsiteX6-11693" fmla="*/ 3561 w 10000"/>
              <a:gd name="connsiteY6-11694" fmla="*/ 7396 h 10000"/>
              <a:gd name="connsiteX7-11695" fmla="*/ 4221 w 10000"/>
              <a:gd name="connsiteY7-11696" fmla="*/ 7396 h 10000"/>
              <a:gd name="connsiteX8-11697" fmla="*/ 4903 w 10000"/>
              <a:gd name="connsiteY8-11698" fmla="*/ 7396 h 10000"/>
              <a:gd name="connsiteX9-11699" fmla="*/ 5417 w 10000"/>
              <a:gd name="connsiteY9-11700" fmla="*/ 7396 h 10000"/>
              <a:gd name="connsiteX10-11701" fmla="*/ 5928 w 10000"/>
              <a:gd name="connsiteY10-11702" fmla="*/ 7017 h 10000"/>
              <a:gd name="connsiteX11-11703" fmla="*/ 6782 w 10000"/>
              <a:gd name="connsiteY11-11704" fmla="*/ 6649 h 10000"/>
              <a:gd name="connsiteX12-11705" fmla="*/ 7462 w 10000"/>
              <a:gd name="connsiteY12-11706" fmla="*/ 6276 h 10000"/>
              <a:gd name="connsiteX13-11707" fmla="*/ 7634 w 10000"/>
              <a:gd name="connsiteY13-11708" fmla="*/ 5900 h 10000"/>
              <a:gd name="connsiteX14-11709" fmla="*/ 7804 w 10000"/>
              <a:gd name="connsiteY14-11710" fmla="*/ 5578 h 10000"/>
              <a:gd name="connsiteX15-11711" fmla="*/ 7973 w 10000"/>
              <a:gd name="connsiteY15-11712" fmla="*/ 5207 h 10000"/>
              <a:gd name="connsiteX16-11713" fmla="*/ 8146 w 10000"/>
              <a:gd name="connsiteY16-11714" fmla="*/ 4830 h 10000"/>
              <a:gd name="connsiteX17-11715" fmla="*/ 9318 w 10000"/>
              <a:gd name="connsiteY17-11716" fmla="*/ 0 h 10000"/>
              <a:gd name="connsiteX18-11717" fmla="*/ 9318 w 10000"/>
              <a:gd name="connsiteY18-11718" fmla="*/ 374 h 10000"/>
              <a:gd name="connsiteX19-11719" fmla="*/ 9318 w 10000"/>
              <a:gd name="connsiteY19-11720" fmla="*/ 1112 h 10000"/>
              <a:gd name="connsiteX20-11721" fmla="*/ 9488 w 10000"/>
              <a:gd name="connsiteY20-11722" fmla="*/ 2598 h 10000"/>
              <a:gd name="connsiteX21-11723" fmla="*/ 9488 w 10000"/>
              <a:gd name="connsiteY21-11724" fmla="*/ 3713 h 10000"/>
              <a:gd name="connsiteX22-11725" fmla="*/ 9658 w 10000"/>
              <a:gd name="connsiteY22-11726" fmla="*/ 4830 h 10000"/>
              <a:gd name="connsiteX23-11727" fmla="*/ 9828 w 10000"/>
              <a:gd name="connsiteY23-11728" fmla="*/ 5578 h 10000"/>
              <a:gd name="connsiteX24-11729" fmla="*/ 10000 w 10000"/>
              <a:gd name="connsiteY24-11730" fmla="*/ 6276 h 10000"/>
              <a:gd name="connsiteX25-11731" fmla="*/ 10000 w 10000"/>
              <a:gd name="connsiteY25-11732" fmla="*/ 7017 h 10000"/>
              <a:gd name="connsiteX26-11733" fmla="*/ 9828 w 10000"/>
              <a:gd name="connsiteY26-11734" fmla="*/ 7773 h 10000"/>
              <a:gd name="connsiteX27-11735" fmla="*/ 9488 w 10000"/>
              <a:gd name="connsiteY27-11736" fmla="*/ 8139 h 10000"/>
              <a:gd name="connsiteX28-11737" fmla="*/ 9147 w 10000"/>
              <a:gd name="connsiteY28-11738" fmla="*/ 8507 h 10000"/>
              <a:gd name="connsiteX29-11739" fmla="*/ 8635 w 10000"/>
              <a:gd name="connsiteY29-11740" fmla="*/ 8886 h 10000"/>
              <a:gd name="connsiteX30-11741" fmla="*/ 8146 w 10000"/>
              <a:gd name="connsiteY30-11742" fmla="*/ 9260 h 10000"/>
              <a:gd name="connsiteX31-11743" fmla="*/ 7634 w 10000"/>
              <a:gd name="connsiteY31-11744" fmla="*/ 9628 h 10000"/>
              <a:gd name="connsiteX32-11745" fmla="*/ 6951 w 10000"/>
              <a:gd name="connsiteY32-11746" fmla="*/ 9628 h 10000"/>
              <a:gd name="connsiteX33-11747" fmla="*/ 6097 w 10000"/>
              <a:gd name="connsiteY33-11748" fmla="*/ 10000 h 10000"/>
              <a:gd name="connsiteX34-11749" fmla="*/ 5244 w 10000"/>
              <a:gd name="connsiteY34-11750" fmla="*/ 10000 h 10000"/>
              <a:gd name="connsiteX35-11751" fmla="*/ 4221 w 10000"/>
              <a:gd name="connsiteY35-11752" fmla="*/ 10000 h 10000"/>
              <a:gd name="connsiteX36-11753" fmla="*/ 3390 w 10000"/>
              <a:gd name="connsiteY36-11754" fmla="*/ 10000 h 10000"/>
              <a:gd name="connsiteX37-11755" fmla="*/ 2537 w 10000"/>
              <a:gd name="connsiteY37-11756" fmla="*/ 9628 h 10000"/>
              <a:gd name="connsiteX38-11757" fmla="*/ 1854 w 10000"/>
              <a:gd name="connsiteY38-11758" fmla="*/ 9628 h 10000"/>
              <a:gd name="connsiteX39-11759" fmla="*/ 1344 w 10000"/>
              <a:gd name="connsiteY39-11760" fmla="*/ 9260 h 10000"/>
              <a:gd name="connsiteX40-11761" fmla="*/ 832 w 10000"/>
              <a:gd name="connsiteY40-11762" fmla="*/ 8507 h 10000"/>
              <a:gd name="connsiteX41-11763" fmla="*/ 319 w 10000"/>
              <a:gd name="connsiteY41-11764" fmla="*/ 8139 h 10000"/>
              <a:gd name="connsiteX42-11765" fmla="*/ 0 w 10000"/>
              <a:gd name="connsiteY42-11766" fmla="*/ 7396 h 10000"/>
              <a:gd name="connsiteX0-11767" fmla="*/ 832 w 10000"/>
              <a:gd name="connsiteY0-11768" fmla="*/ 5207 h 10000"/>
              <a:gd name="connsiteX1-11769" fmla="*/ 1003 w 10000"/>
              <a:gd name="connsiteY1-11770" fmla="*/ 5900 h 10000"/>
              <a:gd name="connsiteX2-11771" fmla="*/ 1344 w 10000"/>
              <a:gd name="connsiteY2-11772" fmla="*/ 6276 h 10000"/>
              <a:gd name="connsiteX3-11773" fmla="*/ 1684 w 10000"/>
              <a:gd name="connsiteY3-11774" fmla="*/ 6649 h 10000"/>
              <a:gd name="connsiteX4-11775" fmla="*/ 2196 w 10000"/>
              <a:gd name="connsiteY4-11776" fmla="*/ 7017 h 10000"/>
              <a:gd name="connsiteX5-11777" fmla="*/ 2877 w 10000"/>
              <a:gd name="connsiteY5-11778" fmla="*/ 7396 h 10000"/>
              <a:gd name="connsiteX6-11779" fmla="*/ 3561 w 10000"/>
              <a:gd name="connsiteY6-11780" fmla="*/ 7396 h 10000"/>
              <a:gd name="connsiteX7-11781" fmla="*/ 4221 w 10000"/>
              <a:gd name="connsiteY7-11782" fmla="*/ 7396 h 10000"/>
              <a:gd name="connsiteX8-11783" fmla="*/ 4903 w 10000"/>
              <a:gd name="connsiteY8-11784" fmla="*/ 7396 h 10000"/>
              <a:gd name="connsiteX9-11785" fmla="*/ 5417 w 10000"/>
              <a:gd name="connsiteY9-11786" fmla="*/ 7396 h 10000"/>
              <a:gd name="connsiteX10-11787" fmla="*/ 5928 w 10000"/>
              <a:gd name="connsiteY10-11788" fmla="*/ 7017 h 10000"/>
              <a:gd name="connsiteX11-11789" fmla="*/ 6782 w 10000"/>
              <a:gd name="connsiteY11-11790" fmla="*/ 6649 h 10000"/>
              <a:gd name="connsiteX12-11791" fmla="*/ 7462 w 10000"/>
              <a:gd name="connsiteY12-11792" fmla="*/ 6276 h 10000"/>
              <a:gd name="connsiteX13-11793" fmla="*/ 7634 w 10000"/>
              <a:gd name="connsiteY13-11794" fmla="*/ 5900 h 10000"/>
              <a:gd name="connsiteX14-11795" fmla="*/ 7804 w 10000"/>
              <a:gd name="connsiteY14-11796" fmla="*/ 5578 h 10000"/>
              <a:gd name="connsiteX15-11797" fmla="*/ 7973 w 10000"/>
              <a:gd name="connsiteY15-11798" fmla="*/ 5207 h 10000"/>
              <a:gd name="connsiteX16-11799" fmla="*/ 8146 w 10000"/>
              <a:gd name="connsiteY16-11800" fmla="*/ 4830 h 10000"/>
              <a:gd name="connsiteX17-11801" fmla="*/ 9318 w 10000"/>
              <a:gd name="connsiteY17-11802" fmla="*/ 0 h 10000"/>
              <a:gd name="connsiteX18-11803" fmla="*/ 9318 w 10000"/>
              <a:gd name="connsiteY18-11804" fmla="*/ 1112 h 10000"/>
              <a:gd name="connsiteX19-11805" fmla="*/ 9488 w 10000"/>
              <a:gd name="connsiteY19-11806" fmla="*/ 2598 h 10000"/>
              <a:gd name="connsiteX20-11807" fmla="*/ 9488 w 10000"/>
              <a:gd name="connsiteY20-11808" fmla="*/ 3713 h 10000"/>
              <a:gd name="connsiteX21-11809" fmla="*/ 9658 w 10000"/>
              <a:gd name="connsiteY21-11810" fmla="*/ 4830 h 10000"/>
              <a:gd name="connsiteX22-11811" fmla="*/ 9828 w 10000"/>
              <a:gd name="connsiteY22-11812" fmla="*/ 5578 h 10000"/>
              <a:gd name="connsiteX23-11813" fmla="*/ 10000 w 10000"/>
              <a:gd name="connsiteY23-11814" fmla="*/ 6276 h 10000"/>
              <a:gd name="connsiteX24-11815" fmla="*/ 10000 w 10000"/>
              <a:gd name="connsiteY24-11816" fmla="*/ 7017 h 10000"/>
              <a:gd name="connsiteX25-11817" fmla="*/ 9828 w 10000"/>
              <a:gd name="connsiteY25-11818" fmla="*/ 7773 h 10000"/>
              <a:gd name="connsiteX26-11819" fmla="*/ 9488 w 10000"/>
              <a:gd name="connsiteY26-11820" fmla="*/ 8139 h 10000"/>
              <a:gd name="connsiteX27-11821" fmla="*/ 9147 w 10000"/>
              <a:gd name="connsiteY27-11822" fmla="*/ 8507 h 10000"/>
              <a:gd name="connsiteX28-11823" fmla="*/ 8635 w 10000"/>
              <a:gd name="connsiteY28-11824" fmla="*/ 8886 h 10000"/>
              <a:gd name="connsiteX29-11825" fmla="*/ 8146 w 10000"/>
              <a:gd name="connsiteY29-11826" fmla="*/ 9260 h 10000"/>
              <a:gd name="connsiteX30-11827" fmla="*/ 7634 w 10000"/>
              <a:gd name="connsiteY30-11828" fmla="*/ 9628 h 10000"/>
              <a:gd name="connsiteX31-11829" fmla="*/ 6951 w 10000"/>
              <a:gd name="connsiteY31-11830" fmla="*/ 9628 h 10000"/>
              <a:gd name="connsiteX32-11831" fmla="*/ 6097 w 10000"/>
              <a:gd name="connsiteY32-11832" fmla="*/ 10000 h 10000"/>
              <a:gd name="connsiteX33-11833" fmla="*/ 5244 w 10000"/>
              <a:gd name="connsiteY33-11834" fmla="*/ 10000 h 10000"/>
              <a:gd name="connsiteX34-11835" fmla="*/ 4221 w 10000"/>
              <a:gd name="connsiteY34-11836" fmla="*/ 10000 h 10000"/>
              <a:gd name="connsiteX35-11837" fmla="*/ 3390 w 10000"/>
              <a:gd name="connsiteY35-11838" fmla="*/ 10000 h 10000"/>
              <a:gd name="connsiteX36-11839" fmla="*/ 2537 w 10000"/>
              <a:gd name="connsiteY36-11840" fmla="*/ 9628 h 10000"/>
              <a:gd name="connsiteX37-11841" fmla="*/ 1854 w 10000"/>
              <a:gd name="connsiteY37-11842" fmla="*/ 9628 h 10000"/>
              <a:gd name="connsiteX38-11843" fmla="*/ 1344 w 10000"/>
              <a:gd name="connsiteY38-11844" fmla="*/ 9260 h 10000"/>
              <a:gd name="connsiteX39-11845" fmla="*/ 832 w 10000"/>
              <a:gd name="connsiteY39-11846" fmla="*/ 8507 h 10000"/>
              <a:gd name="connsiteX40-11847" fmla="*/ 319 w 10000"/>
              <a:gd name="connsiteY40-11848" fmla="*/ 8139 h 10000"/>
              <a:gd name="connsiteX41-11849" fmla="*/ 0 w 10000"/>
              <a:gd name="connsiteY41-11850" fmla="*/ 7396 h 10000"/>
              <a:gd name="connsiteX0-11851" fmla="*/ 832 w 10000"/>
              <a:gd name="connsiteY0-11852" fmla="*/ 5207 h 10000"/>
              <a:gd name="connsiteX1-11853" fmla="*/ 1003 w 10000"/>
              <a:gd name="connsiteY1-11854" fmla="*/ 5900 h 10000"/>
              <a:gd name="connsiteX2-11855" fmla="*/ 1344 w 10000"/>
              <a:gd name="connsiteY2-11856" fmla="*/ 6276 h 10000"/>
              <a:gd name="connsiteX3-11857" fmla="*/ 1684 w 10000"/>
              <a:gd name="connsiteY3-11858" fmla="*/ 6649 h 10000"/>
              <a:gd name="connsiteX4-11859" fmla="*/ 2196 w 10000"/>
              <a:gd name="connsiteY4-11860" fmla="*/ 7017 h 10000"/>
              <a:gd name="connsiteX5-11861" fmla="*/ 2877 w 10000"/>
              <a:gd name="connsiteY5-11862" fmla="*/ 7396 h 10000"/>
              <a:gd name="connsiteX6-11863" fmla="*/ 3561 w 10000"/>
              <a:gd name="connsiteY6-11864" fmla="*/ 7396 h 10000"/>
              <a:gd name="connsiteX7-11865" fmla="*/ 4221 w 10000"/>
              <a:gd name="connsiteY7-11866" fmla="*/ 7396 h 10000"/>
              <a:gd name="connsiteX8-11867" fmla="*/ 4903 w 10000"/>
              <a:gd name="connsiteY8-11868" fmla="*/ 7396 h 10000"/>
              <a:gd name="connsiteX9-11869" fmla="*/ 5417 w 10000"/>
              <a:gd name="connsiteY9-11870" fmla="*/ 7396 h 10000"/>
              <a:gd name="connsiteX10-11871" fmla="*/ 5928 w 10000"/>
              <a:gd name="connsiteY10-11872" fmla="*/ 7017 h 10000"/>
              <a:gd name="connsiteX11-11873" fmla="*/ 6782 w 10000"/>
              <a:gd name="connsiteY11-11874" fmla="*/ 6649 h 10000"/>
              <a:gd name="connsiteX12-11875" fmla="*/ 7462 w 10000"/>
              <a:gd name="connsiteY12-11876" fmla="*/ 6276 h 10000"/>
              <a:gd name="connsiteX13-11877" fmla="*/ 7634 w 10000"/>
              <a:gd name="connsiteY13-11878" fmla="*/ 5900 h 10000"/>
              <a:gd name="connsiteX14-11879" fmla="*/ 7804 w 10000"/>
              <a:gd name="connsiteY14-11880" fmla="*/ 5578 h 10000"/>
              <a:gd name="connsiteX15-11881" fmla="*/ 7973 w 10000"/>
              <a:gd name="connsiteY15-11882" fmla="*/ 5207 h 10000"/>
              <a:gd name="connsiteX16-11883" fmla="*/ 8146 w 10000"/>
              <a:gd name="connsiteY16-11884" fmla="*/ 4830 h 10000"/>
              <a:gd name="connsiteX17-11885" fmla="*/ 9318 w 10000"/>
              <a:gd name="connsiteY17-11886" fmla="*/ 0 h 10000"/>
              <a:gd name="connsiteX18-11887" fmla="*/ 9488 w 10000"/>
              <a:gd name="connsiteY18-11888" fmla="*/ 2598 h 10000"/>
              <a:gd name="connsiteX19-11889" fmla="*/ 9488 w 10000"/>
              <a:gd name="connsiteY19-11890" fmla="*/ 3713 h 10000"/>
              <a:gd name="connsiteX20-11891" fmla="*/ 9658 w 10000"/>
              <a:gd name="connsiteY20-11892" fmla="*/ 4830 h 10000"/>
              <a:gd name="connsiteX21-11893" fmla="*/ 9828 w 10000"/>
              <a:gd name="connsiteY21-11894" fmla="*/ 5578 h 10000"/>
              <a:gd name="connsiteX22-11895" fmla="*/ 10000 w 10000"/>
              <a:gd name="connsiteY22-11896" fmla="*/ 6276 h 10000"/>
              <a:gd name="connsiteX23-11897" fmla="*/ 10000 w 10000"/>
              <a:gd name="connsiteY23-11898" fmla="*/ 7017 h 10000"/>
              <a:gd name="connsiteX24-11899" fmla="*/ 9828 w 10000"/>
              <a:gd name="connsiteY24-11900" fmla="*/ 7773 h 10000"/>
              <a:gd name="connsiteX25-11901" fmla="*/ 9488 w 10000"/>
              <a:gd name="connsiteY25-11902" fmla="*/ 8139 h 10000"/>
              <a:gd name="connsiteX26-11903" fmla="*/ 9147 w 10000"/>
              <a:gd name="connsiteY26-11904" fmla="*/ 8507 h 10000"/>
              <a:gd name="connsiteX27-11905" fmla="*/ 8635 w 10000"/>
              <a:gd name="connsiteY27-11906" fmla="*/ 8886 h 10000"/>
              <a:gd name="connsiteX28-11907" fmla="*/ 8146 w 10000"/>
              <a:gd name="connsiteY28-11908" fmla="*/ 9260 h 10000"/>
              <a:gd name="connsiteX29-11909" fmla="*/ 7634 w 10000"/>
              <a:gd name="connsiteY29-11910" fmla="*/ 9628 h 10000"/>
              <a:gd name="connsiteX30-11911" fmla="*/ 6951 w 10000"/>
              <a:gd name="connsiteY30-11912" fmla="*/ 9628 h 10000"/>
              <a:gd name="connsiteX31-11913" fmla="*/ 6097 w 10000"/>
              <a:gd name="connsiteY31-11914" fmla="*/ 10000 h 10000"/>
              <a:gd name="connsiteX32-11915" fmla="*/ 5244 w 10000"/>
              <a:gd name="connsiteY32-11916" fmla="*/ 10000 h 10000"/>
              <a:gd name="connsiteX33-11917" fmla="*/ 4221 w 10000"/>
              <a:gd name="connsiteY33-11918" fmla="*/ 10000 h 10000"/>
              <a:gd name="connsiteX34-11919" fmla="*/ 3390 w 10000"/>
              <a:gd name="connsiteY34-11920" fmla="*/ 10000 h 10000"/>
              <a:gd name="connsiteX35-11921" fmla="*/ 2537 w 10000"/>
              <a:gd name="connsiteY35-11922" fmla="*/ 9628 h 10000"/>
              <a:gd name="connsiteX36-11923" fmla="*/ 1854 w 10000"/>
              <a:gd name="connsiteY36-11924" fmla="*/ 9628 h 10000"/>
              <a:gd name="connsiteX37-11925" fmla="*/ 1344 w 10000"/>
              <a:gd name="connsiteY37-11926" fmla="*/ 9260 h 10000"/>
              <a:gd name="connsiteX38-11927" fmla="*/ 832 w 10000"/>
              <a:gd name="connsiteY38-11928" fmla="*/ 8507 h 10000"/>
              <a:gd name="connsiteX39-11929" fmla="*/ 319 w 10000"/>
              <a:gd name="connsiteY39-11930" fmla="*/ 8139 h 10000"/>
              <a:gd name="connsiteX40-11931" fmla="*/ 0 w 10000"/>
              <a:gd name="connsiteY40-11932" fmla="*/ 7396 h 10000"/>
              <a:gd name="connsiteX0-11933" fmla="*/ 832 w 10000"/>
              <a:gd name="connsiteY0-11934" fmla="*/ 2609 h 7402"/>
              <a:gd name="connsiteX1-11935" fmla="*/ 1003 w 10000"/>
              <a:gd name="connsiteY1-11936" fmla="*/ 3302 h 7402"/>
              <a:gd name="connsiteX2-11937" fmla="*/ 1344 w 10000"/>
              <a:gd name="connsiteY2-11938" fmla="*/ 3678 h 7402"/>
              <a:gd name="connsiteX3-11939" fmla="*/ 1684 w 10000"/>
              <a:gd name="connsiteY3-11940" fmla="*/ 4051 h 7402"/>
              <a:gd name="connsiteX4-11941" fmla="*/ 2196 w 10000"/>
              <a:gd name="connsiteY4-11942" fmla="*/ 4419 h 7402"/>
              <a:gd name="connsiteX5-11943" fmla="*/ 2877 w 10000"/>
              <a:gd name="connsiteY5-11944" fmla="*/ 4798 h 7402"/>
              <a:gd name="connsiteX6-11945" fmla="*/ 3561 w 10000"/>
              <a:gd name="connsiteY6-11946" fmla="*/ 4798 h 7402"/>
              <a:gd name="connsiteX7-11947" fmla="*/ 4221 w 10000"/>
              <a:gd name="connsiteY7-11948" fmla="*/ 4798 h 7402"/>
              <a:gd name="connsiteX8-11949" fmla="*/ 4903 w 10000"/>
              <a:gd name="connsiteY8-11950" fmla="*/ 4798 h 7402"/>
              <a:gd name="connsiteX9-11951" fmla="*/ 5417 w 10000"/>
              <a:gd name="connsiteY9-11952" fmla="*/ 4798 h 7402"/>
              <a:gd name="connsiteX10-11953" fmla="*/ 5928 w 10000"/>
              <a:gd name="connsiteY10-11954" fmla="*/ 4419 h 7402"/>
              <a:gd name="connsiteX11-11955" fmla="*/ 6782 w 10000"/>
              <a:gd name="connsiteY11-11956" fmla="*/ 4051 h 7402"/>
              <a:gd name="connsiteX12-11957" fmla="*/ 7462 w 10000"/>
              <a:gd name="connsiteY12-11958" fmla="*/ 3678 h 7402"/>
              <a:gd name="connsiteX13-11959" fmla="*/ 7634 w 10000"/>
              <a:gd name="connsiteY13-11960" fmla="*/ 3302 h 7402"/>
              <a:gd name="connsiteX14-11961" fmla="*/ 7804 w 10000"/>
              <a:gd name="connsiteY14-11962" fmla="*/ 2980 h 7402"/>
              <a:gd name="connsiteX15-11963" fmla="*/ 7973 w 10000"/>
              <a:gd name="connsiteY15-11964" fmla="*/ 2609 h 7402"/>
              <a:gd name="connsiteX16-11965" fmla="*/ 8146 w 10000"/>
              <a:gd name="connsiteY16-11966" fmla="*/ 2232 h 7402"/>
              <a:gd name="connsiteX17-11967" fmla="*/ 9488 w 10000"/>
              <a:gd name="connsiteY17-11968" fmla="*/ 0 h 7402"/>
              <a:gd name="connsiteX18-11969" fmla="*/ 9488 w 10000"/>
              <a:gd name="connsiteY18-11970" fmla="*/ 1115 h 7402"/>
              <a:gd name="connsiteX19-11971" fmla="*/ 9658 w 10000"/>
              <a:gd name="connsiteY19-11972" fmla="*/ 2232 h 7402"/>
              <a:gd name="connsiteX20-11973" fmla="*/ 9828 w 10000"/>
              <a:gd name="connsiteY20-11974" fmla="*/ 2980 h 7402"/>
              <a:gd name="connsiteX21-11975" fmla="*/ 10000 w 10000"/>
              <a:gd name="connsiteY21-11976" fmla="*/ 3678 h 7402"/>
              <a:gd name="connsiteX22-11977" fmla="*/ 10000 w 10000"/>
              <a:gd name="connsiteY22-11978" fmla="*/ 4419 h 7402"/>
              <a:gd name="connsiteX23-11979" fmla="*/ 9828 w 10000"/>
              <a:gd name="connsiteY23-11980" fmla="*/ 5175 h 7402"/>
              <a:gd name="connsiteX24-11981" fmla="*/ 9488 w 10000"/>
              <a:gd name="connsiteY24-11982" fmla="*/ 5541 h 7402"/>
              <a:gd name="connsiteX25-11983" fmla="*/ 9147 w 10000"/>
              <a:gd name="connsiteY25-11984" fmla="*/ 5909 h 7402"/>
              <a:gd name="connsiteX26-11985" fmla="*/ 8635 w 10000"/>
              <a:gd name="connsiteY26-11986" fmla="*/ 6288 h 7402"/>
              <a:gd name="connsiteX27-11987" fmla="*/ 8146 w 10000"/>
              <a:gd name="connsiteY27-11988" fmla="*/ 6662 h 7402"/>
              <a:gd name="connsiteX28-11989" fmla="*/ 7634 w 10000"/>
              <a:gd name="connsiteY28-11990" fmla="*/ 7030 h 7402"/>
              <a:gd name="connsiteX29-11991" fmla="*/ 6951 w 10000"/>
              <a:gd name="connsiteY29-11992" fmla="*/ 7030 h 7402"/>
              <a:gd name="connsiteX30-11993" fmla="*/ 6097 w 10000"/>
              <a:gd name="connsiteY30-11994" fmla="*/ 7402 h 7402"/>
              <a:gd name="connsiteX31-11995" fmla="*/ 5244 w 10000"/>
              <a:gd name="connsiteY31-11996" fmla="*/ 7402 h 7402"/>
              <a:gd name="connsiteX32-11997" fmla="*/ 4221 w 10000"/>
              <a:gd name="connsiteY32-11998" fmla="*/ 7402 h 7402"/>
              <a:gd name="connsiteX33-11999" fmla="*/ 3390 w 10000"/>
              <a:gd name="connsiteY33-12000" fmla="*/ 7402 h 7402"/>
              <a:gd name="connsiteX34-12001" fmla="*/ 2537 w 10000"/>
              <a:gd name="connsiteY34-12002" fmla="*/ 7030 h 7402"/>
              <a:gd name="connsiteX35-12003" fmla="*/ 1854 w 10000"/>
              <a:gd name="connsiteY35-12004" fmla="*/ 7030 h 7402"/>
              <a:gd name="connsiteX36-12005" fmla="*/ 1344 w 10000"/>
              <a:gd name="connsiteY36-12006" fmla="*/ 6662 h 7402"/>
              <a:gd name="connsiteX37-12007" fmla="*/ 832 w 10000"/>
              <a:gd name="connsiteY37-12008" fmla="*/ 5909 h 7402"/>
              <a:gd name="connsiteX38-12009" fmla="*/ 319 w 10000"/>
              <a:gd name="connsiteY38-12010" fmla="*/ 5541 h 7402"/>
              <a:gd name="connsiteX39-12011" fmla="*/ 0 w 10000"/>
              <a:gd name="connsiteY39-12012" fmla="*/ 4798 h 7402"/>
              <a:gd name="connsiteX0-12013" fmla="*/ 832 w 10000"/>
              <a:gd name="connsiteY0-12014" fmla="*/ 2019 h 8494"/>
              <a:gd name="connsiteX1-12015" fmla="*/ 1003 w 10000"/>
              <a:gd name="connsiteY1-12016" fmla="*/ 2955 h 8494"/>
              <a:gd name="connsiteX2-12017" fmla="*/ 1344 w 10000"/>
              <a:gd name="connsiteY2-12018" fmla="*/ 3463 h 8494"/>
              <a:gd name="connsiteX3-12019" fmla="*/ 1684 w 10000"/>
              <a:gd name="connsiteY3-12020" fmla="*/ 3967 h 8494"/>
              <a:gd name="connsiteX4-12021" fmla="*/ 2196 w 10000"/>
              <a:gd name="connsiteY4-12022" fmla="*/ 4464 h 8494"/>
              <a:gd name="connsiteX5-12023" fmla="*/ 2877 w 10000"/>
              <a:gd name="connsiteY5-12024" fmla="*/ 4976 h 8494"/>
              <a:gd name="connsiteX6-12025" fmla="*/ 3561 w 10000"/>
              <a:gd name="connsiteY6-12026" fmla="*/ 4976 h 8494"/>
              <a:gd name="connsiteX7-12027" fmla="*/ 4221 w 10000"/>
              <a:gd name="connsiteY7-12028" fmla="*/ 4976 h 8494"/>
              <a:gd name="connsiteX8-12029" fmla="*/ 4903 w 10000"/>
              <a:gd name="connsiteY8-12030" fmla="*/ 4976 h 8494"/>
              <a:gd name="connsiteX9-12031" fmla="*/ 5417 w 10000"/>
              <a:gd name="connsiteY9-12032" fmla="*/ 4976 h 8494"/>
              <a:gd name="connsiteX10-12033" fmla="*/ 5928 w 10000"/>
              <a:gd name="connsiteY10-12034" fmla="*/ 4464 h 8494"/>
              <a:gd name="connsiteX11-12035" fmla="*/ 6782 w 10000"/>
              <a:gd name="connsiteY11-12036" fmla="*/ 3967 h 8494"/>
              <a:gd name="connsiteX12-12037" fmla="*/ 7462 w 10000"/>
              <a:gd name="connsiteY12-12038" fmla="*/ 3463 h 8494"/>
              <a:gd name="connsiteX13-12039" fmla="*/ 7634 w 10000"/>
              <a:gd name="connsiteY13-12040" fmla="*/ 2955 h 8494"/>
              <a:gd name="connsiteX14-12041" fmla="*/ 7804 w 10000"/>
              <a:gd name="connsiteY14-12042" fmla="*/ 2520 h 8494"/>
              <a:gd name="connsiteX15-12043" fmla="*/ 7973 w 10000"/>
              <a:gd name="connsiteY15-12044" fmla="*/ 2019 h 8494"/>
              <a:gd name="connsiteX16-12045" fmla="*/ 8146 w 10000"/>
              <a:gd name="connsiteY16-12046" fmla="*/ 1509 h 8494"/>
              <a:gd name="connsiteX17-12047" fmla="*/ 9488 w 10000"/>
              <a:gd name="connsiteY17-12048" fmla="*/ 0 h 8494"/>
              <a:gd name="connsiteX18-12049" fmla="*/ 9658 w 10000"/>
              <a:gd name="connsiteY18-12050" fmla="*/ 1509 h 8494"/>
              <a:gd name="connsiteX19-12051" fmla="*/ 9828 w 10000"/>
              <a:gd name="connsiteY19-12052" fmla="*/ 2520 h 8494"/>
              <a:gd name="connsiteX20-12053" fmla="*/ 10000 w 10000"/>
              <a:gd name="connsiteY20-12054" fmla="*/ 3463 h 8494"/>
              <a:gd name="connsiteX21-12055" fmla="*/ 10000 w 10000"/>
              <a:gd name="connsiteY21-12056" fmla="*/ 4464 h 8494"/>
              <a:gd name="connsiteX22-12057" fmla="*/ 9828 w 10000"/>
              <a:gd name="connsiteY22-12058" fmla="*/ 5485 h 8494"/>
              <a:gd name="connsiteX23-12059" fmla="*/ 9488 w 10000"/>
              <a:gd name="connsiteY23-12060" fmla="*/ 5980 h 8494"/>
              <a:gd name="connsiteX24-12061" fmla="*/ 9147 w 10000"/>
              <a:gd name="connsiteY24-12062" fmla="*/ 6477 h 8494"/>
              <a:gd name="connsiteX25-12063" fmla="*/ 8635 w 10000"/>
              <a:gd name="connsiteY25-12064" fmla="*/ 6989 h 8494"/>
              <a:gd name="connsiteX26-12065" fmla="*/ 8146 w 10000"/>
              <a:gd name="connsiteY26-12066" fmla="*/ 7494 h 8494"/>
              <a:gd name="connsiteX27-12067" fmla="*/ 7634 w 10000"/>
              <a:gd name="connsiteY27-12068" fmla="*/ 7991 h 8494"/>
              <a:gd name="connsiteX28-12069" fmla="*/ 6951 w 10000"/>
              <a:gd name="connsiteY28-12070" fmla="*/ 7991 h 8494"/>
              <a:gd name="connsiteX29-12071" fmla="*/ 6097 w 10000"/>
              <a:gd name="connsiteY29-12072" fmla="*/ 8494 h 8494"/>
              <a:gd name="connsiteX30-12073" fmla="*/ 5244 w 10000"/>
              <a:gd name="connsiteY30-12074" fmla="*/ 8494 h 8494"/>
              <a:gd name="connsiteX31-12075" fmla="*/ 4221 w 10000"/>
              <a:gd name="connsiteY31-12076" fmla="*/ 8494 h 8494"/>
              <a:gd name="connsiteX32-12077" fmla="*/ 3390 w 10000"/>
              <a:gd name="connsiteY32-12078" fmla="*/ 8494 h 8494"/>
              <a:gd name="connsiteX33-12079" fmla="*/ 2537 w 10000"/>
              <a:gd name="connsiteY33-12080" fmla="*/ 7991 h 8494"/>
              <a:gd name="connsiteX34-12081" fmla="*/ 1854 w 10000"/>
              <a:gd name="connsiteY34-12082" fmla="*/ 7991 h 8494"/>
              <a:gd name="connsiteX35-12083" fmla="*/ 1344 w 10000"/>
              <a:gd name="connsiteY35-12084" fmla="*/ 7494 h 8494"/>
              <a:gd name="connsiteX36-12085" fmla="*/ 832 w 10000"/>
              <a:gd name="connsiteY36-12086" fmla="*/ 6477 h 8494"/>
              <a:gd name="connsiteX37-12087" fmla="*/ 319 w 10000"/>
              <a:gd name="connsiteY37-12088" fmla="*/ 5980 h 8494"/>
              <a:gd name="connsiteX38-12089" fmla="*/ 0 w 10000"/>
              <a:gd name="connsiteY38-12090" fmla="*/ 4976 h 8494"/>
              <a:gd name="connsiteX0-12091" fmla="*/ 832 w 10000"/>
              <a:gd name="connsiteY0-12092" fmla="*/ 798 h 8421"/>
              <a:gd name="connsiteX1-12093" fmla="*/ 1003 w 10000"/>
              <a:gd name="connsiteY1-12094" fmla="*/ 1900 h 8421"/>
              <a:gd name="connsiteX2-12095" fmla="*/ 1344 w 10000"/>
              <a:gd name="connsiteY2-12096" fmla="*/ 2498 h 8421"/>
              <a:gd name="connsiteX3-12097" fmla="*/ 1684 w 10000"/>
              <a:gd name="connsiteY3-12098" fmla="*/ 3091 h 8421"/>
              <a:gd name="connsiteX4-12099" fmla="*/ 2196 w 10000"/>
              <a:gd name="connsiteY4-12100" fmla="*/ 3676 h 8421"/>
              <a:gd name="connsiteX5-12101" fmla="*/ 2877 w 10000"/>
              <a:gd name="connsiteY5-12102" fmla="*/ 4279 h 8421"/>
              <a:gd name="connsiteX6-12103" fmla="*/ 3561 w 10000"/>
              <a:gd name="connsiteY6-12104" fmla="*/ 4279 h 8421"/>
              <a:gd name="connsiteX7-12105" fmla="*/ 4221 w 10000"/>
              <a:gd name="connsiteY7-12106" fmla="*/ 4279 h 8421"/>
              <a:gd name="connsiteX8-12107" fmla="*/ 4903 w 10000"/>
              <a:gd name="connsiteY8-12108" fmla="*/ 4279 h 8421"/>
              <a:gd name="connsiteX9-12109" fmla="*/ 5417 w 10000"/>
              <a:gd name="connsiteY9-12110" fmla="*/ 4279 h 8421"/>
              <a:gd name="connsiteX10-12111" fmla="*/ 5928 w 10000"/>
              <a:gd name="connsiteY10-12112" fmla="*/ 3676 h 8421"/>
              <a:gd name="connsiteX11-12113" fmla="*/ 6782 w 10000"/>
              <a:gd name="connsiteY11-12114" fmla="*/ 3091 h 8421"/>
              <a:gd name="connsiteX12-12115" fmla="*/ 7462 w 10000"/>
              <a:gd name="connsiteY12-12116" fmla="*/ 2498 h 8421"/>
              <a:gd name="connsiteX13-12117" fmla="*/ 7634 w 10000"/>
              <a:gd name="connsiteY13-12118" fmla="*/ 1900 h 8421"/>
              <a:gd name="connsiteX14-12119" fmla="*/ 7804 w 10000"/>
              <a:gd name="connsiteY14-12120" fmla="*/ 1388 h 8421"/>
              <a:gd name="connsiteX15-12121" fmla="*/ 7973 w 10000"/>
              <a:gd name="connsiteY15-12122" fmla="*/ 798 h 8421"/>
              <a:gd name="connsiteX16-12123" fmla="*/ 8146 w 10000"/>
              <a:gd name="connsiteY16-12124" fmla="*/ 198 h 8421"/>
              <a:gd name="connsiteX17-12125" fmla="*/ 9658 w 10000"/>
              <a:gd name="connsiteY17-12126" fmla="*/ 198 h 8421"/>
              <a:gd name="connsiteX18-12127" fmla="*/ 9828 w 10000"/>
              <a:gd name="connsiteY18-12128" fmla="*/ 1388 h 8421"/>
              <a:gd name="connsiteX19-12129" fmla="*/ 10000 w 10000"/>
              <a:gd name="connsiteY19-12130" fmla="*/ 2498 h 8421"/>
              <a:gd name="connsiteX20-12131" fmla="*/ 10000 w 10000"/>
              <a:gd name="connsiteY20-12132" fmla="*/ 3676 h 8421"/>
              <a:gd name="connsiteX21-12133" fmla="*/ 9828 w 10000"/>
              <a:gd name="connsiteY21-12134" fmla="*/ 4878 h 8421"/>
              <a:gd name="connsiteX22-12135" fmla="*/ 9488 w 10000"/>
              <a:gd name="connsiteY22-12136" fmla="*/ 5461 h 8421"/>
              <a:gd name="connsiteX23-12137" fmla="*/ 9147 w 10000"/>
              <a:gd name="connsiteY23-12138" fmla="*/ 6046 h 8421"/>
              <a:gd name="connsiteX24-12139" fmla="*/ 8635 w 10000"/>
              <a:gd name="connsiteY24-12140" fmla="*/ 6649 h 8421"/>
              <a:gd name="connsiteX25-12141" fmla="*/ 8146 w 10000"/>
              <a:gd name="connsiteY25-12142" fmla="*/ 7244 h 8421"/>
              <a:gd name="connsiteX26-12143" fmla="*/ 7634 w 10000"/>
              <a:gd name="connsiteY26-12144" fmla="*/ 7829 h 8421"/>
              <a:gd name="connsiteX27-12145" fmla="*/ 6951 w 10000"/>
              <a:gd name="connsiteY27-12146" fmla="*/ 7829 h 8421"/>
              <a:gd name="connsiteX28-12147" fmla="*/ 6097 w 10000"/>
              <a:gd name="connsiteY28-12148" fmla="*/ 8421 h 8421"/>
              <a:gd name="connsiteX29-12149" fmla="*/ 5244 w 10000"/>
              <a:gd name="connsiteY29-12150" fmla="*/ 8421 h 8421"/>
              <a:gd name="connsiteX30-12151" fmla="*/ 4221 w 10000"/>
              <a:gd name="connsiteY30-12152" fmla="*/ 8421 h 8421"/>
              <a:gd name="connsiteX31-12153" fmla="*/ 3390 w 10000"/>
              <a:gd name="connsiteY31-12154" fmla="*/ 8421 h 8421"/>
              <a:gd name="connsiteX32-12155" fmla="*/ 2537 w 10000"/>
              <a:gd name="connsiteY32-12156" fmla="*/ 7829 h 8421"/>
              <a:gd name="connsiteX33-12157" fmla="*/ 1854 w 10000"/>
              <a:gd name="connsiteY33-12158" fmla="*/ 7829 h 8421"/>
              <a:gd name="connsiteX34-12159" fmla="*/ 1344 w 10000"/>
              <a:gd name="connsiteY34-12160" fmla="*/ 7244 h 8421"/>
              <a:gd name="connsiteX35-12161" fmla="*/ 832 w 10000"/>
              <a:gd name="connsiteY35-12162" fmla="*/ 6046 h 8421"/>
              <a:gd name="connsiteX36-12163" fmla="*/ 319 w 10000"/>
              <a:gd name="connsiteY36-12164" fmla="*/ 5461 h 8421"/>
              <a:gd name="connsiteX37-12165" fmla="*/ 0 w 10000"/>
              <a:gd name="connsiteY37-12166" fmla="*/ 4279 h 8421"/>
              <a:gd name="connsiteX0-12167" fmla="*/ 832 w 10000"/>
              <a:gd name="connsiteY0-12168" fmla="*/ 713 h 9765"/>
              <a:gd name="connsiteX1-12169" fmla="*/ 1003 w 10000"/>
              <a:gd name="connsiteY1-12170" fmla="*/ 2021 h 9765"/>
              <a:gd name="connsiteX2-12171" fmla="*/ 1344 w 10000"/>
              <a:gd name="connsiteY2-12172" fmla="*/ 2731 h 9765"/>
              <a:gd name="connsiteX3-12173" fmla="*/ 1684 w 10000"/>
              <a:gd name="connsiteY3-12174" fmla="*/ 3436 h 9765"/>
              <a:gd name="connsiteX4-12175" fmla="*/ 2196 w 10000"/>
              <a:gd name="connsiteY4-12176" fmla="*/ 4130 h 9765"/>
              <a:gd name="connsiteX5-12177" fmla="*/ 2877 w 10000"/>
              <a:gd name="connsiteY5-12178" fmla="*/ 4846 h 9765"/>
              <a:gd name="connsiteX6-12179" fmla="*/ 3561 w 10000"/>
              <a:gd name="connsiteY6-12180" fmla="*/ 4846 h 9765"/>
              <a:gd name="connsiteX7-12181" fmla="*/ 4221 w 10000"/>
              <a:gd name="connsiteY7-12182" fmla="*/ 4846 h 9765"/>
              <a:gd name="connsiteX8-12183" fmla="*/ 4903 w 10000"/>
              <a:gd name="connsiteY8-12184" fmla="*/ 4846 h 9765"/>
              <a:gd name="connsiteX9-12185" fmla="*/ 5417 w 10000"/>
              <a:gd name="connsiteY9-12186" fmla="*/ 4846 h 9765"/>
              <a:gd name="connsiteX10-12187" fmla="*/ 5928 w 10000"/>
              <a:gd name="connsiteY10-12188" fmla="*/ 4130 h 9765"/>
              <a:gd name="connsiteX11-12189" fmla="*/ 6782 w 10000"/>
              <a:gd name="connsiteY11-12190" fmla="*/ 3436 h 9765"/>
              <a:gd name="connsiteX12-12191" fmla="*/ 7462 w 10000"/>
              <a:gd name="connsiteY12-12192" fmla="*/ 2731 h 9765"/>
              <a:gd name="connsiteX13-12193" fmla="*/ 7634 w 10000"/>
              <a:gd name="connsiteY13-12194" fmla="*/ 2021 h 9765"/>
              <a:gd name="connsiteX14-12195" fmla="*/ 7804 w 10000"/>
              <a:gd name="connsiteY14-12196" fmla="*/ 1413 h 9765"/>
              <a:gd name="connsiteX15-12197" fmla="*/ 7973 w 10000"/>
              <a:gd name="connsiteY15-12198" fmla="*/ 713 h 9765"/>
              <a:gd name="connsiteX16-12199" fmla="*/ 8146 w 10000"/>
              <a:gd name="connsiteY16-12200" fmla="*/ 0 h 9765"/>
              <a:gd name="connsiteX17-12201" fmla="*/ 9828 w 10000"/>
              <a:gd name="connsiteY17-12202" fmla="*/ 1413 h 9765"/>
              <a:gd name="connsiteX18-12203" fmla="*/ 10000 w 10000"/>
              <a:gd name="connsiteY18-12204" fmla="*/ 2731 h 9765"/>
              <a:gd name="connsiteX19-12205" fmla="*/ 10000 w 10000"/>
              <a:gd name="connsiteY19-12206" fmla="*/ 4130 h 9765"/>
              <a:gd name="connsiteX20-12207" fmla="*/ 9828 w 10000"/>
              <a:gd name="connsiteY20-12208" fmla="*/ 5558 h 9765"/>
              <a:gd name="connsiteX21-12209" fmla="*/ 9488 w 10000"/>
              <a:gd name="connsiteY21-12210" fmla="*/ 6250 h 9765"/>
              <a:gd name="connsiteX22-12211" fmla="*/ 9147 w 10000"/>
              <a:gd name="connsiteY22-12212" fmla="*/ 6945 h 9765"/>
              <a:gd name="connsiteX23-12213" fmla="*/ 8635 w 10000"/>
              <a:gd name="connsiteY23-12214" fmla="*/ 7661 h 9765"/>
              <a:gd name="connsiteX24-12215" fmla="*/ 8146 w 10000"/>
              <a:gd name="connsiteY24-12216" fmla="*/ 8367 h 9765"/>
              <a:gd name="connsiteX25-12217" fmla="*/ 7634 w 10000"/>
              <a:gd name="connsiteY25-12218" fmla="*/ 9062 h 9765"/>
              <a:gd name="connsiteX26-12219" fmla="*/ 6951 w 10000"/>
              <a:gd name="connsiteY26-12220" fmla="*/ 9062 h 9765"/>
              <a:gd name="connsiteX27-12221" fmla="*/ 6097 w 10000"/>
              <a:gd name="connsiteY27-12222" fmla="*/ 9765 h 9765"/>
              <a:gd name="connsiteX28-12223" fmla="*/ 5244 w 10000"/>
              <a:gd name="connsiteY28-12224" fmla="*/ 9765 h 9765"/>
              <a:gd name="connsiteX29-12225" fmla="*/ 4221 w 10000"/>
              <a:gd name="connsiteY29-12226" fmla="*/ 9765 h 9765"/>
              <a:gd name="connsiteX30-12227" fmla="*/ 3390 w 10000"/>
              <a:gd name="connsiteY30-12228" fmla="*/ 9765 h 9765"/>
              <a:gd name="connsiteX31-12229" fmla="*/ 2537 w 10000"/>
              <a:gd name="connsiteY31-12230" fmla="*/ 9062 h 9765"/>
              <a:gd name="connsiteX32-12231" fmla="*/ 1854 w 10000"/>
              <a:gd name="connsiteY32-12232" fmla="*/ 9062 h 9765"/>
              <a:gd name="connsiteX33-12233" fmla="*/ 1344 w 10000"/>
              <a:gd name="connsiteY33-12234" fmla="*/ 8367 h 9765"/>
              <a:gd name="connsiteX34-12235" fmla="*/ 832 w 10000"/>
              <a:gd name="connsiteY34-12236" fmla="*/ 6945 h 9765"/>
              <a:gd name="connsiteX35-12237" fmla="*/ 319 w 10000"/>
              <a:gd name="connsiteY35-12238" fmla="*/ 6250 h 9765"/>
              <a:gd name="connsiteX36-12239" fmla="*/ 0 w 10000"/>
              <a:gd name="connsiteY36-12240" fmla="*/ 4846 h 9765"/>
              <a:gd name="connsiteX0-12241" fmla="*/ 832 w 10000"/>
              <a:gd name="connsiteY0-12242" fmla="*/ 0 h 9270"/>
              <a:gd name="connsiteX1-12243" fmla="*/ 1003 w 10000"/>
              <a:gd name="connsiteY1-12244" fmla="*/ 1340 h 9270"/>
              <a:gd name="connsiteX2-12245" fmla="*/ 1344 w 10000"/>
              <a:gd name="connsiteY2-12246" fmla="*/ 2067 h 9270"/>
              <a:gd name="connsiteX3-12247" fmla="*/ 1684 w 10000"/>
              <a:gd name="connsiteY3-12248" fmla="*/ 2789 h 9270"/>
              <a:gd name="connsiteX4-12249" fmla="*/ 2196 w 10000"/>
              <a:gd name="connsiteY4-12250" fmla="*/ 3499 h 9270"/>
              <a:gd name="connsiteX5-12251" fmla="*/ 2877 w 10000"/>
              <a:gd name="connsiteY5-12252" fmla="*/ 4233 h 9270"/>
              <a:gd name="connsiteX6-12253" fmla="*/ 3561 w 10000"/>
              <a:gd name="connsiteY6-12254" fmla="*/ 4233 h 9270"/>
              <a:gd name="connsiteX7-12255" fmla="*/ 4221 w 10000"/>
              <a:gd name="connsiteY7-12256" fmla="*/ 4233 h 9270"/>
              <a:gd name="connsiteX8-12257" fmla="*/ 4903 w 10000"/>
              <a:gd name="connsiteY8-12258" fmla="*/ 4233 h 9270"/>
              <a:gd name="connsiteX9-12259" fmla="*/ 5417 w 10000"/>
              <a:gd name="connsiteY9-12260" fmla="*/ 4233 h 9270"/>
              <a:gd name="connsiteX10-12261" fmla="*/ 5928 w 10000"/>
              <a:gd name="connsiteY10-12262" fmla="*/ 3499 h 9270"/>
              <a:gd name="connsiteX11-12263" fmla="*/ 6782 w 10000"/>
              <a:gd name="connsiteY11-12264" fmla="*/ 2789 h 9270"/>
              <a:gd name="connsiteX12-12265" fmla="*/ 7462 w 10000"/>
              <a:gd name="connsiteY12-12266" fmla="*/ 2067 h 9270"/>
              <a:gd name="connsiteX13-12267" fmla="*/ 7634 w 10000"/>
              <a:gd name="connsiteY13-12268" fmla="*/ 1340 h 9270"/>
              <a:gd name="connsiteX14-12269" fmla="*/ 7804 w 10000"/>
              <a:gd name="connsiteY14-12270" fmla="*/ 717 h 9270"/>
              <a:gd name="connsiteX15-12271" fmla="*/ 7973 w 10000"/>
              <a:gd name="connsiteY15-12272" fmla="*/ 0 h 9270"/>
              <a:gd name="connsiteX16-12273" fmla="*/ 9828 w 10000"/>
              <a:gd name="connsiteY16-12274" fmla="*/ 717 h 9270"/>
              <a:gd name="connsiteX17-12275" fmla="*/ 10000 w 10000"/>
              <a:gd name="connsiteY17-12276" fmla="*/ 2067 h 9270"/>
              <a:gd name="connsiteX18-12277" fmla="*/ 10000 w 10000"/>
              <a:gd name="connsiteY18-12278" fmla="*/ 3499 h 9270"/>
              <a:gd name="connsiteX19-12279" fmla="*/ 9828 w 10000"/>
              <a:gd name="connsiteY19-12280" fmla="*/ 4962 h 9270"/>
              <a:gd name="connsiteX20-12281" fmla="*/ 9488 w 10000"/>
              <a:gd name="connsiteY20-12282" fmla="*/ 5670 h 9270"/>
              <a:gd name="connsiteX21-12283" fmla="*/ 9147 w 10000"/>
              <a:gd name="connsiteY21-12284" fmla="*/ 6382 h 9270"/>
              <a:gd name="connsiteX22-12285" fmla="*/ 8635 w 10000"/>
              <a:gd name="connsiteY22-12286" fmla="*/ 7115 h 9270"/>
              <a:gd name="connsiteX23-12287" fmla="*/ 8146 w 10000"/>
              <a:gd name="connsiteY23-12288" fmla="*/ 7838 h 9270"/>
              <a:gd name="connsiteX24-12289" fmla="*/ 7634 w 10000"/>
              <a:gd name="connsiteY24-12290" fmla="*/ 8550 h 9270"/>
              <a:gd name="connsiteX25-12291" fmla="*/ 6951 w 10000"/>
              <a:gd name="connsiteY25-12292" fmla="*/ 8550 h 9270"/>
              <a:gd name="connsiteX26-12293" fmla="*/ 6097 w 10000"/>
              <a:gd name="connsiteY26-12294" fmla="*/ 9270 h 9270"/>
              <a:gd name="connsiteX27-12295" fmla="*/ 5244 w 10000"/>
              <a:gd name="connsiteY27-12296" fmla="*/ 9270 h 9270"/>
              <a:gd name="connsiteX28-12297" fmla="*/ 4221 w 10000"/>
              <a:gd name="connsiteY28-12298" fmla="*/ 9270 h 9270"/>
              <a:gd name="connsiteX29-12299" fmla="*/ 3390 w 10000"/>
              <a:gd name="connsiteY29-12300" fmla="*/ 9270 h 9270"/>
              <a:gd name="connsiteX30-12301" fmla="*/ 2537 w 10000"/>
              <a:gd name="connsiteY30-12302" fmla="*/ 8550 h 9270"/>
              <a:gd name="connsiteX31-12303" fmla="*/ 1854 w 10000"/>
              <a:gd name="connsiteY31-12304" fmla="*/ 8550 h 9270"/>
              <a:gd name="connsiteX32-12305" fmla="*/ 1344 w 10000"/>
              <a:gd name="connsiteY32-12306" fmla="*/ 7838 h 9270"/>
              <a:gd name="connsiteX33-12307" fmla="*/ 832 w 10000"/>
              <a:gd name="connsiteY33-12308" fmla="*/ 6382 h 9270"/>
              <a:gd name="connsiteX34-12309" fmla="*/ 319 w 10000"/>
              <a:gd name="connsiteY34-12310" fmla="*/ 5670 h 9270"/>
              <a:gd name="connsiteX35-12311" fmla="*/ 0 w 10000"/>
              <a:gd name="connsiteY35-12312" fmla="*/ 4233 h 927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  <a:cxn ang="0">
                <a:pos x="connsiteX22-45" y="connsiteY22-46"/>
              </a:cxn>
              <a:cxn ang="0">
                <a:pos x="connsiteX23-47" y="connsiteY23-48"/>
              </a:cxn>
              <a:cxn ang="0">
                <a:pos x="connsiteX24-49" y="connsiteY24-50"/>
              </a:cxn>
              <a:cxn ang="0">
                <a:pos x="connsiteX25-51" y="connsiteY25-52"/>
              </a:cxn>
              <a:cxn ang="0">
                <a:pos x="connsiteX26-53" y="connsiteY26-54"/>
              </a:cxn>
              <a:cxn ang="0">
                <a:pos x="connsiteX27-55" y="connsiteY27-56"/>
              </a:cxn>
              <a:cxn ang="0">
                <a:pos x="connsiteX28-57" y="connsiteY28-58"/>
              </a:cxn>
              <a:cxn ang="0">
                <a:pos x="connsiteX29-59" y="connsiteY29-60"/>
              </a:cxn>
              <a:cxn ang="0">
                <a:pos x="connsiteX30-61" y="connsiteY30-62"/>
              </a:cxn>
              <a:cxn ang="0">
                <a:pos x="connsiteX31-63" y="connsiteY31-64"/>
              </a:cxn>
              <a:cxn ang="0">
                <a:pos x="connsiteX32-65" y="connsiteY32-66"/>
              </a:cxn>
              <a:cxn ang="0">
                <a:pos x="connsiteX33-67" y="connsiteY33-68"/>
              </a:cxn>
              <a:cxn ang="0">
                <a:pos x="connsiteX34-69" y="connsiteY34-70"/>
              </a:cxn>
              <a:cxn ang="0">
                <a:pos x="connsiteX35-71" y="connsiteY35-72"/>
              </a:cxn>
            </a:cxnLst>
            <a:rect l="l" t="t" r="r" b="b"/>
            <a:pathLst>
              <a:path w="10000" h="9270">
                <a:moveTo>
                  <a:pt x="832" y="0"/>
                </a:moveTo>
                <a:cubicBezTo>
                  <a:pt x="888" y="446"/>
                  <a:pt x="946" y="898"/>
                  <a:pt x="1003" y="1340"/>
                </a:cubicBezTo>
                <a:lnTo>
                  <a:pt x="1344" y="2067"/>
                </a:lnTo>
                <a:lnTo>
                  <a:pt x="1684" y="2789"/>
                </a:lnTo>
                <a:lnTo>
                  <a:pt x="2196" y="3499"/>
                </a:lnTo>
                <a:lnTo>
                  <a:pt x="2877" y="4233"/>
                </a:lnTo>
                <a:lnTo>
                  <a:pt x="3561" y="4233"/>
                </a:lnTo>
                <a:lnTo>
                  <a:pt x="4221" y="4233"/>
                </a:lnTo>
                <a:lnTo>
                  <a:pt x="4903" y="4233"/>
                </a:lnTo>
                <a:lnTo>
                  <a:pt x="5417" y="4233"/>
                </a:lnTo>
                <a:lnTo>
                  <a:pt x="5928" y="3499"/>
                </a:lnTo>
                <a:lnTo>
                  <a:pt x="6782" y="2789"/>
                </a:lnTo>
                <a:lnTo>
                  <a:pt x="7462" y="2067"/>
                </a:lnTo>
                <a:cubicBezTo>
                  <a:pt x="7520" y="1832"/>
                  <a:pt x="7576" y="1582"/>
                  <a:pt x="7634" y="1340"/>
                </a:cubicBezTo>
                <a:cubicBezTo>
                  <a:pt x="7691" y="1131"/>
                  <a:pt x="7748" y="936"/>
                  <a:pt x="7804" y="717"/>
                </a:cubicBezTo>
                <a:cubicBezTo>
                  <a:pt x="7861" y="490"/>
                  <a:pt x="7917" y="229"/>
                  <a:pt x="7973" y="0"/>
                </a:cubicBezTo>
                <a:cubicBezTo>
                  <a:pt x="8310" y="0"/>
                  <a:pt x="9490" y="373"/>
                  <a:pt x="9828" y="717"/>
                </a:cubicBezTo>
                <a:cubicBezTo>
                  <a:pt x="9886" y="1174"/>
                  <a:pt x="9942" y="1624"/>
                  <a:pt x="10000" y="2067"/>
                </a:cubicBezTo>
                <a:lnTo>
                  <a:pt x="10000" y="3499"/>
                </a:lnTo>
                <a:cubicBezTo>
                  <a:pt x="9943" y="4005"/>
                  <a:pt x="9885" y="4465"/>
                  <a:pt x="9828" y="4962"/>
                </a:cubicBezTo>
                <a:lnTo>
                  <a:pt x="9488" y="5670"/>
                </a:lnTo>
                <a:lnTo>
                  <a:pt x="9147" y="6382"/>
                </a:lnTo>
                <a:lnTo>
                  <a:pt x="8635" y="7115"/>
                </a:lnTo>
                <a:lnTo>
                  <a:pt x="8146" y="7838"/>
                </a:lnTo>
                <a:lnTo>
                  <a:pt x="7634" y="8550"/>
                </a:lnTo>
                <a:lnTo>
                  <a:pt x="6951" y="8550"/>
                </a:lnTo>
                <a:lnTo>
                  <a:pt x="6097" y="9270"/>
                </a:lnTo>
                <a:lnTo>
                  <a:pt x="5244" y="9270"/>
                </a:lnTo>
                <a:lnTo>
                  <a:pt x="4221" y="9270"/>
                </a:lnTo>
                <a:lnTo>
                  <a:pt x="3390" y="9270"/>
                </a:lnTo>
                <a:lnTo>
                  <a:pt x="2537" y="8550"/>
                </a:lnTo>
                <a:lnTo>
                  <a:pt x="1854" y="8550"/>
                </a:lnTo>
                <a:lnTo>
                  <a:pt x="1344" y="7838"/>
                </a:lnTo>
                <a:lnTo>
                  <a:pt x="832" y="6382"/>
                </a:lnTo>
                <a:lnTo>
                  <a:pt x="319" y="5670"/>
                </a:lnTo>
                <a:cubicBezTo>
                  <a:pt x="213" y="5191"/>
                  <a:pt x="106" y="4713"/>
                  <a:pt x="0" y="4233"/>
                </a:cubicBezTo>
              </a:path>
            </a:pathLst>
          </a:custGeom>
          <a:solidFill>
            <a:schemeClr val="accent6">
              <a:lumMod val="75000"/>
            </a:schemeClr>
          </a:solidFill>
          <a:ln w="12700">
            <a:solidFill>
              <a:schemeClr val="accent6">
                <a:lumMod val="75000"/>
              </a:schemeClr>
            </a:solidFill>
            <a:prstDash val="solid"/>
            <a:rou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7" name="Freeform 46"/>
          <p:cNvSpPr/>
          <p:nvPr/>
        </p:nvSpPr>
        <p:spPr bwMode="auto">
          <a:xfrm>
            <a:off x="7588885" y="3788728"/>
            <a:ext cx="150813" cy="290513"/>
          </a:xfrm>
          <a:custGeom>
            <a:avLst/>
            <a:gdLst>
              <a:gd name="connsiteX0" fmla="*/ 1505 w 10000"/>
              <a:gd name="connsiteY0" fmla="*/ 3373 h 10000"/>
              <a:gd name="connsiteX1" fmla="*/ 1505 w 10000"/>
              <a:gd name="connsiteY1" fmla="*/ 3889 h 10000"/>
              <a:gd name="connsiteX2" fmla="*/ 1505 w 10000"/>
              <a:gd name="connsiteY2" fmla="*/ 4312 h 10000"/>
              <a:gd name="connsiteX3" fmla="*/ 1505 w 10000"/>
              <a:gd name="connsiteY3" fmla="*/ 4735 h 10000"/>
              <a:gd name="connsiteX4" fmla="*/ 1505 w 10000"/>
              <a:gd name="connsiteY4" fmla="*/ 5159 h 10000"/>
              <a:gd name="connsiteX5" fmla="*/ 1505 w 10000"/>
              <a:gd name="connsiteY5" fmla="*/ 5582 h 10000"/>
              <a:gd name="connsiteX6" fmla="*/ 1505 w 10000"/>
              <a:gd name="connsiteY6" fmla="*/ 5899 h 10000"/>
              <a:gd name="connsiteX7" fmla="*/ 1505 w 10000"/>
              <a:gd name="connsiteY7" fmla="*/ 6217 h 10000"/>
              <a:gd name="connsiteX8" fmla="*/ 1505 w 10000"/>
              <a:gd name="connsiteY8" fmla="*/ 6415 h 10000"/>
              <a:gd name="connsiteX9" fmla="*/ 1352 w 10000"/>
              <a:gd name="connsiteY9" fmla="*/ 6944 h 10000"/>
              <a:gd name="connsiteX10" fmla="*/ 1352 w 10000"/>
              <a:gd name="connsiteY10" fmla="*/ 7368 h 10000"/>
              <a:gd name="connsiteX11" fmla="*/ 1505 w 10000"/>
              <a:gd name="connsiteY11" fmla="*/ 7685 h 10000"/>
              <a:gd name="connsiteX12" fmla="*/ 1505 w 10000"/>
              <a:gd name="connsiteY12" fmla="*/ 8003 h 10000"/>
              <a:gd name="connsiteX13" fmla="*/ 1657 w 10000"/>
              <a:gd name="connsiteY13" fmla="*/ 8320 h 10000"/>
              <a:gd name="connsiteX14" fmla="*/ 1810 w 10000"/>
              <a:gd name="connsiteY14" fmla="*/ 8638 h 10000"/>
              <a:gd name="connsiteX15" fmla="*/ 1962 w 10000"/>
              <a:gd name="connsiteY15" fmla="*/ 8836 h 10000"/>
              <a:gd name="connsiteX16" fmla="*/ 2267 w 10000"/>
              <a:gd name="connsiteY16" fmla="*/ 8942 h 10000"/>
              <a:gd name="connsiteX17" fmla="*/ 2571 w 10000"/>
              <a:gd name="connsiteY17" fmla="*/ 9048 h 10000"/>
              <a:gd name="connsiteX18" fmla="*/ 3029 w 10000"/>
              <a:gd name="connsiteY18" fmla="*/ 9153 h 10000"/>
              <a:gd name="connsiteX19" fmla="*/ 3638 w 10000"/>
              <a:gd name="connsiteY19" fmla="*/ 9259 h 10000"/>
              <a:gd name="connsiteX20" fmla="*/ 4248 w 10000"/>
              <a:gd name="connsiteY20" fmla="*/ 9259 h 10000"/>
              <a:gd name="connsiteX21" fmla="*/ 4838 w 10000"/>
              <a:gd name="connsiteY21" fmla="*/ 9259 h 10000"/>
              <a:gd name="connsiteX22" fmla="*/ 5448 w 10000"/>
              <a:gd name="connsiteY22" fmla="*/ 9259 h 10000"/>
              <a:gd name="connsiteX23" fmla="*/ 5905 w 10000"/>
              <a:gd name="connsiteY23" fmla="*/ 9259 h 10000"/>
              <a:gd name="connsiteX24" fmla="*/ 6362 w 10000"/>
              <a:gd name="connsiteY24" fmla="*/ 9153 h 10000"/>
              <a:gd name="connsiteX25" fmla="*/ 7124 w 10000"/>
              <a:gd name="connsiteY25" fmla="*/ 9048 h 10000"/>
              <a:gd name="connsiteX26" fmla="*/ 7733 w 10000"/>
              <a:gd name="connsiteY26" fmla="*/ 8942 h 10000"/>
              <a:gd name="connsiteX27" fmla="*/ 7886 w 10000"/>
              <a:gd name="connsiteY27" fmla="*/ 8836 h 10000"/>
              <a:gd name="connsiteX28" fmla="*/ 8038 w 10000"/>
              <a:gd name="connsiteY28" fmla="*/ 8743 h 10000"/>
              <a:gd name="connsiteX29" fmla="*/ 8190 w 10000"/>
              <a:gd name="connsiteY29" fmla="*/ 8638 h 10000"/>
              <a:gd name="connsiteX30" fmla="*/ 8343 w 10000"/>
              <a:gd name="connsiteY30" fmla="*/ 8532 h 10000"/>
              <a:gd name="connsiteX31" fmla="*/ 8476 w 10000"/>
              <a:gd name="connsiteY31" fmla="*/ 8108 h 10000"/>
              <a:gd name="connsiteX32" fmla="*/ 8629 w 10000"/>
              <a:gd name="connsiteY32" fmla="*/ 7685 h 10000"/>
              <a:gd name="connsiteX33" fmla="*/ 8781 w 10000"/>
              <a:gd name="connsiteY33" fmla="*/ 7474 h 10000"/>
              <a:gd name="connsiteX34" fmla="*/ 8781 w 10000"/>
              <a:gd name="connsiteY34" fmla="*/ 7262 h 10000"/>
              <a:gd name="connsiteX35" fmla="*/ 8781 w 10000"/>
              <a:gd name="connsiteY35" fmla="*/ 7050 h 10000"/>
              <a:gd name="connsiteX36" fmla="*/ 8781 w 10000"/>
              <a:gd name="connsiteY36" fmla="*/ 6944 h 10000"/>
              <a:gd name="connsiteX37" fmla="*/ 8933 w 10000"/>
              <a:gd name="connsiteY37" fmla="*/ 6839 h 10000"/>
              <a:gd name="connsiteX38" fmla="*/ 8933 w 10000"/>
              <a:gd name="connsiteY38" fmla="*/ 6733 h 10000"/>
              <a:gd name="connsiteX39" fmla="*/ 8933 w 10000"/>
              <a:gd name="connsiteY39" fmla="*/ 6733 h 10000"/>
              <a:gd name="connsiteX40" fmla="*/ 9086 w 10000"/>
              <a:gd name="connsiteY40" fmla="*/ 6733 h 10000"/>
              <a:gd name="connsiteX41" fmla="*/ 9238 w 10000"/>
              <a:gd name="connsiteY41" fmla="*/ 6733 h 10000"/>
              <a:gd name="connsiteX42" fmla="*/ 9238 w 10000"/>
              <a:gd name="connsiteY42" fmla="*/ 6839 h 10000"/>
              <a:gd name="connsiteX43" fmla="*/ 9390 w 10000"/>
              <a:gd name="connsiteY43" fmla="*/ 6944 h 10000"/>
              <a:gd name="connsiteX44" fmla="*/ 9390 w 10000"/>
              <a:gd name="connsiteY44" fmla="*/ 7156 h 10000"/>
              <a:gd name="connsiteX45" fmla="*/ 9390 w 10000"/>
              <a:gd name="connsiteY45" fmla="*/ 7262 h 10000"/>
              <a:gd name="connsiteX46" fmla="*/ 9390 w 10000"/>
              <a:gd name="connsiteY46" fmla="*/ 7474 h 10000"/>
              <a:gd name="connsiteX47" fmla="*/ 9543 w 10000"/>
              <a:gd name="connsiteY47" fmla="*/ 7897 h 10000"/>
              <a:gd name="connsiteX48" fmla="*/ 9543 w 10000"/>
              <a:gd name="connsiteY48" fmla="*/ 8214 h 10000"/>
              <a:gd name="connsiteX49" fmla="*/ 9695 w 10000"/>
              <a:gd name="connsiteY49" fmla="*/ 8532 h 10000"/>
              <a:gd name="connsiteX50" fmla="*/ 9848 w 10000"/>
              <a:gd name="connsiteY50" fmla="*/ 8743 h 10000"/>
              <a:gd name="connsiteX51" fmla="*/ 10000 w 10000"/>
              <a:gd name="connsiteY51" fmla="*/ 8942 h 10000"/>
              <a:gd name="connsiteX52" fmla="*/ 10000 w 10000"/>
              <a:gd name="connsiteY52" fmla="*/ 9153 h 10000"/>
              <a:gd name="connsiteX53" fmla="*/ 9848 w 10000"/>
              <a:gd name="connsiteY53" fmla="*/ 9365 h 10000"/>
              <a:gd name="connsiteX54" fmla="*/ 9543 w 10000"/>
              <a:gd name="connsiteY54" fmla="*/ 9471 h 10000"/>
              <a:gd name="connsiteX55" fmla="*/ 9238 w 10000"/>
              <a:gd name="connsiteY55" fmla="*/ 9577 h 10000"/>
              <a:gd name="connsiteX56" fmla="*/ 8781 w 10000"/>
              <a:gd name="connsiteY56" fmla="*/ 9683 h 10000"/>
              <a:gd name="connsiteX57" fmla="*/ 8343 w 10000"/>
              <a:gd name="connsiteY57" fmla="*/ 9788 h 10000"/>
              <a:gd name="connsiteX58" fmla="*/ 7886 w 10000"/>
              <a:gd name="connsiteY58" fmla="*/ 9894 h 10000"/>
              <a:gd name="connsiteX59" fmla="*/ 7276 w 10000"/>
              <a:gd name="connsiteY59" fmla="*/ 9894 h 10000"/>
              <a:gd name="connsiteX60" fmla="*/ 6514 w 10000"/>
              <a:gd name="connsiteY60" fmla="*/ 10000 h 10000"/>
              <a:gd name="connsiteX61" fmla="*/ 5752 w 10000"/>
              <a:gd name="connsiteY61" fmla="*/ 10000 h 10000"/>
              <a:gd name="connsiteX62" fmla="*/ 4838 w 10000"/>
              <a:gd name="connsiteY62" fmla="*/ 10000 h 10000"/>
              <a:gd name="connsiteX63" fmla="*/ 4095 w 10000"/>
              <a:gd name="connsiteY63" fmla="*/ 10000 h 10000"/>
              <a:gd name="connsiteX64" fmla="*/ 3333 w 10000"/>
              <a:gd name="connsiteY64" fmla="*/ 9894 h 10000"/>
              <a:gd name="connsiteX65" fmla="*/ 2724 w 10000"/>
              <a:gd name="connsiteY65" fmla="*/ 9894 h 10000"/>
              <a:gd name="connsiteX66" fmla="*/ 2267 w 10000"/>
              <a:gd name="connsiteY66" fmla="*/ 9788 h 10000"/>
              <a:gd name="connsiteX67" fmla="*/ 1810 w 10000"/>
              <a:gd name="connsiteY67" fmla="*/ 9577 h 10000"/>
              <a:gd name="connsiteX68" fmla="*/ 1352 w 10000"/>
              <a:gd name="connsiteY68" fmla="*/ 9471 h 10000"/>
              <a:gd name="connsiteX69" fmla="*/ 1067 w 10000"/>
              <a:gd name="connsiteY69" fmla="*/ 9259 h 10000"/>
              <a:gd name="connsiteX70" fmla="*/ 914 w 10000"/>
              <a:gd name="connsiteY70" fmla="*/ 8942 h 10000"/>
              <a:gd name="connsiteX71" fmla="*/ 762 w 10000"/>
              <a:gd name="connsiteY71" fmla="*/ 8638 h 10000"/>
              <a:gd name="connsiteX72" fmla="*/ 610 w 10000"/>
              <a:gd name="connsiteY72" fmla="*/ 8214 h 10000"/>
              <a:gd name="connsiteX73" fmla="*/ 610 w 10000"/>
              <a:gd name="connsiteY73" fmla="*/ 7791 h 10000"/>
              <a:gd name="connsiteX74" fmla="*/ 610 w 10000"/>
              <a:gd name="connsiteY74" fmla="*/ 7262 h 10000"/>
              <a:gd name="connsiteX75" fmla="*/ 610 w 10000"/>
              <a:gd name="connsiteY75" fmla="*/ 6627 h 10000"/>
              <a:gd name="connsiteX76" fmla="*/ 610 w 10000"/>
              <a:gd name="connsiteY76" fmla="*/ 5899 h 10000"/>
              <a:gd name="connsiteX77" fmla="*/ 610 w 10000"/>
              <a:gd name="connsiteY77" fmla="*/ 5476 h 10000"/>
              <a:gd name="connsiteX78" fmla="*/ 610 w 10000"/>
              <a:gd name="connsiteY78" fmla="*/ 5053 h 10000"/>
              <a:gd name="connsiteX79" fmla="*/ 610 w 10000"/>
              <a:gd name="connsiteY79" fmla="*/ 4630 h 10000"/>
              <a:gd name="connsiteX80" fmla="*/ 610 w 10000"/>
              <a:gd name="connsiteY80" fmla="*/ 4206 h 10000"/>
              <a:gd name="connsiteX81" fmla="*/ 610 w 10000"/>
              <a:gd name="connsiteY81" fmla="*/ 3690 h 10000"/>
              <a:gd name="connsiteX82" fmla="*/ 610 w 10000"/>
              <a:gd name="connsiteY82" fmla="*/ 3267 h 10000"/>
              <a:gd name="connsiteX83" fmla="*/ 610 w 10000"/>
              <a:gd name="connsiteY83" fmla="*/ 2950 h 10000"/>
              <a:gd name="connsiteX84" fmla="*/ 610 w 10000"/>
              <a:gd name="connsiteY84" fmla="*/ 2526 h 10000"/>
              <a:gd name="connsiteX85" fmla="*/ 610 w 10000"/>
              <a:gd name="connsiteY85" fmla="*/ 2209 h 10000"/>
              <a:gd name="connsiteX86" fmla="*/ 457 w 10000"/>
              <a:gd name="connsiteY86" fmla="*/ 1892 h 10000"/>
              <a:gd name="connsiteX87" fmla="*/ 457 w 10000"/>
              <a:gd name="connsiteY87" fmla="*/ 1680 h 10000"/>
              <a:gd name="connsiteX88" fmla="*/ 457 w 10000"/>
              <a:gd name="connsiteY88" fmla="*/ 1362 h 10000"/>
              <a:gd name="connsiteX89" fmla="*/ 457 w 10000"/>
              <a:gd name="connsiteY89" fmla="*/ 1164 h 10000"/>
              <a:gd name="connsiteX90" fmla="*/ 457 w 10000"/>
              <a:gd name="connsiteY90" fmla="*/ 1058 h 10000"/>
              <a:gd name="connsiteX91" fmla="*/ 457 w 10000"/>
              <a:gd name="connsiteY91" fmla="*/ 847 h 10000"/>
              <a:gd name="connsiteX92" fmla="*/ 305 w 10000"/>
              <a:gd name="connsiteY92" fmla="*/ 741 h 10000"/>
              <a:gd name="connsiteX93" fmla="*/ 305 w 10000"/>
              <a:gd name="connsiteY93" fmla="*/ 529 h 10000"/>
              <a:gd name="connsiteX94" fmla="*/ 152 w 10000"/>
              <a:gd name="connsiteY94" fmla="*/ 423 h 10000"/>
              <a:gd name="connsiteX95" fmla="*/ 0 w 10000"/>
              <a:gd name="connsiteY95" fmla="*/ 317 h 10000"/>
              <a:gd name="connsiteX96" fmla="*/ 0 w 10000"/>
              <a:gd name="connsiteY96" fmla="*/ 212 h 10000"/>
              <a:gd name="connsiteX97" fmla="*/ 152 w 10000"/>
              <a:gd name="connsiteY97" fmla="*/ 0 h 10000"/>
              <a:gd name="connsiteX98" fmla="*/ 152 w 10000"/>
              <a:gd name="connsiteY98" fmla="*/ 0 h 10000"/>
              <a:gd name="connsiteX99" fmla="*/ 457 w 10000"/>
              <a:gd name="connsiteY99" fmla="*/ 0 h 10000"/>
              <a:gd name="connsiteX100" fmla="*/ 762 w 10000"/>
              <a:gd name="connsiteY100" fmla="*/ 0 h 10000"/>
              <a:gd name="connsiteX101" fmla="*/ 1067 w 10000"/>
              <a:gd name="connsiteY101" fmla="*/ 106 h 10000"/>
              <a:gd name="connsiteX102" fmla="*/ 1352 w 10000"/>
              <a:gd name="connsiteY102" fmla="*/ 212 h 10000"/>
              <a:gd name="connsiteX103" fmla="*/ 1657 w 10000"/>
              <a:gd name="connsiteY103" fmla="*/ 317 h 10000"/>
              <a:gd name="connsiteX104" fmla="*/ 1810 w 10000"/>
              <a:gd name="connsiteY104" fmla="*/ 423 h 10000"/>
              <a:gd name="connsiteX105" fmla="*/ 1962 w 10000"/>
              <a:gd name="connsiteY105" fmla="*/ 423 h 10000"/>
              <a:gd name="connsiteX106" fmla="*/ 1962 w 10000"/>
              <a:gd name="connsiteY106" fmla="*/ 635 h 10000"/>
              <a:gd name="connsiteX107" fmla="*/ 1810 w 10000"/>
              <a:gd name="connsiteY107" fmla="*/ 847 h 10000"/>
              <a:gd name="connsiteX108" fmla="*/ 1810 w 10000"/>
              <a:gd name="connsiteY108" fmla="*/ 952 h 10000"/>
              <a:gd name="connsiteX109" fmla="*/ 1810 w 10000"/>
              <a:gd name="connsiteY109" fmla="*/ 1164 h 10000"/>
              <a:gd name="connsiteX110" fmla="*/ 1657 w 10000"/>
              <a:gd name="connsiteY110" fmla="*/ 1362 h 10000"/>
              <a:gd name="connsiteX111" fmla="*/ 1657 w 10000"/>
              <a:gd name="connsiteY111" fmla="*/ 1574 h 10000"/>
              <a:gd name="connsiteX112" fmla="*/ 1657 w 10000"/>
              <a:gd name="connsiteY112" fmla="*/ 1892 h 10000"/>
              <a:gd name="connsiteX113" fmla="*/ 1657 w 10000"/>
              <a:gd name="connsiteY113" fmla="*/ 2315 h 10000"/>
              <a:gd name="connsiteX114" fmla="*/ 1505 w 10000"/>
              <a:gd name="connsiteY114" fmla="*/ 2844 h 10000"/>
              <a:gd name="connsiteX115" fmla="*/ 1505 w 10000"/>
              <a:gd name="connsiteY115" fmla="*/ 3373 h 10000"/>
              <a:gd name="connsiteX116" fmla="*/ 1505 w 10000"/>
              <a:gd name="connsiteY116" fmla="*/ 3373 h 10000"/>
              <a:gd name="connsiteX0-1" fmla="*/ 1505 w 10000"/>
              <a:gd name="connsiteY0-2" fmla="*/ 3373 h 10000"/>
              <a:gd name="connsiteX1-3" fmla="*/ 1505 w 10000"/>
              <a:gd name="connsiteY1-4" fmla="*/ 3889 h 10000"/>
              <a:gd name="connsiteX2-5" fmla="*/ 1505 w 10000"/>
              <a:gd name="connsiteY2-6" fmla="*/ 4312 h 10000"/>
              <a:gd name="connsiteX3-7" fmla="*/ 1505 w 10000"/>
              <a:gd name="connsiteY3-8" fmla="*/ 4735 h 10000"/>
              <a:gd name="connsiteX4-9" fmla="*/ 1505 w 10000"/>
              <a:gd name="connsiteY4-10" fmla="*/ 5159 h 10000"/>
              <a:gd name="connsiteX5-11" fmla="*/ 1505 w 10000"/>
              <a:gd name="connsiteY5-12" fmla="*/ 5582 h 10000"/>
              <a:gd name="connsiteX6-13" fmla="*/ 1505 w 10000"/>
              <a:gd name="connsiteY6-14" fmla="*/ 5899 h 10000"/>
              <a:gd name="connsiteX7-15" fmla="*/ 1505 w 10000"/>
              <a:gd name="connsiteY7-16" fmla="*/ 6217 h 10000"/>
              <a:gd name="connsiteX8-17" fmla="*/ 1505 w 10000"/>
              <a:gd name="connsiteY8-18" fmla="*/ 6415 h 10000"/>
              <a:gd name="connsiteX9-19" fmla="*/ 1352 w 10000"/>
              <a:gd name="connsiteY9-20" fmla="*/ 6944 h 10000"/>
              <a:gd name="connsiteX10-21" fmla="*/ 1352 w 10000"/>
              <a:gd name="connsiteY10-22" fmla="*/ 7368 h 10000"/>
              <a:gd name="connsiteX11-23" fmla="*/ 1505 w 10000"/>
              <a:gd name="connsiteY11-24" fmla="*/ 7685 h 10000"/>
              <a:gd name="connsiteX12-25" fmla="*/ 1505 w 10000"/>
              <a:gd name="connsiteY12-26" fmla="*/ 8003 h 10000"/>
              <a:gd name="connsiteX13-27" fmla="*/ 1657 w 10000"/>
              <a:gd name="connsiteY13-28" fmla="*/ 8320 h 10000"/>
              <a:gd name="connsiteX14-29" fmla="*/ 1810 w 10000"/>
              <a:gd name="connsiteY14-30" fmla="*/ 8638 h 10000"/>
              <a:gd name="connsiteX15-31" fmla="*/ 1962 w 10000"/>
              <a:gd name="connsiteY15-32" fmla="*/ 8836 h 10000"/>
              <a:gd name="connsiteX16-33" fmla="*/ 2267 w 10000"/>
              <a:gd name="connsiteY16-34" fmla="*/ 8942 h 10000"/>
              <a:gd name="connsiteX17-35" fmla="*/ 2571 w 10000"/>
              <a:gd name="connsiteY17-36" fmla="*/ 9048 h 10000"/>
              <a:gd name="connsiteX18-37" fmla="*/ 3029 w 10000"/>
              <a:gd name="connsiteY18-38" fmla="*/ 9153 h 10000"/>
              <a:gd name="connsiteX19-39" fmla="*/ 3638 w 10000"/>
              <a:gd name="connsiteY19-40" fmla="*/ 9259 h 10000"/>
              <a:gd name="connsiteX20-41" fmla="*/ 4248 w 10000"/>
              <a:gd name="connsiteY20-42" fmla="*/ 9259 h 10000"/>
              <a:gd name="connsiteX21-43" fmla="*/ 4838 w 10000"/>
              <a:gd name="connsiteY21-44" fmla="*/ 9259 h 10000"/>
              <a:gd name="connsiteX22-45" fmla="*/ 5448 w 10000"/>
              <a:gd name="connsiteY22-46" fmla="*/ 9259 h 10000"/>
              <a:gd name="connsiteX23-47" fmla="*/ 5905 w 10000"/>
              <a:gd name="connsiteY23-48" fmla="*/ 9259 h 10000"/>
              <a:gd name="connsiteX24-49" fmla="*/ 6362 w 10000"/>
              <a:gd name="connsiteY24-50" fmla="*/ 9153 h 10000"/>
              <a:gd name="connsiteX25-51" fmla="*/ 7124 w 10000"/>
              <a:gd name="connsiteY25-52" fmla="*/ 9048 h 10000"/>
              <a:gd name="connsiteX26-53" fmla="*/ 7733 w 10000"/>
              <a:gd name="connsiteY26-54" fmla="*/ 8942 h 10000"/>
              <a:gd name="connsiteX27-55" fmla="*/ 7886 w 10000"/>
              <a:gd name="connsiteY27-56" fmla="*/ 8836 h 10000"/>
              <a:gd name="connsiteX28-57" fmla="*/ 8038 w 10000"/>
              <a:gd name="connsiteY28-58" fmla="*/ 8743 h 10000"/>
              <a:gd name="connsiteX29-59" fmla="*/ 8190 w 10000"/>
              <a:gd name="connsiteY29-60" fmla="*/ 8638 h 10000"/>
              <a:gd name="connsiteX30-61" fmla="*/ 8343 w 10000"/>
              <a:gd name="connsiteY30-62" fmla="*/ 8532 h 10000"/>
              <a:gd name="connsiteX31-63" fmla="*/ 8476 w 10000"/>
              <a:gd name="connsiteY31-64" fmla="*/ 8108 h 10000"/>
              <a:gd name="connsiteX32-65" fmla="*/ 8629 w 10000"/>
              <a:gd name="connsiteY32-66" fmla="*/ 7685 h 10000"/>
              <a:gd name="connsiteX33-67" fmla="*/ 8781 w 10000"/>
              <a:gd name="connsiteY33-68" fmla="*/ 7474 h 10000"/>
              <a:gd name="connsiteX34-69" fmla="*/ 8781 w 10000"/>
              <a:gd name="connsiteY34-70" fmla="*/ 7262 h 10000"/>
              <a:gd name="connsiteX35-71" fmla="*/ 8781 w 10000"/>
              <a:gd name="connsiteY35-72" fmla="*/ 7050 h 10000"/>
              <a:gd name="connsiteX36-73" fmla="*/ 8781 w 10000"/>
              <a:gd name="connsiteY36-74" fmla="*/ 6944 h 10000"/>
              <a:gd name="connsiteX37-75" fmla="*/ 8933 w 10000"/>
              <a:gd name="connsiteY37-76" fmla="*/ 6839 h 10000"/>
              <a:gd name="connsiteX38-77" fmla="*/ 8933 w 10000"/>
              <a:gd name="connsiteY38-78" fmla="*/ 6733 h 10000"/>
              <a:gd name="connsiteX39-79" fmla="*/ 8933 w 10000"/>
              <a:gd name="connsiteY39-80" fmla="*/ 6733 h 10000"/>
              <a:gd name="connsiteX40-81" fmla="*/ 9086 w 10000"/>
              <a:gd name="connsiteY40-82" fmla="*/ 6733 h 10000"/>
              <a:gd name="connsiteX41-83" fmla="*/ 9238 w 10000"/>
              <a:gd name="connsiteY41-84" fmla="*/ 6733 h 10000"/>
              <a:gd name="connsiteX42-85" fmla="*/ 9238 w 10000"/>
              <a:gd name="connsiteY42-86" fmla="*/ 6839 h 10000"/>
              <a:gd name="connsiteX43-87" fmla="*/ 9390 w 10000"/>
              <a:gd name="connsiteY43-88" fmla="*/ 6944 h 10000"/>
              <a:gd name="connsiteX44-89" fmla="*/ 9390 w 10000"/>
              <a:gd name="connsiteY44-90" fmla="*/ 7156 h 10000"/>
              <a:gd name="connsiteX45-91" fmla="*/ 9390 w 10000"/>
              <a:gd name="connsiteY45-92" fmla="*/ 7262 h 10000"/>
              <a:gd name="connsiteX46-93" fmla="*/ 9390 w 10000"/>
              <a:gd name="connsiteY46-94" fmla="*/ 7474 h 10000"/>
              <a:gd name="connsiteX47-95" fmla="*/ 9543 w 10000"/>
              <a:gd name="connsiteY47-96" fmla="*/ 7897 h 10000"/>
              <a:gd name="connsiteX48-97" fmla="*/ 9543 w 10000"/>
              <a:gd name="connsiteY48-98" fmla="*/ 8214 h 10000"/>
              <a:gd name="connsiteX49-99" fmla="*/ 9695 w 10000"/>
              <a:gd name="connsiteY49-100" fmla="*/ 8532 h 10000"/>
              <a:gd name="connsiteX50-101" fmla="*/ 9848 w 10000"/>
              <a:gd name="connsiteY50-102" fmla="*/ 8743 h 10000"/>
              <a:gd name="connsiteX51-103" fmla="*/ 10000 w 10000"/>
              <a:gd name="connsiteY51-104" fmla="*/ 8942 h 10000"/>
              <a:gd name="connsiteX52-105" fmla="*/ 10000 w 10000"/>
              <a:gd name="connsiteY52-106" fmla="*/ 9153 h 10000"/>
              <a:gd name="connsiteX53-107" fmla="*/ 9848 w 10000"/>
              <a:gd name="connsiteY53-108" fmla="*/ 9365 h 10000"/>
              <a:gd name="connsiteX54-109" fmla="*/ 9543 w 10000"/>
              <a:gd name="connsiteY54-110" fmla="*/ 9471 h 10000"/>
              <a:gd name="connsiteX55-111" fmla="*/ 9238 w 10000"/>
              <a:gd name="connsiteY55-112" fmla="*/ 9577 h 10000"/>
              <a:gd name="connsiteX56-113" fmla="*/ 8781 w 10000"/>
              <a:gd name="connsiteY56-114" fmla="*/ 9683 h 10000"/>
              <a:gd name="connsiteX57-115" fmla="*/ 8343 w 10000"/>
              <a:gd name="connsiteY57-116" fmla="*/ 9788 h 10000"/>
              <a:gd name="connsiteX58-117" fmla="*/ 7886 w 10000"/>
              <a:gd name="connsiteY58-118" fmla="*/ 9894 h 10000"/>
              <a:gd name="connsiteX59-119" fmla="*/ 7276 w 10000"/>
              <a:gd name="connsiteY59-120" fmla="*/ 9894 h 10000"/>
              <a:gd name="connsiteX60-121" fmla="*/ 6514 w 10000"/>
              <a:gd name="connsiteY60-122" fmla="*/ 10000 h 10000"/>
              <a:gd name="connsiteX61-123" fmla="*/ 5752 w 10000"/>
              <a:gd name="connsiteY61-124" fmla="*/ 10000 h 10000"/>
              <a:gd name="connsiteX62-125" fmla="*/ 4838 w 10000"/>
              <a:gd name="connsiteY62-126" fmla="*/ 10000 h 10000"/>
              <a:gd name="connsiteX63-127" fmla="*/ 4095 w 10000"/>
              <a:gd name="connsiteY63-128" fmla="*/ 10000 h 10000"/>
              <a:gd name="connsiteX64-129" fmla="*/ 3333 w 10000"/>
              <a:gd name="connsiteY64-130" fmla="*/ 9894 h 10000"/>
              <a:gd name="connsiteX65-131" fmla="*/ 2724 w 10000"/>
              <a:gd name="connsiteY65-132" fmla="*/ 9894 h 10000"/>
              <a:gd name="connsiteX66-133" fmla="*/ 2267 w 10000"/>
              <a:gd name="connsiteY66-134" fmla="*/ 9788 h 10000"/>
              <a:gd name="connsiteX67-135" fmla="*/ 1810 w 10000"/>
              <a:gd name="connsiteY67-136" fmla="*/ 9577 h 10000"/>
              <a:gd name="connsiteX68-137" fmla="*/ 1352 w 10000"/>
              <a:gd name="connsiteY68-138" fmla="*/ 9471 h 10000"/>
              <a:gd name="connsiteX69-139" fmla="*/ 1067 w 10000"/>
              <a:gd name="connsiteY69-140" fmla="*/ 9259 h 10000"/>
              <a:gd name="connsiteX70-141" fmla="*/ 914 w 10000"/>
              <a:gd name="connsiteY70-142" fmla="*/ 8942 h 10000"/>
              <a:gd name="connsiteX71-143" fmla="*/ 762 w 10000"/>
              <a:gd name="connsiteY71-144" fmla="*/ 8638 h 10000"/>
              <a:gd name="connsiteX72-145" fmla="*/ 610 w 10000"/>
              <a:gd name="connsiteY72-146" fmla="*/ 8214 h 10000"/>
              <a:gd name="connsiteX73-147" fmla="*/ 610 w 10000"/>
              <a:gd name="connsiteY73-148" fmla="*/ 7791 h 10000"/>
              <a:gd name="connsiteX74-149" fmla="*/ 610 w 10000"/>
              <a:gd name="connsiteY74-150" fmla="*/ 7262 h 10000"/>
              <a:gd name="connsiteX75-151" fmla="*/ 610 w 10000"/>
              <a:gd name="connsiteY75-152" fmla="*/ 6627 h 10000"/>
              <a:gd name="connsiteX76-153" fmla="*/ 610 w 10000"/>
              <a:gd name="connsiteY76-154" fmla="*/ 5899 h 10000"/>
              <a:gd name="connsiteX77-155" fmla="*/ 610 w 10000"/>
              <a:gd name="connsiteY77-156" fmla="*/ 5476 h 10000"/>
              <a:gd name="connsiteX78-157" fmla="*/ 610 w 10000"/>
              <a:gd name="connsiteY78-158" fmla="*/ 5053 h 10000"/>
              <a:gd name="connsiteX79-159" fmla="*/ 610 w 10000"/>
              <a:gd name="connsiteY79-160" fmla="*/ 4630 h 10000"/>
              <a:gd name="connsiteX80-161" fmla="*/ 610 w 10000"/>
              <a:gd name="connsiteY80-162" fmla="*/ 4206 h 10000"/>
              <a:gd name="connsiteX81-163" fmla="*/ 610 w 10000"/>
              <a:gd name="connsiteY81-164" fmla="*/ 3690 h 10000"/>
              <a:gd name="connsiteX82-165" fmla="*/ 610 w 10000"/>
              <a:gd name="connsiteY82-166" fmla="*/ 3267 h 10000"/>
              <a:gd name="connsiteX83-167" fmla="*/ 610 w 10000"/>
              <a:gd name="connsiteY83-168" fmla="*/ 2950 h 10000"/>
              <a:gd name="connsiteX84-169" fmla="*/ 610 w 10000"/>
              <a:gd name="connsiteY84-170" fmla="*/ 2526 h 10000"/>
              <a:gd name="connsiteX85-171" fmla="*/ 610 w 10000"/>
              <a:gd name="connsiteY85-172" fmla="*/ 2209 h 10000"/>
              <a:gd name="connsiteX86-173" fmla="*/ 457 w 10000"/>
              <a:gd name="connsiteY86-174" fmla="*/ 1892 h 10000"/>
              <a:gd name="connsiteX87-175" fmla="*/ 457 w 10000"/>
              <a:gd name="connsiteY87-176" fmla="*/ 1680 h 10000"/>
              <a:gd name="connsiteX88-177" fmla="*/ 457 w 10000"/>
              <a:gd name="connsiteY88-178" fmla="*/ 1362 h 10000"/>
              <a:gd name="connsiteX89-179" fmla="*/ 457 w 10000"/>
              <a:gd name="connsiteY89-180" fmla="*/ 1164 h 10000"/>
              <a:gd name="connsiteX90-181" fmla="*/ 457 w 10000"/>
              <a:gd name="connsiteY90-182" fmla="*/ 1058 h 10000"/>
              <a:gd name="connsiteX91-183" fmla="*/ 457 w 10000"/>
              <a:gd name="connsiteY91-184" fmla="*/ 847 h 10000"/>
              <a:gd name="connsiteX92-185" fmla="*/ 305 w 10000"/>
              <a:gd name="connsiteY92-186" fmla="*/ 741 h 10000"/>
              <a:gd name="connsiteX93-187" fmla="*/ 305 w 10000"/>
              <a:gd name="connsiteY93-188" fmla="*/ 529 h 10000"/>
              <a:gd name="connsiteX94-189" fmla="*/ 152 w 10000"/>
              <a:gd name="connsiteY94-190" fmla="*/ 423 h 10000"/>
              <a:gd name="connsiteX95-191" fmla="*/ 0 w 10000"/>
              <a:gd name="connsiteY95-192" fmla="*/ 317 h 10000"/>
              <a:gd name="connsiteX96-193" fmla="*/ 0 w 10000"/>
              <a:gd name="connsiteY96-194" fmla="*/ 212 h 10000"/>
              <a:gd name="connsiteX97-195" fmla="*/ 152 w 10000"/>
              <a:gd name="connsiteY97-196" fmla="*/ 0 h 10000"/>
              <a:gd name="connsiteX98-197" fmla="*/ 457 w 10000"/>
              <a:gd name="connsiteY98-198" fmla="*/ 0 h 10000"/>
              <a:gd name="connsiteX99-199" fmla="*/ 762 w 10000"/>
              <a:gd name="connsiteY99-200" fmla="*/ 0 h 10000"/>
              <a:gd name="connsiteX100-201" fmla="*/ 1067 w 10000"/>
              <a:gd name="connsiteY100-202" fmla="*/ 106 h 10000"/>
              <a:gd name="connsiteX101-203" fmla="*/ 1352 w 10000"/>
              <a:gd name="connsiteY101-204" fmla="*/ 212 h 10000"/>
              <a:gd name="connsiteX102-205" fmla="*/ 1657 w 10000"/>
              <a:gd name="connsiteY102-206" fmla="*/ 317 h 10000"/>
              <a:gd name="connsiteX103-207" fmla="*/ 1810 w 10000"/>
              <a:gd name="connsiteY103-208" fmla="*/ 423 h 10000"/>
              <a:gd name="connsiteX104-209" fmla="*/ 1962 w 10000"/>
              <a:gd name="connsiteY104-210" fmla="*/ 423 h 10000"/>
              <a:gd name="connsiteX105-211" fmla="*/ 1962 w 10000"/>
              <a:gd name="connsiteY105-212" fmla="*/ 635 h 10000"/>
              <a:gd name="connsiteX106-213" fmla="*/ 1810 w 10000"/>
              <a:gd name="connsiteY106-214" fmla="*/ 847 h 10000"/>
              <a:gd name="connsiteX107-215" fmla="*/ 1810 w 10000"/>
              <a:gd name="connsiteY107-216" fmla="*/ 952 h 10000"/>
              <a:gd name="connsiteX108-217" fmla="*/ 1810 w 10000"/>
              <a:gd name="connsiteY108-218" fmla="*/ 1164 h 10000"/>
              <a:gd name="connsiteX109-219" fmla="*/ 1657 w 10000"/>
              <a:gd name="connsiteY109-220" fmla="*/ 1362 h 10000"/>
              <a:gd name="connsiteX110-221" fmla="*/ 1657 w 10000"/>
              <a:gd name="connsiteY110-222" fmla="*/ 1574 h 10000"/>
              <a:gd name="connsiteX111-223" fmla="*/ 1657 w 10000"/>
              <a:gd name="connsiteY111-224" fmla="*/ 1892 h 10000"/>
              <a:gd name="connsiteX112-225" fmla="*/ 1657 w 10000"/>
              <a:gd name="connsiteY112-226" fmla="*/ 2315 h 10000"/>
              <a:gd name="connsiteX113-227" fmla="*/ 1505 w 10000"/>
              <a:gd name="connsiteY113-228" fmla="*/ 2844 h 10000"/>
              <a:gd name="connsiteX114-229" fmla="*/ 1505 w 10000"/>
              <a:gd name="connsiteY114-230" fmla="*/ 3373 h 10000"/>
              <a:gd name="connsiteX115-231" fmla="*/ 1505 w 10000"/>
              <a:gd name="connsiteY115-232" fmla="*/ 3373 h 10000"/>
              <a:gd name="connsiteX0-233" fmla="*/ 1505 w 10000"/>
              <a:gd name="connsiteY0-234" fmla="*/ 3373 h 10000"/>
              <a:gd name="connsiteX1-235" fmla="*/ 1505 w 10000"/>
              <a:gd name="connsiteY1-236" fmla="*/ 3889 h 10000"/>
              <a:gd name="connsiteX2-237" fmla="*/ 1505 w 10000"/>
              <a:gd name="connsiteY2-238" fmla="*/ 4312 h 10000"/>
              <a:gd name="connsiteX3-239" fmla="*/ 1505 w 10000"/>
              <a:gd name="connsiteY3-240" fmla="*/ 4735 h 10000"/>
              <a:gd name="connsiteX4-241" fmla="*/ 1505 w 10000"/>
              <a:gd name="connsiteY4-242" fmla="*/ 5159 h 10000"/>
              <a:gd name="connsiteX5-243" fmla="*/ 1505 w 10000"/>
              <a:gd name="connsiteY5-244" fmla="*/ 5582 h 10000"/>
              <a:gd name="connsiteX6-245" fmla="*/ 1505 w 10000"/>
              <a:gd name="connsiteY6-246" fmla="*/ 5899 h 10000"/>
              <a:gd name="connsiteX7-247" fmla="*/ 1505 w 10000"/>
              <a:gd name="connsiteY7-248" fmla="*/ 6217 h 10000"/>
              <a:gd name="connsiteX8-249" fmla="*/ 1505 w 10000"/>
              <a:gd name="connsiteY8-250" fmla="*/ 6415 h 10000"/>
              <a:gd name="connsiteX9-251" fmla="*/ 1352 w 10000"/>
              <a:gd name="connsiteY9-252" fmla="*/ 6944 h 10000"/>
              <a:gd name="connsiteX10-253" fmla="*/ 1352 w 10000"/>
              <a:gd name="connsiteY10-254" fmla="*/ 7368 h 10000"/>
              <a:gd name="connsiteX11-255" fmla="*/ 1505 w 10000"/>
              <a:gd name="connsiteY11-256" fmla="*/ 7685 h 10000"/>
              <a:gd name="connsiteX12-257" fmla="*/ 1505 w 10000"/>
              <a:gd name="connsiteY12-258" fmla="*/ 8003 h 10000"/>
              <a:gd name="connsiteX13-259" fmla="*/ 1657 w 10000"/>
              <a:gd name="connsiteY13-260" fmla="*/ 8320 h 10000"/>
              <a:gd name="connsiteX14-261" fmla="*/ 1810 w 10000"/>
              <a:gd name="connsiteY14-262" fmla="*/ 8638 h 10000"/>
              <a:gd name="connsiteX15-263" fmla="*/ 1962 w 10000"/>
              <a:gd name="connsiteY15-264" fmla="*/ 8836 h 10000"/>
              <a:gd name="connsiteX16-265" fmla="*/ 2267 w 10000"/>
              <a:gd name="connsiteY16-266" fmla="*/ 8942 h 10000"/>
              <a:gd name="connsiteX17-267" fmla="*/ 2571 w 10000"/>
              <a:gd name="connsiteY17-268" fmla="*/ 9048 h 10000"/>
              <a:gd name="connsiteX18-269" fmla="*/ 3029 w 10000"/>
              <a:gd name="connsiteY18-270" fmla="*/ 9153 h 10000"/>
              <a:gd name="connsiteX19-271" fmla="*/ 3638 w 10000"/>
              <a:gd name="connsiteY19-272" fmla="*/ 9259 h 10000"/>
              <a:gd name="connsiteX20-273" fmla="*/ 4248 w 10000"/>
              <a:gd name="connsiteY20-274" fmla="*/ 9259 h 10000"/>
              <a:gd name="connsiteX21-275" fmla="*/ 4838 w 10000"/>
              <a:gd name="connsiteY21-276" fmla="*/ 9259 h 10000"/>
              <a:gd name="connsiteX22-277" fmla="*/ 5448 w 10000"/>
              <a:gd name="connsiteY22-278" fmla="*/ 9259 h 10000"/>
              <a:gd name="connsiteX23-279" fmla="*/ 5905 w 10000"/>
              <a:gd name="connsiteY23-280" fmla="*/ 9259 h 10000"/>
              <a:gd name="connsiteX24-281" fmla="*/ 6362 w 10000"/>
              <a:gd name="connsiteY24-282" fmla="*/ 9153 h 10000"/>
              <a:gd name="connsiteX25-283" fmla="*/ 7124 w 10000"/>
              <a:gd name="connsiteY25-284" fmla="*/ 9048 h 10000"/>
              <a:gd name="connsiteX26-285" fmla="*/ 7733 w 10000"/>
              <a:gd name="connsiteY26-286" fmla="*/ 8942 h 10000"/>
              <a:gd name="connsiteX27-287" fmla="*/ 7886 w 10000"/>
              <a:gd name="connsiteY27-288" fmla="*/ 8836 h 10000"/>
              <a:gd name="connsiteX28-289" fmla="*/ 8038 w 10000"/>
              <a:gd name="connsiteY28-290" fmla="*/ 8743 h 10000"/>
              <a:gd name="connsiteX29-291" fmla="*/ 8190 w 10000"/>
              <a:gd name="connsiteY29-292" fmla="*/ 8638 h 10000"/>
              <a:gd name="connsiteX30-293" fmla="*/ 8343 w 10000"/>
              <a:gd name="connsiteY30-294" fmla="*/ 8532 h 10000"/>
              <a:gd name="connsiteX31-295" fmla="*/ 8476 w 10000"/>
              <a:gd name="connsiteY31-296" fmla="*/ 8108 h 10000"/>
              <a:gd name="connsiteX32-297" fmla="*/ 8629 w 10000"/>
              <a:gd name="connsiteY32-298" fmla="*/ 7685 h 10000"/>
              <a:gd name="connsiteX33-299" fmla="*/ 8781 w 10000"/>
              <a:gd name="connsiteY33-300" fmla="*/ 7474 h 10000"/>
              <a:gd name="connsiteX34-301" fmla="*/ 8781 w 10000"/>
              <a:gd name="connsiteY34-302" fmla="*/ 7262 h 10000"/>
              <a:gd name="connsiteX35-303" fmla="*/ 8781 w 10000"/>
              <a:gd name="connsiteY35-304" fmla="*/ 7050 h 10000"/>
              <a:gd name="connsiteX36-305" fmla="*/ 8781 w 10000"/>
              <a:gd name="connsiteY36-306" fmla="*/ 6944 h 10000"/>
              <a:gd name="connsiteX37-307" fmla="*/ 8933 w 10000"/>
              <a:gd name="connsiteY37-308" fmla="*/ 6839 h 10000"/>
              <a:gd name="connsiteX38-309" fmla="*/ 8933 w 10000"/>
              <a:gd name="connsiteY38-310" fmla="*/ 6733 h 10000"/>
              <a:gd name="connsiteX39-311" fmla="*/ 8933 w 10000"/>
              <a:gd name="connsiteY39-312" fmla="*/ 6733 h 10000"/>
              <a:gd name="connsiteX40-313" fmla="*/ 9086 w 10000"/>
              <a:gd name="connsiteY40-314" fmla="*/ 6733 h 10000"/>
              <a:gd name="connsiteX41-315" fmla="*/ 9238 w 10000"/>
              <a:gd name="connsiteY41-316" fmla="*/ 6733 h 10000"/>
              <a:gd name="connsiteX42-317" fmla="*/ 9238 w 10000"/>
              <a:gd name="connsiteY42-318" fmla="*/ 6839 h 10000"/>
              <a:gd name="connsiteX43-319" fmla="*/ 9390 w 10000"/>
              <a:gd name="connsiteY43-320" fmla="*/ 6944 h 10000"/>
              <a:gd name="connsiteX44-321" fmla="*/ 9390 w 10000"/>
              <a:gd name="connsiteY44-322" fmla="*/ 7156 h 10000"/>
              <a:gd name="connsiteX45-323" fmla="*/ 9390 w 10000"/>
              <a:gd name="connsiteY45-324" fmla="*/ 7262 h 10000"/>
              <a:gd name="connsiteX46-325" fmla="*/ 9390 w 10000"/>
              <a:gd name="connsiteY46-326" fmla="*/ 7474 h 10000"/>
              <a:gd name="connsiteX47-327" fmla="*/ 9543 w 10000"/>
              <a:gd name="connsiteY47-328" fmla="*/ 7897 h 10000"/>
              <a:gd name="connsiteX48-329" fmla="*/ 9543 w 10000"/>
              <a:gd name="connsiteY48-330" fmla="*/ 8214 h 10000"/>
              <a:gd name="connsiteX49-331" fmla="*/ 9695 w 10000"/>
              <a:gd name="connsiteY49-332" fmla="*/ 8532 h 10000"/>
              <a:gd name="connsiteX50-333" fmla="*/ 9848 w 10000"/>
              <a:gd name="connsiteY50-334" fmla="*/ 8743 h 10000"/>
              <a:gd name="connsiteX51-335" fmla="*/ 10000 w 10000"/>
              <a:gd name="connsiteY51-336" fmla="*/ 8942 h 10000"/>
              <a:gd name="connsiteX52-337" fmla="*/ 10000 w 10000"/>
              <a:gd name="connsiteY52-338" fmla="*/ 9153 h 10000"/>
              <a:gd name="connsiteX53-339" fmla="*/ 9848 w 10000"/>
              <a:gd name="connsiteY53-340" fmla="*/ 9365 h 10000"/>
              <a:gd name="connsiteX54-341" fmla="*/ 9543 w 10000"/>
              <a:gd name="connsiteY54-342" fmla="*/ 9471 h 10000"/>
              <a:gd name="connsiteX55-343" fmla="*/ 9238 w 10000"/>
              <a:gd name="connsiteY55-344" fmla="*/ 9577 h 10000"/>
              <a:gd name="connsiteX56-345" fmla="*/ 8781 w 10000"/>
              <a:gd name="connsiteY56-346" fmla="*/ 9683 h 10000"/>
              <a:gd name="connsiteX57-347" fmla="*/ 8343 w 10000"/>
              <a:gd name="connsiteY57-348" fmla="*/ 9788 h 10000"/>
              <a:gd name="connsiteX58-349" fmla="*/ 7886 w 10000"/>
              <a:gd name="connsiteY58-350" fmla="*/ 9894 h 10000"/>
              <a:gd name="connsiteX59-351" fmla="*/ 7276 w 10000"/>
              <a:gd name="connsiteY59-352" fmla="*/ 9894 h 10000"/>
              <a:gd name="connsiteX60-353" fmla="*/ 6514 w 10000"/>
              <a:gd name="connsiteY60-354" fmla="*/ 10000 h 10000"/>
              <a:gd name="connsiteX61-355" fmla="*/ 5752 w 10000"/>
              <a:gd name="connsiteY61-356" fmla="*/ 10000 h 10000"/>
              <a:gd name="connsiteX62-357" fmla="*/ 4838 w 10000"/>
              <a:gd name="connsiteY62-358" fmla="*/ 10000 h 10000"/>
              <a:gd name="connsiteX63-359" fmla="*/ 4095 w 10000"/>
              <a:gd name="connsiteY63-360" fmla="*/ 10000 h 10000"/>
              <a:gd name="connsiteX64-361" fmla="*/ 3333 w 10000"/>
              <a:gd name="connsiteY64-362" fmla="*/ 9894 h 10000"/>
              <a:gd name="connsiteX65-363" fmla="*/ 2724 w 10000"/>
              <a:gd name="connsiteY65-364" fmla="*/ 9894 h 10000"/>
              <a:gd name="connsiteX66-365" fmla="*/ 2267 w 10000"/>
              <a:gd name="connsiteY66-366" fmla="*/ 9788 h 10000"/>
              <a:gd name="connsiteX67-367" fmla="*/ 1810 w 10000"/>
              <a:gd name="connsiteY67-368" fmla="*/ 9577 h 10000"/>
              <a:gd name="connsiteX68-369" fmla="*/ 1352 w 10000"/>
              <a:gd name="connsiteY68-370" fmla="*/ 9471 h 10000"/>
              <a:gd name="connsiteX69-371" fmla="*/ 1067 w 10000"/>
              <a:gd name="connsiteY69-372" fmla="*/ 9259 h 10000"/>
              <a:gd name="connsiteX70-373" fmla="*/ 914 w 10000"/>
              <a:gd name="connsiteY70-374" fmla="*/ 8942 h 10000"/>
              <a:gd name="connsiteX71-375" fmla="*/ 762 w 10000"/>
              <a:gd name="connsiteY71-376" fmla="*/ 8638 h 10000"/>
              <a:gd name="connsiteX72-377" fmla="*/ 610 w 10000"/>
              <a:gd name="connsiteY72-378" fmla="*/ 8214 h 10000"/>
              <a:gd name="connsiteX73-379" fmla="*/ 610 w 10000"/>
              <a:gd name="connsiteY73-380" fmla="*/ 7791 h 10000"/>
              <a:gd name="connsiteX74-381" fmla="*/ 610 w 10000"/>
              <a:gd name="connsiteY74-382" fmla="*/ 7262 h 10000"/>
              <a:gd name="connsiteX75-383" fmla="*/ 610 w 10000"/>
              <a:gd name="connsiteY75-384" fmla="*/ 6627 h 10000"/>
              <a:gd name="connsiteX76-385" fmla="*/ 610 w 10000"/>
              <a:gd name="connsiteY76-386" fmla="*/ 5899 h 10000"/>
              <a:gd name="connsiteX77-387" fmla="*/ 610 w 10000"/>
              <a:gd name="connsiteY77-388" fmla="*/ 5476 h 10000"/>
              <a:gd name="connsiteX78-389" fmla="*/ 610 w 10000"/>
              <a:gd name="connsiteY78-390" fmla="*/ 5053 h 10000"/>
              <a:gd name="connsiteX79-391" fmla="*/ 610 w 10000"/>
              <a:gd name="connsiteY79-392" fmla="*/ 4630 h 10000"/>
              <a:gd name="connsiteX80-393" fmla="*/ 610 w 10000"/>
              <a:gd name="connsiteY80-394" fmla="*/ 4206 h 10000"/>
              <a:gd name="connsiteX81-395" fmla="*/ 610 w 10000"/>
              <a:gd name="connsiteY81-396" fmla="*/ 3690 h 10000"/>
              <a:gd name="connsiteX82-397" fmla="*/ 610 w 10000"/>
              <a:gd name="connsiteY82-398" fmla="*/ 3267 h 10000"/>
              <a:gd name="connsiteX83-399" fmla="*/ 610 w 10000"/>
              <a:gd name="connsiteY83-400" fmla="*/ 2950 h 10000"/>
              <a:gd name="connsiteX84-401" fmla="*/ 610 w 10000"/>
              <a:gd name="connsiteY84-402" fmla="*/ 2526 h 10000"/>
              <a:gd name="connsiteX85-403" fmla="*/ 610 w 10000"/>
              <a:gd name="connsiteY85-404" fmla="*/ 2209 h 10000"/>
              <a:gd name="connsiteX86-405" fmla="*/ 457 w 10000"/>
              <a:gd name="connsiteY86-406" fmla="*/ 1892 h 10000"/>
              <a:gd name="connsiteX87-407" fmla="*/ 457 w 10000"/>
              <a:gd name="connsiteY87-408" fmla="*/ 1680 h 10000"/>
              <a:gd name="connsiteX88-409" fmla="*/ 457 w 10000"/>
              <a:gd name="connsiteY88-410" fmla="*/ 1362 h 10000"/>
              <a:gd name="connsiteX89-411" fmla="*/ 457 w 10000"/>
              <a:gd name="connsiteY89-412" fmla="*/ 1164 h 10000"/>
              <a:gd name="connsiteX90-413" fmla="*/ 457 w 10000"/>
              <a:gd name="connsiteY90-414" fmla="*/ 1058 h 10000"/>
              <a:gd name="connsiteX91-415" fmla="*/ 457 w 10000"/>
              <a:gd name="connsiteY91-416" fmla="*/ 847 h 10000"/>
              <a:gd name="connsiteX92-417" fmla="*/ 305 w 10000"/>
              <a:gd name="connsiteY92-418" fmla="*/ 741 h 10000"/>
              <a:gd name="connsiteX93-419" fmla="*/ 305 w 10000"/>
              <a:gd name="connsiteY93-420" fmla="*/ 529 h 10000"/>
              <a:gd name="connsiteX94-421" fmla="*/ 152 w 10000"/>
              <a:gd name="connsiteY94-422" fmla="*/ 423 h 10000"/>
              <a:gd name="connsiteX95-423" fmla="*/ 0 w 10000"/>
              <a:gd name="connsiteY95-424" fmla="*/ 317 h 10000"/>
              <a:gd name="connsiteX96-425" fmla="*/ 0 w 10000"/>
              <a:gd name="connsiteY96-426" fmla="*/ 212 h 10000"/>
              <a:gd name="connsiteX97-427" fmla="*/ 457 w 10000"/>
              <a:gd name="connsiteY97-428" fmla="*/ 0 h 10000"/>
              <a:gd name="connsiteX98-429" fmla="*/ 762 w 10000"/>
              <a:gd name="connsiteY98-430" fmla="*/ 0 h 10000"/>
              <a:gd name="connsiteX99-431" fmla="*/ 1067 w 10000"/>
              <a:gd name="connsiteY99-432" fmla="*/ 106 h 10000"/>
              <a:gd name="connsiteX100-433" fmla="*/ 1352 w 10000"/>
              <a:gd name="connsiteY100-434" fmla="*/ 212 h 10000"/>
              <a:gd name="connsiteX101-435" fmla="*/ 1657 w 10000"/>
              <a:gd name="connsiteY101-436" fmla="*/ 317 h 10000"/>
              <a:gd name="connsiteX102-437" fmla="*/ 1810 w 10000"/>
              <a:gd name="connsiteY102-438" fmla="*/ 423 h 10000"/>
              <a:gd name="connsiteX103-439" fmla="*/ 1962 w 10000"/>
              <a:gd name="connsiteY103-440" fmla="*/ 423 h 10000"/>
              <a:gd name="connsiteX104-441" fmla="*/ 1962 w 10000"/>
              <a:gd name="connsiteY104-442" fmla="*/ 635 h 10000"/>
              <a:gd name="connsiteX105-443" fmla="*/ 1810 w 10000"/>
              <a:gd name="connsiteY105-444" fmla="*/ 847 h 10000"/>
              <a:gd name="connsiteX106-445" fmla="*/ 1810 w 10000"/>
              <a:gd name="connsiteY106-446" fmla="*/ 952 h 10000"/>
              <a:gd name="connsiteX107-447" fmla="*/ 1810 w 10000"/>
              <a:gd name="connsiteY107-448" fmla="*/ 1164 h 10000"/>
              <a:gd name="connsiteX108-449" fmla="*/ 1657 w 10000"/>
              <a:gd name="connsiteY108-450" fmla="*/ 1362 h 10000"/>
              <a:gd name="connsiteX109-451" fmla="*/ 1657 w 10000"/>
              <a:gd name="connsiteY109-452" fmla="*/ 1574 h 10000"/>
              <a:gd name="connsiteX110-453" fmla="*/ 1657 w 10000"/>
              <a:gd name="connsiteY110-454" fmla="*/ 1892 h 10000"/>
              <a:gd name="connsiteX111-455" fmla="*/ 1657 w 10000"/>
              <a:gd name="connsiteY111-456" fmla="*/ 2315 h 10000"/>
              <a:gd name="connsiteX112-457" fmla="*/ 1505 w 10000"/>
              <a:gd name="connsiteY112-458" fmla="*/ 2844 h 10000"/>
              <a:gd name="connsiteX113-459" fmla="*/ 1505 w 10000"/>
              <a:gd name="connsiteY113-460" fmla="*/ 3373 h 10000"/>
              <a:gd name="connsiteX114-461" fmla="*/ 1505 w 10000"/>
              <a:gd name="connsiteY114-462" fmla="*/ 3373 h 10000"/>
              <a:gd name="connsiteX0-463" fmla="*/ 1505 w 10000"/>
              <a:gd name="connsiteY0-464" fmla="*/ 3373 h 10000"/>
              <a:gd name="connsiteX1-465" fmla="*/ 1505 w 10000"/>
              <a:gd name="connsiteY1-466" fmla="*/ 3889 h 10000"/>
              <a:gd name="connsiteX2-467" fmla="*/ 1505 w 10000"/>
              <a:gd name="connsiteY2-468" fmla="*/ 4312 h 10000"/>
              <a:gd name="connsiteX3-469" fmla="*/ 1505 w 10000"/>
              <a:gd name="connsiteY3-470" fmla="*/ 4735 h 10000"/>
              <a:gd name="connsiteX4-471" fmla="*/ 1505 w 10000"/>
              <a:gd name="connsiteY4-472" fmla="*/ 5159 h 10000"/>
              <a:gd name="connsiteX5-473" fmla="*/ 1505 w 10000"/>
              <a:gd name="connsiteY5-474" fmla="*/ 5582 h 10000"/>
              <a:gd name="connsiteX6-475" fmla="*/ 1505 w 10000"/>
              <a:gd name="connsiteY6-476" fmla="*/ 5899 h 10000"/>
              <a:gd name="connsiteX7-477" fmla="*/ 1505 w 10000"/>
              <a:gd name="connsiteY7-478" fmla="*/ 6217 h 10000"/>
              <a:gd name="connsiteX8-479" fmla="*/ 1505 w 10000"/>
              <a:gd name="connsiteY8-480" fmla="*/ 6415 h 10000"/>
              <a:gd name="connsiteX9-481" fmla="*/ 1352 w 10000"/>
              <a:gd name="connsiteY9-482" fmla="*/ 6944 h 10000"/>
              <a:gd name="connsiteX10-483" fmla="*/ 1352 w 10000"/>
              <a:gd name="connsiteY10-484" fmla="*/ 7368 h 10000"/>
              <a:gd name="connsiteX11-485" fmla="*/ 1505 w 10000"/>
              <a:gd name="connsiteY11-486" fmla="*/ 7685 h 10000"/>
              <a:gd name="connsiteX12-487" fmla="*/ 1505 w 10000"/>
              <a:gd name="connsiteY12-488" fmla="*/ 8003 h 10000"/>
              <a:gd name="connsiteX13-489" fmla="*/ 1657 w 10000"/>
              <a:gd name="connsiteY13-490" fmla="*/ 8320 h 10000"/>
              <a:gd name="connsiteX14-491" fmla="*/ 1810 w 10000"/>
              <a:gd name="connsiteY14-492" fmla="*/ 8638 h 10000"/>
              <a:gd name="connsiteX15-493" fmla="*/ 1962 w 10000"/>
              <a:gd name="connsiteY15-494" fmla="*/ 8836 h 10000"/>
              <a:gd name="connsiteX16-495" fmla="*/ 2267 w 10000"/>
              <a:gd name="connsiteY16-496" fmla="*/ 8942 h 10000"/>
              <a:gd name="connsiteX17-497" fmla="*/ 2571 w 10000"/>
              <a:gd name="connsiteY17-498" fmla="*/ 9048 h 10000"/>
              <a:gd name="connsiteX18-499" fmla="*/ 3029 w 10000"/>
              <a:gd name="connsiteY18-500" fmla="*/ 9153 h 10000"/>
              <a:gd name="connsiteX19-501" fmla="*/ 3638 w 10000"/>
              <a:gd name="connsiteY19-502" fmla="*/ 9259 h 10000"/>
              <a:gd name="connsiteX20-503" fmla="*/ 4248 w 10000"/>
              <a:gd name="connsiteY20-504" fmla="*/ 9259 h 10000"/>
              <a:gd name="connsiteX21-505" fmla="*/ 4838 w 10000"/>
              <a:gd name="connsiteY21-506" fmla="*/ 9259 h 10000"/>
              <a:gd name="connsiteX22-507" fmla="*/ 5448 w 10000"/>
              <a:gd name="connsiteY22-508" fmla="*/ 9259 h 10000"/>
              <a:gd name="connsiteX23-509" fmla="*/ 5905 w 10000"/>
              <a:gd name="connsiteY23-510" fmla="*/ 9259 h 10000"/>
              <a:gd name="connsiteX24-511" fmla="*/ 6362 w 10000"/>
              <a:gd name="connsiteY24-512" fmla="*/ 9153 h 10000"/>
              <a:gd name="connsiteX25-513" fmla="*/ 7124 w 10000"/>
              <a:gd name="connsiteY25-514" fmla="*/ 9048 h 10000"/>
              <a:gd name="connsiteX26-515" fmla="*/ 7733 w 10000"/>
              <a:gd name="connsiteY26-516" fmla="*/ 8942 h 10000"/>
              <a:gd name="connsiteX27-517" fmla="*/ 7886 w 10000"/>
              <a:gd name="connsiteY27-518" fmla="*/ 8836 h 10000"/>
              <a:gd name="connsiteX28-519" fmla="*/ 8038 w 10000"/>
              <a:gd name="connsiteY28-520" fmla="*/ 8743 h 10000"/>
              <a:gd name="connsiteX29-521" fmla="*/ 8190 w 10000"/>
              <a:gd name="connsiteY29-522" fmla="*/ 8638 h 10000"/>
              <a:gd name="connsiteX30-523" fmla="*/ 8343 w 10000"/>
              <a:gd name="connsiteY30-524" fmla="*/ 8532 h 10000"/>
              <a:gd name="connsiteX31-525" fmla="*/ 8476 w 10000"/>
              <a:gd name="connsiteY31-526" fmla="*/ 8108 h 10000"/>
              <a:gd name="connsiteX32-527" fmla="*/ 8629 w 10000"/>
              <a:gd name="connsiteY32-528" fmla="*/ 7685 h 10000"/>
              <a:gd name="connsiteX33-529" fmla="*/ 8781 w 10000"/>
              <a:gd name="connsiteY33-530" fmla="*/ 7474 h 10000"/>
              <a:gd name="connsiteX34-531" fmla="*/ 8781 w 10000"/>
              <a:gd name="connsiteY34-532" fmla="*/ 7262 h 10000"/>
              <a:gd name="connsiteX35-533" fmla="*/ 8781 w 10000"/>
              <a:gd name="connsiteY35-534" fmla="*/ 7050 h 10000"/>
              <a:gd name="connsiteX36-535" fmla="*/ 8781 w 10000"/>
              <a:gd name="connsiteY36-536" fmla="*/ 6944 h 10000"/>
              <a:gd name="connsiteX37-537" fmla="*/ 8933 w 10000"/>
              <a:gd name="connsiteY37-538" fmla="*/ 6839 h 10000"/>
              <a:gd name="connsiteX38-539" fmla="*/ 8933 w 10000"/>
              <a:gd name="connsiteY38-540" fmla="*/ 6733 h 10000"/>
              <a:gd name="connsiteX39-541" fmla="*/ 8933 w 10000"/>
              <a:gd name="connsiteY39-542" fmla="*/ 6733 h 10000"/>
              <a:gd name="connsiteX40-543" fmla="*/ 9086 w 10000"/>
              <a:gd name="connsiteY40-544" fmla="*/ 6733 h 10000"/>
              <a:gd name="connsiteX41-545" fmla="*/ 9238 w 10000"/>
              <a:gd name="connsiteY41-546" fmla="*/ 6733 h 10000"/>
              <a:gd name="connsiteX42-547" fmla="*/ 9238 w 10000"/>
              <a:gd name="connsiteY42-548" fmla="*/ 6839 h 10000"/>
              <a:gd name="connsiteX43-549" fmla="*/ 9390 w 10000"/>
              <a:gd name="connsiteY43-550" fmla="*/ 6944 h 10000"/>
              <a:gd name="connsiteX44-551" fmla="*/ 9390 w 10000"/>
              <a:gd name="connsiteY44-552" fmla="*/ 7156 h 10000"/>
              <a:gd name="connsiteX45-553" fmla="*/ 9390 w 10000"/>
              <a:gd name="connsiteY45-554" fmla="*/ 7262 h 10000"/>
              <a:gd name="connsiteX46-555" fmla="*/ 9390 w 10000"/>
              <a:gd name="connsiteY46-556" fmla="*/ 7474 h 10000"/>
              <a:gd name="connsiteX47-557" fmla="*/ 9543 w 10000"/>
              <a:gd name="connsiteY47-558" fmla="*/ 7897 h 10000"/>
              <a:gd name="connsiteX48-559" fmla="*/ 9543 w 10000"/>
              <a:gd name="connsiteY48-560" fmla="*/ 8214 h 10000"/>
              <a:gd name="connsiteX49-561" fmla="*/ 9695 w 10000"/>
              <a:gd name="connsiteY49-562" fmla="*/ 8532 h 10000"/>
              <a:gd name="connsiteX50-563" fmla="*/ 9848 w 10000"/>
              <a:gd name="connsiteY50-564" fmla="*/ 8743 h 10000"/>
              <a:gd name="connsiteX51-565" fmla="*/ 10000 w 10000"/>
              <a:gd name="connsiteY51-566" fmla="*/ 8942 h 10000"/>
              <a:gd name="connsiteX52-567" fmla="*/ 10000 w 10000"/>
              <a:gd name="connsiteY52-568" fmla="*/ 9153 h 10000"/>
              <a:gd name="connsiteX53-569" fmla="*/ 9848 w 10000"/>
              <a:gd name="connsiteY53-570" fmla="*/ 9365 h 10000"/>
              <a:gd name="connsiteX54-571" fmla="*/ 9543 w 10000"/>
              <a:gd name="connsiteY54-572" fmla="*/ 9471 h 10000"/>
              <a:gd name="connsiteX55-573" fmla="*/ 9238 w 10000"/>
              <a:gd name="connsiteY55-574" fmla="*/ 9577 h 10000"/>
              <a:gd name="connsiteX56-575" fmla="*/ 8781 w 10000"/>
              <a:gd name="connsiteY56-576" fmla="*/ 9683 h 10000"/>
              <a:gd name="connsiteX57-577" fmla="*/ 8343 w 10000"/>
              <a:gd name="connsiteY57-578" fmla="*/ 9788 h 10000"/>
              <a:gd name="connsiteX58-579" fmla="*/ 7886 w 10000"/>
              <a:gd name="connsiteY58-580" fmla="*/ 9894 h 10000"/>
              <a:gd name="connsiteX59-581" fmla="*/ 7276 w 10000"/>
              <a:gd name="connsiteY59-582" fmla="*/ 9894 h 10000"/>
              <a:gd name="connsiteX60-583" fmla="*/ 6514 w 10000"/>
              <a:gd name="connsiteY60-584" fmla="*/ 10000 h 10000"/>
              <a:gd name="connsiteX61-585" fmla="*/ 5752 w 10000"/>
              <a:gd name="connsiteY61-586" fmla="*/ 10000 h 10000"/>
              <a:gd name="connsiteX62-587" fmla="*/ 4838 w 10000"/>
              <a:gd name="connsiteY62-588" fmla="*/ 10000 h 10000"/>
              <a:gd name="connsiteX63-589" fmla="*/ 4095 w 10000"/>
              <a:gd name="connsiteY63-590" fmla="*/ 10000 h 10000"/>
              <a:gd name="connsiteX64-591" fmla="*/ 3333 w 10000"/>
              <a:gd name="connsiteY64-592" fmla="*/ 9894 h 10000"/>
              <a:gd name="connsiteX65-593" fmla="*/ 2724 w 10000"/>
              <a:gd name="connsiteY65-594" fmla="*/ 9894 h 10000"/>
              <a:gd name="connsiteX66-595" fmla="*/ 2267 w 10000"/>
              <a:gd name="connsiteY66-596" fmla="*/ 9788 h 10000"/>
              <a:gd name="connsiteX67-597" fmla="*/ 1810 w 10000"/>
              <a:gd name="connsiteY67-598" fmla="*/ 9577 h 10000"/>
              <a:gd name="connsiteX68-599" fmla="*/ 1352 w 10000"/>
              <a:gd name="connsiteY68-600" fmla="*/ 9471 h 10000"/>
              <a:gd name="connsiteX69-601" fmla="*/ 1067 w 10000"/>
              <a:gd name="connsiteY69-602" fmla="*/ 9259 h 10000"/>
              <a:gd name="connsiteX70-603" fmla="*/ 914 w 10000"/>
              <a:gd name="connsiteY70-604" fmla="*/ 8942 h 10000"/>
              <a:gd name="connsiteX71-605" fmla="*/ 762 w 10000"/>
              <a:gd name="connsiteY71-606" fmla="*/ 8638 h 10000"/>
              <a:gd name="connsiteX72-607" fmla="*/ 610 w 10000"/>
              <a:gd name="connsiteY72-608" fmla="*/ 8214 h 10000"/>
              <a:gd name="connsiteX73-609" fmla="*/ 610 w 10000"/>
              <a:gd name="connsiteY73-610" fmla="*/ 7791 h 10000"/>
              <a:gd name="connsiteX74-611" fmla="*/ 610 w 10000"/>
              <a:gd name="connsiteY74-612" fmla="*/ 7262 h 10000"/>
              <a:gd name="connsiteX75-613" fmla="*/ 610 w 10000"/>
              <a:gd name="connsiteY75-614" fmla="*/ 6627 h 10000"/>
              <a:gd name="connsiteX76-615" fmla="*/ 610 w 10000"/>
              <a:gd name="connsiteY76-616" fmla="*/ 5899 h 10000"/>
              <a:gd name="connsiteX77-617" fmla="*/ 610 w 10000"/>
              <a:gd name="connsiteY77-618" fmla="*/ 5476 h 10000"/>
              <a:gd name="connsiteX78-619" fmla="*/ 610 w 10000"/>
              <a:gd name="connsiteY78-620" fmla="*/ 5053 h 10000"/>
              <a:gd name="connsiteX79-621" fmla="*/ 610 w 10000"/>
              <a:gd name="connsiteY79-622" fmla="*/ 4630 h 10000"/>
              <a:gd name="connsiteX80-623" fmla="*/ 610 w 10000"/>
              <a:gd name="connsiteY80-624" fmla="*/ 4206 h 10000"/>
              <a:gd name="connsiteX81-625" fmla="*/ 610 w 10000"/>
              <a:gd name="connsiteY81-626" fmla="*/ 3690 h 10000"/>
              <a:gd name="connsiteX82-627" fmla="*/ 610 w 10000"/>
              <a:gd name="connsiteY82-628" fmla="*/ 3267 h 10000"/>
              <a:gd name="connsiteX83-629" fmla="*/ 610 w 10000"/>
              <a:gd name="connsiteY83-630" fmla="*/ 2950 h 10000"/>
              <a:gd name="connsiteX84-631" fmla="*/ 610 w 10000"/>
              <a:gd name="connsiteY84-632" fmla="*/ 2526 h 10000"/>
              <a:gd name="connsiteX85-633" fmla="*/ 610 w 10000"/>
              <a:gd name="connsiteY85-634" fmla="*/ 2209 h 10000"/>
              <a:gd name="connsiteX86-635" fmla="*/ 457 w 10000"/>
              <a:gd name="connsiteY86-636" fmla="*/ 1892 h 10000"/>
              <a:gd name="connsiteX87-637" fmla="*/ 457 w 10000"/>
              <a:gd name="connsiteY87-638" fmla="*/ 1680 h 10000"/>
              <a:gd name="connsiteX88-639" fmla="*/ 457 w 10000"/>
              <a:gd name="connsiteY88-640" fmla="*/ 1362 h 10000"/>
              <a:gd name="connsiteX89-641" fmla="*/ 457 w 10000"/>
              <a:gd name="connsiteY89-642" fmla="*/ 1164 h 10000"/>
              <a:gd name="connsiteX90-643" fmla="*/ 457 w 10000"/>
              <a:gd name="connsiteY90-644" fmla="*/ 1058 h 10000"/>
              <a:gd name="connsiteX91-645" fmla="*/ 457 w 10000"/>
              <a:gd name="connsiteY91-646" fmla="*/ 847 h 10000"/>
              <a:gd name="connsiteX92-647" fmla="*/ 305 w 10000"/>
              <a:gd name="connsiteY92-648" fmla="*/ 741 h 10000"/>
              <a:gd name="connsiteX93-649" fmla="*/ 305 w 10000"/>
              <a:gd name="connsiteY93-650" fmla="*/ 529 h 10000"/>
              <a:gd name="connsiteX94-651" fmla="*/ 152 w 10000"/>
              <a:gd name="connsiteY94-652" fmla="*/ 423 h 10000"/>
              <a:gd name="connsiteX95-653" fmla="*/ 0 w 10000"/>
              <a:gd name="connsiteY95-654" fmla="*/ 317 h 10000"/>
              <a:gd name="connsiteX96-655" fmla="*/ 457 w 10000"/>
              <a:gd name="connsiteY96-656" fmla="*/ 0 h 10000"/>
              <a:gd name="connsiteX97-657" fmla="*/ 762 w 10000"/>
              <a:gd name="connsiteY97-658" fmla="*/ 0 h 10000"/>
              <a:gd name="connsiteX98-659" fmla="*/ 1067 w 10000"/>
              <a:gd name="connsiteY98-660" fmla="*/ 106 h 10000"/>
              <a:gd name="connsiteX99-661" fmla="*/ 1352 w 10000"/>
              <a:gd name="connsiteY99-662" fmla="*/ 212 h 10000"/>
              <a:gd name="connsiteX100-663" fmla="*/ 1657 w 10000"/>
              <a:gd name="connsiteY100-664" fmla="*/ 317 h 10000"/>
              <a:gd name="connsiteX101-665" fmla="*/ 1810 w 10000"/>
              <a:gd name="connsiteY101-666" fmla="*/ 423 h 10000"/>
              <a:gd name="connsiteX102-667" fmla="*/ 1962 w 10000"/>
              <a:gd name="connsiteY102-668" fmla="*/ 423 h 10000"/>
              <a:gd name="connsiteX103-669" fmla="*/ 1962 w 10000"/>
              <a:gd name="connsiteY103-670" fmla="*/ 635 h 10000"/>
              <a:gd name="connsiteX104-671" fmla="*/ 1810 w 10000"/>
              <a:gd name="connsiteY104-672" fmla="*/ 847 h 10000"/>
              <a:gd name="connsiteX105-673" fmla="*/ 1810 w 10000"/>
              <a:gd name="connsiteY105-674" fmla="*/ 952 h 10000"/>
              <a:gd name="connsiteX106-675" fmla="*/ 1810 w 10000"/>
              <a:gd name="connsiteY106-676" fmla="*/ 1164 h 10000"/>
              <a:gd name="connsiteX107-677" fmla="*/ 1657 w 10000"/>
              <a:gd name="connsiteY107-678" fmla="*/ 1362 h 10000"/>
              <a:gd name="connsiteX108-679" fmla="*/ 1657 w 10000"/>
              <a:gd name="connsiteY108-680" fmla="*/ 1574 h 10000"/>
              <a:gd name="connsiteX109-681" fmla="*/ 1657 w 10000"/>
              <a:gd name="connsiteY109-682" fmla="*/ 1892 h 10000"/>
              <a:gd name="connsiteX110-683" fmla="*/ 1657 w 10000"/>
              <a:gd name="connsiteY110-684" fmla="*/ 2315 h 10000"/>
              <a:gd name="connsiteX111-685" fmla="*/ 1505 w 10000"/>
              <a:gd name="connsiteY111-686" fmla="*/ 2844 h 10000"/>
              <a:gd name="connsiteX112-687" fmla="*/ 1505 w 10000"/>
              <a:gd name="connsiteY112-688" fmla="*/ 3373 h 10000"/>
              <a:gd name="connsiteX113-689" fmla="*/ 1505 w 10000"/>
              <a:gd name="connsiteY113-690" fmla="*/ 3373 h 10000"/>
              <a:gd name="connsiteX0-691" fmla="*/ 1378 w 9873"/>
              <a:gd name="connsiteY0-692" fmla="*/ 3373 h 10000"/>
              <a:gd name="connsiteX1-693" fmla="*/ 1378 w 9873"/>
              <a:gd name="connsiteY1-694" fmla="*/ 3889 h 10000"/>
              <a:gd name="connsiteX2-695" fmla="*/ 1378 w 9873"/>
              <a:gd name="connsiteY2-696" fmla="*/ 4312 h 10000"/>
              <a:gd name="connsiteX3-697" fmla="*/ 1378 w 9873"/>
              <a:gd name="connsiteY3-698" fmla="*/ 4735 h 10000"/>
              <a:gd name="connsiteX4-699" fmla="*/ 1378 w 9873"/>
              <a:gd name="connsiteY4-700" fmla="*/ 5159 h 10000"/>
              <a:gd name="connsiteX5-701" fmla="*/ 1378 w 9873"/>
              <a:gd name="connsiteY5-702" fmla="*/ 5582 h 10000"/>
              <a:gd name="connsiteX6-703" fmla="*/ 1378 w 9873"/>
              <a:gd name="connsiteY6-704" fmla="*/ 5899 h 10000"/>
              <a:gd name="connsiteX7-705" fmla="*/ 1378 w 9873"/>
              <a:gd name="connsiteY7-706" fmla="*/ 6217 h 10000"/>
              <a:gd name="connsiteX8-707" fmla="*/ 1378 w 9873"/>
              <a:gd name="connsiteY8-708" fmla="*/ 6415 h 10000"/>
              <a:gd name="connsiteX9-709" fmla="*/ 1225 w 9873"/>
              <a:gd name="connsiteY9-710" fmla="*/ 6944 h 10000"/>
              <a:gd name="connsiteX10-711" fmla="*/ 1225 w 9873"/>
              <a:gd name="connsiteY10-712" fmla="*/ 7368 h 10000"/>
              <a:gd name="connsiteX11-713" fmla="*/ 1378 w 9873"/>
              <a:gd name="connsiteY11-714" fmla="*/ 7685 h 10000"/>
              <a:gd name="connsiteX12-715" fmla="*/ 1378 w 9873"/>
              <a:gd name="connsiteY12-716" fmla="*/ 8003 h 10000"/>
              <a:gd name="connsiteX13-717" fmla="*/ 1530 w 9873"/>
              <a:gd name="connsiteY13-718" fmla="*/ 8320 h 10000"/>
              <a:gd name="connsiteX14-719" fmla="*/ 1683 w 9873"/>
              <a:gd name="connsiteY14-720" fmla="*/ 8638 h 10000"/>
              <a:gd name="connsiteX15-721" fmla="*/ 1835 w 9873"/>
              <a:gd name="connsiteY15-722" fmla="*/ 8836 h 10000"/>
              <a:gd name="connsiteX16-723" fmla="*/ 2140 w 9873"/>
              <a:gd name="connsiteY16-724" fmla="*/ 8942 h 10000"/>
              <a:gd name="connsiteX17-725" fmla="*/ 2444 w 9873"/>
              <a:gd name="connsiteY17-726" fmla="*/ 9048 h 10000"/>
              <a:gd name="connsiteX18-727" fmla="*/ 2902 w 9873"/>
              <a:gd name="connsiteY18-728" fmla="*/ 9153 h 10000"/>
              <a:gd name="connsiteX19-729" fmla="*/ 3511 w 9873"/>
              <a:gd name="connsiteY19-730" fmla="*/ 9259 h 10000"/>
              <a:gd name="connsiteX20-731" fmla="*/ 4121 w 9873"/>
              <a:gd name="connsiteY20-732" fmla="*/ 9259 h 10000"/>
              <a:gd name="connsiteX21-733" fmla="*/ 4711 w 9873"/>
              <a:gd name="connsiteY21-734" fmla="*/ 9259 h 10000"/>
              <a:gd name="connsiteX22-735" fmla="*/ 5321 w 9873"/>
              <a:gd name="connsiteY22-736" fmla="*/ 9259 h 10000"/>
              <a:gd name="connsiteX23-737" fmla="*/ 5778 w 9873"/>
              <a:gd name="connsiteY23-738" fmla="*/ 9259 h 10000"/>
              <a:gd name="connsiteX24-739" fmla="*/ 6235 w 9873"/>
              <a:gd name="connsiteY24-740" fmla="*/ 9153 h 10000"/>
              <a:gd name="connsiteX25-741" fmla="*/ 6997 w 9873"/>
              <a:gd name="connsiteY25-742" fmla="*/ 9048 h 10000"/>
              <a:gd name="connsiteX26-743" fmla="*/ 7606 w 9873"/>
              <a:gd name="connsiteY26-744" fmla="*/ 8942 h 10000"/>
              <a:gd name="connsiteX27-745" fmla="*/ 7759 w 9873"/>
              <a:gd name="connsiteY27-746" fmla="*/ 8836 h 10000"/>
              <a:gd name="connsiteX28-747" fmla="*/ 7911 w 9873"/>
              <a:gd name="connsiteY28-748" fmla="*/ 8743 h 10000"/>
              <a:gd name="connsiteX29-749" fmla="*/ 8063 w 9873"/>
              <a:gd name="connsiteY29-750" fmla="*/ 8638 h 10000"/>
              <a:gd name="connsiteX30-751" fmla="*/ 8216 w 9873"/>
              <a:gd name="connsiteY30-752" fmla="*/ 8532 h 10000"/>
              <a:gd name="connsiteX31-753" fmla="*/ 8349 w 9873"/>
              <a:gd name="connsiteY31-754" fmla="*/ 8108 h 10000"/>
              <a:gd name="connsiteX32-755" fmla="*/ 8502 w 9873"/>
              <a:gd name="connsiteY32-756" fmla="*/ 7685 h 10000"/>
              <a:gd name="connsiteX33-757" fmla="*/ 8654 w 9873"/>
              <a:gd name="connsiteY33-758" fmla="*/ 7474 h 10000"/>
              <a:gd name="connsiteX34-759" fmla="*/ 8654 w 9873"/>
              <a:gd name="connsiteY34-760" fmla="*/ 7262 h 10000"/>
              <a:gd name="connsiteX35-761" fmla="*/ 8654 w 9873"/>
              <a:gd name="connsiteY35-762" fmla="*/ 7050 h 10000"/>
              <a:gd name="connsiteX36-763" fmla="*/ 8654 w 9873"/>
              <a:gd name="connsiteY36-764" fmla="*/ 6944 h 10000"/>
              <a:gd name="connsiteX37-765" fmla="*/ 8806 w 9873"/>
              <a:gd name="connsiteY37-766" fmla="*/ 6839 h 10000"/>
              <a:gd name="connsiteX38-767" fmla="*/ 8806 w 9873"/>
              <a:gd name="connsiteY38-768" fmla="*/ 6733 h 10000"/>
              <a:gd name="connsiteX39-769" fmla="*/ 8806 w 9873"/>
              <a:gd name="connsiteY39-770" fmla="*/ 6733 h 10000"/>
              <a:gd name="connsiteX40-771" fmla="*/ 8959 w 9873"/>
              <a:gd name="connsiteY40-772" fmla="*/ 6733 h 10000"/>
              <a:gd name="connsiteX41-773" fmla="*/ 9111 w 9873"/>
              <a:gd name="connsiteY41-774" fmla="*/ 6733 h 10000"/>
              <a:gd name="connsiteX42-775" fmla="*/ 9111 w 9873"/>
              <a:gd name="connsiteY42-776" fmla="*/ 6839 h 10000"/>
              <a:gd name="connsiteX43-777" fmla="*/ 9263 w 9873"/>
              <a:gd name="connsiteY43-778" fmla="*/ 6944 h 10000"/>
              <a:gd name="connsiteX44-779" fmla="*/ 9263 w 9873"/>
              <a:gd name="connsiteY44-780" fmla="*/ 7156 h 10000"/>
              <a:gd name="connsiteX45-781" fmla="*/ 9263 w 9873"/>
              <a:gd name="connsiteY45-782" fmla="*/ 7262 h 10000"/>
              <a:gd name="connsiteX46-783" fmla="*/ 9263 w 9873"/>
              <a:gd name="connsiteY46-784" fmla="*/ 7474 h 10000"/>
              <a:gd name="connsiteX47-785" fmla="*/ 9416 w 9873"/>
              <a:gd name="connsiteY47-786" fmla="*/ 7897 h 10000"/>
              <a:gd name="connsiteX48-787" fmla="*/ 9416 w 9873"/>
              <a:gd name="connsiteY48-788" fmla="*/ 8214 h 10000"/>
              <a:gd name="connsiteX49-789" fmla="*/ 9568 w 9873"/>
              <a:gd name="connsiteY49-790" fmla="*/ 8532 h 10000"/>
              <a:gd name="connsiteX50-791" fmla="*/ 9721 w 9873"/>
              <a:gd name="connsiteY50-792" fmla="*/ 8743 h 10000"/>
              <a:gd name="connsiteX51-793" fmla="*/ 9873 w 9873"/>
              <a:gd name="connsiteY51-794" fmla="*/ 8942 h 10000"/>
              <a:gd name="connsiteX52-795" fmla="*/ 9873 w 9873"/>
              <a:gd name="connsiteY52-796" fmla="*/ 9153 h 10000"/>
              <a:gd name="connsiteX53-797" fmla="*/ 9721 w 9873"/>
              <a:gd name="connsiteY53-798" fmla="*/ 9365 h 10000"/>
              <a:gd name="connsiteX54-799" fmla="*/ 9416 w 9873"/>
              <a:gd name="connsiteY54-800" fmla="*/ 9471 h 10000"/>
              <a:gd name="connsiteX55-801" fmla="*/ 9111 w 9873"/>
              <a:gd name="connsiteY55-802" fmla="*/ 9577 h 10000"/>
              <a:gd name="connsiteX56-803" fmla="*/ 8654 w 9873"/>
              <a:gd name="connsiteY56-804" fmla="*/ 9683 h 10000"/>
              <a:gd name="connsiteX57-805" fmla="*/ 8216 w 9873"/>
              <a:gd name="connsiteY57-806" fmla="*/ 9788 h 10000"/>
              <a:gd name="connsiteX58-807" fmla="*/ 7759 w 9873"/>
              <a:gd name="connsiteY58-808" fmla="*/ 9894 h 10000"/>
              <a:gd name="connsiteX59-809" fmla="*/ 7149 w 9873"/>
              <a:gd name="connsiteY59-810" fmla="*/ 9894 h 10000"/>
              <a:gd name="connsiteX60-811" fmla="*/ 6387 w 9873"/>
              <a:gd name="connsiteY60-812" fmla="*/ 10000 h 10000"/>
              <a:gd name="connsiteX61-813" fmla="*/ 5625 w 9873"/>
              <a:gd name="connsiteY61-814" fmla="*/ 10000 h 10000"/>
              <a:gd name="connsiteX62-815" fmla="*/ 4711 w 9873"/>
              <a:gd name="connsiteY62-816" fmla="*/ 10000 h 10000"/>
              <a:gd name="connsiteX63-817" fmla="*/ 3968 w 9873"/>
              <a:gd name="connsiteY63-818" fmla="*/ 10000 h 10000"/>
              <a:gd name="connsiteX64-819" fmla="*/ 3206 w 9873"/>
              <a:gd name="connsiteY64-820" fmla="*/ 9894 h 10000"/>
              <a:gd name="connsiteX65-821" fmla="*/ 2597 w 9873"/>
              <a:gd name="connsiteY65-822" fmla="*/ 9894 h 10000"/>
              <a:gd name="connsiteX66-823" fmla="*/ 2140 w 9873"/>
              <a:gd name="connsiteY66-824" fmla="*/ 9788 h 10000"/>
              <a:gd name="connsiteX67-825" fmla="*/ 1683 w 9873"/>
              <a:gd name="connsiteY67-826" fmla="*/ 9577 h 10000"/>
              <a:gd name="connsiteX68-827" fmla="*/ 1225 w 9873"/>
              <a:gd name="connsiteY68-828" fmla="*/ 9471 h 10000"/>
              <a:gd name="connsiteX69-829" fmla="*/ 940 w 9873"/>
              <a:gd name="connsiteY69-830" fmla="*/ 9259 h 10000"/>
              <a:gd name="connsiteX70-831" fmla="*/ 787 w 9873"/>
              <a:gd name="connsiteY70-832" fmla="*/ 8942 h 10000"/>
              <a:gd name="connsiteX71-833" fmla="*/ 635 w 9873"/>
              <a:gd name="connsiteY71-834" fmla="*/ 8638 h 10000"/>
              <a:gd name="connsiteX72-835" fmla="*/ 483 w 9873"/>
              <a:gd name="connsiteY72-836" fmla="*/ 8214 h 10000"/>
              <a:gd name="connsiteX73-837" fmla="*/ 483 w 9873"/>
              <a:gd name="connsiteY73-838" fmla="*/ 7791 h 10000"/>
              <a:gd name="connsiteX74-839" fmla="*/ 483 w 9873"/>
              <a:gd name="connsiteY74-840" fmla="*/ 7262 h 10000"/>
              <a:gd name="connsiteX75-841" fmla="*/ 483 w 9873"/>
              <a:gd name="connsiteY75-842" fmla="*/ 6627 h 10000"/>
              <a:gd name="connsiteX76-843" fmla="*/ 483 w 9873"/>
              <a:gd name="connsiteY76-844" fmla="*/ 5899 h 10000"/>
              <a:gd name="connsiteX77-845" fmla="*/ 483 w 9873"/>
              <a:gd name="connsiteY77-846" fmla="*/ 5476 h 10000"/>
              <a:gd name="connsiteX78-847" fmla="*/ 483 w 9873"/>
              <a:gd name="connsiteY78-848" fmla="*/ 5053 h 10000"/>
              <a:gd name="connsiteX79-849" fmla="*/ 483 w 9873"/>
              <a:gd name="connsiteY79-850" fmla="*/ 4630 h 10000"/>
              <a:gd name="connsiteX80-851" fmla="*/ 483 w 9873"/>
              <a:gd name="connsiteY80-852" fmla="*/ 4206 h 10000"/>
              <a:gd name="connsiteX81-853" fmla="*/ 483 w 9873"/>
              <a:gd name="connsiteY81-854" fmla="*/ 3690 h 10000"/>
              <a:gd name="connsiteX82-855" fmla="*/ 483 w 9873"/>
              <a:gd name="connsiteY82-856" fmla="*/ 3267 h 10000"/>
              <a:gd name="connsiteX83-857" fmla="*/ 483 w 9873"/>
              <a:gd name="connsiteY83-858" fmla="*/ 2950 h 10000"/>
              <a:gd name="connsiteX84-859" fmla="*/ 483 w 9873"/>
              <a:gd name="connsiteY84-860" fmla="*/ 2526 h 10000"/>
              <a:gd name="connsiteX85-861" fmla="*/ 483 w 9873"/>
              <a:gd name="connsiteY85-862" fmla="*/ 2209 h 10000"/>
              <a:gd name="connsiteX86-863" fmla="*/ 330 w 9873"/>
              <a:gd name="connsiteY86-864" fmla="*/ 1892 h 10000"/>
              <a:gd name="connsiteX87-865" fmla="*/ 330 w 9873"/>
              <a:gd name="connsiteY87-866" fmla="*/ 1680 h 10000"/>
              <a:gd name="connsiteX88-867" fmla="*/ 330 w 9873"/>
              <a:gd name="connsiteY88-868" fmla="*/ 1362 h 10000"/>
              <a:gd name="connsiteX89-869" fmla="*/ 330 w 9873"/>
              <a:gd name="connsiteY89-870" fmla="*/ 1164 h 10000"/>
              <a:gd name="connsiteX90-871" fmla="*/ 330 w 9873"/>
              <a:gd name="connsiteY90-872" fmla="*/ 1058 h 10000"/>
              <a:gd name="connsiteX91-873" fmla="*/ 330 w 9873"/>
              <a:gd name="connsiteY91-874" fmla="*/ 847 h 10000"/>
              <a:gd name="connsiteX92-875" fmla="*/ 178 w 9873"/>
              <a:gd name="connsiteY92-876" fmla="*/ 741 h 10000"/>
              <a:gd name="connsiteX93-877" fmla="*/ 178 w 9873"/>
              <a:gd name="connsiteY93-878" fmla="*/ 529 h 10000"/>
              <a:gd name="connsiteX94-879" fmla="*/ 25 w 9873"/>
              <a:gd name="connsiteY94-880" fmla="*/ 423 h 10000"/>
              <a:gd name="connsiteX95-881" fmla="*/ 330 w 9873"/>
              <a:gd name="connsiteY95-882" fmla="*/ 0 h 10000"/>
              <a:gd name="connsiteX96-883" fmla="*/ 635 w 9873"/>
              <a:gd name="connsiteY96-884" fmla="*/ 0 h 10000"/>
              <a:gd name="connsiteX97-885" fmla="*/ 940 w 9873"/>
              <a:gd name="connsiteY97-886" fmla="*/ 106 h 10000"/>
              <a:gd name="connsiteX98-887" fmla="*/ 1225 w 9873"/>
              <a:gd name="connsiteY98-888" fmla="*/ 212 h 10000"/>
              <a:gd name="connsiteX99-889" fmla="*/ 1530 w 9873"/>
              <a:gd name="connsiteY99-890" fmla="*/ 317 h 10000"/>
              <a:gd name="connsiteX100-891" fmla="*/ 1683 w 9873"/>
              <a:gd name="connsiteY100-892" fmla="*/ 423 h 10000"/>
              <a:gd name="connsiteX101-893" fmla="*/ 1835 w 9873"/>
              <a:gd name="connsiteY101-894" fmla="*/ 423 h 10000"/>
              <a:gd name="connsiteX102-895" fmla="*/ 1835 w 9873"/>
              <a:gd name="connsiteY102-896" fmla="*/ 635 h 10000"/>
              <a:gd name="connsiteX103-897" fmla="*/ 1683 w 9873"/>
              <a:gd name="connsiteY103-898" fmla="*/ 847 h 10000"/>
              <a:gd name="connsiteX104-899" fmla="*/ 1683 w 9873"/>
              <a:gd name="connsiteY104-900" fmla="*/ 952 h 10000"/>
              <a:gd name="connsiteX105-901" fmla="*/ 1683 w 9873"/>
              <a:gd name="connsiteY105-902" fmla="*/ 1164 h 10000"/>
              <a:gd name="connsiteX106-903" fmla="*/ 1530 w 9873"/>
              <a:gd name="connsiteY106-904" fmla="*/ 1362 h 10000"/>
              <a:gd name="connsiteX107-905" fmla="*/ 1530 w 9873"/>
              <a:gd name="connsiteY107-906" fmla="*/ 1574 h 10000"/>
              <a:gd name="connsiteX108-907" fmla="*/ 1530 w 9873"/>
              <a:gd name="connsiteY108-908" fmla="*/ 1892 h 10000"/>
              <a:gd name="connsiteX109-909" fmla="*/ 1530 w 9873"/>
              <a:gd name="connsiteY109-910" fmla="*/ 2315 h 10000"/>
              <a:gd name="connsiteX110-911" fmla="*/ 1378 w 9873"/>
              <a:gd name="connsiteY110-912" fmla="*/ 2844 h 10000"/>
              <a:gd name="connsiteX111-913" fmla="*/ 1378 w 9873"/>
              <a:gd name="connsiteY111-914" fmla="*/ 3373 h 10000"/>
              <a:gd name="connsiteX112-915" fmla="*/ 1378 w 9873"/>
              <a:gd name="connsiteY112-916" fmla="*/ 3373 h 10000"/>
              <a:gd name="connsiteX0-917" fmla="*/ 1216 w 9820"/>
              <a:gd name="connsiteY0-918" fmla="*/ 3373 h 10000"/>
              <a:gd name="connsiteX1-919" fmla="*/ 1216 w 9820"/>
              <a:gd name="connsiteY1-920" fmla="*/ 3889 h 10000"/>
              <a:gd name="connsiteX2-921" fmla="*/ 1216 w 9820"/>
              <a:gd name="connsiteY2-922" fmla="*/ 4312 h 10000"/>
              <a:gd name="connsiteX3-923" fmla="*/ 1216 w 9820"/>
              <a:gd name="connsiteY3-924" fmla="*/ 4735 h 10000"/>
              <a:gd name="connsiteX4-925" fmla="*/ 1216 w 9820"/>
              <a:gd name="connsiteY4-926" fmla="*/ 5159 h 10000"/>
              <a:gd name="connsiteX5-927" fmla="*/ 1216 w 9820"/>
              <a:gd name="connsiteY5-928" fmla="*/ 5582 h 10000"/>
              <a:gd name="connsiteX6-929" fmla="*/ 1216 w 9820"/>
              <a:gd name="connsiteY6-930" fmla="*/ 5899 h 10000"/>
              <a:gd name="connsiteX7-931" fmla="*/ 1216 w 9820"/>
              <a:gd name="connsiteY7-932" fmla="*/ 6217 h 10000"/>
              <a:gd name="connsiteX8-933" fmla="*/ 1216 w 9820"/>
              <a:gd name="connsiteY8-934" fmla="*/ 6415 h 10000"/>
              <a:gd name="connsiteX9-935" fmla="*/ 1061 w 9820"/>
              <a:gd name="connsiteY9-936" fmla="*/ 6944 h 10000"/>
              <a:gd name="connsiteX10-937" fmla="*/ 1061 w 9820"/>
              <a:gd name="connsiteY10-938" fmla="*/ 7368 h 10000"/>
              <a:gd name="connsiteX11-939" fmla="*/ 1216 w 9820"/>
              <a:gd name="connsiteY11-940" fmla="*/ 7685 h 10000"/>
              <a:gd name="connsiteX12-941" fmla="*/ 1216 w 9820"/>
              <a:gd name="connsiteY12-942" fmla="*/ 8003 h 10000"/>
              <a:gd name="connsiteX13-943" fmla="*/ 1370 w 9820"/>
              <a:gd name="connsiteY13-944" fmla="*/ 8320 h 10000"/>
              <a:gd name="connsiteX14-945" fmla="*/ 1525 w 9820"/>
              <a:gd name="connsiteY14-946" fmla="*/ 8638 h 10000"/>
              <a:gd name="connsiteX15-947" fmla="*/ 1679 w 9820"/>
              <a:gd name="connsiteY15-948" fmla="*/ 8836 h 10000"/>
              <a:gd name="connsiteX16-949" fmla="*/ 1988 w 9820"/>
              <a:gd name="connsiteY16-950" fmla="*/ 8942 h 10000"/>
              <a:gd name="connsiteX17-951" fmla="*/ 2295 w 9820"/>
              <a:gd name="connsiteY17-952" fmla="*/ 9048 h 10000"/>
              <a:gd name="connsiteX18-953" fmla="*/ 2759 w 9820"/>
              <a:gd name="connsiteY18-954" fmla="*/ 9153 h 10000"/>
              <a:gd name="connsiteX19-955" fmla="*/ 3376 w 9820"/>
              <a:gd name="connsiteY19-956" fmla="*/ 9259 h 10000"/>
              <a:gd name="connsiteX20-957" fmla="*/ 3994 w 9820"/>
              <a:gd name="connsiteY20-958" fmla="*/ 9259 h 10000"/>
              <a:gd name="connsiteX21-959" fmla="*/ 4592 w 9820"/>
              <a:gd name="connsiteY21-960" fmla="*/ 9259 h 10000"/>
              <a:gd name="connsiteX22-961" fmla="*/ 5209 w 9820"/>
              <a:gd name="connsiteY22-962" fmla="*/ 9259 h 10000"/>
              <a:gd name="connsiteX23-963" fmla="*/ 5672 w 9820"/>
              <a:gd name="connsiteY23-964" fmla="*/ 9259 h 10000"/>
              <a:gd name="connsiteX24-965" fmla="*/ 6135 w 9820"/>
              <a:gd name="connsiteY24-966" fmla="*/ 9153 h 10000"/>
              <a:gd name="connsiteX25-967" fmla="*/ 6907 w 9820"/>
              <a:gd name="connsiteY25-968" fmla="*/ 9048 h 10000"/>
              <a:gd name="connsiteX26-969" fmla="*/ 7524 w 9820"/>
              <a:gd name="connsiteY26-970" fmla="*/ 8942 h 10000"/>
              <a:gd name="connsiteX27-971" fmla="*/ 7679 w 9820"/>
              <a:gd name="connsiteY27-972" fmla="*/ 8836 h 10000"/>
              <a:gd name="connsiteX28-973" fmla="*/ 7833 w 9820"/>
              <a:gd name="connsiteY28-974" fmla="*/ 8743 h 10000"/>
              <a:gd name="connsiteX29-975" fmla="*/ 7987 w 9820"/>
              <a:gd name="connsiteY29-976" fmla="*/ 8638 h 10000"/>
              <a:gd name="connsiteX30-977" fmla="*/ 8142 w 9820"/>
              <a:gd name="connsiteY30-978" fmla="*/ 8532 h 10000"/>
              <a:gd name="connsiteX31-979" fmla="*/ 8276 w 9820"/>
              <a:gd name="connsiteY31-980" fmla="*/ 8108 h 10000"/>
              <a:gd name="connsiteX32-981" fmla="*/ 8431 w 9820"/>
              <a:gd name="connsiteY32-982" fmla="*/ 7685 h 10000"/>
              <a:gd name="connsiteX33-983" fmla="*/ 8585 w 9820"/>
              <a:gd name="connsiteY33-984" fmla="*/ 7474 h 10000"/>
              <a:gd name="connsiteX34-985" fmla="*/ 8585 w 9820"/>
              <a:gd name="connsiteY34-986" fmla="*/ 7262 h 10000"/>
              <a:gd name="connsiteX35-987" fmla="*/ 8585 w 9820"/>
              <a:gd name="connsiteY35-988" fmla="*/ 7050 h 10000"/>
              <a:gd name="connsiteX36-989" fmla="*/ 8585 w 9820"/>
              <a:gd name="connsiteY36-990" fmla="*/ 6944 h 10000"/>
              <a:gd name="connsiteX37-991" fmla="*/ 8739 w 9820"/>
              <a:gd name="connsiteY37-992" fmla="*/ 6839 h 10000"/>
              <a:gd name="connsiteX38-993" fmla="*/ 8739 w 9820"/>
              <a:gd name="connsiteY38-994" fmla="*/ 6733 h 10000"/>
              <a:gd name="connsiteX39-995" fmla="*/ 8739 w 9820"/>
              <a:gd name="connsiteY39-996" fmla="*/ 6733 h 10000"/>
              <a:gd name="connsiteX40-997" fmla="*/ 8894 w 9820"/>
              <a:gd name="connsiteY40-998" fmla="*/ 6733 h 10000"/>
              <a:gd name="connsiteX41-999" fmla="*/ 9048 w 9820"/>
              <a:gd name="connsiteY41-1000" fmla="*/ 6733 h 10000"/>
              <a:gd name="connsiteX42-1001" fmla="*/ 9048 w 9820"/>
              <a:gd name="connsiteY42-1002" fmla="*/ 6839 h 10000"/>
              <a:gd name="connsiteX43-1003" fmla="*/ 9202 w 9820"/>
              <a:gd name="connsiteY43-1004" fmla="*/ 6944 h 10000"/>
              <a:gd name="connsiteX44-1005" fmla="*/ 9202 w 9820"/>
              <a:gd name="connsiteY44-1006" fmla="*/ 7156 h 10000"/>
              <a:gd name="connsiteX45-1007" fmla="*/ 9202 w 9820"/>
              <a:gd name="connsiteY45-1008" fmla="*/ 7262 h 10000"/>
              <a:gd name="connsiteX46-1009" fmla="*/ 9202 w 9820"/>
              <a:gd name="connsiteY46-1010" fmla="*/ 7474 h 10000"/>
              <a:gd name="connsiteX47-1011" fmla="*/ 9357 w 9820"/>
              <a:gd name="connsiteY47-1012" fmla="*/ 7897 h 10000"/>
              <a:gd name="connsiteX48-1013" fmla="*/ 9357 w 9820"/>
              <a:gd name="connsiteY48-1014" fmla="*/ 8214 h 10000"/>
              <a:gd name="connsiteX49-1015" fmla="*/ 9511 w 9820"/>
              <a:gd name="connsiteY49-1016" fmla="*/ 8532 h 10000"/>
              <a:gd name="connsiteX50-1017" fmla="*/ 9666 w 9820"/>
              <a:gd name="connsiteY50-1018" fmla="*/ 8743 h 10000"/>
              <a:gd name="connsiteX51-1019" fmla="*/ 9820 w 9820"/>
              <a:gd name="connsiteY51-1020" fmla="*/ 8942 h 10000"/>
              <a:gd name="connsiteX52-1021" fmla="*/ 9820 w 9820"/>
              <a:gd name="connsiteY52-1022" fmla="*/ 9153 h 10000"/>
              <a:gd name="connsiteX53-1023" fmla="*/ 9666 w 9820"/>
              <a:gd name="connsiteY53-1024" fmla="*/ 9365 h 10000"/>
              <a:gd name="connsiteX54-1025" fmla="*/ 9357 w 9820"/>
              <a:gd name="connsiteY54-1026" fmla="*/ 9471 h 10000"/>
              <a:gd name="connsiteX55-1027" fmla="*/ 9048 w 9820"/>
              <a:gd name="connsiteY55-1028" fmla="*/ 9577 h 10000"/>
              <a:gd name="connsiteX56-1029" fmla="*/ 8585 w 9820"/>
              <a:gd name="connsiteY56-1030" fmla="*/ 9683 h 10000"/>
              <a:gd name="connsiteX57-1031" fmla="*/ 8142 w 9820"/>
              <a:gd name="connsiteY57-1032" fmla="*/ 9788 h 10000"/>
              <a:gd name="connsiteX58-1033" fmla="*/ 7679 w 9820"/>
              <a:gd name="connsiteY58-1034" fmla="*/ 9894 h 10000"/>
              <a:gd name="connsiteX59-1035" fmla="*/ 7061 w 9820"/>
              <a:gd name="connsiteY59-1036" fmla="*/ 9894 h 10000"/>
              <a:gd name="connsiteX60-1037" fmla="*/ 6289 w 9820"/>
              <a:gd name="connsiteY60-1038" fmla="*/ 10000 h 10000"/>
              <a:gd name="connsiteX61-1039" fmla="*/ 5517 w 9820"/>
              <a:gd name="connsiteY61-1040" fmla="*/ 10000 h 10000"/>
              <a:gd name="connsiteX62-1041" fmla="*/ 4592 w 9820"/>
              <a:gd name="connsiteY62-1042" fmla="*/ 10000 h 10000"/>
              <a:gd name="connsiteX63-1043" fmla="*/ 3839 w 9820"/>
              <a:gd name="connsiteY63-1044" fmla="*/ 10000 h 10000"/>
              <a:gd name="connsiteX64-1045" fmla="*/ 3067 w 9820"/>
              <a:gd name="connsiteY64-1046" fmla="*/ 9894 h 10000"/>
              <a:gd name="connsiteX65-1047" fmla="*/ 2450 w 9820"/>
              <a:gd name="connsiteY65-1048" fmla="*/ 9894 h 10000"/>
              <a:gd name="connsiteX66-1049" fmla="*/ 1988 w 9820"/>
              <a:gd name="connsiteY66-1050" fmla="*/ 9788 h 10000"/>
              <a:gd name="connsiteX67-1051" fmla="*/ 1525 w 9820"/>
              <a:gd name="connsiteY67-1052" fmla="*/ 9577 h 10000"/>
              <a:gd name="connsiteX68-1053" fmla="*/ 1061 w 9820"/>
              <a:gd name="connsiteY68-1054" fmla="*/ 9471 h 10000"/>
              <a:gd name="connsiteX69-1055" fmla="*/ 772 w 9820"/>
              <a:gd name="connsiteY69-1056" fmla="*/ 9259 h 10000"/>
              <a:gd name="connsiteX70-1057" fmla="*/ 617 w 9820"/>
              <a:gd name="connsiteY70-1058" fmla="*/ 8942 h 10000"/>
              <a:gd name="connsiteX71-1059" fmla="*/ 463 w 9820"/>
              <a:gd name="connsiteY71-1060" fmla="*/ 8638 h 10000"/>
              <a:gd name="connsiteX72-1061" fmla="*/ 309 w 9820"/>
              <a:gd name="connsiteY72-1062" fmla="*/ 8214 h 10000"/>
              <a:gd name="connsiteX73-1063" fmla="*/ 309 w 9820"/>
              <a:gd name="connsiteY73-1064" fmla="*/ 7791 h 10000"/>
              <a:gd name="connsiteX74-1065" fmla="*/ 309 w 9820"/>
              <a:gd name="connsiteY74-1066" fmla="*/ 7262 h 10000"/>
              <a:gd name="connsiteX75-1067" fmla="*/ 309 w 9820"/>
              <a:gd name="connsiteY75-1068" fmla="*/ 6627 h 10000"/>
              <a:gd name="connsiteX76-1069" fmla="*/ 309 w 9820"/>
              <a:gd name="connsiteY76-1070" fmla="*/ 5899 h 10000"/>
              <a:gd name="connsiteX77-1071" fmla="*/ 309 w 9820"/>
              <a:gd name="connsiteY77-1072" fmla="*/ 5476 h 10000"/>
              <a:gd name="connsiteX78-1073" fmla="*/ 309 w 9820"/>
              <a:gd name="connsiteY78-1074" fmla="*/ 5053 h 10000"/>
              <a:gd name="connsiteX79-1075" fmla="*/ 309 w 9820"/>
              <a:gd name="connsiteY79-1076" fmla="*/ 4630 h 10000"/>
              <a:gd name="connsiteX80-1077" fmla="*/ 309 w 9820"/>
              <a:gd name="connsiteY80-1078" fmla="*/ 4206 h 10000"/>
              <a:gd name="connsiteX81-1079" fmla="*/ 309 w 9820"/>
              <a:gd name="connsiteY81-1080" fmla="*/ 3690 h 10000"/>
              <a:gd name="connsiteX82-1081" fmla="*/ 309 w 9820"/>
              <a:gd name="connsiteY82-1082" fmla="*/ 3267 h 10000"/>
              <a:gd name="connsiteX83-1083" fmla="*/ 309 w 9820"/>
              <a:gd name="connsiteY83-1084" fmla="*/ 2950 h 10000"/>
              <a:gd name="connsiteX84-1085" fmla="*/ 309 w 9820"/>
              <a:gd name="connsiteY84-1086" fmla="*/ 2526 h 10000"/>
              <a:gd name="connsiteX85-1087" fmla="*/ 309 w 9820"/>
              <a:gd name="connsiteY85-1088" fmla="*/ 2209 h 10000"/>
              <a:gd name="connsiteX86-1089" fmla="*/ 154 w 9820"/>
              <a:gd name="connsiteY86-1090" fmla="*/ 1892 h 10000"/>
              <a:gd name="connsiteX87-1091" fmla="*/ 154 w 9820"/>
              <a:gd name="connsiteY87-1092" fmla="*/ 1680 h 10000"/>
              <a:gd name="connsiteX88-1093" fmla="*/ 154 w 9820"/>
              <a:gd name="connsiteY88-1094" fmla="*/ 1362 h 10000"/>
              <a:gd name="connsiteX89-1095" fmla="*/ 154 w 9820"/>
              <a:gd name="connsiteY89-1096" fmla="*/ 1164 h 10000"/>
              <a:gd name="connsiteX90-1097" fmla="*/ 154 w 9820"/>
              <a:gd name="connsiteY90-1098" fmla="*/ 1058 h 10000"/>
              <a:gd name="connsiteX91-1099" fmla="*/ 154 w 9820"/>
              <a:gd name="connsiteY91-1100" fmla="*/ 847 h 10000"/>
              <a:gd name="connsiteX92-1101" fmla="*/ 0 w 9820"/>
              <a:gd name="connsiteY92-1102" fmla="*/ 741 h 10000"/>
              <a:gd name="connsiteX93-1103" fmla="*/ 0 w 9820"/>
              <a:gd name="connsiteY93-1104" fmla="*/ 529 h 10000"/>
              <a:gd name="connsiteX94-1105" fmla="*/ 154 w 9820"/>
              <a:gd name="connsiteY94-1106" fmla="*/ 0 h 10000"/>
              <a:gd name="connsiteX95-1107" fmla="*/ 463 w 9820"/>
              <a:gd name="connsiteY95-1108" fmla="*/ 0 h 10000"/>
              <a:gd name="connsiteX96-1109" fmla="*/ 772 w 9820"/>
              <a:gd name="connsiteY96-1110" fmla="*/ 106 h 10000"/>
              <a:gd name="connsiteX97-1111" fmla="*/ 1061 w 9820"/>
              <a:gd name="connsiteY97-1112" fmla="*/ 212 h 10000"/>
              <a:gd name="connsiteX98-1113" fmla="*/ 1370 w 9820"/>
              <a:gd name="connsiteY98-1114" fmla="*/ 317 h 10000"/>
              <a:gd name="connsiteX99-1115" fmla="*/ 1525 w 9820"/>
              <a:gd name="connsiteY99-1116" fmla="*/ 423 h 10000"/>
              <a:gd name="connsiteX100-1117" fmla="*/ 1679 w 9820"/>
              <a:gd name="connsiteY100-1118" fmla="*/ 423 h 10000"/>
              <a:gd name="connsiteX101-1119" fmla="*/ 1679 w 9820"/>
              <a:gd name="connsiteY101-1120" fmla="*/ 635 h 10000"/>
              <a:gd name="connsiteX102-1121" fmla="*/ 1525 w 9820"/>
              <a:gd name="connsiteY102-1122" fmla="*/ 847 h 10000"/>
              <a:gd name="connsiteX103-1123" fmla="*/ 1525 w 9820"/>
              <a:gd name="connsiteY103-1124" fmla="*/ 952 h 10000"/>
              <a:gd name="connsiteX104-1125" fmla="*/ 1525 w 9820"/>
              <a:gd name="connsiteY104-1126" fmla="*/ 1164 h 10000"/>
              <a:gd name="connsiteX105-1127" fmla="*/ 1370 w 9820"/>
              <a:gd name="connsiteY105-1128" fmla="*/ 1362 h 10000"/>
              <a:gd name="connsiteX106-1129" fmla="*/ 1370 w 9820"/>
              <a:gd name="connsiteY106-1130" fmla="*/ 1574 h 10000"/>
              <a:gd name="connsiteX107-1131" fmla="*/ 1370 w 9820"/>
              <a:gd name="connsiteY107-1132" fmla="*/ 1892 h 10000"/>
              <a:gd name="connsiteX108-1133" fmla="*/ 1370 w 9820"/>
              <a:gd name="connsiteY108-1134" fmla="*/ 2315 h 10000"/>
              <a:gd name="connsiteX109-1135" fmla="*/ 1216 w 9820"/>
              <a:gd name="connsiteY109-1136" fmla="*/ 2844 h 10000"/>
              <a:gd name="connsiteX110-1137" fmla="*/ 1216 w 9820"/>
              <a:gd name="connsiteY110-1138" fmla="*/ 3373 h 10000"/>
              <a:gd name="connsiteX111-1139" fmla="*/ 1216 w 9820"/>
              <a:gd name="connsiteY111-1140" fmla="*/ 3373 h 10000"/>
              <a:gd name="connsiteX0-1141" fmla="*/ 1238 w 10000"/>
              <a:gd name="connsiteY0-1142" fmla="*/ 3373 h 10000"/>
              <a:gd name="connsiteX1-1143" fmla="*/ 1238 w 10000"/>
              <a:gd name="connsiteY1-1144" fmla="*/ 3889 h 10000"/>
              <a:gd name="connsiteX2-1145" fmla="*/ 1238 w 10000"/>
              <a:gd name="connsiteY2-1146" fmla="*/ 4312 h 10000"/>
              <a:gd name="connsiteX3-1147" fmla="*/ 1238 w 10000"/>
              <a:gd name="connsiteY3-1148" fmla="*/ 4735 h 10000"/>
              <a:gd name="connsiteX4-1149" fmla="*/ 1238 w 10000"/>
              <a:gd name="connsiteY4-1150" fmla="*/ 5159 h 10000"/>
              <a:gd name="connsiteX5-1151" fmla="*/ 1238 w 10000"/>
              <a:gd name="connsiteY5-1152" fmla="*/ 5582 h 10000"/>
              <a:gd name="connsiteX6-1153" fmla="*/ 1238 w 10000"/>
              <a:gd name="connsiteY6-1154" fmla="*/ 5899 h 10000"/>
              <a:gd name="connsiteX7-1155" fmla="*/ 1238 w 10000"/>
              <a:gd name="connsiteY7-1156" fmla="*/ 6217 h 10000"/>
              <a:gd name="connsiteX8-1157" fmla="*/ 1238 w 10000"/>
              <a:gd name="connsiteY8-1158" fmla="*/ 6415 h 10000"/>
              <a:gd name="connsiteX9-1159" fmla="*/ 1080 w 10000"/>
              <a:gd name="connsiteY9-1160" fmla="*/ 6944 h 10000"/>
              <a:gd name="connsiteX10-1161" fmla="*/ 1080 w 10000"/>
              <a:gd name="connsiteY10-1162" fmla="*/ 7368 h 10000"/>
              <a:gd name="connsiteX11-1163" fmla="*/ 1238 w 10000"/>
              <a:gd name="connsiteY11-1164" fmla="*/ 7685 h 10000"/>
              <a:gd name="connsiteX12-1165" fmla="*/ 1238 w 10000"/>
              <a:gd name="connsiteY12-1166" fmla="*/ 8003 h 10000"/>
              <a:gd name="connsiteX13-1167" fmla="*/ 1395 w 10000"/>
              <a:gd name="connsiteY13-1168" fmla="*/ 8320 h 10000"/>
              <a:gd name="connsiteX14-1169" fmla="*/ 1553 w 10000"/>
              <a:gd name="connsiteY14-1170" fmla="*/ 8638 h 10000"/>
              <a:gd name="connsiteX15-1171" fmla="*/ 1710 w 10000"/>
              <a:gd name="connsiteY15-1172" fmla="*/ 8836 h 10000"/>
              <a:gd name="connsiteX16-1173" fmla="*/ 2024 w 10000"/>
              <a:gd name="connsiteY16-1174" fmla="*/ 8942 h 10000"/>
              <a:gd name="connsiteX17-1175" fmla="*/ 2337 w 10000"/>
              <a:gd name="connsiteY17-1176" fmla="*/ 9048 h 10000"/>
              <a:gd name="connsiteX18-1177" fmla="*/ 2810 w 10000"/>
              <a:gd name="connsiteY18-1178" fmla="*/ 9153 h 10000"/>
              <a:gd name="connsiteX19-1179" fmla="*/ 3438 w 10000"/>
              <a:gd name="connsiteY19-1180" fmla="*/ 9259 h 10000"/>
              <a:gd name="connsiteX20-1181" fmla="*/ 4067 w 10000"/>
              <a:gd name="connsiteY20-1182" fmla="*/ 9259 h 10000"/>
              <a:gd name="connsiteX21-1183" fmla="*/ 4676 w 10000"/>
              <a:gd name="connsiteY21-1184" fmla="*/ 9259 h 10000"/>
              <a:gd name="connsiteX22-1185" fmla="*/ 5304 w 10000"/>
              <a:gd name="connsiteY22-1186" fmla="*/ 9259 h 10000"/>
              <a:gd name="connsiteX23-1187" fmla="*/ 5776 w 10000"/>
              <a:gd name="connsiteY23-1188" fmla="*/ 9259 h 10000"/>
              <a:gd name="connsiteX24-1189" fmla="*/ 6247 w 10000"/>
              <a:gd name="connsiteY24-1190" fmla="*/ 9153 h 10000"/>
              <a:gd name="connsiteX25-1191" fmla="*/ 7034 w 10000"/>
              <a:gd name="connsiteY25-1192" fmla="*/ 9048 h 10000"/>
              <a:gd name="connsiteX26-1193" fmla="*/ 7662 w 10000"/>
              <a:gd name="connsiteY26-1194" fmla="*/ 8942 h 10000"/>
              <a:gd name="connsiteX27-1195" fmla="*/ 7820 w 10000"/>
              <a:gd name="connsiteY27-1196" fmla="*/ 8836 h 10000"/>
              <a:gd name="connsiteX28-1197" fmla="*/ 7977 w 10000"/>
              <a:gd name="connsiteY28-1198" fmla="*/ 8743 h 10000"/>
              <a:gd name="connsiteX29-1199" fmla="*/ 8133 w 10000"/>
              <a:gd name="connsiteY29-1200" fmla="*/ 8638 h 10000"/>
              <a:gd name="connsiteX30-1201" fmla="*/ 8291 w 10000"/>
              <a:gd name="connsiteY30-1202" fmla="*/ 8532 h 10000"/>
              <a:gd name="connsiteX31-1203" fmla="*/ 8428 w 10000"/>
              <a:gd name="connsiteY31-1204" fmla="*/ 8108 h 10000"/>
              <a:gd name="connsiteX32-1205" fmla="*/ 8586 w 10000"/>
              <a:gd name="connsiteY32-1206" fmla="*/ 7685 h 10000"/>
              <a:gd name="connsiteX33-1207" fmla="*/ 8742 w 10000"/>
              <a:gd name="connsiteY33-1208" fmla="*/ 7474 h 10000"/>
              <a:gd name="connsiteX34-1209" fmla="*/ 8742 w 10000"/>
              <a:gd name="connsiteY34-1210" fmla="*/ 7262 h 10000"/>
              <a:gd name="connsiteX35-1211" fmla="*/ 8742 w 10000"/>
              <a:gd name="connsiteY35-1212" fmla="*/ 7050 h 10000"/>
              <a:gd name="connsiteX36-1213" fmla="*/ 8742 w 10000"/>
              <a:gd name="connsiteY36-1214" fmla="*/ 6944 h 10000"/>
              <a:gd name="connsiteX37-1215" fmla="*/ 8899 w 10000"/>
              <a:gd name="connsiteY37-1216" fmla="*/ 6839 h 10000"/>
              <a:gd name="connsiteX38-1217" fmla="*/ 8899 w 10000"/>
              <a:gd name="connsiteY38-1218" fmla="*/ 6733 h 10000"/>
              <a:gd name="connsiteX39-1219" fmla="*/ 8899 w 10000"/>
              <a:gd name="connsiteY39-1220" fmla="*/ 6733 h 10000"/>
              <a:gd name="connsiteX40-1221" fmla="*/ 9057 w 10000"/>
              <a:gd name="connsiteY40-1222" fmla="*/ 6733 h 10000"/>
              <a:gd name="connsiteX41-1223" fmla="*/ 9214 w 10000"/>
              <a:gd name="connsiteY41-1224" fmla="*/ 6733 h 10000"/>
              <a:gd name="connsiteX42-1225" fmla="*/ 9214 w 10000"/>
              <a:gd name="connsiteY42-1226" fmla="*/ 6839 h 10000"/>
              <a:gd name="connsiteX43-1227" fmla="*/ 9371 w 10000"/>
              <a:gd name="connsiteY43-1228" fmla="*/ 6944 h 10000"/>
              <a:gd name="connsiteX44-1229" fmla="*/ 9371 w 10000"/>
              <a:gd name="connsiteY44-1230" fmla="*/ 7156 h 10000"/>
              <a:gd name="connsiteX45-1231" fmla="*/ 9371 w 10000"/>
              <a:gd name="connsiteY45-1232" fmla="*/ 7262 h 10000"/>
              <a:gd name="connsiteX46-1233" fmla="*/ 9371 w 10000"/>
              <a:gd name="connsiteY46-1234" fmla="*/ 7474 h 10000"/>
              <a:gd name="connsiteX47-1235" fmla="*/ 9529 w 10000"/>
              <a:gd name="connsiteY47-1236" fmla="*/ 7897 h 10000"/>
              <a:gd name="connsiteX48-1237" fmla="*/ 9529 w 10000"/>
              <a:gd name="connsiteY48-1238" fmla="*/ 8214 h 10000"/>
              <a:gd name="connsiteX49-1239" fmla="*/ 9685 w 10000"/>
              <a:gd name="connsiteY49-1240" fmla="*/ 8532 h 10000"/>
              <a:gd name="connsiteX50-1241" fmla="*/ 9843 w 10000"/>
              <a:gd name="connsiteY50-1242" fmla="*/ 8743 h 10000"/>
              <a:gd name="connsiteX51-1243" fmla="*/ 10000 w 10000"/>
              <a:gd name="connsiteY51-1244" fmla="*/ 8942 h 10000"/>
              <a:gd name="connsiteX52-1245" fmla="*/ 10000 w 10000"/>
              <a:gd name="connsiteY52-1246" fmla="*/ 9153 h 10000"/>
              <a:gd name="connsiteX53-1247" fmla="*/ 9843 w 10000"/>
              <a:gd name="connsiteY53-1248" fmla="*/ 9365 h 10000"/>
              <a:gd name="connsiteX54-1249" fmla="*/ 9529 w 10000"/>
              <a:gd name="connsiteY54-1250" fmla="*/ 9471 h 10000"/>
              <a:gd name="connsiteX55-1251" fmla="*/ 9214 w 10000"/>
              <a:gd name="connsiteY55-1252" fmla="*/ 9577 h 10000"/>
              <a:gd name="connsiteX56-1253" fmla="*/ 8742 w 10000"/>
              <a:gd name="connsiteY56-1254" fmla="*/ 9683 h 10000"/>
              <a:gd name="connsiteX57-1255" fmla="*/ 8291 w 10000"/>
              <a:gd name="connsiteY57-1256" fmla="*/ 9788 h 10000"/>
              <a:gd name="connsiteX58-1257" fmla="*/ 7820 w 10000"/>
              <a:gd name="connsiteY58-1258" fmla="*/ 9894 h 10000"/>
              <a:gd name="connsiteX59-1259" fmla="*/ 7190 w 10000"/>
              <a:gd name="connsiteY59-1260" fmla="*/ 9894 h 10000"/>
              <a:gd name="connsiteX60-1261" fmla="*/ 6404 w 10000"/>
              <a:gd name="connsiteY60-1262" fmla="*/ 10000 h 10000"/>
              <a:gd name="connsiteX61-1263" fmla="*/ 5618 w 10000"/>
              <a:gd name="connsiteY61-1264" fmla="*/ 10000 h 10000"/>
              <a:gd name="connsiteX62-1265" fmla="*/ 4676 w 10000"/>
              <a:gd name="connsiteY62-1266" fmla="*/ 10000 h 10000"/>
              <a:gd name="connsiteX63-1267" fmla="*/ 3909 w 10000"/>
              <a:gd name="connsiteY63-1268" fmla="*/ 10000 h 10000"/>
              <a:gd name="connsiteX64-1269" fmla="*/ 3123 w 10000"/>
              <a:gd name="connsiteY64-1270" fmla="*/ 9894 h 10000"/>
              <a:gd name="connsiteX65-1271" fmla="*/ 2495 w 10000"/>
              <a:gd name="connsiteY65-1272" fmla="*/ 9894 h 10000"/>
              <a:gd name="connsiteX66-1273" fmla="*/ 2024 w 10000"/>
              <a:gd name="connsiteY66-1274" fmla="*/ 9788 h 10000"/>
              <a:gd name="connsiteX67-1275" fmla="*/ 1553 w 10000"/>
              <a:gd name="connsiteY67-1276" fmla="*/ 9577 h 10000"/>
              <a:gd name="connsiteX68-1277" fmla="*/ 1080 w 10000"/>
              <a:gd name="connsiteY68-1278" fmla="*/ 9471 h 10000"/>
              <a:gd name="connsiteX69-1279" fmla="*/ 786 w 10000"/>
              <a:gd name="connsiteY69-1280" fmla="*/ 9259 h 10000"/>
              <a:gd name="connsiteX70-1281" fmla="*/ 628 w 10000"/>
              <a:gd name="connsiteY70-1282" fmla="*/ 8942 h 10000"/>
              <a:gd name="connsiteX71-1283" fmla="*/ 471 w 10000"/>
              <a:gd name="connsiteY71-1284" fmla="*/ 8638 h 10000"/>
              <a:gd name="connsiteX72-1285" fmla="*/ 315 w 10000"/>
              <a:gd name="connsiteY72-1286" fmla="*/ 8214 h 10000"/>
              <a:gd name="connsiteX73-1287" fmla="*/ 315 w 10000"/>
              <a:gd name="connsiteY73-1288" fmla="*/ 7791 h 10000"/>
              <a:gd name="connsiteX74-1289" fmla="*/ 315 w 10000"/>
              <a:gd name="connsiteY74-1290" fmla="*/ 7262 h 10000"/>
              <a:gd name="connsiteX75-1291" fmla="*/ 315 w 10000"/>
              <a:gd name="connsiteY75-1292" fmla="*/ 6627 h 10000"/>
              <a:gd name="connsiteX76-1293" fmla="*/ 315 w 10000"/>
              <a:gd name="connsiteY76-1294" fmla="*/ 5899 h 10000"/>
              <a:gd name="connsiteX77-1295" fmla="*/ 315 w 10000"/>
              <a:gd name="connsiteY77-1296" fmla="*/ 5476 h 10000"/>
              <a:gd name="connsiteX78-1297" fmla="*/ 315 w 10000"/>
              <a:gd name="connsiteY78-1298" fmla="*/ 5053 h 10000"/>
              <a:gd name="connsiteX79-1299" fmla="*/ 315 w 10000"/>
              <a:gd name="connsiteY79-1300" fmla="*/ 4630 h 10000"/>
              <a:gd name="connsiteX80-1301" fmla="*/ 315 w 10000"/>
              <a:gd name="connsiteY80-1302" fmla="*/ 4206 h 10000"/>
              <a:gd name="connsiteX81-1303" fmla="*/ 315 w 10000"/>
              <a:gd name="connsiteY81-1304" fmla="*/ 3690 h 10000"/>
              <a:gd name="connsiteX82-1305" fmla="*/ 315 w 10000"/>
              <a:gd name="connsiteY82-1306" fmla="*/ 3267 h 10000"/>
              <a:gd name="connsiteX83-1307" fmla="*/ 315 w 10000"/>
              <a:gd name="connsiteY83-1308" fmla="*/ 2950 h 10000"/>
              <a:gd name="connsiteX84-1309" fmla="*/ 315 w 10000"/>
              <a:gd name="connsiteY84-1310" fmla="*/ 2526 h 10000"/>
              <a:gd name="connsiteX85-1311" fmla="*/ 315 w 10000"/>
              <a:gd name="connsiteY85-1312" fmla="*/ 2209 h 10000"/>
              <a:gd name="connsiteX86-1313" fmla="*/ 157 w 10000"/>
              <a:gd name="connsiteY86-1314" fmla="*/ 1892 h 10000"/>
              <a:gd name="connsiteX87-1315" fmla="*/ 157 w 10000"/>
              <a:gd name="connsiteY87-1316" fmla="*/ 1680 h 10000"/>
              <a:gd name="connsiteX88-1317" fmla="*/ 157 w 10000"/>
              <a:gd name="connsiteY88-1318" fmla="*/ 1362 h 10000"/>
              <a:gd name="connsiteX89-1319" fmla="*/ 157 w 10000"/>
              <a:gd name="connsiteY89-1320" fmla="*/ 1164 h 10000"/>
              <a:gd name="connsiteX90-1321" fmla="*/ 157 w 10000"/>
              <a:gd name="connsiteY90-1322" fmla="*/ 1058 h 10000"/>
              <a:gd name="connsiteX91-1323" fmla="*/ 157 w 10000"/>
              <a:gd name="connsiteY91-1324" fmla="*/ 847 h 10000"/>
              <a:gd name="connsiteX92-1325" fmla="*/ 0 w 10000"/>
              <a:gd name="connsiteY92-1326" fmla="*/ 741 h 10000"/>
              <a:gd name="connsiteX93-1327" fmla="*/ 0 w 10000"/>
              <a:gd name="connsiteY93-1328" fmla="*/ 529 h 10000"/>
              <a:gd name="connsiteX94-1329" fmla="*/ 471 w 10000"/>
              <a:gd name="connsiteY94-1330" fmla="*/ 0 h 10000"/>
              <a:gd name="connsiteX95-1331" fmla="*/ 786 w 10000"/>
              <a:gd name="connsiteY95-1332" fmla="*/ 106 h 10000"/>
              <a:gd name="connsiteX96-1333" fmla="*/ 1080 w 10000"/>
              <a:gd name="connsiteY96-1334" fmla="*/ 212 h 10000"/>
              <a:gd name="connsiteX97-1335" fmla="*/ 1395 w 10000"/>
              <a:gd name="connsiteY97-1336" fmla="*/ 317 h 10000"/>
              <a:gd name="connsiteX98-1337" fmla="*/ 1553 w 10000"/>
              <a:gd name="connsiteY98-1338" fmla="*/ 423 h 10000"/>
              <a:gd name="connsiteX99-1339" fmla="*/ 1710 w 10000"/>
              <a:gd name="connsiteY99-1340" fmla="*/ 423 h 10000"/>
              <a:gd name="connsiteX100-1341" fmla="*/ 1710 w 10000"/>
              <a:gd name="connsiteY100-1342" fmla="*/ 635 h 10000"/>
              <a:gd name="connsiteX101-1343" fmla="*/ 1553 w 10000"/>
              <a:gd name="connsiteY101-1344" fmla="*/ 847 h 10000"/>
              <a:gd name="connsiteX102-1345" fmla="*/ 1553 w 10000"/>
              <a:gd name="connsiteY102-1346" fmla="*/ 952 h 10000"/>
              <a:gd name="connsiteX103-1347" fmla="*/ 1553 w 10000"/>
              <a:gd name="connsiteY103-1348" fmla="*/ 1164 h 10000"/>
              <a:gd name="connsiteX104-1349" fmla="*/ 1395 w 10000"/>
              <a:gd name="connsiteY104-1350" fmla="*/ 1362 h 10000"/>
              <a:gd name="connsiteX105-1351" fmla="*/ 1395 w 10000"/>
              <a:gd name="connsiteY105-1352" fmla="*/ 1574 h 10000"/>
              <a:gd name="connsiteX106-1353" fmla="*/ 1395 w 10000"/>
              <a:gd name="connsiteY106-1354" fmla="*/ 1892 h 10000"/>
              <a:gd name="connsiteX107-1355" fmla="*/ 1395 w 10000"/>
              <a:gd name="connsiteY107-1356" fmla="*/ 2315 h 10000"/>
              <a:gd name="connsiteX108-1357" fmla="*/ 1238 w 10000"/>
              <a:gd name="connsiteY108-1358" fmla="*/ 2844 h 10000"/>
              <a:gd name="connsiteX109-1359" fmla="*/ 1238 w 10000"/>
              <a:gd name="connsiteY109-1360" fmla="*/ 3373 h 10000"/>
              <a:gd name="connsiteX110-1361" fmla="*/ 1238 w 10000"/>
              <a:gd name="connsiteY110-1362" fmla="*/ 3373 h 10000"/>
              <a:gd name="connsiteX0-1363" fmla="*/ 1238 w 10000"/>
              <a:gd name="connsiteY0-1364" fmla="*/ 3267 h 9894"/>
              <a:gd name="connsiteX1-1365" fmla="*/ 1238 w 10000"/>
              <a:gd name="connsiteY1-1366" fmla="*/ 3783 h 9894"/>
              <a:gd name="connsiteX2-1367" fmla="*/ 1238 w 10000"/>
              <a:gd name="connsiteY2-1368" fmla="*/ 4206 h 9894"/>
              <a:gd name="connsiteX3-1369" fmla="*/ 1238 w 10000"/>
              <a:gd name="connsiteY3-1370" fmla="*/ 4629 h 9894"/>
              <a:gd name="connsiteX4-1371" fmla="*/ 1238 w 10000"/>
              <a:gd name="connsiteY4-1372" fmla="*/ 5053 h 9894"/>
              <a:gd name="connsiteX5-1373" fmla="*/ 1238 w 10000"/>
              <a:gd name="connsiteY5-1374" fmla="*/ 5476 h 9894"/>
              <a:gd name="connsiteX6-1375" fmla="*/ 1238 w 10000"/>
              <a:gd name="connsiteY6-1376" fmla="*/ 5793 h 9894"/>
              <a:gd name="connsiteX7-1377" fmla="*/ 1238 w 10000"/>
              <a:gd name="connsiteY7-1378" fmla="*/ 6111 h 9894"/>
              <a:gd name="connsiteX8-1379" fmla="*/ 1238 w 10000"/>
              <a:gd name="connsiteY8-1380" fmla="*/ 6309 h 9894"/>
              <a:gd name="connsiteX9-1381" fmla="*/ 1080 w 10000"/>
              <a:gd name="connsiteY9-1382" fmla="*/ 6838 h 9894"/>
              <a:gd name="connsiteX10-1383" fmla="*/ 1080 w 10000"/>
              <a:gd name="connsiteY10-1384" fmla="*/ 7262 h 9894"/>
              <a:gd name="connsiteX11-1385" fmla="*/ 1238 w 10000"/>
              <a:gd name="connsiteY11-1386" fmla="*/ 7579 h 9894"/>
              <a:gd name="connsiteX12-1387" fmla="*/ 1238 w 10000"/>
              <a:gd name="connsiteY12-1388" fmla="*/ 7897 h 9894"/>
              <a:gd name="connsiteX13-1389" fmla="*/ 1395 w 10000"/>
              <a:gd name="connsiteY13-1390" fmla="*/ 8214 h 9894"/>
              <a:gd name="connsiteX14-1391" fmla="*/ 1553 w 10000"/>
              <a:gd name="connsiteY14-1392" fmla="*/ 8532 h 9894"/>
              <a:gd name="connsiteX15-1393" fmla="*/ 1710 w 10000"/>
              <a:gd name="connsiteY15-1394" fmla="*/ 8730 h 9894"/>
              <a:gd name="connsiteX16-1395" fmla="*/ 2024 w 10000"/>
              <a:gd name="connsiteY16-1396" fmla="*/ 8836 h 9894"/>
              <a:gd name="connsiteX17-1397" fmla="*/ 2337 w 10000"/>
              <a:gd name="connsiteY17-1398" fmla="*/ 8942 h 9894"/>
              <a:gd name="connsiteX18-1399" fmla="*/ 2810 w 10000"/>
              <a:gd name="connsiteY18-1400" fmla="*/ 9047 h 9894"/>
              <a:gd name="connsiteX19-1401" fmla="*/ 3438 w 10000"/>
              <a:gd name="connsiteY19-1402" fmla="*/ 9153 h 9894"/>
              <a:gd name="connsiteX20-1403" fmla="*/ 4067 w 10000"/>
              <a:gd name="connsiteY20-1404" fmla="*/ 9153 h 9894"/>
              <a:gd name="connsiteX21-1405" fmla="*/ 4676 w 10000"/>
              <a:gd name="connsiteY21-1406" fmla="*/ 9153 h 9894"/>
              <a:gd name="connsiteX22-1407" fmla="*/ 5304 w 10000"/>
              <a:gd name="connsiteY22-1408" fmla="*/ 9153 h 9894"/>
              <a:gd name="connsiteX23-1409" fmla="*/ 5776 w 10000"/>
              <a:gd name="connsiteY23-1410" fmla="*/ 9153 h 9894"/>
              <a:gd name="connsiteX24-1411" fmla="*/ 6247 w 10000"/>
              <a:gd name="connsiteY24-1412" fmla="*/ 9047 h 9894"/>
              <a:gd name="connsiteX25-1413" fmla="*/ 7034 w 10000"/>
              <a:gd name="connsiteY25-1414" fmla="*/ 8942 h 9894"/>
              <a:gd name="connsiteX26-1415" fmla="*/ 7662 w 10000"/>
              <a:gd name="connsiteY26-1416" fmla="*/ 8836 h 9894"/>
              <a:gd name="connsiteX27-1417" fmla="*/ 7820 w 10000"/>
              <a:gd name="connsiteY27-1418" fmla="*/ 8730 h 9894"/>
              <a:gd name="connsiteX28-1419" fmla="*/ 7977 w 10000"/>
              <a:gd name="connsiteY28-1420" fmla="*/ 8637 h 9894"/>
              <a:gd name="connsiteX29-1421" fmla="*/ 8133 w 10000"/>
              <a:gd name="connsiteY29-1422" fmla="*/ 8532 h 9894"/>
              <a:gd name="connsiteX30-1423" fmla="*/ 8291 w 10000"/>
              <a:gd name="connsiteY30-1424" fmla="*/ 8426 h 9894"/>
              <a:gd name="connsiteX31-1425" fmla="*/ 8428 w 10000"/>
              <a:gd name="connsiteY31-1426" fmla="*/ 8002 h 9894"/>
              <a:gd name="connsiteX32-1427" fmla="*/ 8586 w 10000"/>
              <a:gd name="connsiteY32-1428" fmla="*/ 7579 h 9894"/>
              <a:gd name="connsiteX33-1429" fmla="*/ 8742 w 10000"/>
              <a:gd name="connsiteY33-1430" fmla="*/ 7368 h 9894"/>
              <a:gd name="connsiteX34-1431" fmla="*/ 8742 w 10000"/>
              <a:gd name="connsiteY34-1432" fmla="*/ 7156 h 9894"/>
              <a:gd name="connsiteX35-1433" fmla="*/ 8742 w 10000"/>
              <a:gd name="connsiteY35-1434" fmla="*/ 6944 h 9894"/>
              <a:gd name="connsiteX36-1435" fmla="*/ 8742 w 10000"/>
              <a:gd name="connsiteY36-1436" fmla="*/ 6838 h 9894"/>
              <a:gd name="connsiteX37-1437" fmla="*/ 8899 w 10000"/>
              <a:gd name="connsiteY37-1438" fmla="*/ 6733 h 9894"/>
              <a:gd name="connsiteX38-1439" fmla="*/ 8899 w 10000"/>
              <a:gd name="connsiteY38-1440" fmla="*/ 6627 h 9894"/>
              <a:gd name="connsiteX39-1441" fmla="*/ 8899 w 10000"/>
              <a:gd name="connsiteY39-1442" fmla="*/ 6627 h 9894"/>
              <a:gd name="connsiteX40-1443" fmla="*/ 9057 w 10000"/>
              <a:gd name="connsiteY40-1444" fmla="*/ 6627 h 9894"/>
              <a:gd name="connsiteX41-1445" fmla="*/ 9214 w 10000"/>
              <a:gd name="connsiteY41-1446" fmla="*/ 6627 h 9894"/>
              <a:gd name="connsiteX42-1447" fmla="*/ 9214 w 10000"/>
              <a:gd name="connsiteY42-1448" fmla="*/ 6733 h 9894"/>
              <a:gd name="connsiteX43-1449" fmla="*/ 9371 w 10000"/>
              <a:gd name="connsiteY43-1450" fmla="*/ 6838 h 9894"/>
              <a:gd name="connsiteX44-1451" fmla="*/ 9371 w 10000"/>
              <a:gd name="connsiteY44-1452" fmla="*/ 7050 h 9894"/>
              <a:gd name="connsiteX45-1453" fmla="*/ 9371 w 10000"/>
              <a:gd name="connsiteY45-1454" fmla="*/ 7156 h 9894"/>
              <a:gd name="connsiteX46-1455" fmla="*/ 9371 w 10000"/>
              <a:gd name="connsiteY46-1456" fmla="*/ 7368 h 9894"/>
              <a:gd name="connsiteX47-1457" fmla="*/ 9529 w 10000"/>
              <a:gd name="connsiteY47-1458" fmla="*/ 7791 h 9894"/>
              <a:gd name="connsiteX48-1459" fmla="*/ 9529 w 10000"/>
              <a:gd name="connsiteY48-1460" fmla="*/ 8108 h 9894"/>
              <a:gd name="connsiteX49-1461" fmla="*/ 9685 w 10000"/>
              <a:gd name="connsiteY49-1462" fmla="*/ 8426 h 9894"/>
              <a:gd name="connsiteX50-1463" fmla="*/ 9843 w 10000"/>
              <a:gd name="connsiteY50-1464" fmla="*/ 8637 h 9894"/>
              <a:gd name="connsiteX51-1465" fmla="*/ 10000 w 10000"/>
              <a:gd name="connsiteY51-1466" fmla="*/ 8836 h 9894"/>
              <a:gd name="connsiteX52-1467" fmla="*/ 10000 w 10000"/>
              <a:gd name="connsiteY52-1468" fmla="*/ 9047 h 9894"/>
              <a:gd name="connsiteX53-1469" fmla="*/ 9843 w 10000"/>
              <a:gd name="connsiteY53-1470" fmla="*/ 9259 h 9894"/>
              <a:gd name="connsiteX54-1471" fmla="*/ 9529 w 10000"/>
              <a:gd name="connsiteY54-1472" fmla="*/ 9365 h 9894"/>
              <a:gd name="connsiteX55-1473" fmla="*/ 9214 w 10000"/>
              <a:gd name="connsiteY55-1474" fmla="*/ 9471 h 9894"/>
              <a:gd name="connsiteX56-1475" fmla="*/ 8742 w 10000"/>
              <a:gd name="connsiteY56-1476" fmla="*/ 9577 h 9894"/>
              <a:gd name="connsiteX57-1477" fmla="*/ 8291 w 10000"/>
              <a:gd name="connsiteY57-1478" fmla="*/ 9682 h 9894"/>
              <a:gd name="connsiteX58-1479" fmla="*/ 7820 w 10000"/>
              <a:gd name="connsiteY58-1480" fmla="*/ 9788 h 9894"/>
              <a:gd name="connsiteX59-1481" fmla="*/ 7190 w 10000"/>
              <a:gd name="connsiteY59-1482" fmla="*/ 9788 h 9894"/>
              <a:gd name="connsiteX60-1483" fmla="*/ 6404 w 10000"/>
              <a:gd name="connsiteY60-1484" fmla="*/ 9894 h 9894"/>
              <a:gd name="connsiteX61-1485" fmla="*/ 5618 w 10000"/>
              <a:gd name="connsiteY61-1486" fmla="*/ 9894 h 9894"/>
              <a:gd name="connsiteX62-1487" fmla="*/ 4676 w 10000"/>
              <a:gd name="connsiteY62-1488" fmla="*/ 9894 h 9894"/>
              <a:gd name="connsiteX63-1489" fmla="*/ 3909 w 10000"/>
              <a:gd name="connsiteY63-1490" fmla="*/ 9894 h 9894"/>
              <a:gd name="connsiteX64-1491" fmla="*/ 3123 w 10000"/>
              <a:gd name="connsiteY64-1492" fmla="*/ 9788 h 9894"/>
              <a:gd name="connsiteX65-1493" fmla="*/ 2495 w 10000"/>
              <a:gd name="connsiteY65-1494" fmla="*/ 9788 h 9894"/>
              <a:gd name="connsiteX66-1495" fmla="*/ 2024 w 10000"/>
              <a:gd name="connsiteY66-1496" fmla="*/ 9682 h 9894"/>
              <a:gd name="connsiteX67-1497" fmla="*/ 1553 w 10000"/>
              <a:gd name="connsiteY67-1498" fmla="*/ 9471 h 9894"/>
              <a:gd name="connsiteX68-1499" fmla="*/ 1080 w 10000"/>
              <a:gd name="connsiteY68-1500" fmla="*/ 9365 h 9894"/>
              <a:gd name="connsiteX69-1501" fmla="*/ 786 w 10000"/>
              <a:gd name="connsiteY69-1502" fmla="*/ 9153 h 9894"/>
              <a:gd name="connsiteX70-1503" fmla="*/ 628 w 10000"/>
              <a:gd name="connsiteY70-1504" fmla="*/ 8836 h 9894"/>
              <a:gd name="connsiteX71-1505" fmla="*/ 471 w 10000"/>
              <a:gd name="connsiteY71-1506" fmla="*/ 8532 h 9894"/>
              <a:gd name="connsiteX72-1507" fmla="*/ 315 w 10000"/>
              <a:gd name="connsiteY72-1508" fmla="*/ 8108 h 9894"/>
              <a:gd name="connsiteX73-1509" fmla="*/ 315 w 10000"/>
              <a:gd name="connsiteY73-1510" fmla="*/ 7685 h 9894"/>
              <a:gd name="connsiteX74-1511" fmla="*/ 315 w 10000"/>
              <a:gd name="connsiteY74-1512" fmla="*/ 7156 h 9894"/>
              <a:gd name="connsiteX75-1513" fmla="*/ 315 w 10000"/>
              <a:gd name="connsiteY75-1514" fmla="*/ 6521 h 9894"/>
              <a:gd name="connsiteX76-1515" fmla="*/ 315 w 10000"/>
              <a:gd name="connsiteY76-1516" fmla="*/ 5793 h 9894"/>
              <a:gd name="connsiteX77-1517" fmla="*/ 315 w 10000"/>
              <a:gd name="connsiteY77-1518" fmla="*/ 5370 h 9894"/>
              <a:gd name="connsiteX78-1519" fmla="*/ 315 w 10000"/>
              <a:gd name="connsiteY78-1520" fmla="*/ 4947 h 9894"/>
              <a:gd name="connsiteX79-1521" fmla="*/ 315 w 10000"/>
              <a:gd name="connsiteY79-1522" fmla="*/ 4524 h 9894"/>
              <a:gd name="connsiteX80-1523" fmla="*/ 315 w 10000"/>
              <a:gd name="connsiteY80-1524" fmla="*/ 4100 h 9894"/>
              <a:gd name="connsiteX81-1525" fmla="*/ 315 w 10000"/>
              <a:gd name="connsiteY81-1526" fmla="*/ 3584 h 9894"/>
              <a:gd name="connsiteX82-1527" fmla="*/ 315 w 10000"/>
              <a:gd name="connsiteY82-1528" fmla="*/ 3161 h 9894"/>
              <a:gd name="connsiteX83-1529" fmla="*/ 315 w 10000"/>
              <a:gd name="connsiteY83-1530" fmla="*/ 2844 h 9894"/>
              <a:gd name="connsiteX84-1531" fmla="*/ 315 w 10000"/>
              <a:gd name="connsiteY84-1532" fmla="*/ 2420 h 9894"/>
              <a:gd name="connsiteX85-1533" fmla="*/ 315 w 10000"/>
              <a:gd name="connsiteY85-1534" fmla="*/ 2103 h 9894"/>
              <a:gd name="connsiteX86-1535" fmla="*/ 157 w 10000"/>
              <a:gd name="connsiteY86-1536" fmla="*/ 1786 h 9894"/>
              <a:gd name="connsiteX87-1537" fmla="*/ 157 w 10000"/>
              <a:gd name="connsiteY87-1538" fmla="*/ 1574 h 9894"/>
              <a:gd name="connsiteX88-1539" fmla="*/ 157 w 10000"/>
              <a:gd name="connsiteY88-1540" fmla="*/ 1256 h 9894"/>
              <a:gd name="connsiteX89-1541" fmla="*/ 157 w 10000"/>
              <a:gd name="connsiteY89-1542" fmla="*/ 1058 h 9894"/>
              <a:gd name="connsiteX90-1543" fmla="*/ 157 w 10000"/>
              <a:gd name="connsiteY90-1544" fmla="*/ 952 h 9894"/>
              <a:gd name="connsiteX91-1545" fmla="*/ 157 w 10000"/>
              <a:gd name="connsiteY91-1546" fmla="*/ 741 h 9894"/>
              <a:gd name="connsiteX92-1547" fmla="*/ 0 w 10000"/>
              <a:gd name="connsiteY92-1548" fmla="*/ 635 h 9894"/>
              <a:gd name="connsiteX93-1549" fmla="*/ 0 w 10000"/>
              <a:gd name="connsiteY93-1550" fmla="*/ 423 h 9894"/>
              <a:gd name="connsiteX94-1551" fmla="*/ 786 w 10000"/>
              <a:gd name="connsiteY94-1552" fmla="*/ 0 h 9894"/>
              <a:gd name="connsiteX95-1553" fmla="*/ 1080 w 10000"/>
              <a:gd name="connsiteY95-1554" fmla="*/ 106 h 9894"/>
              <a:gd name="connsiteX96-1555" fmla="*/ 1395 w 10000"/>
              <a:gd name="connsiteY96-1556" fmla="*/ 211 h 9894"/>
              <a:gd name="connsiteX97-1557" fmla="*/ 1553 w 10000"/>
              <a:gd name="connsiteY97-1558" fmla="*/ 317 h 9894"/>
              <a:gd name="connsiteX98-1559" fmla="*/ 1710 w 10000"/>
              <a:gd name="connsiteY98-1560" fmla="*/ 317 h 9894"/>
              <a:gd name="connsiteX99-1561" fmla="*/ 1710 w 10000"/>
              <a:gd name="connsiteY99-1562" fmla="*/ 529 h 9894"/>
              <a:gd name="connsiteX100-1563" fmla="*/ 1553 w 10000"/>
              <a:gd name="connsiteY100-1564" fmla="*/ 741 h 9894"/>
              <a:gd name="connsiteX101-1565" fmla="*/ 1553 w 10000"/>
              <a:gd name="connsiteY101-1566" fmla="*/ 846 h 9894"/>
              <a:gd name="connsiteX102-1567" fmla="*/ 1553 w 10000"/>
              <a:gd name="connsiteY102-1568" fmla="*/ 1058 h 9894"/>
              <a:gd name="connsiteX103-1569" fmla="*/ 1395 w 10000"/>
              <a:gd name="connsiteY103-1570" fmla="*/ 1256 h 9894"/>
              <a:gd name="connsiteX104-1571" fmla="*/ 1395 w 10000"/>
              <a:gd name="connsiteY104-1572" fmla="*/ 1468 h 9894"/>
              <a:gd name="connsiteX105-1573" fmla="*/ 1395 w 10000"/>
              <a:gd name="connsiteY105-1574" fmla="*/ 1786 h 9894"/>
              <a:gd name="connsiteX106-1575" fmla="*/ 1395 w 10000"/>
              <a:gd name="connsiteY106-1576" fmla="*/ 2209 h 9894"/>
              <a:gd name="connsiteX107-1577" fmla="*/ 1238 w 10000"/>
              <a:gd name="connsiteY107-1578" fmla="*/ 2738 h 9894"/>
              <a:gd name="connsiteX108-1579" fmla="*/ 1238 w 10000"/>
              <a:gd name="connsiteY108-1580" fmla="*/ 3267 h 9894"/>
              <a:gd name="connsiteX109-1581" fmla="*/ 1238 w 10000"/>
              <a:gd name="connsiteY109-1582" fmla="*/ 3267 h 9894"/>
              <a:gd name="connsiteX0-1583" fmla="*/ 1238 w 10000"/>
              <a:gd name="connsiteY0-1584" fmla="*/ 3195 h 9893"/>
              <a:gd name="connsiteX1-1585" fmla="*/ 1238 w 10000"/>
              <a:gd name="connsiteY1-1586" fmla="*/ 3717 h 9893"/>
              <a:gd name="connsiteX2-1587" fmla="*/ 1238 w 10000"/>
              <a:gd name="connsiteY2-1588" fmla="*/ 4144 h 9893"/>
              <a:gd name="connsiteX3-1589" fmla="*/ 1238 w 10000"/>
              <a:gd name="connsiteY3-1590" fmla="*/ 4572 h 9893"/>
              <a:gd name="connsiteX4-1591" fmla="*/ 1238 w 10000"/>
              <a:gd name="connsiteY4-1592" fmla="*/ 5000 h 9893"/>
              <a:gd name="connsiteX5-1593" fmla="*/ 1238 w 10000"/>
              <a:gd name="connsiteY5-1594" fmla="*/ 5428 h 9893"/>
              <a:gd name="connsiteX6-1595" fmla="*/ 1238 w 10000"/>
              <a:gd name="connsiteY6-1596" fmla="*/ 5748 h 9893"/>
              <a:gd name="connsiteX7-1597" fmla="*/ 1238 w 10000"/>
              <a:gd name="connsiteY7-1598" fmla="*/ 6069 h 9893"/>
              <a:gd name="connsiteX8-1599" fmla="*/ 1238 w 10000"/>
              <a:gd name="connsiteY8-1600" fmla="*/ 6270 h 9893"/>
              <a:gd name="connsiteX9-1601" fmla="*/ 1080 w 10000"/>
              <a:gd name="connsiteY9-1602" fmla="*/ 6804 h 9893"/>
              <a:gd name="connsiteX10-1603" fmla="*/ 1080 w 10000"/>
              <a:gd name="connsiteY10-1604" fmla="*/ 7233 h 9893"/>
              <a:gd name="connsiteX11-1605" fmla="*/ 1238 w 10000"/>
              <a:gd name="connsiteY11-1606" fmla="*/ 7553 h 9893"/>
              <a:gd name="connsiteX12-1607" fmla="*/ 1238 w 10000"/>
              <a:gd name="connsiteY12-1608" fmla="*/ 7875 h 9893"/>
              <a:gd name="connsiteX13-1609" fmla="*/ 1395 w 10000"/>
              <a:gd name="connsiteY13-1610" fmla="*/ 8195 h 9893"/>
              <a:gd name="connsiteX14-1611" fmla="*/ 1553 w 10000"/>
              <a:gd name="connsiteY14-1612" fmla="*/ 8516 h 9893"/>
              <a:gd name="connsiteX15-1613" fmla="*/ 1710 w 10000"/>
              <a:gd name="connsiteY15-1614" fmla="*/ 8717 h 9893"/>
              <a:gd name="connsiteX16-1615" fmla="*/ 2024 w 10000"/>
              <a:gd name="connsiteY16-1616" fmla="*/ 8824 h 9893"/>
              <a:gd name="connsiteX17-1617" fmla="*/ 2337 w 10000"/>
              <a:gd name="connsiteY17-1618" fmla="*/ 8931 h 9893"/>
              <a:gd name="connsiteX18-1619" fmla="*/ 2810 w 10000"/>
              <a:gd name="connsiteY18-1620" fmla="*/ 9037 h 9893"/>
              <a:gd name="connsiteX19-1621" fmla="*/ 3438 w 10000"/>
              <a:gd name="connsiteY19-1622" fmla="*/ 9144 h 9893"/>
              <a:gd name="connsiteX20-1623" fmla="*/ 4067 w 10000"/>
              <a:gd name="connsiteY20-1624" fmla="*/ 9144 h 9893"/>
              <a:gd name="connsiteX21-1625" fmla="*/ 4676 w 10000"/>
              <a:gd name="connsiteY21-1626" fmla="*/ 9144 h 9893"/>
              <a:gd name="connsiteX22-1627" fmla="*/ 5304 w 10000"/>
              <a:gd name="connsiteY22-1628" fmla="*/ 9144 h 9893"/>
              <a:gd name="connsiteX23-1629" fmla="*/ 5776 w 10000"/>
              <a:gd name="connsiteY23-1630" fmla="*/ 9144 h 9893"/>
              <a:gd name="connsiteX24-1631" fmla="*/ 6247 w 10000"/>
              <a:gd name="connsiteY24-1632" fmla="*/ 9037 h 9893"/>
              <a:gd name="connsiteX25-1633" fmla="*/ 7034 w 10000"/>
              <a:gd name="connsiteY25-1634" fmla="*/ 8931 h 9893"/>
              <a:gd name="connsiteX26-1635" fmla="*/ 7662 w 10000"/>
              <a:gd name="connsiteY26-1636" fmla="*/ 8824 h 9893"/>
              <a:gd name="connsiteX27-1637" fmla="*/ 7820 w 10000"/>
              <a:gd name="connsiteY27-1638" fmla="*/ 8717 h 9893"/>
              <a:gd name="connsiteX28-1639" fmla="*/ 7977 w 10000"/>
              <a:gd name="connsiteY28-1640" fmla="*/ 8623 h 9893"/>
              <a:gd name="connsiteX29-1641" fmla="*/ 8133 w 10000"/>
              <a:gd name="connsiteY29-1642" fmla="*/ 8516 h 9893"/>
              <a:gd name="connsiteX30-1643" fmla="*/ 8291 w 10000"/>
              <a:gd name="connsiteY30-1644" fmla="*/ 8409 h 9893"/>
              <a:gd name="connsiteX31-1645" fmla="*/ 8428 w 10000"/>
              <a:gd name="connsiteY31-1646" fmla="*/ 7981 h 9893"/>
              <a:gd name="connsiteX32-1647" fmla="*/ 8586 w 10000"/>
              <a:gd name="connsiteY32-1648" fmla="*/ 7553 h 9893"/>
              <a:gd name="connsiteX33-1649" fmla="*/ 8742 w 10000"/>
              <a:gd name="connsiteY33-1650" fmla="*/ 7340 h 9893"/>
              <a:gd name="connsiteX34-1651" fmla="*/ 8742 w 10000"/>
              <a:gd name="connsiteY34-1652" fmla="*/ 7126 h 9893"/>
              <a:gd name="connsiteX35-1653" fmla="*/ 8742 w 10000"/>
              <a:gd name="connsiteY35-1654" fmla="*/ 6911 h 9893"/>
              <a:gd name="connsiteX36-1655" fmla="*/ 8742 w 10000"/>
              <a:gd name="connsiteY36-1656" fmla="*/ 6804 h 9893"/>
              <a:gd name="connsiteX37-1657" fmla="*/ 8899 w 10000"/>
              <a:gd name="connsiteY37-1658" fmla="*/ 6698 h 9893"/>
              <a:gd name="connsiteX38-1659" fmla="*/ 8899 w 10000"/>
              <a:gd name="connsiteY38-1660" fmla="*/ 6591 h 9893"/>
              <a:gd name="connsiteX39-1661" fmla="*/ 8899 w 10000"/>
              <a:gd name="connsiteY39-1662" fmla="*/ 6591 h 9893"/>
              <a:gd name="connsiteX40-1663" fmla="*/ 9057 w 10000"/>
              <a:gd name="connsiteY40-1664" fmla="*/ 6591 h 9893"/>
              <a:gd name="connsiteX41-1665" fmla="*/ 9214 w 10000"/>
              <a:gd name="connsiteY41-1666" fmla="*/ 6591 h 9893"/>
              <a:gd name="connsiteX42-1667" fmla="*/ 9214 w 10000"/>
              <a:gd name="connsiteY42-1668" fmla="*/ 6698 h 9893"/>
              <a:gd name="connsiteX43-1669" fmla="*/ 9371 w 10000"/>
              <a:gd name="connsiteY43-1670" fmla="*/ 6804 h 9893"/>
              <a:gd name="connsiteX44-1671" fmla="*/ 9371 w 10000"/>
              <a:gd name="connsiteY44-1672" fmla="*/ 7019 h 9893"/>
              <a:gd name="connsiteX45-1673" fmla="*/ 9371 w 10000"/>
              <a:gd name="connsiteY45-1674" fmla="*/ 7126 h 9893"/>
              <a:gd name="connsiteX46-1675" fmla="*/ 9371 w 10000"/>
              <a:gd name="connsiteY46-1676" fmla="*/ 7340 h 9893"/>
              <a:gd name="connsiteX47-1677" fmla="*/ 9529 w 10000"/>
              <a:gd name="connsiteY47-1678" fmla="*/ 7767 h 9893"/>
              <a:gd name="connsiteX48-1679" fmla="*/ 9529 w 10000"/>
              <a:gd name="connsiteY48-1680" fmla="*/ 8088 h 9893"/>
              <a:gd name="connsiteX49-1681" fmla="*/ 9685 w 10000"/>
              <a:gd name="connsiteY49-1682" fmla="*/ 8409 h 9893"/>
              <a:gd name="connsiteX50-1683" fmla="*/ 9843 w 10000"/>
              <a:gd name="connsiteY50-1684" fmla="*/ 8623 h 9893"/>
              <a:gd name="connsiteX51-1685" fmla="*/ 10000 w 10000"/>
              <a:gd name="connsiteY51-1686" fmla="*/ 8824 h 9893"/>
              <a:gd name="connsiteX52-1687" fmla="*/ 10000 w 10000"/>
              <a:gd name="connsiteY52-1688" fmla="*/ 9037 h 9893"/>
              <a:gd name="connsiteX53-1689" fmla="*/ 9843 w 10000"/>
              <a:gd name="connsiteY53-1690" fmla="*/ 9251 h 9893"/>
              <a:gd name="connsiteX54-1691" fmla="*/ 9529 w 10000"/>
              <a:gd name="connsiteY54-1692" fmla="*/ 9358 h 9893"/>
              <a:gd name="connsiteX55-1693" fmla="*/ 9214 w 10000"/>
              <a:gd name="connsiteY55-1694" fmla="*/ 9465 h 9893"/>
              <a:gd name="connsiteX56-1695" fmla="*/ 8742 w 10000"/>
              <a:gd name="connsiteY56-1696" fmla="*/ 9573 h 9893"/>
              <a:gd name="connsiteX57-1697" fmla="*/ 8291 w 10000"/>
              <a:gd name="connsiteY57-1698" fmla="*/ 9679 h 9893"/>
              <a:gd name="connsiteX58-1699" fmla="*/ 7820 w 10000"/>
              <a:gd name="connsiteY58-1700" fmla="*/ 9786 h 9893"/>
              <a:gd name="connsiteX59-1701" fmla="*/ 7190 w 10000"/>
              <a:gd name="connsiteY59-1702" fmla="*/ 9786 h 9893"/>
              <a:gd name="connsiteX60-1703" fmla="*/ 6404 w 10000"/>
              <a:gd name="connsiteY60-1704" fmla="*/ 9893 h 9893"/>
              <a:gd name="connsiteX61-1705" fmla="*/ 5618 w 10000"/>
              <a:gd name="connsiteY61-1706" fmla="*/ 9893 h 9893"/>
              <a:gd name="connsiteX62-1707" fmla="*/ 4676 w 10000"/>
              <a:gd name="connsiteY62-1708" fmla="*/ 9893 h 9893"/>
              <a:gd name="connsiteX63-1709" fmla="*/ 3909 w 10000"/>
              <a:gd name="connsiteY63-1710" fmla="*/ 9893 h 9893"/>
              <a:gd name="connsiteX64-1711" fmla="*/ 3123 w 10000"/>
              <a:gd name="connsiteY64-1712" fmla="*/ 9786 h 9893"/>
              <a:gd name="connsiteX65-1713" fmla="*/ 2495 w 10000"/>
              <a:gd name="connsiteY65-1714" fmla="*/ 9786 h 9893"/>
              <a:gd name="connsiteX66-1715" fmla="*/ 2024 w 10000"/>
              <a:gd name="connsiteY66-1716" fmla="*/ 9679 h 9893"/>
              <a:gd name="connsiteX67-1717" fmla="*/ 1553 w 10000"/>
              <a:gd name="connsiteY67-1718" fmla="*/ 9465 h 9893"/>
              <a:gd name="connsiteX68-1719" fmla="*/ 1080 w 10000"/>
              <a:gd name="connsiteY68-1720" fmla="*/ 9358 h 9893"/>
              <a:gd name="connsiteX69-1721" fmla="*/ 786 w 10000"/>
              <a:gd name="connsiteY69-1722" fmla="*/ 9144 h 9893"/>
              <a:gd name="connsiteX70-1723" fmla="*/ 628 w 10000"/>
              <a:gd name="connsiteY70-1724" fmla="*/ 8824 h 9893"/>
              <a:gd name="connsiteX71-1725" fmla="*/ 471 w 10000"/>
              <a:gd name="connsiteY71-1726" fmla="*/ 8516 h 9893"/>
              <a:gd name="connsiteX72-1727" fmla="*/ 315 w 10000"/>
              <a:gd name="connsiteY72-1728" fmla="*/ 8088 h 9893"/>
              <a:gd name="connsiteX73-1729" fmla="*/ 315 w 10000"/>
              <a:gd name="connsiteY73-1730" fmla="*/ 7660 h 9893"/>
              <a:gd name="connsiteX74-1731" fmla="*/ 315 w 10000"/>
              <a:gd name="connsiteY74-1732" fmla="*/ 7126 h 9893"/>
              <a:gd name="connsiteX75-1733" fmla="*/ 315 w 10000"/>
              <a:gd name="connsiteY75-1734" fmla="*/ 6484 h 9893"/>
              <a:gd name="connsiteX76-1735" fmla="*/ 315 w 10000"/>
              <a:gd name="connsiteY76-1736" fmla="*/ 5748 h 9893"/>
              <a:gd name="connsiteX77-1737" fmla="*/ 315 w 10000"/>
              <a:gd name="connsiteY77-1738" fmla="*/ 5321 h 9893"/>
              <a:gd name="connsiteX78-1739" fmla="*/ 315 w 10000"/>
              <a:gd name="connsiteY78-1740" fmla="*/ 4893 h 9893"/>
              <a:gd name="connsiteX79-1741" fmla="*/ 315 w 10000"/>
              <a:gd name="connsiteY79-1742" fmla="*/ 4465 h 9893"/>
              <a:gd name="connsiteX80-1743" fmla="*/ 315 w 10000"/>
              <a:gd name="connsiteY80-1744" fmla="*/ 4037 h 9893"/>
              <a:gd name="connsiteX81-1745" fmla="*/ 315 w 10000"/>
              <a:gd name="connsiteY81-1746" fmla="*/ 3515 h 9893"/>
              <a:gd name="connsiteX82-1747" fmla="*/ 315 w 10000"/>
              <a:gd name="connsiteY82-1748" fmla="*/ 3088 h 9893"/>
              <a:gd name="connsiteX83-1749" fmla="*/ 315 w 10000"/>
              <a:gd name="connsiteY83-1750" fmla="*/ 2767 h 9893"/>
              <a:gd name="connsiteX84-1751" fmla="*/ 315 w 10000"/>
              <a:gd name="connsiteY84-1752" fmla="*/ 2339 h 9893"/>
              <a:gd name="connsiteX85-1753" fmla="*/ 315 w 10000"/>
              <a:gd name="connsiteY85-1754" fmla="*/ 2019 h 9893"/>
              <a:gd name="connsiteX86-1755" fmla="*/ 157 w 10000"/>
              <a:gd name="connsiteY86-1756" fmla="*/ 1698 h 9893"/>
              <a:gd name="connsiteX87-1757" fmla="*/ 157 w 10000"/>
              <a:gd name="connsiteY87-1758" fmla="*/ 1484 h 9893"/>
              <a:gd name="connsiteX88-1759" fmla="*/ 157 w 10000"/>
              <a:gd name="connsiteY88-1760" fmla="*/ 1162 h 9893"/>
              <a:gd name="connsiteX89-1761" fmla="*/ 157 w 10000"/>
              <a:gd name="connsiteY89-1762" fmla="*/ 962 h 9893"/>
              <a:gd name="connsiteX90-1763" fmla="*/ 157 w 10000"/>
              <a:gd name="connsiteY90-1764" fmla="*/ 855 h 9893"/>
              <a:gd name="connsiteX91-1765" fmla="*/ 157 w 10000"/>
              <a:gd name="connsiteY91-1766" fmla="*/ 642 h 9893"/>
              <a:gd name="connsiteX92-1767" fmla="*/ 0 w 10000"/>
              <a:gd name="connsiteY92-1768" fmla="*/ 535 h 9893"/>
              <a:gd name="connsiteX93-1769" fmla="*/ 0 w 10000"/>
              <a:gd name="connsiteY93-1770" fmla="*/ 321 h 9893"/>
              <a:gd name="connsiteX94-1771" fmla="*/ 1080 w 10000"/>
              <a:gd name="connsiteY94-1772" fmla="*/ 0 h 9893"/>
              <a:gd name="connsiteX95-1773" fmla="*/ 1395 w 10000"/>
              <a:gd name="connsiteY95-1774" fmla="*/ 106 h 9893"/>
              <a:gd name="connsiteX96-1775" fmla="*/ 1553 w 10000"/>
              <a:gd name="connsiteY96-1776" fmla="*/ 213 h 9893"/>
              <a:gd name="connsiteX97-1777" fmla="*/ 1710 w 10000"/>
              <a:gd name="connsiteY97-1778" fmla="*/ 213 h 9893"/>
              <a:gd name="connsiteX98-1779" fmla="*/ 1710 w 10000"/>
              <a:gd name="connsiteY98-1780" fmla="*/ 428 h 9893"/>
              <a:gd name="connsiteX99-1781" fmla="*/ 1553 w 10000"/>
              <a:gd name="connsiteY99-1782" fmla="*/ 642 h 9893"/>
              <a:gd name="connsiteX100-1783" fmla="*/ 1553 w 10000"/>
              <a:gd name="connsiteY100-1784" fmla="*/ 748 h 9893"/>
              <a:gd name="connsiteX101-1785" fmla="*/ 1553 w 10000"/>
              <a:gd name="connsiteY101-1786" fmla="*/ 962 h 9893"/>
              <a:gd name="connsiteX102-1787" fmla="*/ 1395 w 10000"/>
              <a:gd name="connsiteY102-1788" fmla="*/ 1162 h 9893"/>
              <a:gd name="connsiteX103-1789" fmla="*/ 1395 w 10000"/>
              <a:gd name="connsiteY103-1790" fmla="*/ 1377 h 9893"/>
              <a:gd name="connsiteX104-1791" fmla="*/ 1395 w 10000"/>
              <a:gd name="connsiteY104-1792" fmla="*/ 1698 h 9893"/>
              <a:gd name="connsiteX105-1793" fmla="*/ 1395 w 10000"/>
              <a:gd name="connsiteY105-1794" fmla="*/ 2126 h 9893"/>
              <a:gd name="connsiteX106-1795" fmla="*/ 1238 w 10000"/>
              <a:gd name="connsiteY106-1796" fmla="*/ 2660 h 9893"/>
              <a:gd name="connsiteX107-1797" fmla="*/ 1238 w 10000"/>
              <a:gd name="connsiteY107-1798" fmla="*/ 3195 h 9893"/>
              <a:gd name="connsiteX108-1799" fmla="*/ 1238 w 10000"/>
              <a:gd name="connsiteY108-1800" fmla="*/ 3195 h 9893"/>
              <a:gd name="connsiteX0-1801" fmla="*/ 1238 w 10000"/>
              <a:gd name="connsiteY0-1802" fmla="*/ 3123 h 9893"/>
              <a:gd name="connsiteX1-1803" fmla="*/ 1238 w 10000"/>
              <a:gd name="connsiteY1-1804" fmla="*/ 3650 h 9893"/>
              <a:gd name="connsiteX2-1805" fmla="*/ 1238 w 10000"/>
              <a:gd name="connsiteY2-1806" fmla="*/ 4082 h 9893"/>
              <a:gd name="connsiteX3-1807" fmla="*/ 1238 w 10000"/>
              <a:gd name="connsiteY3-1808" fmla="*/ 4514 h 9893"/>
              <a:gd name="connsiteX4-1809" fmla="*/ 1238 w 10000"/>
              <a:gd name="connsiteY4-1810" fmla="*/ 4947 h 9893"/>
              <a:gd name="connsiteX5-1811" fmla="*/ 1238 w 10000"/>
              <a:gd name="connsiteY5-1812" fmla="*/ 5380 h 9893"/>
              <a:gd name="connsiteX6-1813" fmla="*/ 1238 w 10000"/>
              <a:gd name="connsiteY6-1814" fmla="*/ 5703 h 9893"/>
              <a:gd name="connsiteX7-1815" fmla="*/ 1238 w 10000"/>
              <a:gd name="connsiteY7-1816" fmla="*/ 6028 h 9893"/>
              <a:gd name="connsiteX8-1817" fmla="*/ 1238 w 10000"/>
              <a:gd name="connsiteY8-1818" fmla="*/ 6231 h 9893"/>
              <a:gd name="connsiteX9-1819" fmla="*/ 1080 w 10000"/>
              <a:gd name="connsiteY9-1820" fmla="*/ 6771 h 9893"/>
              <a:gd name="connsiteX10-1821" fmla="*/ 1080 w 10000"/>
              <a:gd name="connsiteY10-1822" fmla="*/ 7204 h 9893"/>
              <a:gd name="connsiteX11-1823" fmla="*/ 1238 w 10000"/>
              <a:gd name="connsiteY11-1824" fmla="*/ 7528 h 9893"/>
              <a:gd name="connsiteX12-1825" fmla="*/ 1238 w 10000"/>
              <a:gd name="connsiteY12-1826" fmla="*/ 7853 h 9893"/>
              <a:gd name="connsiteX13-1827" fmla="*/ 1395 w 10000"/>
              <a:gd name="connsiteY13-1828" fmla="*/ 8177 h 9893"/>
              <a:gd name="connsiteX14-1829" fmla="*/ 1553 w 10000"/>
              <a:gd name="connsiteY14-1830" fmla="*/ 8501 h 9893"/>
              <a:gd name="connsiteX15-1831" fmla="*/ 1710 w 10000"/>
              <a:gd name="connsiteY15-1832" fmla="*/ 8704 h 9893"/>
              <a:gd name="connsiteX16-1833" fmla="*/ 2024 w 10000"/>
              <a:gd name="connsiteY16-1834" fmla="*/ 8812 h 9893"/>
              <a:gd name="connsiteX17-1835" fmla="*/ 2337 w 10000"/>
              <a:gd name="connsiteY17-1836" fmla="*/ 8921 h 9893"/>
              <a:gd name="connsiteX18-1837" fmla="*/ 2810 w 10000"/>
              <a:gd name="connsiteY18-1838" fmla="*/ 9028 h 9893"/>
              <a:gd name="connsiteX19-1839" fmla="*/ 3438 w 10000"/>
              <a:gd name="connsiteY19-1840" fmla="*/ 9136 h 9893"/>
              <a:gd name="connsiteX20-1841" fmla="*/ 4067 w 10000"/>
              <a:gd name="connsiteY20-1842" fmla="*/ 9136 h 9893"/>
              <a:gd name="connsiteX21-1843" fmla="*/ 4676 w 10000"/>
              <a:gd name="connsiteY21-1844" fmla="*/ 9136 h 9893"/>
              <a:gd name="connsiteX22-1845" fmla="*/ 5304 w 10000"/>
              <a:gd name="connsiteY22-1846" fmla="*/ 9136 h 9893"/>
              <a:gd name="connsiteX23-1847" fmla="*/ 5776 w 10000"/>
              <a:gd name="connsiteY23-1848" fmla="*/ 9136 h 9893"/>
              <a:gd name="connsiteX24-1849" fmla="*/ 6247 w 10000"/>
              <a:gd name="connsiteY24-1850" fmla="*/ 9028 h 9893"/>
              <a:gd name="connsiteX25-1851" fmla="*/ 7034 w 10000"/>
              <a:gd name="connsiteY25-1852" fmla="*/ 8921 h 9893"/>
              <a:gd name="connsiteX26-1853" fmla="*/ 7662 w 10000"/>
              <a:gd name="connsiteY26-1854" fmla="*/ 8812 h 9893"/>
              <a:gd name="connsiteX27-1855" fmla="*/ 7820 w 10000"/>
              <a:gd name="connsiteY27-1856" fmla="*/ 8704 h 9893"/>
              <a:gd name="connsiteX28-1857" fmla="*/ 7977 w 10000"/>
              <a:gd name="connsiteY28-1858" fmla="*/ 8609 h 9893"/>
              <a:gd name="connsiteX29-1859" fmla="*/ 8133 w 10000"/>
              <a:gd name="connsiteY29-1860" fmla="*/ 8501 h 9893"/>
              <a:gd name="connsiteX30-1861" fmla="*/ 8291 w 10000"/>
              <a:gd name="connsiteY30-1862" fmla="*/ 8393 h 9893"/>
              <a:gd name="connsiteX31-1863" fmla="*/ 8428 w 10000"/>
              <a:gd name="connsiteY31-1864" fmla="*/ 7960 h 9893"/>
              <a:gd name="connsiteX32-1865" fmla="*/ 8586 w 10000"/>
              <a:gd name="connsiteY32-1866" fmla="*/ 7528 h 9893"/>
              <a:gd name="connsiteX33-1867" fmla="*/ 8742 w 10000"/>
              <a:gd name="connsiteY33-1868" fmla="*/ 7312 h 9893"/>
              <a:gd name="connsiteX34-1869" fmla="*/ 8742 w 10000"/>
              <a:gd name="connsiteY34-1870" fmla="*/ 7096 h 9893"/>
              <a:gd name="connsiteX35-1871" fmla="*/ 8742 w 10000"/>
              <a:gd name="connsiteY35-1872" fmla="*/ 6879 h 9893"/>
              <a:gd name="connsiteX36-1873" fmla="*/ 8742 w 10000"/>
              <a:gd name="connsiteY36-1874" fmla="*/ 6771 h 9893"/>
              <a:gd name="connsiteX37-1875" fmla="*/ 8899 w 10000"/>
              <a:gd name="connsiteY37-1876" fmla="*/ 6663 h 9893"/>
              <a:gd name="connsiteX38-1877" fmla="*/ 8899 w 10000"/>
              <a:gd name="connsiteY38-1878" fmla="*/ 6555 h 9893"/>
              <a:gd name="connsiteX39-1879" fmla="*/ 8899 w 10000"/>
              <a:gd name="connsiteY39-1880" fmla="*/ 6555 h 9893"/>
              <a:gd name="connsiteX40-1881" fmla="*/ 9057 w 10000"/>
              <a:gd name="connsiteY40-1882" fmla="*/ 6555 h 9893"/>
              <a:gd name="connsiteX41-1883" fmla="*/ 9214 w 10000"/>
              <a:gd name="connsiteY41-1884" fmla="*/ 6555 h 9893"/>
              <a:gd name="connsiteX42-1885" fmla="*/ 9214 w 10000"/>
              <a:gd name="connsiteY42-1886" fmla="*/ 6663 h 9893"/>
              <a:gd name="connsiteX43-1887" fmla="*/ 9371 w 10000"/>
              <a:gd name="connsiteY43-1888" fmla="*/ 6771 h 9893"/>
              <a:gd name="connsiteX44-1889" fmla="*/ 9371 w 10000"/>
              <a:gd name="connsiteY44-1890" fmla="*/ 6988 h 9893"/>
              <a:gd name="connsiteX45-1891" fmla="*/ 9371 w 10000"/>
              <a:gd name="connsiteY45-1892" fmla="*/ 7096 h 9893"/>
              <a:gd name="connsiteX46-1893" fmla="*/ 9371 w 10000"/>
              <a:gd name="connsiteY46-1894" fmla="*/ 7312 h 9893"/>
              <a:gd name="connsiteX47-1895" fmla="*/ 9529 w 10000"/>
              <a:gd name="connsiteY47-1896" fmla="*/ 7744 h 9893"/>
              <a:gd name="connsiteX48-1897" fmla="*/ 9529 w 10000"/>
              <a:gd name="connsiteY48-1898" fmla="*/ 8068 h 9893"/>
              <a:gd name="connsiteX49-1899" fmla="*/ 9685 w 10000"/>
              <a:gd name="connsiteY49-1900" fmla="*/ 8393 h 9893"/>
              <a:gd name="connsiteX50-1901" fmla="*/ 9843 w 10000"/>
              <a:gd name="connsiteY50-1902" fmla="*/ 8609 h 9893"/>
              <a:gd name="connsiteX51-1903" fmla="*/ 10000 w 10000"/>
              <a:gd name="connsiteY51-1904" fmla="*/ 8812 h 9893"/>
              <a:gd name="connsiteX52-1905" fmla="*/ 10000 w 10000"/>
              <a:gd name="connsiteY52-1906" fmla="*/ 9028 h 9893"/>
              <a:gd name="connsiteX53-1907" fmla="*/ 9843 w 10000"/>
              <a:gd name="connsiteY53-1908" fmla="*/ 9244 h 9893"/>
              <a:gd name="connsiteX54-1909" fmla="*/ 9529 w 10000"/>
              <a:gd name="connsiteY54-1910" fmla="*/ 9352 h 9893"/>
              <a:gd name="connsiteX55-1911" fmla="*/ 9214 w 10000"/>
              <a:gd name="connsiteY55-1912" fmla="*/ 9460 h 9893"/>
              <a:gd name="connsiteX56-1913" fmla="*/ 8742 w 10000"/>
              <a:gd name="connsiteY56-1914" fmla="*/ 9570 h 9893"/>
              <a:gd name="connsiteX57-1915" fmla="*/ 8291 w 10000"/>
              <a:gd name="connsiteY57-1916" fmla="*/ 9677 h 9893"/>
              <a:gd name="connsiteX58-1917" fmla="*/ 7820 w 10000"/>
              <a:gd name="connsiteY58-1918" fmla="*/ 9785 h 9893"/>
              <a:gd name="connsiteX59-1919" fmla="*/ 7190 w 10000"/>
              <a:gd name="connsiteY59-1920" fmla="*/ 9785 h 9893"/>
              <a:gd name="connsiteX60-1921" fmla="*/ 6404 w 10000"/>
              <a:gd name="connsiteY60-1922" fmla="*/ 9893 h 9893"/>
              <a:gd name="connsiteX61-1923" fmla="*/ 5618 w 10000"/>
              <a:gd name="connsiteY61-1924" fmla="*/ 9893 h 9893"/>
              <a:gd name="connsiteX62-1925" fmla="*/ 4676 w 10000"/>
              <a:gd name="connsiteY62-1926" fmla="*/ 9893 h 9893"/>
              <a:gd name="connsiteX63-1927" fmla="*/ 3909 w 10000"/>
              <a:gd name="connsiteY63-1928" fmla="*/ 9893 h 9893"/>
              <a:gd name="connsiteX64-1929" fmla="*/ 3123 w 10000"/>
              <a:gd name="connsiteY64-1930" fmla="*/ 9785 h 9893"/>
              <a:gd name="connsiteX65-1931" fmla="*/ 2495 w 10000"/>
              <a:gd name="connsiteY65-1932" fmla="*/ 9785 h 9893"/>
              <a:gd name="connsiteX66-1933" fmla="*/ 2024 w 10000"/>
              <a:gd name="connsiteY66-1934" fmla="*/ 9677 h 9893"/>
              <a:gd name="connsiteX67-1935" fmla="*/ 1553 w 10000"/>
              <a:gd name="connsiteY67-1936" fmla="*/ 9460 h 9893"/>
              <a:gd name="connsiteX68-1937" fmla="*/ 1080 w 10000"/>
              <a:gd name="connsiteY68-1938" fmla="*/ 9352 h 9893"/>
              <a:gd name="connsiteX69-1939" fmla="*/ 786 w 10000"/>
              <a:gd name="connsiteY69-1940" fmla="*/ 9136 h 9893"/>
              <a:gd name="connsiteX70-1941" fmla="*/ 628 w 10000"/>
              <a:gd name="connsiteY70-1942" fmla="*/ 8812 h 9893"/>
              <a:gd name="connsiteX71-1943" fmla="*/ 471 w 10000"/>
              <a:gd name="connsiteY71-1944" fmla="*/ 8501 h 9893"/>
              <a:gd name="connsiteX72-1945" fmla="*/ 315 w 10000"/>
              <a:gd name="connsiteY72-1946" fmla="*/ 8068 h 9893"/>
              <a:gd name="connsiteX73-1947" fmla="*/ 315 w 10000"/>
              <a:gd name="connsiteY73-1948" fmla="*/ 7636 h 9893"/>
              <a:gd name="connsiteX74-1949" fmla="*/ 315 w 10000"/>
              <a:gd name="connsiteY74-1950" fmla="*/ 7096 h 9893"/>
              <a:gd name="connsiteX75-1951" fmla="*/ 315 w 10000"/>
              <a:gd name="connsiteY75-1952" fmla="*/ 6447 h 9893"/>
              <a:gd name="connsiteX76-1953" fmla="*/ 315 w 10000"/>
              <a:gd name="connsiteY76-1954" fmla="*/ 5703 h 9893"/>
              <a:gd name="connsiteX77-1955" fmla="*/ 315 w 10000"/>
              <a:gd name="connsiteY77-1956" fmla="*/ 5272 h 9893"/>
              <a:gd name="connsiteX78-1957" fmla="*/ 315 w 10000"/>
              <a:gd name="connsiteY78-1958" fmla="*/ 4839 h 9893"/>
              <a:gd name="connsiteX79-1959" fmla="*/ 315 w 10000"/>
              <a:gd name="connsiteY79-1960" fmla="*/ 4406 h 9893"/>
              <a:gd name="connsiteX80-1961" fmla="*/ 315 w 10000"/>
              <a:gd name="connsiteY80-1962" fmla="*/ 3974 h 9893"/>
              <a:gd name="connsiteX81-1963" fmla="*/ 315 w 10000"/>
              <a:gd name="connsiteY81-1964" fmla="*/ 3446 h 9893"/>
              <a:gd name="connsiteX82-1965" fmla="*/ 315 w 10000"/>
              <a:gd name="connsiteY82-1966" fmla="*/ 3014 h 9893"/>
              <a:gd name="connsiteX83-1967" fmla="*/ 315 w 10000"/>
              <a:gd name="connsiteY83-1968" fmla="*/ 2690 h 9893"/>
              <a:gd name="connsiteX84-1969" fmla="*/ 315 w 10000"/>
              <a:gd name="connsiteY84-1970" fmla="*/ 2257 h 9893"/>
              <a:gd name="connsiteX85-1971" fmla="*/ 315 w 10000"/>
              <a:gd name="connsiteY85-1972" fmla="*/ 1934 h 9893"/>
              <a:gd name="connsiteX86-1973" fmla="*/ 157 w 10000"/>
              <a:gd name="connsiteY86-1974" fmla="*/ 1609 h 9893"/>
              <a:gd name="connsiteX87-1975" fmla="*/ 157 w 10000"/>
              <a:gd name="connsiteY87-1976" fmla="*/ 1393 h 9893"/>
              <a:gd name="connsiteX88-1977" fmla="*/ 157 w 10000"/>
              <a:gd name="connsiteY88-1978" fmla="*/ 1068 h 9893"/>
              <a:gd name="connsiteX89-1979" fmla="*/ 157 w 10000"/>
              <a:gd name="connsiteY89-1980" fmla="*/ 865 h 9893"/>
              <a:gd name="connsiteX90-1981" fmla="*/ 157 w 10000"/>
              <a:gd name="connsiteY90-1982" fmla="*/ 757 h 9893"/>
              <a:gd name="connsiteX91-1983" fmla="*/ 157 w 10000"/>
              <a:gd name="connsiteY91-1984" fmla="*/ 542 h 9893"/>
              <a:gd name="connsiteX92-1985" fmla="*/ 0 w 10000"/>
              <a:gd name="connsiteY92-1986" fmla="*/ 434 h 9893"/>
              <a:gd name="connsiteX93-1987" fmla="*/ 0 w 10000"/>
              <a:gd name="connsiteY93-1988" fmla="*/ 217 h 9893"/>
              <a:gd name="connsiteX94-1989" fmla="*/ 1395 w 10000"/>
              <a:gd name="connsiteY94-1990" fmla="*/ 0 h 9893"/>
              <a:gd name="connsiteX95-1991" fmla="*/ 1553 w 10000"/>
              <a:gd name="connsiteY95-1992" fmla="*/ 108 h 9893"/>
              <a:gd name="connsiteX96-1993" fmla="*/ 1710 w 10000"/>
              <a:gd name="connsiteY96-1994" fmla="*/ 108 h 9893"/>
              <a:gd name="connsiteX97-1995" fmla="*/ 1710 w 10000"/>
              <a:gd name="connsiteY97-1996" fmla="*/ 326 h 9893"/>
              <a:gd name="connsiteX98-1997" fmla="*/ 1553 w 10000"/>
              <a:gd name="connsiteY98-1998" fmla="*/ 542 h 9893"/>
              <a:gd name="connsiteX99-1999" fmla="*/ 1553 w 10000"/>
              <a:gd name="connsiteY99-2000" fmla="*/ 649 h 9893"/>
              <a:gd name="connsiteX100-2001" fmla="*/ 1553 w 10000"/>
              <a:gd name="connsiteY100-2002" fmla="*/ 865 h 9893"/>
              <a:gd name="connsiteX101-2003" fmla="*/ 1395 w 10000"/>
              <a:gd name="connsiteY101-2004" fmla="*/ 1068 h 9893"/>
              <a:gd name="connsiteX102-2005" fmla="*/ 1395 w 10000"/>
              <a:gd name="connsiteY102-2006" fmla="*/ 1285 h 9893"/>
              <a:gd name="connsiteX103-2007" fmla="*/ 1395 w 10000"/>
              <a:gd name="connsiteY103-2008" fmla="*/ 1609 h 9893"/>
              <a:gd name="connsiteX104-2009" fmla="*/ 1395 w 10000"/>
              <a:gd name="connsiteY104-2010" fmla="*/ 2042 h 9893"/>
              <a:gd name="connsiteX105-2011" fmla="*/ 1238 w 10000"/>
              <a:gd name="connsiteY105-2012" fmla="*/ 2582 h 9893"/>
              <a:gd name="connsiteX106-2013" fmla="*/ 1238 w 10000"/>
              <a:gd name="connsiteY106-2014" fmla="*/ 3123 h 9893"/>
              <a:gd name="connsiteX107-2015" fmla="*/ 1238 w 10000"/>
              <a:gd name="connsiteY107-2016" fmla="*/ 3123 h 9893"/>
              <a:gd name="connsiteX0-2017" fmla="*/ 1238 w 10000"/>
              <a:gd name="connsiteY0-2018" fmla="*/ 3048 h 9891"/>
              <a:gd name="connsiteX1-2019" fmla="*/ 1238 w 10000"/>
              <a:gd name="connsiteY1-2020" fmla="*/ 3580 h 9891"/>
              <a:gd name="connsiteX2-2021" fmla="*/ 1238 w 10000"/>
              <a:gd name="connsiteY2-2022" fmla="*/ 4017 h 9891"/>
              <a:gd name="connsiteX3-2023" fmla="*/ 1238 w 10000"/>
              <a:gd name="connsiteY3-2024" fmla="*/ 4454 h 9891"/>
              <a:gd name="connsiteX4-2025" fmla="*/ 1238 w 10000"/>
              <a:gd name="connsiteY4-2026" fmla="*/ 4892 h 9891"/>
              <a:gd name="connsiteX5-2027" fmla="*/ 1238 w 10000"/>
              <a:gd name="connsiteY5-2028" fmla="*/ 5329 h 9891"/>
              <a:gd name="connsiteX6-2029" fmla="*/ 1238 w 10000"/>
              <a:gd name="connsiteY6-2030" fmla="*/ 5656 h 9891"/>
              <a:gd name="connsiteX7-2031" fmla="*/ 1238 w 10000"/>
              <a:gd name="connsiteY7-2032" fmla="*/ 5984 h 9891"/>
              <a:gd name="connsiteX8-2033" fmla="*/ 1238 w 10000"/>
              <a:gd name="connsiteY8-2034" fmla="*/ 6189 h 9891"/>
              <a:gd name="connsiteX9-2035" fmla="*/ 1080 w 10000"/>
              <a:gd name="connsiteY9-2036" fmla="*/ 6735 h 9891"/>
              <a:gd name="connsiteX10-2037" fmla="*/ 1080 w 10000"/>
              <a:gd name="connsiteY10-2038" fmla="*/ 7173 h 9891"/>
              <a:gd name="connsiteX11-2039" fmla="*/ 1238 w 10000"/>
              <a:gd name="connsiteY11-2040" fmla="*/ 7500 h 9891"/>
              <a:gd name="connsiteX12-2041" fmla="*/ 1238 w 10000"/>
              <a:gd name="connsiteY12-2042" fmla="*/ 7829 h 9891"/>
              <a:gd name="connsiteX13-2043" fmla="*/ 1395 w 10000"/>
              <a:gd name="connsiteY13-2044" fmla="*/ 8156 h 9891"/>
              <a:gd name="connsiteX14-2045" fmla="*/ 1553 w 10000"/>
              <a:gd name="connsiteY14-2046" fmla="*/ 8484 h 9891"/>
              <a:gd name="connsiteX15-2047" fmla="*/ 1710 w 10000"/>
              <a:gd name="connsiteY15-2048" fmla="*/ 8689 h 9891"/>
              <a:gd name="connsiteX16-2049" fmla="*/ 2024 w 10000"/>
              <a:gd name="connsiteY16-2050" fmla="*/ 8798 h 9891"/>
              <a:gd name="connsiteX17-2051" fmla="*/ 2337 w 10000"/>
              <a:gd name="connsiteY17-2052" fmla="*/ 8908 h 9891"/>
              <a:gd name="connsiteX18-2053" fmla="*/ 2810 w 10000"/>
              <a:gd name="connsiteY18-2054" fmla="*/ 9017 h 9891"/>
              <a:gd name="connsiteX19-2055" fmla="*/ 3438 w 10000"/>
              <a:gd name="connsiteY19-2056" fmla="*/ 9126 h 9891"/>
              <a:gd name="connsiteX20-2057" fmla="*/ 4067 w 10000"/>
              <a:gd name="connsiteY20-2058" fmla="*/ 9126 h 9891"/>
              <a:gd name="connsiteX21-2059" fmla="*/ 4676 w 10000"/>
              <a:gd name="connsiteY21-2060" fmla="*/ 9126 h 9891"/>
              <a:gd name="connsiteX22-2061" fmla="*/ 5304 w 10000"/>
              <a:gd name="connsiteY22-2062" fmla="*/ 9126 h 9891"/>
              <a:gd name="connsiteX23-2063" fmla="*/ 5776 w 10000"/>
              <a:gd name="connsiteY23-2064" fmla="*/ 9126 h 9891"/>
              <a:gd name="connsiteX24-2065" fmla="*/ 6247 w 10000"/>
              <a:gd name="connsiteY24-2066" fmla="*/ 9017 h 9891"/>
              <a:gd name="connsiteX25-2067" fmla="*/ 7034 w 10000"/>
              <a:gd name="connsiteY25-2068" fmla="*/ 8908 h 9891"/>
              <a:gd name="connsiteX26-2069" fmla="*/ 7662 w 10000"/>
              <a:gd name="connsiteY26-2070" fmla="*/ 8798 h 9891"/>
              <a:gd name="connsiteX27-2071" fmla="*/ 7820 w 10000"/>
              <a:gd name="connsiteY27-2072" fmla="*/ 8689 h 9891"/>
              <a:gd name="connsiteX28-2073" fmla="*/ 7977 w 10000"/>
              <a:gd name="connsiteY28-2074" fmla="*/ 8593 h 9891"/>
              <a:gd name="connsiteX29-2075" fmla="*/ 8133 w 10000"/>
              <a:gd name="connsiteY29-2076" fmla="*/ 8484 h 9891"/>
              <a:gd name="connsiteX30-2077" fmla="*/ 8291 w 10000"/>
              <a:gd name="connsiteY30-2078" fmla="*/ 8375 h 9891"/>
              <a:gd name="connsiteX31-2079" fmla="*/ 8428 w 10000"/>
              <a:gd name="connsiteY31-2080" fmla="*/ 7937 h 9891"/>
              <a:gd name="connsiteX32-2081" fmla="*/ 8586 w 10000"/>
              <a:gd name="connsiteY32-2082" fmla="*/ 7500 h 9891"/>
              <a:gd name="connsiteX33-2083" fmla="*/ 8742 w 10000"/>
              <a:gd name="connsiteY33-2084" fmla="*/ 7282 h 9891"/>
              <a:gd name="connsiteX34-2085" fmla="*/ 8742 w 10000"/>
              <a:gd name="connsiteY34-2086" fmla="*/ 7064 h 9891"/>
              <a:gd name="connsiteX35-2087" fmla="*/ 8742 w 10000"/>
              <a:gd name="connsiteY35-2088" fmla="*/ 6844 h 9891"/>
              <a:gd name="connsiteX36-2089" fmla="*/ 8742 w 10000"/>
              <a:gd name="connsiteY36-2090" fmla="*/ 6735 h 9891"/>
              <a:gd name="connsiteX37-2091" fmla="*/ 8899 w 10000"/>
              <a:gd name="connsiteY37-2092" fmla="*/ 6626 h 9891"/>
              <a:gd name="connsiteX38-2093" fmla="*/ 8899 w 10000"/>
              <a:gd name="connsiteY38-2094" fmla="*/ 6517 h 9891"/>
              <a:gd name="connsiteX39-2095" fmla="*/ 8899 w 10000"/>
              <a:gd name="connsiteY39-2096" fmla="*/ 6517 h 9891"/>
              <a:gd name="connsiteX40-2097" fmla="*/ 9057 w 10000"/>
              <a:gd name="connsiteY40-2098" fmla="*/ 6517 h 9891"/>
              <a:gd name="connsiteX41-2099" fmla="*/ 9214 w 10000"/>
              <a:gd name="connsiteY41-2100" fmla="*/ 6517 h 9891"/>
              <a:gd name="connsiteX42-2101" fmla="*/ 9214 w 10000"/>
              <a:gd name="connsiteY42-2102" fmla="*/ 6626 h 9891"/>
              <a:gd name="connsiteX43-2103" fmla="*/ 9371 w 10000"/>
              <a:gd name="connsiteY43-2104" fmla="*/ 6735 h 9891"/>
              <a:gd name="connsiteX44-2105" fmla="*/ 9371 w 10000"/>
              <a:gd name="connsiteY44-2106" fmla="*/ 6955 h 9891"/>
              <a:gd name="connsiteX45-2107" fmla="*/ 9371 w 10000"/>
              <a:gd name="connsiteY45-2108" fmla="*/ 7064 h 9891"/>
              <a:gd name="connsiteX46-2109" fmla="*/ 9371 w 10000"/>
              <a:gd name="connsiteY46-2110" fmla="*/ 7282 h 9891"/>
              <a:gd name="connsiteX47-2111" fmla="*/ 9529 w 10000"/>
              <a:gd name="connsiteY47-2112" fmla="*/ 7719 h 9891"/>
              <a:gd name="connsiteX48-2113" fmla="*/ 9529 w 10000"/>
              <a:gd name="connsiteY48-2114" fmla="*/ 8046 h 9891"/>
              <a:gd name="connsiteX49-2115" fmla="*/ 9685 w 10000"/>
              <a:gd name="connsiteY49-2116" fmla="*/ 8375 h 9891"/>
              <a:gd name="connsiteX50-2117" fmla="*/ 9843 w 10000"/>
              <a:gd name="connsiteY50-2118" fmla="*/ 8593 h 9891"/>
              <a:gd name="connsiteX51-2119" fmla="*/ 10000 w 10000"/>
              <a:gd name="connsiteY51-2120" fmla="*/ 8798 h 9891"/>
              <a:gd name="connsiteX52-2121" fmla="*/ 10000 w 10000"/>
              <a:gd name="connsiteY52-2122" fmla="*/ 9017 h 9891"/>
              <a:gd name="connsiteX53-2123" fmla="*/ 9843 w 10000"/>
              <a:gd name="connsiteY53-2124" fmla="*/ 9235 h 9891"/>
              <a:gd name="connsiteX54-2125" fmla="*/ 9529 w 10000"/>
              <a:gd name="connsiteY54-2126" fmla="*/ 9344 h 9891"/>
              <a:gd name="connsiteX55-2127" fmla="*/ 9214 w 10000"/>
              <a:gd name="connsiteY55-2128" fmla="*/ 9453 h 9891"/>
              <a:gd name="connsiteX56-2129" fmla="*/ 8742 w 10000"/>
              <a:gd name="connsiteY56-2130" fmla="*/ 9565 h 9891"/>
              <a:gd name="connsiteX57-2131" fmla="*/ 8291 w 10000"/>
              <a:gd name="connsiteY57-2132" fmla="*/ 9673 h 9891"/>
              <a:gd name="connsiteX58-2133" fmla="*/ 7820 w 10000"/>
              <a:gd name="connsiteY58-2134" fmla="*/ 9782 h 9891"/>
              <a:gd name="connsiteX59-2135" fmla="*/ 7190 w 10000"/>
              <a:gd name="connsiteY59-2136" fmla="*/ 9782 h 9891"/>
              <a:gd name="connsiteX60-2137" fmla="*/ 6404 w 10000"/>
              <a:gd name="connsiteY60-2138" fmla="*/ 9891 h 9891"/>
              <a:gd name="connsiteX61-2139" fmla="*/ 5618 w 10000"/>
              <a:gd name="connsiteY61-2140" fmla="*/ 9891 h 9891"/>
              <a:gd name="connsiteX62-2141" fmla="*/ 4676 w 10000"/>
              <a:gd name="connsiteY62-2142" fmla="*/ 9891 h 9891"/>
              <a:gd name="connsiteX63-2143" fmla="*/ 3909 w 10000"/>
              <a:gd name="connsiteY63-2144" fmla="*/ 9891 h 9891"/>
              <a:gd name="connsiteX64-2145" fmla="*/ 3123 w 10000"/>
              <a:gd name="connsiteY64-2146" fmla="*/ 9782 h 9891"/>
              <a:gd name="connsiteX65-2147" fmla="*/ 2495 w 10000"/>
              <a:gd name="connsiteY65-2148" fmla="*/ 9782 h 9891"/>
              <a:gd name="connsiteX66-2149" fmla="*/ 2024 w 10000"/>
              <a:gd name="connsiteY66-2150" fmla="*/ 9673 h 9891"/>
              <a:gd name="connsiteX67-2151" fmla="*/ 1553 w 10000"/>
              <a:gd name="connsiteY67-2152" fmla="*/ 9453 h 9891"/>
              <a:gd name="connsiteX68-2153" fmla="*/ 1080 w 10000"/>
              <a:gd name="connsiteY68-2154" fmla="*/ 9344 h 9891"/>
              <a:gd name="connsiteX69-2155" fmla="*/ 786 w 10000"/>
              <a:gd name="connsiteY69-2156" fmla="*/ 9126 h 9891"/>
              <a:gd name="connsiteX70-2157" fmla="*/ 628 w 10000"/>
              <a:gd name="connsiteY70-2158" fmla="*/ 8798 h 9891"/>
              <a:gd name="connsiteX71-2159" fmla="*/ 471 w 10000"/>
              <a:gd name="connsiteY71-2160" fmla="*/ 8484 h 9891"/>
              <a:gd name="connsiteX72-2161" fmla="*/ 315 w 10000"/>
              <a:gd name="connsiteY72-2162" fmla="*/ 8046 h 9891"/>
              <a:gd name="connsiteX73-2163" fmla="*/ 315 w 10000"/>
              <a:gd name="connsiteY73-2164" fmla="*/ 7610 h 9891"/>
              <a:gd name="connsiteX74-2165" fmla="*/ 315 w 10000"/>
              <a:gd name="connsiteY74-2166" fmla="*/ 7064 h 9891"/>
              <a:gd name="connsiteX75-2167" fmla="*/ 315 w 10000"/>
              <a:gd name="connsiteY75-2168" fmla="*/ 6408 h 9891"/>
              <a:gd name="connsiteX76-2169" fmla="*/ 315 w 10000"/>
              <a:gd name="connsiteY76-2170" fmla="*/ 5656 h 9891"/>
              <a:gd name="connsiteX77-2171" fmla="*/ 315 w 10000"/>
              <a:gd name="connsiteY77-2172" fmla="*/ 5220 h 9891"/>
              <a:gd name="connsiteX78-2173" fmla="*/ 315 w 10000"/>
              <a:gd name="connsiteY78-2174" fmla="*/ 4782 h 9891"/>
              <a:gd name="connsiteX79-2175" fmla="*/ 315 w 10000"/>
              <a:gd name="connsiteY79-2176" fmla="*/ 4345 h 9891"/>
              <a:gd name="connsiteX80-2177" fmla="*/ 315 w 10000"/>
              <a:gd name="connsiteY80-2178" fmla="*/ 3908 h 9891"/>
              <a:gd name="connsiteX81-2179" fmla="*/ 315 w 10000"/>
              <a:gd name="connsiteY81-2180" fmla="*/ 3374 h 9891"/>
              <a:gd name="connsiteX82-2181" fmla="*/ 315 w 10000"/>
              <a:gd name="connsiteY82-2182" fmla="*/ 2938 h 9891"/>
              <a:gd name="connsiteX83-2183" fmla="*/ 315 w 10000"/>
              <a:gd name="connsiteY83-2184" fmla="*/ 2610 h 9891"/>
              <a:gd name="connsiteX84-2185" fmla="*/ 315 w 10000"/>
              <a:gd name="connsiteY84-2186" fmla="*/ 2172 h 9891"/>
              <a:gd name="connsiteX85-2187" fmla="*/ 315 w 10000"/>
              <a:gd name="connsiteY85-2188" fmla="*/ 1846 h 9891"/>
              <a:gd name="connsiteX86-2189" fmla="*/ 157 w 10000"/>
              <a:gd name="connsiteY86-2190" fmla="*/ 1517 h 9891"/>
              <a:gd name="connsiteX87-2191" fmla="*/ 157 w 10000"/>
              <a:gd name="connsiteY87-2192" fmla="*/ 1299 h 9891"/>
              <a:gd name="connsiteX88-2193" fmla="*/ 157 w 10000"/>
              <a:gd name="connsiteY88-2194" fmla="*/ 971 h 9891"/>
              <a:gd name="connsiteX89-2195" fmla="*/ 157 w 10000"/>
              <a:gd name="connsiteY89-2196" fmla="*/ 765 h 9891"/>
              <a:gd name="connsiteX90-2197" fmla="*/ 157 w 10000"/>
              <a:gd name="connsiteY90-2198" fmla="*/ 656 h 9891"/>
              <a:gd name="connsiteX91-2199" fmla="*/ 157 w 10000"/>
              <a:gd name="connsiteY91-2200" fmla="*/ 439 h 9891"/>
              <a:gd name="connsiteX92-2201" fmla="*/ 0 w 10000"/>
              <a:gd name="connsiteY92-2202" fmla="*/ 330 h 9891"/>
              <a:gd name="connsiteX93-2203" fmla="*/ 0 w 10000"/>
              <a:gd name="connsiteY93-2204" fmla="*/ 110 h 9891"/>
              <a:gd name="connsiteX94-2205" fmla="*/ 1553 w 10000"/>
              <a:gd name="connsiteY94-2206" fmla="*/ 0 h 9891"/>
              <a:gd name="connsiteX95-2207" fmla="*/ 1710 w 10000"/>
              <a:gd name="connsiteY95-2208" fmla="*/ 0 h 9891"/>
              <a:gd name="connsiteX96-2209" fmla="*/ 1710 w 10000"/>
              <a:gd name="connsiteY96-2210" fmla="*/ 221 h 9891"/>
              <a:gd name="connsiteX97-2211" fmla="*/ 1553 w 10000"/>
              <a:gd name="connsiteY97-2212" fmla="*/ 439 h 9891"/>
              <a:gd name="connsiteX98-2213" fmla="*/ 1553 w 10000"/>
              <a:gd name="connsiteY98-2214" fmla="*/ 547 h 9891"/>
              <a:gd name="connsiteX99-2215" fmla="*/ 1553 w 10000"/>
              <a:gd name="connsiteY99-2216" fmla="*/ 765 h 9891"/>
              <a:gd name="connsiteX100-2217" fmla="*/ 1395 w 10000"/>
              <a:gd name="connsiteY100-2218" fmla="*/ 971 h 9891"/>
              <a:gd name="connsiteX101-2219" fmla="*/ 1395 w 10000"/>
              <a:gd name="connsiteY101-2220" fmla="*/ 1190 h 9891"/>
              <a:gd name="connsiteX102-2221" fmla="*/ 1395 w 10000"/>
              <a:gd name="connsiteY102-2222" fmla="*/ 1517 h 9891"/>
              <a:gd name="connsiteX103-2223" fmla="*/ 1395 w 10000"/>
              <a:gd name="connsiteY103-2224" fmla="*/ 1955 h 9891"/>
              <a:gd name="connsiteX104-2225" fmla="*/ 1238 w 10000"/>
              <a:gd name="connsiteY104-2226" fmla="*/ 2501 h 9891"/>
              <a:gd name="connsiteX105-2227" fmla="*/ 1238 w 10000"/>
              <a:gd name="connsiteY105-2228" fmla="*/ 3048 h 9891"/>
              <a:gd name="connsiteX106-2229" fmla="*/ 1238 w 10000"/>
              <a:gd name="connsiteY106-2230" fmla="*/ 3048 h 9891"/>
              <a:gd name="connsiteX0-2231" fmla="*/ 1238 w 10000"/>
              <a:gd name="connsiteY0-2232" fmla="*/ 3082 h 10000"/>
              <a:gd name="connsiteX1-2233" fmla="*/ 1238 w 10000"/>
              <a:gd name="connsiteY1-2234" fmla="*/ 3619 h 10000"/>
              <a:gd name="connsiteX2-2235" fmla="*/ 1238 w 10000"/>
              <a:gd name="connsiteY2-2236" fmla="*/ 4061 h 10000"/>
              <a:gd name="connsiteX3-2237" fmla="*/ 1238 w 10000"/>
              <a:gd name="connsiteY3-2238" fmla="*/ 4503 h 10000"/>
              <a:gd name="connsiteX4-2239" fmla="*/ 1238 w 10000"/>
              <a:gd name="connsiteY4-2240" fmla="*/ 4946 h 10000"/>
              <a:gd name="connsiteX5-2241" fmla="*/ 1238 w 10000"/>
              <a:gd name="connsiteY5-2242" fmla="*/ 5388 h 10000"/>
              <a:gd name="connsiteX6-2243" fmla="*/ 1238 w 10000"/>
              <a:gd name="connsiteY6-2244" fmla="*/ 5718 h 10000"/>
              <a:gd name="connsiteX7-2245" fmla="*/ 1238 w 10000"/>
              <a:gd name="connsiteY7-2246" fmla="*/ 6050 h 10000"/>
              <a:gd name="connsiteX8-2247" fmla="*/ 1238 w 10000"/>
              <a:gd name="connsiteY8-2248" fmla="*/ 6257 h 10000"/>
              <a:gd name="connsiteX9-2249" fmla="*/ 1080 w 10000"/>
              <a:gd name="connsiteY9-2250" fmla="*/ 6809 h 10000"/>
              <a:gd name="connsiteX10-2251" fmla="*/ 1080 w 10000"/>
              <a:gd name="connsiteY10-2252" fmla="*/ 7252 h 10000"/>
              <a:gd name="connsiteX11-2253" fmla="*/ 1238 w 10000"/>
              <a:gd name="connsiteY11-2254" fmla="*/ 7583 h 10000"/>
              <a:gd name="connsiteX12-2255" fmla="*/ 1238 w 10000"/>
              <a:gd name="connsiteY12-2256" fmla="*/ 7915 h 10000"/>
              <a:gd name="connsiteX13-2257" fmla="*/ 1395 w 10000"/>
              <a:gd name="connsiteY13-2258" fmla="*/ 8246 h 10000"/>
              <a:gd name="connsiteX14-2259" fmla="*/ 1553 w 10000"/>
              <a:gd name="connsiteY14-2260" fmla="*/ 8577 h 10000"/>
              <a:gd name="connsiteX15-2261" fmla="*/ 1710 w 10000"/>
              <a:gd name="connsiteY15-2262" fmla="*/ 8785 h 10000"/>
              <a:gd name="connsiteX16-2263" fmla="*/ 2024 w 10000"/>
              <a:gd name="connsiteY16-2264" fmla="*/ 8895 h 10000"/>
              <a:gd name="connsiteX17-2265" fmla="*/ 2337 w 10000"/>
              <a:gd name="connsiteY17-2266" fmla="*/ 9006 h 10000"/>
              <a:gd name="connsiteX18-2267" fmla="*/ 2810 w 10000"/>
              <a:gd name="connsiteY18-2268" fmla="*/ 9116 h 10000"/>
              <a:gd name="connsiteX19-2269" fmla="*/ 3438 w 10000"/>
              <a:gd name="connsiteY19-2270" fmla="*/ 9227 h 10000"/>
              <a:gd name="connsiteX20-2271" fmla="*/ 4067 w 10000"/>
              <a:gd name="connsiteY20-2272" fmla="*/ 9227 h 10000"/>
              <a:gd name="connsiteX21-2273" fmla="*/ 4676 w 10000"/>
              <a:gd name="connsiteY21-2274" fmla="*/ 9227 h 10000"/>
              <a:gd name="connsiteX22-2275" fmla="*/ 5304 w 10000"/>
              <a:gd name="connsiteY22-2276" fmla="*/ 9227 h 10000"/>
              <a:gd name="connsiteX23-2277" fmla="*/ 5776 w 10000"/>
              <a:gd name="connsiteY23-2278" fmla="*/ 9227 h 10000"/>
              <a:gd name="connsiteX24-2279" fmla="*/ 6247 w 10000"/>
              <a:gd name="connsiteY24-2280" fmla="*/ 9116 h 10000"/>
              <a:gd name="connsiteX25-2281" fmla="*/ 7034 w 10000"/>
              <a:gd name="connsiteY25-2282" fmla="*/ 9006 h 10000"/>
              <a:gd name="connsiteX26-2283" fmla="*/ 7662 w 10000"/>
              <a:gd name="connsiteY26-2284" fmla="*/ 8895 h 10000"/>
              <a:gd name="connsiteX27-2285" fmla="*/ 7820 w 10000"/>
              <a:gd name="connsiteY27-2286" fmla="*/ 8785 h 10000"/>
              <a:gd name="connsiteX28-2287" fmla="*/ 7977 w 10000"/>
              <a:gd name="connsiteY28-2288" fmla="*/ 8688 h 10000"/>
              <a:gd name="connsiteX29-2289" fmla="*/ 8133 w 10000"/>
              <a:gd name="connsiteY29-2290" fmla="*/ 8577 h 10000"/>
              <a:gd name="connsiteX30-2291" fmla="*/ 8291 w 10000"/>
              <a:gd name="connsiteY30-2292" fmla="*/ 8467 h 10000"/>
              <a:gd name="connsiteX31-2293" fmla="*/ 8428 w 10000"/>
              <a:gd name="connsiteY31-2294" fmla="*/ 8024 h 10000"/>
              <a:gd name="connsiteX32-2295" fmla="*/ 8586 w 10000"/>
              <a:gd name="connsiteY32-2296" fmla="*/ 7583 h 10000"/>
              <a:gd name="connsiteX33-2297" fmla="*/ 8742 w 10000"/>
              <a:gd name="connsiteY33-2298" fmla="*/ 7362 h 10000"/>
              <a:gd name="connsiteX34-2299" fmla="*/ 8742 w 10000"/>
              <a:gd name="connsiteY34-2300" fmla="*/ 7142 h 10000"/>
              <a:gd name="connsiteX35-2301" fmla="*/ 8742 w 10000"/>
              <a:gd name="connsiteY35-2302" fmla="*/ 6919 h 10000"/>
              <a:gd name="connsiteX36-2303" fmla="*/ 8742 w 10000"/>
              <a:gd name="connsiteY36-2304" fmla="*/ 6809 h 10000"/>
              <a:gd name="connsiteX37-2305" fmla="*/ 8899 w 10000"/>
              <a:gd name="connsiteY37-2306" fmla="*/ 6699 h 10000"/>
              <a:gd name="connsiteX38-2307" fmla="*/ 8899 w 10000"/>
              <a:gd name="connsiteY38-2308" fmla="*/ 6589 h 10000"/>
              <a:gd name="connsiteX39-2309" fmla="*/ 8899 w 10000"/>
              <a:gd name="connsiteY39-2310" fmla="*/ 6589 h 10000"/>
              <a:gd name="connsiteX40-2311" fmla="*/ 9057 w 10000"/>
              <a:gd name="connsiteY40-2312" fmla="*/ 6589 h 10000"/>
              <a:gd name="connsiteX41-2313" fmla="*/ 9214 w 10000"/>
              <a:gd name="connsiteY41-2314" fmla="*/ 6589 h 10000"/>
              <a:gd name="connsiteX42-2315" fmla="*/ 9214 w 10000"/>
              <a:gd name="connsiteY42-2316" fmla="*/ 6699 h 10000"/>
              <a:gd name="connsiteX43-2317" fmla="*/ 9371 w 10000"/>
              <a:gd name="connsiteY43-2318" fmla="*/ 6809 h 10000"/>
              <a:gd name="connsiteX44-2319" fmla="*/ 9371 w 10000"/>
              <a:gd name="connsiteY44-2320" fmla="*/ 7032 h 10000"/>
              <a:gd name="connsiteX45-2321" fmla="*/ 9371 w 10000"/>
              <a:gd name="connsiteY45-2322" fmla="*/ 7142 h 10000"/>
              <a:gd name="connsiteX46-2323" fmla="*/ 9371 w 10000"/>
              <a:gd name="connsiteY46-2324" fmla="*/ 7362 h 10000"/>
              <a:gd name="connsiteX47-2325" fmla="*/ 9529 w 10000"/>
              <a:gd name="connsiteY47-2326" fmla="*/ 7804 h 10000"/>
              <a:gd name="connsiteX48-2327" fmla="*/ 9529 w 10000"/>
              <a:gd name="connsiteY48-2328" fmla="*/ 8135 h 10000"/>
              <a:gd name="connsiteX49-2329" fmla="*/ 9685 w 10000"/>
              <a:gd name="connsiteY49-2330" fmla="*/ 8467 h 10000"/>
              <a:gd name="connsiteX50-2331" fmla="*/ 9843 w 10000"/>
              <a:gd name="connsiteY50-2332" fmla="*/ 8688 h 10000"/>
              <a:gd name="connsiteX51-2333" fmla="*/ 10000 w 10000"/>
              <a:gd name="connsiteY51-2334" fmla="*/ 8895 h 10000"/>
              <a:gd name="connsiteX52-2335" fmla="*/ 10000 w 10000"/>
              <a:gd name="connsiteY52-2336" fmla="*/ 9116 h 10000"/>
              <a:gd name="connsiteX53-2337" fmla="*/ 9843 w 10000"/>
              <a:gd name="connsiteY53-2338" fmla="*/ 9337 h 10000"/>
              <a:gd name="connsiteX54-2339" fmla="*/ 9529 w 10000"/>
              <a:gd name="connsiteY54-2340" fmla="*/ 9447 h 10000"/>
              <a:gd name="connsiteX55-2341" fmla="*/ 9214 w 10000"/>
              <a:gd name="connsiteY55-2342" fmla="*/ 9557 h 10000"/>
              <a:gd name="connsiteX56-2343" fmla="*/ 8742 w 10000"/>
              <a:gd name="connsiteY56-2344" fmla="*/ 9670 h 10000"/>
              <a:gd name="connsiteX57-2345" fmla="*/ 8291 w 10000"/>
              <a:gd name="connsiteY57-2346" fmla="*/ 9780 h 10000"/>
              <a:gd name="connsiteX58-2347" fmla="*/ 7820 w 10000"/>
              <a:gd name="connsiteY58-2348" fmla="*/ 9890 h 10000"/>
              <a:gd name="connsiteX59-2349" fmla="*/ 7190 w 10000"/>
              <a:gd name="connsiteY59-2350" fmla="*/ 9890 h 10000"/>
              <a:gd name="connsiteX60-2351" fmla="*/ 6404 w 10000"/>
              <a:gd name="connsiteY60-2352" fmla="*/ 10000 h 10000"/>
              <a:gd name="connsiteX61-2353" fmla="*/ 5618 w 10000"/>
              <a:gd name="connsiteY61-2354" fmla="*/ 10000 h 10000"/>
              <a:gd name="connsiteX62-2355" fmla="*/ 4676 w 10000"/>
              <a:gd name="connsiteY62-2356" fmla="*/ 10000 h 10000"/>
              <a:gd name="connsiteX63-2357" fmla="*/ 3909 w 10000"/>
              <a:gd name="connsiteY63-2358" fmla="*/ 10000 h 10000"/>
              <a:gd name="connsiteX64-2359" fmla="*/ 3123 w 10000"/>
              <a:gd name="connsiteY64-2360" fmla="*/ 9890 h 10000"/>
              <a:gd name="connsiteX65-2361" fmla="*/ 2495 w 10000"/>
              <a:gd name="connsiteY65-2362" fmla="*/ 9890 h 10000"/>
              <a:gd name="connsiteX66-2363" fmla="*/ 2024 w 10000"/>
              <a:gd name="connsiteY66-2364" fmla="*/ 9780 h 10000"/>
              <a:gd name="connsiteX67-2365" fmla="*/ 1553 w 10000"/>
              <a:gd name="connsiteY67-2366" fmla="*/ 9557 h 10000"/>
              <a:gd name="connsiteX68-2367" fmla="*/ 1080 w 10000"/>
              <a:gd name="connsiteY68-2368" fmla="*/ 9447 h 10000"/>
              <a:gd name="connsiteX69-2369" fmla="*/ 786 w 10000"/>
              <a:gd name="connsiteY69-2370" fmla="*/ 9227 h 10000"/>
              <a:gd name="connsiteX70-2371" fmla="*/ 628 w 10000"/>
              <a:gd name="connsiteY70-2372" fmla="*/ 8895 h 10000"/>
              <a:gd name="connsiteX71-2373" fmla="*/ 471 w 10000"/>
              <a:gd name="connsiteY71-2374" fmla="*/ 8577 h 10000"/>
              <a:gd name="connsiteX72-2375" fmla="*/ 315 w 10000"/>
              <a:gd name="connsiteY72-2376" fmla="*/ 8135 h 10000"/>
              <a:gd name="connsiteX73-2377" fmla="*/ 315 w 10000"/>
              <a:gd name="connsiteY73-2378" fmla="*/ 7694 h 10000"/>
              <a:gd name="connsiteX74-2379" fmla="*/ 315 w 10000"/>
              <a:gd name="connsiteY74-2380" fmla="*/ 7142 h 10000"/>
              <a:gd name="connsiteX75-2381" fmla="*/ 315 w 10000"/>
              <a:gd name="connsiteY75-2382" fmla="*/ 6479 h 10000"/>
              <a:gd name="connsiteX76-2383" fmla="*/ 315 w 10000"/>
              <a:gd name="connsiteY76-2384" fmla="*/ 5718 h 10000"/>
              <a:gd name="connsiteX77-2385" fmla="*/ 315 w 10000"/>
              <a:gd name="connsiteY77-2386" fmla="*/ 5278 h 10000"/>
              <a:gd name="connsiteX78-2387" fmla="*/ 315 w 10000"/>
              <a:gd name="connsiteY78-2388" fmla="*/ 4835 h 10000"/>
              <a:gd name="connsiteX79-2389" fmla="*/ 315 w 10000"/>
              <a:gd name="connsiteY79-2390" fmla="*/ 4393 h 10000"/>
              <a:gd name="connsiteX80-2391" fmla="*/ 315 w 10000"/>
              <a:gd name="connsiteY80-2392" fmla="*/ 3951 h 10000"/>
              <a:gd name="connsiteX81-2393" fmla="*/ 315 w 10000"/>
              <a:gd name="connsiteY81-2394" fmla="*/ 3411 h 10000"/>
              <a:gd name="connsiteX82-2395" fmla="*/ 315 w 10000"/>
              <a:gd name="connsiteY82-2396" fmla="*/ 2970 h 10000"/>
              <a:gd name="connsiteX83-2397" fmla="*/ 315 w 10000"/>
              <a:gd name="connsiteY83-2398" fmla="*/ 2639 h 10000"/>
              <a:gd name="connsiteX84-2399" fmla="*/ 315 w 10000"/>
              <a:gd name="connsiteY84-2400" fmla="*/ 2196 h 10000"/>
              <a:gd name="connsiteX85-2401" fmla="*/ 315 w 10000"/>
              <a:gd name="connsiteY85-2402" fmla="*/ 1866 h 10000"/>
              <a:gd name="connsiteX86-2403" fmla="*/ 157 w 10000"/>
              <a:gd name="connsiteY86-2404" fmla="*/ 1534 h 10000"/>
              <a:gd name="connsiteX87-2405" fmla="*/ 157 w 10000"/>
              <a:gd name="connsiteY87-2406" fmla="*/ 1313 h 10000"/>
              <a:gd name="connsiteX88-2407" fmla="*/ 157 w 10000"/>
              <a:gd name="connsiteY88-2408" fmla="*/ 982 h 10000"/>
              <a:gd name="connsiteX89-2409" fmla="*/ 157 w 10000"/>
              <a:gd name="connsiteY89-2410" fmla="*/ 773 h 10000"/>
              <a:gd name="connsiteX90-2411" fmla="*/ 157 w 10000"/>
              <a:gd name="connsiteY90-2412" fmla="*/ 663 h 10000"/>
              <a:gd name="connsiteX91-2413" fmla="*/ 157 w 10000"/>
              <a:gd name="connsiteY91-2414" fmla="*/ 444 h 10000"/>
              <a:gd name="connsiteX92-2415" fmla="*/ 0 w 10000"/>
              <a:gd name="connsiteY92-2416" fmla="*/ 334 h 10000"/>
              <a:gd name="connsiteX93-2417" fmla="*/ 0 w 10000"/>
              <a:gd name="connsiteY93-2418" fmla="*/ 111 h 10000"/>
              <a:gd name="connsiteX94-2419" fmla="*/ 1553 w 10000"/>
              <a:gd name="connsiteY94-2420" fmla="*/ 0 h 10000"/>
              <a:gd name="connsiteX95-2421" fmla="*/ 1710 w 10000"/>
              <a:gd name="connsiteY95-2422" fmla="*/ 223 h 10000"/>
              <a:gd name="connsiteX96-2423" fmla="*/ 1553 w 10000"/>
              <a:gd name="connsiteY96-2424" fmla="*/ 444 h 10000"/>
              <a:gd name="connsiteX97-2425" fmla="*/ 1553 w 10000"/>
              <a:gd name="connsiteY97-2426" fmla="*/ 553 h 10000"/>
              <a:gd name="connsiteX98-2427" fmla="*/ 1553 w 10000"/>
              <a:gd name="connsiteY98-2428" fmla="*/ 773 h 10000"/>
              <a:gd name="connsiteX99-2429" fmla="*/ 1395 w 10000"/>
              <a:gd name="connsiteY99-2430" fmla="*/ 982 h 10000"/>
              <a:gd name="connsiteX100-2431" fmla="*/ 1395 w 10000"/>
              <a:gd name="connsiteY100-2432" fmla="*/ 1203 h 10000"/>
              <a:gd name="connsiteX101-2433" fmla="*/ 1395 w 10000"/>
              <a:gd name="connsiteY101-2434" fmla="*/ 1534 h 10000"/>
              <a:gd name="connsiteX102-2435" fmla="*/ 1395 w 10000"/>
              <a:gd name="connsiteY102-2436" fmla="*/ 1977 h 10000"/>
              <a:gd name="connsiteX103-2437" fmla="*/ 1238 w 10000"/>
              <a:gd name="connsiteY103-2438" fmla="*/ 2529 h 10000"/>
              <a:gd name="connsiteX104-2439" fmla="*/ 1238 w 10000"/>
              <a:gd name="connsiteY104-2440" fmla="*/ 3082 h 10000"/>
              <a:gd name="connsiteX105-2441" fmla="*/ 1238 w 10000"/>
              <a:gd name="connsiteY105-2442" fmla="*/ 3082 h 10000"/>
              <a:gd name="connsiteX0-2443" fmla="*/ 1238 w 10000"/>
              <a:gd name="connsiteY0-2444" fmla="*/ 3082 h 10000"/>
              <a:gd name="connsiteX1-2445" fmla="*/ 1238 w 10000"/>
              <a:gd name="connsiteY1-2446" fmla="*/ 3619 h 10000"/>
              <a:gd name="connsiteX2-2447" fmla="*/ 1238 w 10000"/>
              <a:gd name="connsiteY2-2448" fmla="*/ 4061 h 10000"/>
              <a:gd name="connsiteX3-2449" fmla="*/ 1238 w 10000"/>
              <a:gd name="connsiteY3-2450" fmla="*/ 4503 h 10000"/>
              <a:gd name="connsiteX4-2451" fmla="*/ 1238 w 10000"/>
              <a:gd name="connsiteY4-2452" fmla="*/ 4946 h 10000"/>
              <a:gd name="connsiteX5-2453" fmla="*/ 1238 w 10000"/>
              <a:gd name="connsiteY5-2454" fmla="*/ 5388 h 10000"/>
              <a:gd name="connsiteX6-2455" fmla="*/ 1238 w 10000"/>
              <a:gd name="connsiteY6-2456" fmla="*/ 5718 h 10000"/>
              <a:gd name="connsiteX7-2457" fmla="*/ 1238 w 10000"/>
              <a:gd name="connsiteY7-2458" fmla="*/ 6050 h 10000"/>
              <a:gd name="connsiteX8-2459" fmla="*/ 1238 w 10000"/>
              <a:gd name="connsiteY8-2460" fmla="*/ 6257 h 10000"/>
              <a:gd name="connsiteX9-2461" fmla="*/ 1080 w 10000"/>
              <a:gd name="connsiteY9-2462" fmla="*/ 6809 h 10000"/>
              <a:gd name="connsiteX10-2463" fmla="*/ 1080 w 10000"/>
              <a:gd name="connsiteY10-2464" fmla="*/ 7252 h 10000"/>
              <a:gd name="connsiteX11-2465" fmla="*/ 1238 w 10000"/>
              <a:gd name="connsiteY11-2466" fmla="*/ 7583 h 10000"/>
              <a:gd name="connsiteX12-2467" fmla="*/ 1238 w 10000"/>
              <a:gd name="connsiteY12-2468" fmla="*/ 7915 h 10000"/>
              <a:gd name="connsiteX13-2469" fmla="*/ 1395 w 10000"/>
              <a:gd name="connsiteY13-2470" fmla="*/ 8246 h 10000"/>
              <a:gd name="connsiteX14-2471" fmla="*/ 1553 w 10000"/>
              <a:gd name="connsiteY14-2472" fmla="*/ 8577 h 10000"/>
              <a:gd name="connsiteX15-2473" fmla="*/ 1710 w 10000"/>
              <a:gd name="connsiteY15-2474" fmla="*/ 8785 h 10000"/>
              <a:gd name="connsiteX16-2475" fmla="*/ 2024 w 10000"/>
              <a:gd name="connsiteY16-2476" fmla="*/ 8895 h 10000"/>
              <a:gd name="connsiteX17-2477" fmla="*/ 2337 w 10000"/>
              <a:gd name="connsiteY17-2478" fmla="*/ 9006 h 10000"/>
              <a:gd name="connsiteX18-2479" fmla="*/ 2810 w 10000"/>
              <a:gd name="connsiteY18-2480" fmla="*/ 9116 h 10000"/>
              <a:gd name="connsiteX19-2481" fmla="*/ 3438 w 10000"/>
              <a:gd name="connsiteY19-2482" fmla="*/ 9227 h 10000"/>
              <a:gd name="connsiteX20-2483" fmla="*/ 4067 w 10000"/>
              <a:gd name="connsiteY20-2484" fmla="*/ 9227 h 10000"/>
              <a:gd name="connsiteX21-2485" fmla="*/ 4676 w 10000"/>
              <a:gd name="connsiteY21-2486" fmla="*/ 9227 h 10000"/>
              <a:gd name="connsiteX22-2487" fmla="*/ 5304 w 10000"/>
              <a:gd name="connsiteY22-2488" fmla="*/ 9227 h 10000"/>
              <a:gd name="connsiteX23-2489" fmla="*/ 5776 w 10000"/>
              <a:gd name="connsiteY23-2490" fmla="*/ 9227 h 10000"/>
              <a:gd name="connsiteX24-2491" fmla="*/ 6247 w 10000"/>
              <a:gd name="connsiteY24-2492" fmla="*/ 9116 h 10000"/>
              <a:gd name="connsiteX25-2493" fmla="*/ 7034 w 10000"/>
              <a:gd name="connsiteY25-2494" fmla="*/ 9006 h 10000"/>
              <a:gd name="connsiteX26-2495" fmla="*/ 7662 w 10000"/>
              <a:gd name="connsiteY26-2496" fmla="*/ 8895 h 10000"/>
              <a:gd name="connsiteX27-2497" fmla="*/ 7820 w 10000"/>
              <a:gd name="connsiteY27-2498" fmla="*/ 8785 h 10000"/>
              <a:gd name="connsiteX28-2499" fmla="*/ 7977 w 10000"/>
              <a:gd name="connsiteY28-2500" fmla="*/ 8688 h 10000"/>
              <a:gd name="connsiteX29-2501" fmla="*/ 8133 w 10000"/>
              <a:gd name="connsiteY29-2502" fmla="*/ 8577 h 10000"/>
              <a:gd name="connsiteX30-2503" fmla="*/ 8291 w 10000"/>
              <a:gd name="connsiteY30-2504" fmla="*/ 8467 h 10000"/>
              <a:gd name="connsiteX31-2505" fmla="*/ 8428 w 10000"/>
              <a:gd name="connsiteY31-2506" fmla="*/ 8024 h 10000"/>
              <a:gd name="connsiteX32-2507" fmla="*/ 8586 w 10000"/>
              <a:gd name="connsiteY32-2508" fmla="*/ 7583 h 10000"/>
              <a:gd name="connsiteX33-2509" fmla="*/ 8742 w 10000"/>
              <a:gd name="connsiteY33-2510" fmla="*/ 7362 h 10000"/>
              <a:gd name="connsiteX34-2511" fmla="*/ 8742 w 10000"/>
              <a:gd name="connsiteY34-2512" fmla="*/ 7142 h 10000"/>
              <a:gd name="connsiteX35-2513" fmla="*/ 8742 w 10000"/>
              <a:gd name="connsiteY35-2514" fmla="*/ 6919 h 10000"/>
              <a:gd name="connsiteX36-2515" fmla="*/ 8742 w 10000"/>
              <a:gd name="connsiteY36-2516" fmla="*/ 6809 h 10000"/>
              <a:gd name="connsiteX37-2517" fmla="*/ 8899 w 10000"/>
              <a:gd name="connsiteY37-2518" fmla="*/ 6699 h 10000"/>
              <a:gd name="connsiteX38-2519" fmla="*/ 8899 w 10000"/>
              <a:gd name="connsiteY38-2520" fmla="*/ 6589 h 10000"/>
              <a:gd name="connsiteX39-2521" fmla="*/ 8899 w 10000"/>
              <a:gd name="connsiteY39-2522" fmla="*/ 6589 h 10000"/>
              <a:gd name="connsiteX40-2523" fmla="*/ 9057 w 10000"/>
              <a:gd name="connsiteY40-2524" fmla="*/ 6589 h 10000"/>
              <a:gd name="connsiteX41-2525" fmla="*/ 9214 w 10000"/>
              <a:gd name="connsiteY41-2526" fmla="*/ 6589 h 10000"/>
              <a:gd name="connsiteX42-2527" fmla="*/ 9214 w 10000"/>
              <a:gd name="connsiteY42-2528" fmla="*/ 6699 h 10000"/>
              <a:gd name="connsiteX43-2529" fmla="*/ 9371 w 10000"/>
              <a:gd name="connsiteY43-2530" fmla="*/ 6809 h 10000"/>
              <a:gd name="connsiteX44-2531" fmla="*/ 9371 w 10000"/>
              <a:gd name="connsiteY44-2532" fmla="*/ 7032 h 10000"/>
              <a:gd name="connsiteX45-2533" fmla="*/ 9371 w 10000"/>
              <a:gd name="connsiteY45-2534" fmla="*/ 7142 h 10000"/>
              <a:gd name="connsiteX46-2535" fmla="*/ 9371 w 10000"/>
              <a:gd name="connsiteY46-2536" fmla="*/ 7362 h 10000"/>
              <a:gd name="connsiteX47-2537" fmla="*/ 9529 w 10000"/>
              <a:gd name="connsiteY47-2538" fmla="*/ 7804 h 10000"/>
              <a:gd name="connsiteX48-2539" fmla="*/ 9529 w 10000"/>
              <a:gd name="connsiteY48-2540" fmla="*/ 8135 h 10000"/>
              <a:gd name="connsiteX49-2541" fmla="*/ 9685 w 10000"/>
              <a:gd name="connsiteY49-2542" fmla="*/ 8467 h 10000"/>
              <a:gd name="connsiteX50-2543" fmla="*/ 9843 w 10000"/>
              <a:gd name="connsiteY50-2544" fmla="*/ 8688 h 10000"/>
              <a:gd name="connsiteX51-2545" fmla="*/ 10000 w 10000"/>
              <a:gd name="connsiteY51-2546" fmla="*/ 8895 h 10000"/>
              <a:gd name="connsiteX52-2547" fmla="*/ 10000 w 10000"/>
              <a:gd name="connsiteY52-2548" fmla="*/ 9116 h 10000"/>
              <a:gd name="connsiteX53-2549" fmla="*/ 9843 w 10000"/>
              <a:gd name="connsiteY53-2550" fmla="*/ 9337 h 10000"/>
              <a:gd name="connsiteX54-2551" fmla="*/ 9529 w 10000"/>
              <a:gd name="connsiteY54-2552" fmla="*/ 9447 h 10000"/>
              <a:gd name="connsiteX55-2553" fmla="*/ 9214 w 10000"/>
              <a:gd name="connsiteY55-2554" fmla="*/ 9557 h 10000"/>
              <a:gd name="connsiteX56-2555" fmla="*/ 8742 w 10000"/>
              <a:gd name="connsiteY56-2556" fmla="*/ 9670 h 10000"/>
              <a:gd name="connsiteX57-2557" fmla="*/ 8291 w 10000"/>
              <a:gd name="connsiteY57-2558" fmla="*/ 9780 h 10000"/>
              <a:gd name="connsiteX58-2559" fmla="*/ 7820 w 10000"/>
              <a:gd name="connsiteY58-2560" fmla="*/ 9890 h 10000"/>
              <a:gd name="connsiteX59-2561" fmla="*/ 7190 w 10000"/>
              <a:gd name="connsiteY59-2562" fmla="*/ 9890 h 10000"/>
              <a:gd name="connsiteX60-2563" fmla="*/ 6404 w 10000"/>
              <a:gd name="connsiteY60-2564" fmla="*/ 10000 h 10000"/>
              <a:gd name="connsiteX61-2565" fmla="*/ 5618 w 10000"/>
              <a:gd name="connsiteY61-2566" fmla="*/ 10000 h 10000"/>
              <a:gd name="connsiteX62-2567" fmla="*/ 4676 w 10000"/>
              <a:gd name="connsiteY62-2568" fmla="*/ 10000 h 10000"/>
              <a:gd name="connsiteX63-2569" fmla="*/ 3909 w 10000"/>
              <a:gd name="connsiteY63-2570" fmla="*/ 10000 h 10000"/>
              <a:gd name="connsiteX64-2571" fmla="*/ 3123 w 10000"/>
              <a:gd name="connsiteY64-2572" fmla="*/ 9890 h 10000"/>
              <a:gd name="connsiteX65-2573" fmla="*/ 2495 w 10000"/>
              <a:gd name="connsiteY65-2574" fmla="*/ 9890 h 10000"/>
              <a:gd name="connsiteX66-2575" fmla="*/ 2024 w 10000"/>
              <a:gd name="connsiteY66-2576" fmla="*/ 9780 h 10000"/>
              <a:gd name="connsiteX67-2577" fmla="*/ 1553 w 10000"/>
              <a:gd name="connsiteY67-2578" fmla="*/ 9557 h 10000"/>
              <a:gd name="connsiteX68-2579" fmla="*/ 1080 w 10000"/>
              <a:gd name="connsiteY68-2580" fmla="*/ 9447 h 10000"/>
              <a:gd name="connsiteX69-2581" fmla="*/ 786 w 10000"/>
              <a:gd name="connsiteY69-2582" fmla="*/ 9227 h 10000"/>
              <a:gd name="connsiteX70-2583" fmla="*/ 628 w 10000"/>
              <a:gd name="connsiteY70-2584" fmla="*/ 8895 h 10000"/>
              <a:gd name="connsiteX71-2585" fmla="*/ 471 w 10000"/>
              <a:gd name="connsiteY71-2586" fmla="*/ 8577 h 10000"/>
              <a:gd name="connsiteX72-2587" fmla="*/ 315 w 10000"/>
              <a:gd name="connsiteY72-2588" fmla="*/ 8135 h 10000"/>
              <a:gd name="connsiteX73-2589" fmla="*/ 315 w 10000"/>
              <a:gd name="connsiteY73-2590" fmla="*/ 7694 h 10000"/>
              <a:gd name="connsiteX74-2591" fmla="*/ 315 w 10000"/>
              <a:gd name="connsiteY74-2592" fmla="*/ 7142 h 10000"/>
              <a:gd name="connsiteX75-2593" fmla="*/ 315 w 10000"/>
              <a:gd name="connsiteY75-2594" fmla="*/ 6479 h 10000"/>
              <a:gd name="connsiteX76-2595" fmla="*/ 315 w 10000"/>
              <a:gd name="connsiteY76-2596" fmla="*/ 5718 h 10000"/>
              <a:gd name="connsiteX77-2597" fmla="*/ 315 w 10000"/>
              <a:gd name="connsiteY77-2598" fmla="*/ 5278 h 10000"/>
              <a:gd name="connsiteX78-2599" fmla="*/ 315 w 10000"/>
              <a:gd name="connsiteY78-2600" fmla="*/ 4835 h 10000"/>
              <a:gd name="connsiteX79-2601" fmla="*/ 315 w 10000"/>
              <a:gd name="connsiteY79-2602" fmla="*/ 4393 h 10000"/>
              <a:gd name="connsiteX80-2603" fmla="*/ 315 w 10000"/>
              <a:gd name="connsiteY80-2604" fmla="*/ 3951 h 10000"/>
              <a:gd name="connsiteX81-2605" fmla="*/ 315 w 10000"/>
              <a:gd name="connsiteY81-2606" fmla="*/ 3411 h 10000"/>
              <a:gd name="connsiteX82-2607" fmla="*/ 315 w 10000"/>
              <a:gd name="connsiteY82-2608" fmla="*/ 2970 h 10000"/>
              <a:gd name="connsiteX83-2609" fmla="*/ 315 w 10000"/>
              <a:gd name="connsiteY83-2610" fmla="*/ 2639 h 10000"/>
              <a:gd name="connsiteX84-2611" fmla="*/ 315 w 10000"/>
              <a:gd name="connsiteY84-2612" fmla="*/ 2196 h 10000"/>
              <a:gd name="connsiteX85-2613" fmla="*/ 315 w 10000"/>
              <a:gd name="connsiteY85-2614" fmla="*/ 1866 h 10000"/>
              <a:gd name="connsiteX86-2615" fmla="*/ 157 w 10000"/>
              <a:gd name="connsiteY86-2616" fmla="*/ 1534 h 10000"/>
              <a:gd name="connsiteX87-2617" fmla="*/ 157 w 10000"/>
              <a:gd name="connsiteY87-2618" fmla="*/ 1313 h 10000"/>
              <a:gd name="connsiteX88-2619" fmla="*/ 157 w 10000"/>
              <a:gd name="connsiteY88-2620" fmla="*/ 982 h 10000"/>
              <a:gd name="connsiteX89-2621" fmla="*/ 157 w 10000"/>
              <a:gd name="connsiteY89-2622" fmla="*/ 773 h 10000"/>
              <a:gd name="connsiteX90-2623" fmla="*/ 157 w 10000"/>
              <a:gd name="connsiteY90-2624" fmla="*/ 663 h 10000"/>
              <a:gd name="connsiteX91-2625" fmla="*/ 157 w 10000"/>
              <a:gd name="connsiteY91-2626" fmla="*/ 444 h 10000"/>
              <a:gd name="connsiteX92-2627" fmla="*/ 0 w 10000"/>
              <a:gd name="connsiteY92-2628" fmla="*/ 334 h 10000"/>
              <a:gd name="connsiteX93-2629" fmla="*/ 0 w 10000"/>
              <a:gd name="connsiteY93-2630" fmla="*/ 111 h 10000"/>
              <a:gd name="connsiteX94-2631" fmla="*/ 1553 w 10000"/>
              <a:gd name="connsiteY94-2632" fmla="*/ 0 h 10000"/>
              <a:gd name="connsiteX95-2633" fmla="*/ 1553 w 10000"/>
              <a:gd name="connsiteY95-2634" fmla="*/ 444 h 10000"/>
              <a:gd name="connsiteX96-2635" fmla="*/ 1553 w 10000"/>
              <a:gd name="connsiteY96-2636" fmla="*/ 553 h 10000"/>
              <a:gd name="connsiteX97-2637" fmla="*/ 1553 w 10000"/>
              <a:gd name="connsiteY97-2638" fmla="*/ 773 h 10000"/>
              <a:gd name="connsiteX98-2639" fmla="*/ 1395 w 10000"/>
              <a:gd name="connsiteY98-2640" fmla="*/ 982 h 10000"/>
              <a:gd name="connsiteX99-2641" fmla="*/ 1395 w 10000"/>
              <a:gd name="connsiteY99-2642" fmla="*/ 1203 h 10000"/>
              <a:gd name="connsiteX100-2643" fmla="*/ 1395 w 10000"/>
              <a:gd name="connsiteY100-2644" fmla="*/ 1534 h 10000"/>
              <a:gd name="connsiteX101-2645" fmla="*/ 1395 w 10000"/>
              <a:gd name="connsiteY101-2646" fmla="*/ 1977 h 10000"/>
              <a:gd name="connsiteX102-2647" fmla="*/ 1238 w 10000"/>
              <a:gd name="connsiteY102-2648" fmla="*/ 2529 h 10000"/>
              <a:gd name="connsiteX103-2649" fmla="*/ 1238 w 10000"/>
              <a:gd name="connsiteY103-2650" fmla="*/ 3082 h 10000"/>
              <a:gd name="connsiteX104-2651" fmla="*/ 1238 w 10000"/>
              <a:gd name="connsiteY104-2652" fmla="*/ 3082 h 10000"/>
              <a:gd name="connsiteX0-2653" fmla="*/ 1238 w 10000"/>
              <a:gd name="connsiteY0-2654" fmla="*/ 2971 h 9889"/>
              <a:gd name="connsiteX1-2655" fmla="*/ 1238 w 10000"/>
              <a:gd name="connsiteY1-2656" fmla="*/ 3508 h 9889"/>
              <a:gd name="connsiteX2-2657" fmla="*/ 1238 w 10000"/>
              <a:gd name="connsiteY2-2658" fmla="*/ 3950 h 9889"/>
              <a:gd name="connsiteX3-2659" fmla="*/ 1238 w 10000"/>
              <a:gd name="connsiteY3-2660" fmla="*/ 4392 h 9889"/>
              <a:gd name="connsiteX4-2661" fmla="*/ 1238 w 10000"/>
              <a:gd name="connsiteY4-2662" fmla="*/ 4835 h 9889"/>
              <a:gd name="connsiteX5-2663" fmla="*/ 1238 w 10000"/>
              <a:gd name="connsiteY5-2664" fmla="*/ 5277 h 9889"/>
              <a:gd name="connsiteX6-2665" fmla="*/ 1238 w 10000"/>
              <a:gd name="connsiteY6-2666" fmla="*/ 5607 h 9889"/>
              <a:gd name="connsiteX7-2667" fmla="*/ 1238 w 10000"/>
              <a:gd name="connsiteY7-2668" fmla="*/ 5939 h 9889"/>
              <a:gd name="connsiteX8-2669" fmla="*/ 1238 w 10000"/>
              <a:gd name="connsiteY8-2670" fmla="*/ 6146 h 9889"/>
              <a:gd name="connsiteX9-2671" fmla="*/ 1080 w 10000"/>
              <a:gd name="connsiteY9-2672" fmla="*/ 6698 h 9889"/>
              <a:gd name="connsiteX10-2673" fmla="*/ 1080 w 10000"/>
              <a:gd name="connsiteY10-2674" fmla="*/ 7141 h 9889"/>
              <a:gd name="connsiteX11-2675" fmla="*/ 1238 w 10000"/>
              <a:gd name="connsiteY11-2676" fmla="*/ 7472 h 9889"/>
              <a:gd name="connsiteX12-2677" fmla="*/ 1238 w 10000"/>
              <a:gd name="connsiteY12-2678" fmla="*/ 7804 h 9889"/>
              <a:gd name="connsiteX13-2679" fmla="*/ 1395 w 10000"/>
              <a:gd name="connsiteY13-2680" fmla="*/ 8135 h 9889"/>
              <a:gd name="connsiteX14-2681" fmla="*/ 1553 w 10000"/>
              <a:gd name="connsiteY14-2682" fmla="*/ 8466 h 9889"/>
              <a:gd name="connsiteX15-2683" fmla="*/ 1710 w 10000"/>
              <a:gd name="connsiteY15-2684" fmla="*/ 8674 h 9889"/>
              <a:gd name="connsiteX16-2685" fmla="*/ 2024 w 10000"/>
              <a:gd name="connsiteY16-2686" fmla="*/ 8784 h 9889"/>
              <a:gd name="connsiteX17-2687" fmla="*/ 2337 w 10000"/>
              <a:gd name="connsiteY17-2688" fmla="*/ 8895 h 9889"/>
              <a:gd name="connsiteX18-2689" fmla="*/ 2810 w 10000"/>
              <a:gd name="connsiteY18-2690" fmla="*/ 9005 h 9889"/>
              <a:gd name="connsiteX19-2691" fmla="*/ 3438 w 10000"/>
              <a:gd name="connsiteY19-2692" fmla="*/ 9116 h 9889"/>
              <a:gd name="connsiteX20-2693" fmla="*/ 4067 w 10000"/>
              <a:gd name="connsiteY20-2694" fmla="*/ 9116 h 9889"/>
              <a:gd name="connsiteX21-2695" fmla="*/ 4676 w 10000"/>
              <a:gd name="connsiteY21-2696" fmla="*/ 9116 h 9889"/>
              <a:gd name="connsiteX22-2697" fmla="*/ 5304 w 10000"/>
              <a:gd name="connsiteY22-2698" fmla="*/ 9116 h 9889"/>
              <a:gd name="connsiteX23-2699" fmla="*/ 5776 w 10000"/>
              <a:gd name="connsiteY23-2700" fmla="*/ 9116 h 9889"/>
              <a:gd name="connsiteX24-2701" fmla="*/ 6247 w 10000"/>
              <a:gd name="connsiteY24-2702" fmla="*/ 9005 h 9889"/>
              <a:gd name="connsiteX25-2703" fmla="*/ 7034 w 10000"/>
              <a:gd name="connsiteY25-2704" fmla="*/ 8895 h 9889"/>
              <a:gd name="connsiteX26-2705" fmla="*/ 7662 w 10000"/>
              <a:gd name="connsiteY26-2706" fmla="*/ 8784 h 9889"/>
              <a:gd name="connsiteX27-2707" fmla="*/ 7820 w 10000"/>
              <a:gd name="connsiteY27-2708" fmla="*/ 8674 h 9889"/>
              <a:gd name="connsiteX28-2709" fmla="*/ 7977 w 10000"/>
              <a:gd name="connsiteY28-2710" fmla="*/ 8577 h 9889"/>
              <a:gd name="connsiteX29-2711" fmla="*/ 8133 w 10000"/>
              <a:gd name="connsiteY29-2712" fmla="*/ 8466 h 9889"/>
              <a:gd name="connsiteX30-2713" fmla="*/ 8291 w 10000"/>
              <a:gd name="connsiteY30-2714" fmla="*/ 8356 h 9889"/>
              <a:gd name="connsiteX31-2715" fmla="*/ 8428 w 10000"/>
              <a:gd name="connsiteY31-2716" fmla="*/ 7913 h 9889"/>
              <a:gd name="connsiteX32-2717" fmla="*/ 8586 w 10000"/>
              <a:gd name="connsiteY32-2718" fmla="*/ 7472 h 9889"/>
              <a:gd name="connsiteX33-2719" fmla="*/ 8742 w 10000"/>
              <a:gd name="connsiteY33-2720" fmla="*/ 7251 h 9889"/>
              <a:gd name="connsiteX34-2721" fmla="*/ 8742 w 10000"/>
              <a:gd name="connsiteY34-2722" fmla="*/ 7031 h 9889"/>
              <a:gd name="connsiteX35-2723" fmla="*/ 8742 w 10000"/>
              <a:gd name="connsiteY35-2724" fmla="*/ 6808 h 9889"/>
              <a:gd name="connsiteX36-2725" fmla="*/ 8742 w 10000"/>
              <a:gd name="connsiteY36-2726" fmla="*/ 6698 h 9889"/>
              <a:gd name="connsiteX37-2727" fmla="*/ 8899 w 10000"/>
              <a:gd name="connsiteY37-2728" fmla="*/ 6588 h 9889"/>
              <a:gd name="connsiteX38-2729" fmla="*/ 8899 w 10000"/>
              <a:gd name="connsiteY38-2730" fmla="*/ 6478 h 9889"/>
              <a:gd name="connsiteX39-2731" fmla="*/ 8899 w 10000"/>
              <a:gd name="connsiteY39-2732" fmla="*/ 6478 h 9889"/>
              <a:gd name="connsiteX40-2733" fmla="*/ 9057 w 10000"/>
              <a:gd name="connsiteY40-2734" fmla="*/ 6478 h 9889"/>
              <a:gd name="connsiteX41-2735" fmla="*/ 9214 w 10000"/>
              <a:gd name="connsiteY41-2736" fmla="*/ 6478 h 9889"/>
              <a:gd name="connsiteX42-2737" fmla="*/ 9214 w 10000"/>
              <a:gd name="connsiteY42-2738" fmla="*/ 6588 h 9889"/>
              <a:gd name="connsiteX43-2739" fmla="*/ 9371 w 10000"/>
              <a:gd name="connsiteY43-2740" fmla="*/ 6698 h 9889"/>
              <a:gd name="connsiteX44-2741" fmla="*/ 9371 w 10000"/>
              <a:gd name="connsiteY44-2742" fmla="*/ 6921 h 9889"/>
              <a:gd name="connsiteX45-2743" fmla="*/ 9371 w 10000"/>
              <a:gd name="connsiteY45-2744" fmla="*/ 7031 h 9889"/>
              <a:gd name="connsiteX46-2745" fmla="*/ 9371 w 10000"/>
              <a:gd name="connsiteY46-2746" fmla="*/ 7251 h 9889"/>
              <a:gd name="connsiteX47-2747" fmla="*/ 9529 w 10000"/>
              <a:gd name="connsiteY47-2748" fmla="*/ 7693 h 9889"/>
              <a:gd name="connsiteX48-2749" fmla="*/ 9529 w 10000"/>
              <a:gd name="connsiteY48-2750" fmla="*/ 8024 h 9889"/>
              <a:gd name="connsiteX49-2751" fmla="*/ 9685 w 10000"/>
              <a:gd name="connsiteY49-2752" fmla="*/ 8356 h 9889"/>
              <a:gd name="connsiteX50-2753" fmla="*/ 9843 w 10000"/>
              <a:gd name="connsiteY50-2754" fmla="*/ 8577 h 9889"/>
              <a:gd name="connsiteX51-2755" fmla="*/ 10000 w 10000"/>
              <a:gd name="connsiteY51-2756" fmla="*/ 8784 h 9889"/>
              <a:gd name="connsiteX52-2757" fmla="*/ 10000 w 10000"/>
              <a:gd name="connsiteY52-2758" fmla="*/ 9005 h 9889"/>
              <a:gd name="connsiteX53-2759" fmla="*/ 9843 w 10000"/>
              <a:gd name="connsiteY53-2760" fmla="*/ 9226 h 9889"/>
              <a:gd name="connsiteX54-2761" fmla="*/ 9529 w 10000"/>
              <a:gd name="connsiteY54-2762" fmla="*/ 9336 h 9889"/>
              <a:gd name="connsiteX55-2763" fmla="*/ 9214 w 10000"/>
              <a:gd name="connsiteY55-2764" fmla="*/ 9446 h 9889"/>
              <a:gd name="connsiteX56-2765" fmla="*/ 8742 w 10000"/>
              <a:gd name="connsiteY56-2766" fmla="*/ 9559 h 9889"/>
              <a:gd name="connsiteX57-2767" fmla="*/ 8291 w 10000"/>
              <a:gd name="connsiteY57-2768" fmla="*/ 9669 h 9889"/>
              <a:gd name="connsiteX58-2769" fmla="*/ 7820 w 10000"/>
              <a:gd name="connsiteY58-2770" fmla="*/ 9779 h 9889"/>
              <a:gd name="connsiteX59-2771" fmla="*/ 7190 w 10000"/>
              <a:gd name="connsiteY59-2772" fmla="*/ 9779 h 9889"/>
              <a:gd name="connsiteX60-2773" fmla="*/ 6404 w 10000"/>
              <a:gd name="connsiteY60-2774" fmla="*/ 9889 h 9889"/>
              <a:gd name="connsiteX61-2775" fmla="*/ 5618 w 10000"/>
              <a:gd name="connsiteY61-2776" fmla="*/ 9889 h 9889"/>
              <a:gd name="connsiteX62-2777" fmla="*/ 4676 w 10000"/>
              <a:gd name="connsiteY62-2778" fmla="*/ 9889 h 9889"/>
              <a:gd name="connsiteX63-2779" fmla="*/ 3909 w 10000"/>
              <a:gd name="connsiteY63-2780" fmla="*/ 9889 h 9889"/>
              <a:gd name="connsiteX64-2781" fmla="*/ 3123 w 10000"/>
              <a:gd name="connsiteY64-2782" fmla="*/ 9779 h 9889"/>
              <a:gd name="connsiteX65-2783" fmla="*/ 2495 w 10000"/>
              <a:gd name="connsiteY65-2784" fmla="*/ 9779 h 9889"/>
              <a:gd name="connsiteX66-2785" fmla="*/ 2024 w 10000"/>
              <a:gd name="connsiteY66-2786" fmla="*/ 9669 h 9889"/>
              <a:gd name="connsiteX67-2787" fmla="*/ 1553 w 10000"/>
              <a:gd name="connsiteY67-2788" fmla="*/ 9446 h 9889"/>
              <a:gd name="connsiteX68-2789" fmla="*/ 1080 w 10000"/>
              <a:gd name="connsiteY68-2790" fmla="*/ 9336 h 9889"/>
              <a:gd name="connsiteX69-2791" fmla="*/ 786 w 10000"/>
              <a:gd name="connsiteY69-2792" fmla="*/ 9116 h 9889"/>
              <a:gd name="connsiteX70-2793" fmla="*/ 628 w 10000"/>
              <a:gd name="connsiteY70-2794" fmla="*/ 8784 h 9889"/>
              <a:gd name="connsiteX71-2795" fmla="*/ 471 w 10000"/>
              <a:gd name="connsiteY71-2796" fmla="*/ 8466 h 9889"/>
              <a:gd name="connsiteX72-2797" fmla="*/ 315 w 10000"/>
              <a:gd name="connsiteY72-2798" fmla="*/ 8024 h 9889"/>
              <a:gd name="connsiteX73-2799" fmla="*/ 315 w 10000"/>
              <a:gd name="connsiteY73-2800" fmla="*/ 7583 h 9889"/>
              <a:gd name="connsiteX74-2801" fmla="*/ 315 w 10000"/>
              <a:gd name="connsiteY74-2802" fmla="*/ 7031 h 9889"/>
              <a:gd name="connsiteX75-2803" fmla="*/ 315 w 10000"/>
              <a:gd name="connsiteY75-2804" fmla="*/ 6368 h 9889"/>
              <a:gd name="connsiteX76-2805" fmla="*/ 315 w 10000"/>
              <a:gd name="connsiteY76-2806" fmla="*/ 5607 h 9889"/>
              <a:gd name="connsiteX77-2807" fmla="*/ 315 w 10000"/>
              <a:gd name="connsiteY77-2808" fmla="*/ 5167 h 9889"/>
              <a:gd name="connsiteX78-2809" fmla="*/ 315 w 10000"/>
              <a:gd name="connsiteY78-2810" fmla="*/ 4724 h 9889"/>
              <a:gd name="connsiteX79-2811" fmla="*/ 315 w 10000"/>
              <a:gd name="connsiteY79-2812" fmla="*/ 4282 h 9889"/>
              <a:gd name="connsiteX80-2813" fmla="*/ 315 w 10000"/>
              <a:gd name="connsiteY80-2814" fmla="*/ 3840 h 9889"/>
              <a:gd name="connsiteX81-2815" fmla="*/ 315 w 10000"/>
              <a:gd name="connsiteY81-2816" fmla="*/ 3300 h 9889"/>
              <a:gd name="connsiteX82-2817" fmla="*/ 315 w 10000"/>
              <a:gd name="connsiteY82-2818" fmla="*/ 2859 h 9889"/>
              <a:gd name="connsiteX83-2819" fmla="*/ 315 w 10000"/>
              <a:gd name="connsiteY83-2820" fmla="*/ 2528 h 9889"/>
              <a:gd name="connsiteX84-2821" fmla="*/ 315 w 10000"/>
              <a:gd name="connsiteY84-2822" fmla="*/ 2085 h 9889"/>
              <a:gd name="connsiteX85-2823" fmla="*/ 315 w 10000"/>
              <a:gd name="connsiteY85-2824" fmla="*/ 1755 h 9889"/>
              <a:gd name="connsiteX86-2825" fmla="*/ 157 w 10000"/>
              <a:gd name="connsiteY86-2826" fmla="*/ 1423 h 9889"/>
              <a:gd name="connsiteX87-2827" fmla="*/ 157 w 10000"/>
              <a:gd name="connsiteY87-2828" fmla="*/ 1202 h 9889"/>
              <a:gd name="connsiteX88-2829" fmla="*/ 157 w 10000"/>
              <a:gd name="connsiteY88-2830" fmla="*/ 871 h 9889"/>
              <a:gd name="connsiteX89-2831" fmla="*/ 157 w 10000"/>
              <a:gd name="connsiteY89-2832" fmla="*/ 662 h 9889"/>
              <a:gd name="connsiteX90-2833" fmla="*/ 157 w 10000"/>
              <a:gd name="connsiteY90-2834" fmla="*/ 552 h 9889"/>
              <a:gd name="connsiteX91-2835" fmla="*/ 157 w 10000"/>
              <a:gd name="connsiteY91-2836" fmla="*/ 333 h 9889"/>
              <a:gd name="connsiteX92-2837" fmla="*/ 0 w 10000"/>
              <a:gd name="connsiteY92-2838" fmla="*/ 223 h 9889"/>
              <a:gd name="connsiteX93-2839" fmla="*/ 0 w 10000"/>
              <a:gd name="connsiteY93-2840" fmla="*/ 0 h 9889"/>
              <a:gd name="connsiteX94-2841" fmla="*/ 1553 w 10000"/>
              <a:gd name="connsiteY94-2842" fmla="*/ 333 h 9889"/>
              <a:gd name="connsiteX95-2843" fmla="*/ 1553 w 10000"/>
              <a:gd name="connsiteY95-2844" fmla="*/ 442 h 9889"/>
              <a:gd name="connsiteX96-2845" fmla="*/ 1553 w 10000"/>
              <a:gd name="connsiteY96-2846" fmla="*/ 662 h 9889"/>
              <a:gd name="connsiteX97-2847" fmla="*/ 1395 w 10000"/>
              <a:gd name="connsiteY97-2848" fmla="*/ 871 h 9889"/>
              <a:gd name="connsiteX98-2849" fmla="*/ 1395 w 10000"/>
              <a:gd name="connsiteY98-2850" fmla="*/ 1092 h 9889"/>
              <a:gd name="connsiteX99-2851" fmla="*/ 1395 w 10000"/>
              <a:gd name="connsiteY99-2852" fmla="*/ 1423 h 9889"/>
              <a:gd name="connsiteX100-2853" fmla="*/ 1395 w 10000"/>
              <a:gd name="connsiteY100-2854" fmla="*/ 1866 h 9889"/>
              <a:gd name="connsiteX101-2855" fmla="*/ 1238 w 10000"/>
              <a:gd name="connsiteY101-2856" fmla="*/ 2418 h 9889"/>
              <a:gd name="connsiteX102-2857" fmla="*/ 1238 w 10000"/>
              <a:gd name="connsiteY102-2858" fmla="*/ 2971 h 9889"/>
              <a:gd name="connsiteX103-2859" fmla="*/ 1238 w 10000"/>
              <a:gd name="connsiteY103-2860" fmla="*/ 2971 h 9889"/>
              <a:gd name="connsiteX0-2861" fmla="*/ 1238 w 10000"/>
              <a:gd name="connsiteY0-2862" fmla="*/ 2778 h 9774"/>
              <a:gd name="connsiteX1-2863" fmla="*/ 1238 w 10000"/>
              <a:gd name="connsiteY1-2864" fmla="*/ 3321 h 9774"/>
              <a:gd name="connsiteX2-2865" fmla="*/ 1238 w 10000"/>
              <a:gd name="connsiteY2-2866" fmla="*/ 3768 h 9774"/>
              <a:gd name="connsiteX3-2867" fmla="*/ 1238 w 10000"/>
              <a:gd name="connsiteY3-2868" fmla="*/ 4215 h 9774"/>
              <a:gd name="connsiteX4-2869" fmla="*/ 1238 w 10000"/>
              <a:gd name="connsiteY4-2870" fmla="*/ 4663 h 9774"/>
              <a:gd name="connsiteX5-2871" fmla="*/ 1238 w 10000"/>
              <a:gd name="connsiteY5-2872" fmla="*/ 5110 h 9774"/>
              <a:gd name="connsiteX6-2873" fmla="*/ 1238 w 10000"/>
              <a:gd name="connsiteY6-2874" fmla="*/ 5444 h 9774"/>
              <a:gd name="connsiteX7-2875" fmla="*/ 1238 w 10000"/>
              <a:gd name="connsiteY7-2876" fmla="*/ 5780 h 9774"/>
              <a:gd name="connsiteX8-2877" fmla="*/ 1238 w 10000"/>
              <a:gd name="connsiteY8-2878" fmla="*/ 5989 h 9774"/>
              <a:gd name="connsiteX9-2879" fmla="*/ 1080 w 10000"/>
              <a:gd name="connsiteY9-2880" fmla="*/ 6547 h 9774"/>
              <a:gd name="connsiteX10-2881" fmla="*/ 1080 w 10000"/>
              <a:gd name="connsiteY10-2882" fmla="*/ 6995 h 9774"/>
              <a:gd name="connsiteX11-2883" fmla="*/ 1238 w 10000"/>
              <a:gd name="connsiteY11-2884" fmla="*/ 7330 h 9774"/>
              <a:gd name="connsiteX12-2885" fmla="*/ 1238 w 10000"/>
              <a:gd name="connsiteY12-2886" fmla="*/ 7666 h 9774"/>
              <a:gd name="connsiteX13-2887" fmla="*/ 1395 w 10000"/>
              <a:gd name="connsiteY13-2888" fmla="*/ 8000 h 9774"/>
              <a:gd name="connsiteX14-2889" fmla="*/ 1553 w 10000"/>
              <a:gd name="connsiteY14-2890" fmla="*/ 8335 h 9774"/>
              <a:gd name="connsiteX15-2891" fmla="*/ 1710 w 10000"/>
              <a:gd name="connsiteY15-2892" fmla="*/ 8545 h 9774"/>
              <a:gd name="connsiteX16-2893" fmla="*/ 2024 w 10000"/>
              <a:gd name="connsiteY16-2894" fmla="*/ 8657 h 9774"/>
              <a:gd name="connsiteX17-2895" fmla="*/ 2337 w 10000"/>
              <a:gd name="connsiteY17-2896" fmla="*/ 8769 h 9774"/>
              <a:gd name="connsiteX18-2897" fmla="*/ 2810 w 10000"/>
              <a:gd name="connsiteY18-2898" fmla="*/ 8880 h 9774"/>
              <a:gd name="connsiteX19-2899" fmla="*/ 3438 w 10000"/>
              <a:gd name="connsiteY19-2900" fmla="*/ 8992 h 9774"/>
              <a:gd name="connsiteX20-2901" fmla="*/ 4067 w 10000"/>
              <a:gd name="connsiteY20-2902" fmla="*/ 8992 h 9774"/>
              <a:gd name="connsiteX21-2903" fmla="*/ 4676 w 10000"/>
              <a:gd name="connsiteY21-2904" fmla="*/ 8992 h 9774"/>
              <a:gd name="connsiteX22-2905" fmla="*/ 5304 w 10000"/>
              <a:gd name="connsiteY22-2906" fmla="*/ 8992 h 9774"/>
              <a:gd name="connsiteX23-2907" fmla="*/ 5776 w 10000"/>
              <a:gd name="connsiteY23-2908" fmla="*/ 8992 h 9774"/>
              <a:gd name="connsiteX24-2909" fmla="*/ 6247 w 10000"/>
              <a:gd name="connsiteY24-2910" fmla="*/ 8880 h 9774"/>
              <a:gd name="connsiteX25-2911" fmla="*/ 7034 w 10000"/>
              <a:gd name="connsiteY25-2912" fmla="*/ 8769 h 9774"/>
              <a:gd name="connsiteX26-2913" fmla="*/ 7662 w 10000"/>
              <a:gd name="connsiteY26-2914" fmla="*/ 8657 h 9774"/>
              <a:gd name="connsiteX27-2915" fmla="*/ 7820 w 10000"/>
              <a:gd name="connsiteY27-2916" fmla="*/ 8545 h 9774"/>
              <a:gd name="connsiteX28-2917" fmla="*/ 7977 w 10000"/>
              <a:gd name="connsiteY28-2918" fmla="*/ 8447 h 9774"/>
              <a:gd name="connsiteX29-2919" fmla="*/ 8133 w 10000"/>
              <a:gd name="connsiteY29-2920" fmla="*/ 8335 h 9774"/>
              <a:gd name="connsiteX30-2921" fmla="*/ 8291 w 10000"/>
              <a:gd name="connsiteY30-2922" fmla="*/ 8224 h 9774"/>
              <a:gd name="connsiteX31-2923" fmla="*/ 8428 w 10000"/>
              <a:gd name="connsiteY31-2924" fmla="*/ 7776 h 9774"/>
              <a:gd name="connsiteX32-2925" fmla="*/ 8586 w 10000"/>
              <a:gd name="connsiteY32-2926" fmla="*/ 7330 h 9774"/>
              <a:gd name="connsiteX33-2927" fmla="*/ 8742 w 10000"/>
              <a:gd name="connsiteY33-2928" fmla="*/ 7106 h 9774"/>
              <a:gd name="connsiteX34-2929" fmla="*/ 8742 w 10000"/>
              <a:gd name="connsiteY34-2930" fmla="*/ 6884 h 9774"/>
              <a:gd name="connsiteX35-2931" fmla="*/ 8742 w 10000"/>
              <a:gd name="connsiteY35-2932" fmla="*/ 6658 h 9774"/>
              <a:gd name="connsiteX36-2933" fmla="*/ 8742 w 10000"/>
              <a:gd name="connsiteY36-2934" fmla="*/ 6547 h 9774"/>
              <a:gd name="connsiteX37-2935" fmla="*/ 8899 w 10000"/>
              <a:gd name="connsiteY37-2936" fmla="*/ 6436 h 9774"/>
              <a:gd name="connsiteX38-2937" fmla="*/ 8899 w 10000"/>
              <a:gd name="connsiteY38-2938" fmla="*/ 6325 h 9774"/>
              <a:gd name="connsiteX39-2939" fmla="*/ 8899 w 10000"/>
              <a:gd name="connsiteY39-2940" fmla="*/ 6325 h 9774"/>
              <a:gd name="connsiteX40-2941" fmla="*/ 9057 w 10000"/>
              <a:gd name="connsiteY40-2942" fmla="*/ 6325 h 9774"/>
              <a:gd name="connsiteX41-2943" fmla="*/ 9214 w 10000"/>
              <a:gd name="connsiteY41-2944" fmla="*/ 6325 h 9774"/>
              <a:gd name="connsiteX42-2945" fmla="*/ 9214 w 10000"/>
              <a:gd name="connsiteY42-2946" fmla="*/ 6436 h 9774"/>
              <a:gd name="connsiteX43-2947" fmla="*/ 9371 w 10000"/>
              <a:gd name="connsiteY43-2948" fmla="*/ 6547 h 9774"/>
              <a:gd name="connsiteX44-2949" fmla="*/ 9371 w 10000"/>
              <a:gd name="connsiteY44-2950" fmla="*/ 6773 h 9774"/>
              <a:gd name="connsiteX45-2951" fmla="*/ 9371 w 10000"/>
              <a:gd name="connsiteY45-2952" fmla="*/ 6884 h 9774"/>
              <a:gd name="connsiteX46-2953" fmla="*/ 9371 w 10000"/>
              <a:gd name="connsiteY46-2954" fmla="*/ 7106 h 9774"/>
              <a:gd name="connsiteX47-2955" fmla="*/ 9529 w 10000"/>
              <a:gd name="connsiteY47-2956" fmla="*/ 7553 h 9774"/>
              <a:gd name="connsiteX48-2957" fmla="*/ 9529 w 10000"/>
              <a:gd name="connsiteY48-2958" fmla="*/ 7888 h 9774"/>
              <a:gd name="connsiteX49-2959" fmla="*/ 9685 w 10000"/>
              <a:gd name="connsiteY49-2960" fmla="*/ 8224 h 9774"/>
              <a:gd name="connsiteX50-2961" fmla="*/ 9843 w 10000"/>
              <a:gd name="connsiteY50-2962" fmla="*/ 8447 h 9774"/>
              <a:gd name="connsiteX51-2963" fmla="*/ 10000 w 10000"/>
              <a:gd name="connsiteY51-2964" fmla="*/ 8657 h 9774"/>
              <a:gd name="connsiteX52-2965" fmla="*/ 10000 w 10000"/>
              <a:gd name="connsiteY52-2966" fmla="*/ 8880 h 9774"/>
              <a:gd name="connsiteX53-2967" fmla="*/ 9843 w 10000"/>
              <a:gd name="connsiteY53-2968" fmla="*/ 9104 h 9774"/>
              <a:gd name="connsiteX54-2969" fmla="*/ 9529 w 10000"/>
              <a:gd name="connsiteY54-2970" fmla="*/ 9215 h 9774"/>
              <a:gd name="connsiteX55-2971" fmla="*/ 9214 w 10000"/>
              <a:gd name="connsiteY55-2972" fmla="*/ 9326 h 9774"/>
              <a:gd name="connsiteX56-2973" fmla="*/ 8742 w 10000"/>
              <a:gd name="connsiteY56-2974" fmla="*/ 9440 h 9774"/>
              <a:gd name="connsiteX57-2975" fmla="*/ 8291 w 10000"/>
              <a:gd name="connsiteY57-2976" fmla="*/ 9552 h 9774"/>
              <a:gd name="connsiteX58-2977" fmla="*/ 7820 w 10000"/>
              <a:gd name="connsiteY58-2978" fmla="*/ 9663 h 9774"/>
              <a:gd name="connsiteX59-2979" fmla="*/ 7190 w 10000"/>
              <a:gd name="connsiteY59-2980" fmla="*/ 9663 h 9774"/>
              <a:gd name="connsiteX60-2981" fmla="*/ 6404 w 10000"/>
              <a:gd name="connsiteY60-2982" fmla="*/ 9774 h 9774"/>
              <a:gd name="connsiteX61-2983" fmla="*/ 5618 w 10000"/>
              <a:gd name="connsiteY61-2984" fmla="*/ 9774 h 9774"/>
              <a:gd name="connsiteX62-2985" fmla="*/ 4676 w 10000"/>
              <a:gd name="connsiteY62-2986" fmla="*/ 9774 h 9774"/>
              <a:gd name="connsiteX63-2987" fmla="*/ 3909 w 10000"/>
              <a:gd name="connsiteY63-2988" fmla="*/ 9774 h 9774"/>
              <a:gd name="connsiteX64-2989" fmla="*/ 3123 w 10000"/>
              <a:gd name="connsiteY64-2990" fmla="*/ 9663 h 9774"/>
              <a:gd name="connsiteX65-2991" fmla="*/ 2495 w 10000"/>
              <a:gd name="connsiteY65-2992" fmla="*/ 9663 h 9774"/>
              <a:gd name="connsiteX66-2993" fmla="*/ 2024 w 10000"/>
              <a:gd name="connsiteY66-2994" fmla="*/ 9552 h 9774"/>
              <a:gd name="connsiteX67-2995" fmla="*/ 1553 w 10000"/>
              <a:gd name="connsiteY67-2996" fmla="*/ 9326 h 9774"/>
              <a:gd name="connsiteX68-2997" fmla="*/ 1080 w 10000"/>
              <a:gd name="connsiteY68-2998" fmla="*/ 9215 h 9774"/>
              <a:gd name="connsiteX69-2999" fmla="*/ 786 w 10000"/>
              <a:gd name="connsiteY69-3000" fmla="*/ 8992 h 9774"/>
              <a:gd name="connsiteX70-3001" fmla="*/ 628 w 10000"/>
              <a:gd name="connsiteY70-3002" fmla="*/ 8657 h 9774"/>
              <a:gd name="connsiteX71-3003" fmla="*/ 471 w 10000"/>
              <a:gd name="connsiteY71-3004" fmla="*/ 8335 h 9774"/>
              <a:gd name="connsiteX72-3005" fmla="*/ 315 w 10000"/>
              <a:gd name="connsiteY72-3006" fmla="*/ 7888 h 9774"/>
              <a:gd name="connsiteX73-3007" fmla="*/ 315 w 10000"/>
              <a:gd name="connsiteY73-3008" fmla="*/ 7442 h 9774"/>
              <a:gd name="connsiteX74-3009" fmla="*/ 315 w 10000"/>
              <a:gd name="connsiteY74-3010" fmla="*/ 6884 h 9774"/>
              <a:gd name="connsiteX75-3011" fmla="*/ 315 w 10000"/>
              <a:gd name="connsiteY75-3012" fmla="*/ 6213 h 9774"/>
              <a:gd name="connsiteX76-3013" fmla="*/ 315 w 10000"/>
              <a:gd name="connsiteY76-3014" fmla="*/ 5444 h 9774"/>
              <a:gd name="connsiteX77-3015" fmla="*/ 315 w 10000"/>
              <a:gd name="connsiteY77-3016" fmla="*/ 4999 h 9774"/>
              <a:gd name="connsiteX78-3017" fmla="*/ 315 w 10000"/>
              <a:gd name="connsiteY78-3018" fmla="*/ 4551 h 9774"/>
              <a:gd name="connsiteX79-3019" fmla="*/ 315 w 10000"/>
              <a:gd name="connsiteY79-3020" fmla="*/ 4104 h 9774"/>
              <a:gd name="connsiteX80-3021" fmla="*/ 315 w 10000"/>
              <a:gd name="connsiteY80-3022" fmla="*/ 3657 h 9774"/>
              <a:gd name="connsiteX81-3023" fmla="*/ 315 w 10000"/>
              <a:gd name="connsiteY81-3024" fmla="*/ 3111 h 9774"/>
              <a:gd name="connsiteX82-3025" fmla="*/ 315 w 10000"/>
              <a:gd name="connsiteY82-3026" fmla="*/ 2665 h 9774"/>
              <a:gd name="connsiteX83-3027" fmla="*/ 315 w 10000"/>
              <a:gd name="connsiteY83-3028" fmla="*/ 2330 h 9774"/>
              <a:gd name="connsiteX84-3029" fmla="*/ 315 w 10000"/>
              <a:gd name="connsiteY84-3030" fmla="*/ 1882 h 9774"/>
              <a:gd name="connsiteX85-3031" fmla="*/ 315 w 10000"/>
              <a:gd name="connsiteY85-3032" fmla="*/ 1549 h 9774"/>
              <a:gd name="connsiteX86-3033" fmla="*/ 157 w 10000"/>
              <a:gd name="connsiteY86-3034" fmla="*/ 1213 h 9774"/>
              <a:gd name="connsiteX87-3035" fmla="*/ 157 w 10000"/>
              <a:gd name="connsiteY87-3036" fmla="*/ 989 h 9774"/>
              <a:gd name="connsiteX88-3037" fmla="*/ 157 w 10000"/>
              <a:gd name="connsiteY88-3038" fmla="*/ 655 h 9774"/>
              <a:gd name="connsiteX89-3039" fmla="*/ 157 w 10000"/>
              <a:gd name="connsiteY89-3040" fmla="*/ 443 h 9774"/>
              <a:gd name="connsiteX90-3041" fmla="*/ 157 w 10000"/>
              <a:gd name="connsiteY90-3042" fmla="*/ 332 h 9774"/>
              <a:gd name="connsiteX91-3043" fmla="*/ 157 w 10000"/>
              <a:gd name="connsiteY91-3044" fmla="*/ 111 h 9774"/>
              <a:gd name="connsiteX92-3045" fmla="*/ 0 w 10000"/>
              <a:gd name="connsiteY92-3046" fmla="*/ 0 h 9774"/>
              <a:gd name="connsiteX93-3047" fmla="*/ 1553 w 10000"/>
              <a:gd name="connsiteY93-3048" fmla="*/ 111 h 9774"/>
              <a:gd name="connsiteX94-3049" fmla="*/ 1553 w 10000"/>
              <a:gd name="connsiteY94-3050" fmla="*/ 221 h 9774"/>
              <a:gd name="connsiteX95-3051" fmla="*/ 1553 w 10000"/>
              <a:gd name="connsiteY95-3052" fmla="*/ 443 h 9774"/>
              <a:gd name="connsiteX96-3053" fmla="*/ 1395 w 10000"/>
              <a:gd name="connsiteY96-3054" fmla="*/ 655 h 9774"/>
              <a:gd name="connsiteX97-3055" fmla="*/ 1395 w 10000"/>
              <a:gd name="connsiteY97-3056" fmla="*/ 878 h 9774"/>
              <a:gd name="connsiteX98-3057" fmla="*/ 1395 w 10000"/>
              <a:gd name="connsiteY98-3058" fmla="*/ 1213 h 9774"/>
              <a:gd name="connsiteX99-3059" fmla="*/ 1395 w 10000"/>
              <a:gd name="connsiteY99-3060" fmla="*/ 1661 h 9774"/>
              <a:gd name="connsiteX100-3061" fmla="*/ 1238 w 10000"/>
              <a:gd name="connsiteY100-3062" fmla="*/ 2219 h 9774"/>
              <a:gd name="connsiteX101-3063" fmla="*/ 1238 w 10000"/>
              <a:gd name="connsiteY101-3064" fmla="*/ 2778 h 9774"/>
              <a:gd name="connsiteX102-3065" fmla="*/ 1238 w 10000"/>
              <a:gd name="connsiteY102-3066" fmla="*/ 2778 h 9774"/>
              <a:gd name="connsiteX0-3067" fmla="*/ 1081 w 9843"/>
              <a:gd name="connsiteY0-3068" fmla="*/ 2766 h 9924"/>
              <a:gd name="connsiteX1-3069" fmla="*/ 1081 w 9843"/>
              <a:gd name="connsiteY1-3070" fmla="*/ 3322 h 9924"/>
              <a:gd name="connsiteX2-3071" fmla="*/ 1081 w 9843"/>
              <a:gd name="connsiteY2-3072" fmla="*/ 3779 h 9924"/>
              <a:gd name="connsiteX3-3073" fmla="*/ 1081 w 9843"/>
              <a:gd name="connsiteY3-3074" fmla="*/ 4236 h 9924"/>
              <a:gd name="connsiteX4-3075" fmla="*/ 1081 w 9843"/>
              <a:gd name="connsiteY4-3076" fmla="*/ 4695 h 9924"/>
              <a:gd name="connsiteX5-3077" fmla="*/ 1081 w 9843"/>
              <a:gd name="connsiteY5-3078" fmla="*/ 5152 h 9924"/>
              <a:gd name="connsiteX6-3079" fmla="*/ 1081 w 9843"/>
              <a:gd name="connsiteY6-3080" fmla="*/ 5494 h 9924"/>
              <a:gd name="connsiteX7-3081" fmla="*/ 1081 w 9843"/>
              <a:gd name="connsiteY7-3082" fmla="*/ 5838 h 9924"/>
              <a:gd name="connsiteX8-3083" fmla="*/ 1081 w 9843"/>
              <a:gd name="connsiteY8-3084" fmla="*/ 6051 h 9924"/>
              <a:gd name="connsiteX9-3085" fmla="*/ 923 w 9843"/>
              <a:gd name="connsiteY9-3086" fmla="*/ 6622 h 9924"/>
              <a:gd name="connsiteX10-3087" fmla="*/ 923 w 9843"/>
              <a:gd name="connsiteY10-3088" fmla="*/ 7081 h 9924"/>
              <a:gd name="connsiteX11-3089" fmla="*/ 1081 w 9843"/>
              <a:gd name="connsiteY11-3090" fmla="*/ 7423 h 9924"/>
              <a:gd name="connsiteX12-3091" fmla="*/ 1081 w 9843"/>
              <a:gd name="connsiteY12-3092" fmla="*/ 7767 h 9924"/>
              <a:gd name="connsiteX13-3093" fmla="*/ 1238 w 9843"/>
              <a:gd name="connsiteY13-3094" fmla="*/ 8109 h 9924"/>
              <a:gd name="connsiteX14-3095" fmla="*/ 1396 w 9843"/>
              <a:gd name="connsiteY14-3096" fmla="*/ 8452 h 9924"/>
              <a:gd name="connsiteX15-3097" fmla="*/ 1553 w 9843"/>
              <a:gd name="connsiteY15-3098" fmla="*/ 8667 h 9924"/>
              <a:gd name="connsiteX16-3099" fmla="*/ 1867 w 9843"/>
              <a:gd name="connsiteY16-3100" fmla="*/ 8781 h 9924"/>
              <a:gd name="connsiteX17-3101" fmla="*/ 2180 w 9843"/>
              <a:gd name="connsiteY17-3102" fmla="*/ 8896 h 9924"/>
              <a:gd name="connsiteX18-3103" fmla="*/ 2653 w 9843"/>
              <a:gd name="connsiteY18-3104" fmla="*/ 9009 h 9924"/>
              <a:gd name="connsiteX19-3105" fmla="*/ 3281 w 9843"/>
              <a:gd name="connsiteY19-3106" fmla="*/ 9124 h 9924"/>
              <a:gd name="connsiteX20-3107" fmla="*/ 3910 w 9843"/>
              <a:gd name="connsiteY20-3108" fmla="*/ 9124 h 9924"/>
              <a:gd name="connsiteX21-3109" fmla="*/ 4519 w 9843"/>
              <a:gd name="connsiteY21-3110" fmla="*/ 9124 h 9924"/>
              <a:gd name="connsiteX22-3111" fmla="*/ 5147 w 9843"/>
              <a:gd name="connsiteY22-3112" fmla="*/ 9124 h 9924"/>
              <a:gd name="connsiteX23-3113" fmla="*/ 5619 w 9843"/>
              <a:gd name="connsiteY23-3114" fmla="*/ 9124 h 9924"/>
              <a:gd name="connsiteX24-3115" fmla="*/ 6090 w 9843"/>
              <a:gd name="connsiteY24-3116" fmla="*/ 9009 h 9924"/>
              <a:gd name="connsiteX25-3117" fmla="*/ 6877 w 9843"/>
              <a:gd name="connsiteY25-3118" fmla="*/ 8896 h 9924"/>
              <a:gd name="connsiteX26-3119" fmla="*/ 7505 w 9843"/>
              <a:gd name="connsiteY26-3120" fmla="*/ 8781 h 9924"/>
              <a:gd name="connsiteX27-3121" fmla="*/ 7663 w 9843"/>
              <a:gd name="connsiteY27-3122" fmla="*/ 8667 h 9924"/>
              <a:gd name="connsiteX28-3123" fmla="*/ 7820 w 9843"/>
              <a:gd name="connsiteY28-3124" fmla="*/ 8566 h 9924"/>
              <a:gd name="connsiteX29-3125" fmla="*/ 7976 w 9843"/>
              <a:gd name="connsiteY29-3126" fmla="*/ 8452 h 9924"/>
              <a:gd name="connsiteX30-3127" fmla="*/ 8134 w 9843"/>
              <a:gd name="connsiteY30-3128" fmla="*/ 8338 h 9924"/>
              <a:gd name="connsiteX31-3129" fmla="*/ 8271 w 9843"/>
              <a:gd name="connsiteY31-3130" fmla="*/ 7880 h 9924"/>
              <a:gd name="connsiteX32-3131" fmla="*/ 8429 w 9843"/>
              <a:gd name="connsiteY32-3132" fmla="*/ 7423 h 9924"/>
              <a:gd name="connsiteX33-3133" fmla="*/ 8585 w 9843"/>
              <a:gd name="connsiteY33-3134" fmla="*/ 7194 h 9924"/>
              <a:gd name="connsiteX34-3135" fmla="*/ 8585 w 9843"/>
              <a:gd name="connsiteY34-3136" fmla="*/ 6967 h 9924"/>
              <a:gd name="connsiteX35-3137" fmla="*/ 8585 w 9843"/>
              <a:gd name="connsiteY35-3138" fmla="*/ 6736 h 9924"/>
              <a:gd name="connsiteX36-3139" fmla="*/ 8585 w 9843"/>
              <a:gd name="connsiteY36-3140" fmla="*/ 6622 h 9924"/>
              <a:gd name="connsiteX37-3141" fmla="*/ 8742 w 9843"/>
              <a:gd name="connsiteY37-3142" fmla="*/ 6509 h 9924"/>
              <a:gd name="connsiteX38-3143" fmla="*/ 8742 w 9843"/>
              <a:gd name="connsiteY38-3144" fmla="*/ 6395 h 9924"/>
              <a:gd name="connsiteX39-3145" fmla="*/ 8742 w 9843"/>
              <a:gd name="connsiteY39-3146" fmla="*/ 6395 h 9924"/>
              <a:gd name="connsiteX40-3147" fmla="*/ 8900 w 9843"/>
              <a:gd name="connsiteY40-3148" fmla="*/ 6395 h 9924"/>
              <a:gd name="connsiteX41-3149" fmla="*/ 9057 w 9843"/>
              <a:gd name="connsiteY41-3150" fmla="*/ 6395 h 9924"/>
              <a:gd name="connsiteX42-3151" fmla="*/ 9057 w 9843"/>
              <a:gd name="connsiteY42-3152" fmla="*/ 6509 h 9924"/>
              <a:gd name="connsiteX43-3153" fmla="*/ 9214 w 9843"/>
              <a:gd name="connsiteY43-3154" fmla="*/ 6622 h 9924"/>
              <a:gd name="connsiteX44-3155" fmla="*/ 9214 w 9843"/>
              <a:gd name="connsiteY44-3156" fmla="*/ 6854 h 9924"/>
              <a:gd name="connsiteX45-3157" fmla="*/ 9214 w 9843"/>
              <a:gd name="connsiteY45-3158" fmla="*/ 6967 h 9924"/>
              <a:gd name="connsiteX46-3159" fmla="*/ 9214 w 9843"/>
              <a:gd name="connsiteY46-3160" fmla="*/ 7194 h 9924"/>
              <a:gd name="connsiteX47-3161" fmla="*/ 9372 w 9843"/>
              <a:gd name="connsiteY47-3162" fmla="*/ 7652 h 9924"/>
              <a:gd name="connsiteX48-3163" fmla="*/ 9372 w 9843"/>
              <a:gd name="connsiteY48-3164" fmla="*/ 7994 h 9924"/>
              <a:gd name="connsiteX49-3165" fmla="*/ 9528 w 9843"/>
              <a:gd name="connsiteY49-3166" fmla="*/ 8338 h 9924"/>
              <a:gd name="connsiteX50-3167" fmla="*/ 9686 w 9843"/>
              <a:gd name="connsiteY50-3168" fmla="*/ 8566 h 9924"/>
              <a:gd name="connsiteX51-3169" fmla="*/ 9843 w 9843"/>
              <a:gd name="connsiteY51-3170" fmla="*/ 8781 h 9924"/>
              <a:gd name="connsiteX52-3171" fmla="*/ 9843 w 9843"/>
              <a:gd name="connsiteY52-3172" fmla="*/ 9009 h 9924"/>
              <a:gd name="connsiteX53-3173" fmla="*/ 9686 w 9843"/>
              <a:gd name="connsiteY53-3174" fmla="*/ 9239 h 9924"/>
              <a:gd name="connsiteX54-3175" fmla="*/ 9372 w 9843"/>
              <a:gd name="connsiteY54-3176" fmla="*/ 9352 h 9924"/>
              <a:gd name="connsiteX55-3177" fmla="*/ 9057 w 9843"/>
              <a:gd name="connsiteY55-3178" fmla="*/ 9466 h 9924"/>
              <a:gd name="connsiteX56-3179" fmla="*/ 8585 w 9843"/>
              <a:gd name="connsiteY56-3180" fmla="*/ 9582 h 9924"/>
              <a:gd name="connsiteX57-3181" fmla="*/ 8134 w 9843"/>
              <a:gd name="connsiteY57-3182" fmla="*/ 9697 h 9924"/>
              <a:gd name="connsiteX58-3183" fmla="*/ 7663 w 9843"/>
              <a:gd name="connsiteY58-3184" fmla="*/ 9810 h 9924"/>
              <a:gd name="connsiteX59-3185" fmla="*/ 7033 w 9843"/>
              <a:gd name="connsiteY59-3186" fmla="*/ 9810 h 9924"/>
              <a:gd name="connsiteX60-3187" fmla="*/ 6247 w 9843"/>
              <a:gd name="connsiteY60-3188" fmla="*/ 9924 h 9924"/>
              <a:gd name="connsiteX61-3189" fmla="*/ 5461 w 9843"/>
              <a:gd name="connsiteY61-3190" fmla="*/ 9924 h 9924"/>
              <a:gd name="connsiteX62-3191" fmla="*/ 4519 w 9843"/>
              <a:gd name="connsiteY62-3192" fmla="*/ 9924 h 9924"/>
              <a:gd name="connsiteX63-3193" fmla="*/ 3752 w 9843"/>
              <a:gd name="connsiteY63-3194" fmla="*/ 9924 h 9924"/>
              <a:gd name="connsiteX64-3195" fmla="*/ 2966 w 9843"/>
              <a:gd name="connsiteY64-3196" fmla="*/ 9810 h 9924"/>
              <a:gd name="connsiteX65-3197" fmla="*/ 2338 w 9843"/>
              <a:gd name="connsiteY65-3198" fmla="*/ 9810 h 9924"/>
              <a:gd name="connsiteX66-3199" fmla="*/ 1867 w 9843"/>
              <a:gd name="connsiteY66-3200" fmla="*/ 9697 h 9924"/>
              <a:gd name="connsiteX67-3201" fmla="*/ 1396 w 9843"/>
              <a:gd name="connsiteY67-3202" fmla="*/ 9466 h 9924"/>
              <a:gd name="connsiteX68-3203" fmla="*/ 923 w 9843"/>
              <a:gd name="connsiteY68-3204" fmla="*/ 9352 h 9924"/>
              <a:gd name="connsiteX69-3205" fmla="*/ 629 w 9843"/>
              <a:gd name="connsiteY69-3206" fmla="*/ 9124 h 9924"/>
              <a:gd name="connsiteX70-3207" fmla="*/ 471 w 9843"/>
              <a:gd name="connsiteY70-3208" fmla="*/ 8781 h 9924"/>
              <a:gd name="connsiteX71-3209" fmla="*/ 314 w 9843"/>
              <a:gd name="connsiteY71-3210" fmla="*/ 8452 h 9924"/>
              <a:gd name="connsiteX72-3211" fmla="*/ 158 w 9843"/>
              <a:gd name="connsiteY72-3212" fmla="*/ 7994 h 9924"/>
              <a:gd name="connsiteX73-3213" fmla="*/ 158 w 9843"/>
              <a:gd name="connsiteY73-3214" fmla="*/ 7538 h 9924"/>
              <a:gd name="connsiteX74-3215" fmla="*/ 158 w 9843"/>
              <a:gd name="connsiteY74-3216" fmla="*/ 6967 h 9924"/>
              <a:gd name="connsiteX75-3217" fmla="*/ 158 w 9843"/>
              <a:gd name="connsiteY75-3218" fmla="*/ 6281 h 9924"/>
              <a:gd name="connsiteX76-3219" fmla="*/ 158 w 9843"/>
              <a:gd name="connsiteY76-3220" fmla="*/ 5494 h 9924"/>
              <a:gd name="connsiteX77-3221" fmla="*/ 158 w 9843"/>
              <a:gd name="connsiteY77-3222" fmla="*/ 5039 h 9924"/>
              <a:gd name="connsiteX78-3223" fmla="*/ 158 w 9843"/>
              <a:gd name="connsiteY78-3224" fmla="*/ 4580 h 9924"/>
              <a:gd name="connsiteX79-3225" fmla="*/ 158 w 9843"/>
              <a:gd name="connsiteY79-3226" fmla="*/ 4123 h 9924"/>
              <a:gd name="connsiteX80-3227" fmla="*/ 158 w 9843"/>
              <a:gd name="connsiteY80-3228" fmla="*/ 3666 h 9924"/>
              <a:gd name="connsiteX81-3229" fmla="*/ 158 w 9843"/>
              <a:gd name="connsiteY81-3230" fmla="*/ 3107 h 9924"/>
              <a:gd name="connsiteX82-3231" fmla="*/ 158 w 9843"/>
              <a:gd name="connsiteY82-3232" fmla="*/ 2651 h 9924"/>
              <a:gd name="connsiteX83-3233" fmla="*/ 158 w 9843"/>
              <a:gd name="connsiteY83-3234" fmla="*/ 2308 h 9924"/>
              <a:gd name="connsiteX84-3235" fmla="*/ 158 w 9843"/>
              <a:gd name="connsiteY84-3236" fmla="*/ 1850 h 9924"/>
              <a:gd name="connsiteX85-3237" fmla="*/ 158 w 9843"/>
              <a:gd name="connsiteY85-3238" fmla="*/ 1509 h 9924"/>
              <a:gd name="connsiteX86-3239" fmla="*/ 0 w 9843"/>
              <a:gd name="connsiteY86-3240" fmla="*/ 1165 h 9924"/>
              <a:gd name="connsiteX87-3241" fmla="*/ 0 w 9843"/>
              <a:gd name="connsiteY87-3242" fmla="*/ 936 h 9924"/>
              <a:gd name="connsiteX88-3243" fmla="*/ 0 w 9843"/>
              <a:gd name="connsiteY88-3244" fmla="*/ 594 h 9924"/>
              <a:gd name="connsiteX89-3245" fmla="*/ 0 w 9843"/>
              <a:gd name="connsiteY89-3246" fmla="*/ 377 h 9924"/>
              <a:gd name="connsiteX90-3247" fmla="*/ 0 w 9843"/>
              <a:gd name="connsiteY90-3248" fmla="*/ 264 h 9924"/>
              <a:gd name="connsiteX91-3249" fmla="*/ 0 w 9843"/>
              <a:gd name="connsiteY91-3250" fmla="*/ 38 h 9924"/>
              <a:gd name="connsiteX92-3251" fmla="*/ 1396 w 9843"/>
              <a:gd name="connsiteY92-3252" fmla="*/ 38 h 9924"/>
              <a:gd name="connsiteX93-3253" fmla="*/ 1396 w 9843"/>
              <a:gd name="connsiteY93-3254" fmla="*/ 150 h 9924"/>
              <a:gd name="connsiteX94-3255" fmla="*/ 1396 w 9843"/>
              <a:gd name="connsiteY94-3256" fmla="*/ 377 h 9924"/>
              <a:gd name="connsiteX95-3257" fmla="*/ 1238 w 9843"/>
              <a:gd name="connsiteY95-3258" fmla="*/ 594 h 9924"/>
              <a:gd name="connsiteX96-3259" fmla="*/ 1238 w 9843"/>
              <a:gd name="connsiteY96-3260" fmla="*/ 822 h 9924"/>
              <a:gd name="connsiteX97-3261" fmla="*/ 1238 w 9843"/>
              <a:gd name="connsiteY97-3262" fmla="*/ 1165 h 9924"/>
              <a:gd name="connsiteX98-3263" fmla="*/ 1238 w 9843"/>
              <a:gd name="connsiteY98-3264" fmla="*/ 1623 h 9924"/>
              <a:gd name="connsiteX99-3265" fmla="*/ 1081 w 9843"/>
              <a:gd name="connsiteY99-3266" fmla="*/ 2194 h 9924"/>
              <a:gd name="connsiteX100-3267" fmla="*/ 1081 w 9843"/>
              <a:gd name="connsiteY100-3268" fmla="*/ 2766 h 9924"/>
              <a:gd name="connsiteX101-3269" fmla="*/ 1081 w 9843"/>
              <a:gd name="connsiteY101-3270" fmla="*/ 2766 h 9924"/>
              <a:gd name="connsiteX0-3271" fmla="*/ 1098 w 10000"/>
              <a:gd name="connsiteY0-3272" fmla="*/ 2787 h 10000"/>
              <a:gd name="connsiteX1-3273" fmla="*/ 1098 w 10000"/>
              <a:gd name="connsiteY1-3274" fmla="*/ 3347 h 10000"/>
              <a:gd name="connsiteX2-3275" fmla="*/ 1098 w 10000"/>
              <a:gd name="connsiteY2-3276" fmla="*/ 3808 h 10000"/>
              <a:gd name="connsiteX3-3277" fmla="*/ 1098 w 10000"/>
              <a:gd name="connsiteY3-3278" fmla="*/ 4268 h 10000"/>
              <a:gd name="connsiteX4-3279" fmla="*/ 1098 w 10000"/>
              <a:gd name="connsiteY4-3280" fmla="*/ 4731 h 10000"/>
              <a:gd name="connsiteX5-3281" fmla="*/ 1098 w 10000"/>
              <a:gd name="connsiteY5-3282" fmla="*/ 5191 h 10000"/>
              <a:gd name="connsiteX6-3283" fmla="*/ 1098 w 10000"/>
              <a:gd name="connsiteY6-3284" fmla="*/ 5536 h 10000"/>
              <a:gd name="connsiteX7-3285" fmla="*/ 1098 w 10000"/>
              <a:gd name="connsiteY7-3286" fmla="*/ 5883 h 10000"/>
              <a:gd name="connsiteX8-3287" fmla="*/ 1098 w 10000"/>
              <a:gd name="connsiteY8-3288" fmla="*/ 6097 h 10000"/>
              <a:gd name="connsiteX9-3289" fmla="*/ 938 w 10000"/>
              <a:gd name="connsiteY9-3290" fmla="*/ 6673 h 10000"/>
              <a:gd name="connsiteX10-3291" fmla="*/ 938 w 10000"/>
              <a:gd name="connsiteY10-3292" fmla="*/ 7135 h 10000"/>
              <a:gd name="connsiteX11-3293" fmla="*/ 1098 w 10000"/>
              <a:gd name="connsiteY11-3294" fmla="*/ 7480 h 10000"/>
              <a:gd name="connsiteX12-3295" fmla="*/ 1098 w 10000"/>
              <a:gd name="connsiteY12-3296" fmla="*/ 7826 h 10000"/>
              <a:gd name="connsiteX13-3297" fmla="*/ 1258 w 10000"/>
              <a:gd name="connsiteY13-3298" fmla="*/ 8171 h 10000"/>
              <a:gd name="connsiteX14-3299" fmla="*/ 1418 w 10000"/>
              <a:gd name="connsiteY14-3300" fmla="*/ 8517 h 10000"/>
              <a:gd name="connsiteX15-3301" fmla="*/ 1578 w 10000"/>
              <a:gd name="connsiteY15-3302" fmla="*/ 8733 h 10000"/>
              <a:gd name="connsiteX16-3303" fmla="*/ 1897 w 10000"/>
              <a:gd name="connsiteY16-3304" fmla="*/ 8848 h 10000"/>
              <a:gd name="connsiteX17-3305" fmla="*/ 2215 w 10000"/>
              <a:gd name="connsiteY17-3306" fmla="*/ 8964 h 10000"/>
              <a:gd name="connsiteX18-3307" fmla="*/ 2695 w 10000"/>
              <a:gd name="connsiteY18-3308" fmla="*/ 9078 h 10000"/>
              <a:gd name="connsiteX19-3309" fmla="*/ 3333 w 10000"/>
              <a:gd name="connsiteY19-3310" fmla="*/ 9194 h 10000"/>
              <a:gd name="connsiteX20-3311" fmla="*/ 3972 w 10000"/>
              <a:gd name="connsiteY20-3312" fmla="*/ 9194 h 10000"/>
              <a:gd name="connsiteX21-3313" fmla="*/ 4591 w 10000"/>
              <a:gd name="connsiteY21-3314" fmla="*/ 9194 h 10000"/>
              <a:gd name="connsiteX22-3315" fmla="*/ 5229 w 10000"/>
              <a:gd name="connsiteY22-3316" fmla="*/ 9194 h 10000"/>
              <a:gd name="connsiteX23-3317" fmla="*/ 5709 w 10000"/>
              <a:gd name="connsiteY23-3318" fmla="*/ 9194 h 10000"/>
              <a:gd name="connsiteX24-3319" fmla="*/ 6187 w 10000"/>
              <a:gd name="connsiteY24-3320" fmla="*/ 9078 h 10000"/>
              <a:gd name="connsiteX25-3321" fmla="*/ 6987 w 10000"/>
              <a:gd name="connsiteY25-3322" fmla="*/ 8964 h 10000"/>
              <a:gd name="connsiteX26-3323" fmla="*/ 7625 w 10000"/>
              <a:gd name="connsiteY26-3324" fmla="*/ 8848 h 10000"/>
              <a:gd name="connsiteX27-3325" fmla="*/ 7785 w 10000"/>
              <a:gd name="connsiteY27-3326" fmla="*/ 8733 h 10000"/>
              <a:gd name="connsiteX28-3327" fmla="*/ 7945 w 10000"/>
              <a:gd name="connsiteY28-3328" fmla="*/ 8632 h 10000"/>
              <a:gd name="connsiteX29-3329" fmla="*/ 8103 w 10000"/>
              <a:gd name="connsiteY29-3330" fmla="*/ 8517 h 10000"/>
              <a:gd name="connsiteX30-3331" fmla="*/ 8264 w 10000"/>
              <a:gd name="connsiteY30-3332" fmla="*/ 8402 h 10000"/>
              <a:gd name="connsiteX31-3333" fmla="*/ 8403 w 10000"/>
              <a:gd name="connsiteY31-3334" fmla="*/ 7940 h 10000"/>
              <a:gd name="connsiteX32-3335" fmla="*/ 8563 w 10000"/>
              <a:gd name="connsiteY32-3336" fmla="*/ 7480 h 10000"/>
              <a:gd name="connsiteX33-3337" fmla="*/ 8722 w 10000"/>
              <a:gd name="connsiteY33-3338" fmla="*/ 7249 h 10000"/>
              <a:gd name="connsiteX34-3339" fmla="*/ 8722 w 10000"/>
              <a:gd name="connsiteY34-3340" fmla="*/ 7020 h 10000"/>
              <a:gd name="connsiteX35-3341" fmla="*/ 8722 w 10000"/>
              <a:gd name="connsiteY35-3342" fmla="*/ 6788 h 10000"/>
              <a:gd name="connsiteX36-3343" fmla="*/ 8722 w 10000"/>
              <a:gd name="connsiteY36-3344" fmla="*/ 6673 h 10000"/>
              <a:gd name="connsiteX37-3345" fmla="*/ 8881 w 10000"/>
              <a:gd name="connsiteY37-3346" fmla="*/ 6559 h 10000"/>
              <a:gd name="connsiteX38-3347" fmla="*/ 8881 w 10000"/>
              <a:gd name="connsiteY38-3348" fmla="*/ 6444 h 10000"/>
              <a:gd name="connsiteX39-3349" fmla="*/ 8881 w 10000"/>
              <a:gd name="connsiteY39-3350" fmla="*/ 6444 h 10000"/>
              <a:gd name="connsiteX40-3351" fmla="*/ 9042 w 10000"/>
              <a:gd name="connsiteY40-3352" fmla="*/ 6444 h 10000"/>
              <a:gd name="connsiteX41-3353" fmla="*/ 9201 w 10000"/>
              <a:gd name="connsiteY41-3354" fmla="*/ 6444 h 10000"/>
              <a:gd name="connsiteX42-3355" fmla="*/ 9201 w 10000"/>
              <a:gd name="connsiteY42-3356" fmla="*/ 6559 h 10000"/>
              <a:gd name="connsiteX43-3357" fmla="*/ 9361 w 10000"/>
              <a:gd name="connsiteY43-3358" fmla="*/ 6673 h 10000"/>
              <a:gd name="connsiteX44-3359" fmla="*/ 9361 w 10000"/>
              <a:gd name="connsiteY44-3360" fmla="*/ 6906 h 10000"/>
              <a:gd name="connsiteX45-3361" fmla="*/ 9361 w 10000"/>
              <a:gd name="connsiteY45-3362" fmla="*/ 7020 h 10000"/>
              <a:gd name="connsiteX46-3363" fmla="*/ 9361 w 10000"/>
              <a:gd name="connsiteY46-3364" fmla="*/ 7249 h 10000"/>
              <a:gd name="connsiteX47-3365" fmla="*/ 9521 w 10000"/>
              <a:gd name="connsiteY47-3366" fmla="*/ 7711 h 10000"/>
              <a:gd name="connsiteX48-3367" fmla="*/ 9521 w 10000"/>
              <a:gd name="connsiteY48-3368" fmla="*/ 8055 h 10000"/>
              <a:gd name="connsiteX49-3369" fmla="*/ 9680 w 10000"/>
              <a:gd name="connsiteY49-3370" fmla="*/ 8402 h 10000"/>
              <a:gd name="connsiteX50-3371" fmla="*/ 9840 w 10000"/>
              <a:gd name="connsiteY50-3372" fmla="*/ 8632 h 10000"/>
              <a:gd name="connsiteX51-3373" fmla="*/ 10000 w 10000"/>
              <a:gd name="connsiteY51-3374" fmla="*/ 8848 h 10000"/>
              <a:gd name="connsiteX52-3375" fmla="*/ 10000 w 10000"/>
              <a:gd name="connsiteY52-3376" fmla="*/ 9078 h 10000"/>
              <a:gd name="connsiteX53-3377" fmla="*/ 9840 w 10000"/>
              <a:gd name="connsiteY53-3378" fmla="*/ 9310 h 10000"/>
              <a:gd name="connsiteX54-3379" fmla="*/ 9521 w 10000"/>
              <a:gd name="connsiteY54-3380" fmla="*/ 9424 h 10000"/>
              <a:gd name="connsiteX55-3381" fmla="*/ 9201 w 10000"/>
              <a:gd name="connsiteY55-3382" fmla="*/ 9538 h 10000"/>
              <a:gd name="connsiteX56-3383" fmla="*/ 8722 w 10000"/>
              <a:gd name="connsiteY56-3384" fmla="*/ 9655 h 10000"/>
              <a:gd name="connsiteX57-3385" fmla="*/ 8264 w 10000"/>
              <a:gd name="connsiteY57-3386" fmla="*/ 9771 h 10000"/>
              <a:gd name="connsiteX58-3387" fmla="*/ 7785 w 10000"/>
              <a:gd name="connsiteY58-3388" fmla="*/ 9885 h 10000"/>
              <a:gd name="connsiteX59-3389" fmla="*/ 7145 w 10000"/>
              <a:gd name="connsiteY59-3390" fmla="*/ 9885 h 10000"/>
              <a:gd name="connsiteX60-3391" fmla="*/ 6347 w 10000"/>
              <a:gd name="connsiteY60-3392" fmla="*/ 10000 h 10000"/>
              <a:gd name="connsiteX61-3393" fmla="*/ 5548 w 10000"/>
              <a:gd name="connsiteY61-3394" fmla="*/ 10000 h 10000"/>
              <a:gd name="connsiteX62-3395" fmla="*/ 4591 w 10000"/>
              <a:gd name="connsiteY62-3396" fmla="*/ 10000 h 10000"/>
              <a:gd name="connsiteX63-3397" fmla="*/ 3812 w 10000"/>
              <a:gd name="connsiteY63-3398" fmla="*/ 10000 h 10000"/>
              <a:gd name="connsiteX64-3399" fmla="*/ 3013 w 10000"/>
              <a:gd name="connsiteY64-3400" fmla="*/ 9885 h 10000"/>
              <a:gd name="connsiteX65-3401" fmla="*/ 2375 w 10000"/>
              <a:gd name="connsiteY65-3402" fmla="*/ 9885 h 10000"/>
              <a:gd name="connsiteX66-3403" fmla="*/ 1897 w 10000"/>
              <a:gd name="connsiteY66-3404" fmla="*/ 9771 h 10000"/>
              <a:gd name="connsiteX67-3405" fmla="*/ 1418 w 10000"/>
              <a:gd name="connsiteY67-3406" fmla="*/ 9538 h 10000"/>
              <a:gd name="connsiteX68-3407" fmla="*/ 938 w 10000"/>
              <a:gd name="connsiteY68-3408" fmla="*/ 9424 h 10000"/>
              <a:gd name="connsiteX69-3409" fmla="*/ 639 w 10000"/>
              <a:gd name="connsiteY69-3410" fmla="*/ 9194 h 10000"/>
              <a:gd name="connsiteX70-3411" fmla="*/ 479 w 10000"/>
              <a:gd name="connsiteY70-3412" fmla="*/ 8848 h 10000"/>
              <a:gd name="connsiteX71-3413" fmla="*/ 319 w 10000"/>
              <a:gd name="connsiteY71-3414" fmla="*/ 8517 h 10000"/>
              <a:gd name="connsiteX72-3415" fmla="*/ 161 w 10000"/>
              <a:gd name="connsiteY72-3416" fmla="*/ 8055 h 10000"/>
              <a:gd name="connsiteX73-3417" fmla="*/ 161 w 10000"/>
              <a:gd name="connsiteY73-3418" fmla="*/ 7596 h 10000"/>
              <a:gd name="connsiteX74-3419" fmla="*/ 161 w 10000"/>
              <a:gd name="connsiteY74-3420" fmla="*/ 7020 h 10000"/>
              <a:gd name="connsiteX75-3421" fmla="*/ 161 w 10000"/>
              <a:gd name="connsiteY75-3422" fmla="*/ 6329 h 10000"/>
              <a:gd name="connsiteX76-3423" fmla="*/ 161 w 10000"/>
              <a:gd name="connsiteY76-3424" fmla="*/ 5536 h 10000"/>
              <a:gd name="connsiteX77-3425" fmla="*/ 161 w 10000"/>
              <a:gd name="connsiteY77-3426" fmla="*/ 5078 h 10000"/>
              <a:gd name="connsiteX78-3427" fmla="*/ 161 w 10000"/>
              <a:gd name="connsiteY78-3428" fmla="*/ 4615 h 10000"/>
              <a:gd name="connsiteX79-3429" fmla="*/ 161 w 10000"/>
              <a:gd name="connsiteY79-3430" fmla="*/ 4155 h 10000"/>
              <a:gd name="connsiteX80-3431" fmla="*/ 161 w 10000"/>
              <a:gd name="connsiteY80-3432" fmla="*/ 3694 h 10000"/>
              <a:gd name="connsiteX81-3433" fmla="*/ 161 w 10000"/>
              <a:gd name="connsiteY81-3434" fmla="*/ 3131 h 10000"/>
              <a:gd name="connsiteX82-3435" fmla="*/ 161 w 10000"/>
              <a:gd name="connsiteY82-3436" fmla="*/ 2671 h 10000"/>
              <a:gd name="connsiteX83-3437" fmla="*/ 161 w 10000"/>
              <a:gd name="connsiteY83-3438" fmla="*/ 2326 h 10000"/>
              <a:gd name="connsiteX84-3439" fmla="*/ 161 w 10000"/>
              <a:gd name="connsiteY84-3440" fmla="*/ 1864 h 10000"/>
              <a:gd name="connsiteX85-3441" fmla="*/ 161 w 10000"/>
              <a:gd name="connsiteY85-3442" fmla="*/ 1521 h 10000"/>
              <a:gd name="connsiteX86-3443" fmla="*/ 0 w 10000"/>
              <a:gd name="connsiteY86-3444" fmla="*/ 1174 h 10000"/>
              <a:gd name="connsiteX87-3445" fmla="*/ 0 w 10000"/>
              <a:gd name="connsiteY87-3446" fmla="*/ 943 h 10000"/>
              <a:gd name="connsiteX88-3447" fmla="*/ 0 w 10000"/>
              <a:gd name="connsiteY88-3448" fmla="*/ 599 h 10000"/>
              <a:gd name="connsiteX89-3449" fmla="*/ 0 w 10000"/>
              <a:gd name="connsiteY89-3450" fmla="*/ 380 h 10000"/>
              <a:gd name="connsiteX90-3451" fmla="*/ 0 w 10000"/>
              <a:gd name="connsiteY90-3452" fmla="*/ 38 h 10000"/>
              <a:gd name="connsiteX91-3453" fmla="*/ 1418 w 10000"/>
              <a:gd name="connsiteY91-3454" fmla="*/ 38 h 10000"/>
              <a:gd name="connsiteX92-3455" fmla="*/ 1418 w 10000"/>
              <a:gd name="connsiteY92-3456" fmla="*/ 151 h 10000"/>
              <a:gd name="connsiteX93-3457" fmla="*/ 1418 w 10000"/>
              <a:gd name="connsiteY93-3458" fmla="*/ 380 h 10000"/>
              <a:gd name="connsiteX94-3459" fmla="*/ 1258 w 10000"/>
              <a:gd name="connsiteY94-3460" fmla="*/ 599 h 10000"/>
              <a:gd name="connsiteX95-3461" fmla="*/ 1258 w 10000"/>
              <a:gd name="connsiteY95-3462" fmla="*/ 828 h 10000"/>
              <a:gd name="connsiteX96-3463" fmla="*/ 1258 w 10000"/>
              <a:gd name="connsiteY96-3464" fmla="*/ 1174 h 10000"/>
              <a:gd name="connsiteX97-3465" fmla="*/ 1258 w 10000"/>
              <a:gd name="connsiteY97-3466" fmla="*/ 1635 h 10000"/>
              <a:gd name="connsiteX98-3467" fmla="*/ 1098 w 10000"/>
              <a:gd name="connsiteY98-3468" fmla="*/ 2211 h 10000"/>
              <a:gd name="connsiteX99-3469" fmla="*/ 1098 w 10000"/>
              <a:gd name="connsiteY99-3470" fmla="*/ 2787 h 10000"/>
              <a:gd name="connsiteX100-3471" fmla="*/ 1098 w 10000"/>
              <a:gd name="connsiteY100-3472" fmla="*/ 2787 h 10000"/>
              <a:gd name="connsiteX0-3473" fmla="*/ 1098 w 10000"/>
              <a:gd name="connsiteY0-3474" fmla="*/ 2749 h 9962"/>
              <a:gd name="connsiteX1-3475" fmla="*/ 1098 w 10000"/>
              <a:gd name="connsiteY1-3476" fmla="*/ 3309 h 9962"/>
              <a:gd name="connsiteX2-3477" fmla="*/ 1098 w 10000"/>
              <a:gd name="connsiteY2-3478" fmla="*/ 3770 h 9962"/>
              <a:gd name="connsiteX3-3479" fmla="*/ 1098 w 10000"/>
              <a:gd name="connsiteY3-3480" fmla="*/ 4230 h 9962"/>
              <a:gd name="connsiteX4-3481" fmla="*/ 1098 w 10000"/>
              <a:gd name="connsiteY4-3482" fmla="*/ 4693 h 9962"/>
              <a:gd name="connsiteX5-3483" fmla="*/ 1098 w 10000"/>
              <a:gd name="connsiteY5-3484" fmla="*/ 5153 h 9962"/>
              <a:gd name="connsiteX6-3485" fmla="*/ 1098 w 10000"/>
              <a:gd name="connsiteY6-3486" fmla="*/ 5498 h 9962"/>
              <a:gd name="connsiteX7-3487" fmla="*/ 1098 w 10000"/>
              <a:gd name="connsiteY7-3488" fmla="*/ 5845 h 9962"/>
              <a:gd name="connsiteX8-3489" fmla="*/ 1098 w 10000"/>
              <a:gd name="connsiteY8-3490" fmla="*/ 6059 h 9962"/>
              <a:gd name="connsiteX9-3491" fmla="*/ 938 w 10000"/>
              <a:gd name="connsiteY9-3492" fmla="*/ 6635 h 9962"/>
              <a:gd name="connsiteX10-3493" fmla="*/ 938 w 10000"/>
              <a:gd name="connsiteY10-3494" fmla="*/ 7097 h 9962"/>
              <a:gd name="connsiteX11-3495" fmla="*/ 1098 w 10000"/>
              <a:gd name="connsiteY11-3496" fmla="*/ 7442 h 9962"/>
              <a:gd name="connsiteX12-3497" fmla="*/ 1098 w 10000"/>
              <a:gd name="connsiteY12-3498" fmla="*/ 7788 h 9962"/>
              <a:gd name="connsiteX13-3499" fmla="*/ 1258 w 10000"/>
              <a:gd name="connsiteY13-3500" fmla="*/ 8133 h 9962"/>
              <a:gd name="connsiteX14-3501" fmla="*/ 1418 w 10000"/>
              <a:gd name="connsiteY14-3502" fmla="*/ 8479 h 9962"/>
              <a:gd name="connsiteX15-3503" fmla="*/ 1578 w 10000"/>
              <a:gd name="connsiteY15-3504" fmla="*/ 8695 h 9962"/>
              <a:gd name="connsiteX16-3505" fmla="*/ 1897 w 10000"/>
              <a:gd name="connsiteY16-3506" fmla="*/ 8810 h 9962"/>
              <a:gd name="connsiteX17-3507" fmla="*/ 2215 w 10000"/>
              <a:gd name="connsiteY17-3508" fmla="*/ 8926 h 9962"/>
              <a:gd name="connsiteX18-3509" fmla="*/ 2695 w 10000"/>
              <a:gd name="connsiteY18-3510" fmla="*/ 9040 h 9962"/>
              <a:gd name="connsiteX19-3511" fmla="*/ 3333 w 10000"/>
              <a:gd name="connsiteY19-3512" fmla="*/ 9156 h 9962"/>
              <a:gd name="connsiteX20-3513" fmla="*/ 3972 w 10000"/>
              <a:gd name="connsiteY20-3514" fmla="*/ 9156 h 9962"/>
              <a:gd name="connsiteX21-3515" fmla="*/ 4591 w 10000"/>
              <a:gd name="connsiteY21-3516" fmla="*/ 9156 h 9962"/>
              <a:gd name="connsiteX22-3517" fmla="*/ 5229 w 10000"/>
              <a:gd name="connsiteY22-3518" fmla="*/ 9156 h 9962"/>
              <a:gd name="connsiteX23-3519" fmla="*/ 5709 w 10000"/>
              <a:gd name="connsiteY23-3520" fmla="*/ 9156 h 9962"/>
              <a:gd name="connsiteX24-3521" fmla="*/ 6187 w 10000"/>
              <a:gd name="connsiteY24-3522" fmla="*/ 9040 h 9962"/>
              <a:gd name="connsiteX25-3523" fmla="*/ 6987 w 10000"/>
              <a:gd name="connsiteY25-3524" fmla="*/ 8926 h 9962"/>
              <a:gd name="connsiteX26-3525" fmla="*/ 7625 w 10000"/>
              <a:gd name="connsiteY26-3526" fmla="*/ 8810 h 9962"/>
              <a:gd name="connsiteX27-3527" fmla="*/ 7785 w 10000"/>
              <a:gd name="connsiteY27-3528" fmla="*/ 8695 h 9962"/>
              <a:gd name="connsiteX28-3529" fmla="*/ 7945 w 10000"/>
              <a:gd name="connsiteY28-3530" fmla="*/ 8594 h 9962"/>
              <a:gd name="connsiteX29-3531" fmla="*/ 8103 w 10000"/>
              <a:gd name="connsiteY29-3532" fmla="*/ 8479 h 9962"/>
              <a:gd name="connsiteX30-3533" fmla="*/ 8264 w 10000"/>
              <a:gd name="connsiteY30-3534" fmla="*/ 8364 h 9962"/>
              <a:gd name="connsiteX31-3535" fmla="*/ 8403 w 10000"/>
              <a:gd name="connsiteY31-3536" fmla="*/ 7902 h 9962"/>
              <a:gd name="connsiteX32-3537" fmla="*/ 8563 w 10000"/>
              <a:gd name="connsiteY32-3538" fmla="*/ 7442 h 9962"/>
              <a:gd name="connsiteX33-3539" fmla="*/ 8722 w 10000"/>
              <a:gd name="connsiteY33-3540" fmla="*/ 7211 h 9962"/>
              <a:gd name="connsiteX34-3541" fmla="*/ 8722 w 10000"/>
              <a:gd name="connsiteY34-3542" fmla="*/ 6982 h 9962"/>
              <a:gd name="connsiteX35-3543" fmla="*/ 8722 w 10000"/>
              <a:gd name="connsiteY35-3544" fmla="*/ 6750 h 9962"/>
              <a:gd name="connsiteX36-3545" fmla="*/ 8722 w 10000"/>
              <a:gd name="connsiteY36-3546" fmla="*/ 6635 h 9962"/>
              <a:gd name="connsiteX37-3547" fmla="*/ 8881 w 10000"/>
              <a:gd name="connsiteY37-3548" fmla="*/ 6521 h 9962"/>
              <a:gd name="connsiteX38-3549" fmla="*/ 8881 w 10000"/>
              <a:gd name="connsiteY38-3550" fmla="*/ 6406 h 9962"/>
              <a:gd name="connsiteX39-3551" fmla="*/ 8881 w 10000"/>
              <a:gd name="connsiteY39-3552" fmla="*/ 6406 h 9962"/>
              <a:gd name="connsiteX40-3553" fmla="*/ 9042 w 10000"/>
              <a:gd name="connsiteY40-3554" fmla="*/ 6406 h 9962"/>
              <a:gd name="connsiteX41-3555" fmla="*/ 9201 w 10000"/>
              <a:gd name="connsiteY41-3556" fmla="*/ 6406 h 9962"/>
              <a:gd name="connsiteX42-3557" fmla="*/ 9201 w 10000"/>
              <a:gd name="connsiteY42-3558" fmla="*/ 6521 h 9962"/>
              <a:gd name="connsiteX43-3559" fmla="*/ 9361 w 10000"/>
              <a:gd name="connsiteY43-3560" fmla="*/ 6635 h 9962"/>
              <a:gd name="connsiteX44-3561" fmla="*/ 9361 w 10000"/>
              <a:gd name="connsiteY44-3562" fmla="*/ 6868 h 9962"/>
              <a:gd name="connsiteX45-3563" fmla="*/ 9361 w 10000"/>
              <a:gd name="connsiteY45-3564" fmla="*/ 6982 h 9962"/>
              <a:gd name="connsiteX46-3565" fmla="*/ 9361 w 10000"/>
              <a:gd name="connsiteY46-3566" fmla="*/ 7211 h 9962"/>
              <a:gd name="connsiteX47-3567" fmla="*/ 9521 w 10000"/>
              <a:gd name="connsiteY47-3568" fmla="*/ 7673 h 9962"/>
              <a:gd name="connsiteX48-3569" fmla="*/ 9521 w 10000"/>
              <a:gd name="connsiteY48-3570" fmla="*/ 8017 h 9962"/>
              <a:gd name="connsiteX49-3571" fmla="*/ 9680 w 10000"/>
              <a:gd name="connsiteY49-3572" fmla="*/ 8364 h 9962"/>
              <a:gd name="connsiteX50-3573" fmla="*/ 9840 w 10000"/>
              <a:gd name="connsiteY50-3574" fmla="*/ 8594 h 9962"/>
              <a:gd name="connsiteX51-3575" fmla="*/ 10000 w 10000"/>
              <a:gd name="connsiteY51-3576" fmla="*/ 8810 h 9962"/>
              <a:gd name="connsiteX52-3577" fmla="*/ 10000 w 10000"/>
              <a:gd name="connsiteY52-3578" fmla="*/ 9040 h 9962"/>
              <a:gd name="connsiteX53-3579" fmla="*/ 9840 w 10000"/>
              <a:gd name="connsiteY53-3580" fmla="*/ 9272 h 9962"/>
              <a:gd name="connsiteX54-3581" fmla="*/ 9521 w 10000"/>
              <a:gd name="connsiteY54-3582" fmla="*/ 9386 h 9962"/>
              <a:gd name="connsiteX55-3583" fmla="*/ 9201 w 10000"/>
              <a:gd name="connsiteY55-3584" fmla="*/ 9500 h 9962"/>
              <a:gd name="connsiteX56-3585" fmla="*/ 8722 w 10000"/>
              <a:gd name="connsiteY56-3586" fmla="*/ 9617 h 9962"/>
              <a:gd name="connsiteX57-3587" fmla="*/ 8264 w 10000"/>
              <a:gd name="connsiteY57-3588" fmla="*/ 9733 h 9962"/>
              <a:gd name="connsiteX58-3589" fmla="*/ 7785 w 10000"/>
              <a:gd name="connsiteY58-3590" fmla="*/ 9847 h 9962"/>
              <a:gd name="connsiteX59-3591" fmla="*/ 7145 w 10000"/>
              <a:gd name="connsiteY59-3592" fmla="*/ 9847 h 9962"/>
              <a:gd name="connsiteX60-3593" fmla="*/ 6347 w 10000"/>
              <a:gd name="connsiteY60-3594" fmla="*/ 9962 h 9962"/>
              <a:gd name="connsiteX61-3595" fmla="*/ 5548 w 10000"/>
              <a:gd name="connsiteY61-3596" fmla="*/ 9962 h 9962"/>
              <a:gd name="connsiteX62-3597" fmla="*/ 4591 w 10000"/>
              <a:gd name="connsiteY62-3598" fmla="*/ 9962 h 9962"/>
              <a:gd name="connsiteX63-3599" fmla="*/ 3812 w 10000"/>
              <a:gd name="connsiteY63-3600" fmla="*/ 9962 h 9962"/>
              <a:gd name="connsiteX64-3601" fmla="*/ 3013 w 10000"/>
              <a:gd name="connsiteY64-3602" fmla="*/ 9847 h 9962"/>
              <a:gd name="connsiteX65-3603" fmla="*/ 2375 w 10000"/>
              <a:gd name="connsiteY65-3604" fmla="*/ 9847 h 9962"/>
              <a:gd name="connsiteX66-3605" fmla="*/ 1897 w 10000"/>
              <a:gd name="connsiteY66-3606" fmla="*/ 9733 h 9962"/>
              <a:gd name="connsiteX67-3607" fmla="*/ 1418 w 10000"/>
              <a:gd name="connsiteY67-3608" fmla="*/ 9500 h 9962"/>
              <a:gd name="connsiteX68-3609" fmla="*/ 938 w 10000"/>
              <a:gd name="connsiteY68-3610" fmla="*/ 9386 h 9962"/>
              <a:gd name="connsiteX69-3611" fmla="*/ 639 w 10000"/>
              <a:gd name="connsiteY69-3612" fmla="*/ 9156 h 9962"/>
              <a:gd name="connsiteX70-3613" fmla="*/ 479 w 10000"/>
              <a:gd name="connsiteY70-3614" fmla="*/ 8810 h 9962"/>
              <a:gd name="connsiteX71-3615" fmla="*/ 319 w 10000"/>
              <a:gd name="connsiteY71-3616" fmla="*/ 8479 h 9962"/>
              <a:gd name="connsiteX72-3617" fmla="*/ 161 w 10000"/>
              <a:gd name="connsiteY72-3618" fmla="*/ 8017 h 9962"/>
              <a:gd name="connsiteX73-3619" fmla="*/ 161 w 10000"/>
              <a:gd name="connsiteY73-3620" fmla="*/ 7558 h 9962"/>
              <a:gd name="connsiteX74-3621" fmla="*/ 161 w 10000"/>
              <a:gd name="connsiteY74-3622" fmla="*/ 6982 h 9962"/>
              <a:gd name="connsiteX75-3623" fmla="*/ 161 w 10000"/>
              <a:gd name="connsiteY75-3624" fmla="*/ 6291 h 9962"/>
              <a:gd name="connsiteX76-3625" fmla="*/ 161 w 10000"/>
              <a:gd name="connsiteY76-3626" fmla="*/ 5498 h 9962"/>
              <a:gd name="connsiteX77-3627" fmla="*/ 161 w 10000"/>
              <a:gd name="connsiteY77-3628" fmla="*/ 5040 h 9962"/>
              <a:gd name="connsiteX78-3629" fmla="*/ 161 w 10000"/>
              <a:gd name="connsiteY78-3630" fmla="*/ 4577 h 9962"/>
              <a:gd name="connsiteX79-3631" fmla="*/ 161 w 10000"/>
              <a:gd name="connsiteY79-3632" fmla="*/ 4117 h 9962"/>
              <a:gd name="connsiteX80-3633" fmla="*/ 161 w 10000"/>
              <a:gd name="connsiteY80-3634" fmla="*/ 3656 h 9962"/>
              <a:gd name="connsiteX81-3635" fmla="*/ 161 w 10000"/>
              <a:gd name="connsiteY81-3636" fmla="*/ 3093 h 9962"/>
              <a:gd name="connsiteX82-3637" fmla="*/ 161 w 10000"/>
              <a:gd name="connsiteY82-3638" fmla="*/ 2633 h 9962"/>
              <a:gd name="connsiteX83-3639" fmla="*/ 161 w 10000"/>
              <a:gd name="connsiteY83-3640" fmla="*/ 2288 h 9962"/>
              <a:gd name="connsiteX84-3641" fmla="*/ 161 w 10000"/>
              <a:gd name="connsiteY84-3642" fmla="*/ 1826 h 9962"/>
              <a:gd name="connsiteX85-3643" fmla="*/ 161 w 10000"/>
              <a:gd name="connsiteY85-3644" fmla="*/ 1483 h 9962"/>
              <a:gd name="connsiteX86-3645" fmla="*/ 0 w 10000"/>
              <a:gd name="connsiteY86-3646" fmla="*/ 1136 h 9962"/>
              <a:gd name="connsiteX87-3647" fmla="*/ 0 w 10000"/>
              <a:gd name="connsiteY87-3648" fmla="*/ 905 h 9962"/>
              <a:gd name="connsiteX88-3649" fmla="*/ 0 w 10000"/>
              <a:gd name="connsiteY88-3650" fmla="*/ 561 h 9962"/>
              <a:gd name="connsiteX89-3651" fmla="*/ 0 w 10000"/>
              <a:gd name="connsiteY89-3652" fmla="*/ 342 h 9962"/>
              <a:gd name="connsiteX90-3653" fmla="*/ 1418 w 10000"/>
              <a:gd name="connsiteY90-3654" fmla="*/ 0 h 9962"/>
              <a:gd name="connsiteX91-3655" fmla="*/ 1418 w 10000"/>
              <a:gd name="connsiteY91-3656" fmla="*/ 113 h 9962"/>
              <a:gd name="connsiteX92-3657" fmla="*/ 1418 w 10000"/>
              <a:gd name="connsiteY92-3658" fmla="*/ 342 h 9962"/>
              <a:gd name="connsiteX93-3659" fmla="*/ 1258 w 10000"/>
              <a:gd name="connsiteY93-3660" fmla="*/ 561 h 9962"/>
              <a:gd name="connsiteX94-3661" fmla="*/ 1258 w 10000"/>
              <a:gd name="connsiteY94-3662" fmla="*/ 790 h 9962"/>
              <a:gd name="connsiteX95-3663" fmla="*/ 1258 w 10000"/>
              <a:gd name="connsiteY95-3664" fmla="*/ 1136 h 9962"/>
              <a:gd name="connsiteX96-3665" fmla="*/ 1258 w 10000"/>
              <a:gd name="connsiteY96-3666" fmla="*/ 1597 h 9962"/>
              <a:gd name="connsiteX97-3667" fmla="*/ 1098 w 10000"/>
              <a:gd name="connsiteY97-3668" fmla="*/ 2173 h 9962"/>
              <a:gd name="connsiteX98-3669" fmla="*/ 1098 w 10000"/>
              <a:gd name="connsiteY98-3670" fmla="*/ 2749 h 9962"/>
              <a:gd name="connsiteX99-3671" fmla="*/ 1098 w 10000"/>
              <a:gd name="connsiteY99-3672" fmla="*/ 2749 h 9962"/>
              <a:gd name="connsiteX0-3673" fmla="*/ 1098 w 10000"/>
              <a:gd name="connsiteY0-3674" fmla="*/ 2759 h 10000"/>
              <a:gd name="connsiteX1-3675" fmla="*/ 1098 w 10000"/>
              <a:gd name="connsiteY1-3676" fmla="*/ 3322 h 10000"/>
              <a:gd name="connsiteX2-3677" fmla="*/ 1098 w 10000"/>
              <a:gd name="connsiteY2-3678" fmla="*/ 3784 h 10000"/>
              <a:gd name="connsiteX3-3679" fmla="*/ 1098 w 10000"/>
              <a:gd name="connsiteY3-3680" fmla="*/ 4246 h 10000"/>
              <a:gd name="connsiteX4-3681" fmla="*/ 1098 w 10000"/>
              <a:gd name="connsiteY4-3682" fmla="*/ 4711 h 10000"/>
              <a:gd name="connsiteX5-3683" fmla="*/ 1098 w 10000"/>
              <a:gd name="connsiteY5-3684" fmla="*/ 5173 h 10000"/>
              <a:gd name="connsiteX6-3685" fmla="*/ 1098 w 10000"/>
              <a:gd name="connsiteY6-3686" fmla="*/ 5519 h 10000"/>
              <a:gd name="connsiteX7-3687" fmla="*/ 1098 w 10000"/>
              <a:gd name="connsiteY7-3688" fmla="*/ 5867 h 10000"/>
              <a:gd name="connsiteX8-3689" fmla="*/ 1098 w 10000"/>
              <a:gd name="connsiteY8-3690" fmla="*/ 6082 h 10000"/>
              <a:gd name="connsiteX9-3691" fmla="*/ 938 w 10000"/>
              <a:gd name="connsiteY9-3692" fmla="*/ 6660 h 10000"/>
              <a:gd name="connsiteX10-3693" fmla="*/ 938 w 10000"/>
              <a:gd name="connsiteY10-3694" fmla="*/ 7124 h 10000"/>
              <a:gd name="connsiteX11-3695" fmla="*/ 1098 w 10000"/>
              <a:gd name="connsiteY11-3696" fmla="*/ 7470 h 10000"/>
              <a:gd name="connsiteX12-3697" fmla="*/ 1098 w 10000"/>
              <a:gd name="connsiteY12-3698" fmla="*/ 7818 h 10000"/>
              <a:gd name="connsiteX13-3699" fmla="*/ 1258 w 10000"/>
              <a:gd name="connsiteY13-3700" fmla="*/ 8164 h 10000"/>
              <a:gd name="connsiteX14-3701" fmla="*/ 1418 w 10000"/>
              <a:gd name="connsiteY14-3702" fmla="*/ 8511 h 10000"/>
              <a:gd name="connsiteX15-3703" fmla="*/ 1578 w 10000"/>
              <a:gd name="connsiteY15-3704" fmla="*/ 8728 h 10000"/>
              <a:gd name="connsiteX16-3705" fmla="*/ 1897 w 10000"/>
              <a:gd name="connsiteY16-3706" fmla="*/ 8844 h 10000"/>
              <a:gd name="connsiteX17-3707" fmla="*/ 2215 w 10000"/>
              <a:gd name="connsiteY17-3708" fmla="*/ 8960 h 10000"/>
              <a:gd name="connsiteX18-3709" fmla="*/ 2695 w 10000"/>
              <a:gd name="connsiteY18-3710" fmla="*/ 9074 h 10000"/>
              <a:gd name="connsiteX19-3711" fmla="*/ 3333 w 10000"/>
              <a:gd name="connsiteY19-3712" fmla="*/ 9191 h 10000"/>
              <a:gd name="connsiteX20-3713" fmla="*/ 3972 w 10000"/>
              <a:gd name="connsiteY20-3714" fmla="*/ 9191 h 10000"/>
              <a:gd name="connsiteX21-3715" fmla="*/ 4591 w 10000"/>
              <a:gd name="connsiteY21-3716" fmla="*/ 9191 h 10000"/>
              <a:gd name="connsiteX22-3717" fmla="*/ 5229 w 10000"/>
              <a:gd name="connsiteY22-3718" fmla="*/ 9191 h 10000"/>
              <a:gd name="connsiteX23-3719" fmla="*/ 5709 w 10000"/>
              <a:gd name="connsiteY23-3720" fmla="*/ 9191 h 10000"/>
              <a:gd name="connsiteX24-3721" fmla="*/ 6187 w 10000"/>
              <a:gd name="connsiteY24-3722" fmla="*/ 9074 h 10000"/>
              <a:gd name="connsiteX25-3723" fmla="*/ 6987 w 10000"/>
              <a:gd name="connsiteY25-3724" fmla="*/ 8960 h 10000"/>
              <a:gd name="connsiteX26-3725" fmla="*/ 7625 w 10000"/>
              <a:gd name="connsiteY26-3726" fmla="*/ 8844 h 10000"/>
              <a:gd name="connsiteX27-3727" fmla="*/ 7785 w 10000"/>
              <a:gd name="connsiteY27-3728" fmla="*/ 8728 h 10000"/>
              <a:gd name="connsiteX28-3729" fmla="*/ 7945 w 10000"/>
              <a:gd name="connsiteY28-3730" fmla="*/ 8627 h 10000"/>
              <a:gd name="connsiteX29-3731" fmla="*/ 8103 w 10000"/>
              <a:gd name="connsiteY29-3732" fmla="*/ 8511 h 10000"/>
              <a:gd name="connsiteX30-3733" fmla="*/ 8264 w 10000"/>
              <a:gd name="connsiteY30-3734" fmla="*/ 8396 h 10000"/>
              <a:gd name="connsiteX31-3735" fmla="*/ 8403 w 10000"/>
              <a:gd name="connsiteY31-3736" fmla="*/ 7932 h 10000"/>
              <a:gd name="connsiteX32-3737" fmla="*/ 8563 w 10000"/>
              <a:gd name="connsiteY32-3738" fmla="*/ 7470 h 10000"/>
              <a:gd name="connsiteX33-3739" fmla="*/ 8722 w 10000"/>
              <a:gd name="connsiteY33-3740" fmla="*/ 7239 h 10000"/>
              <a:gd name="connsiteX34-3741" fmla="*/ 8722 w 10000"/>
              <a:gd name="connsiteY34-3742" fmla="*/ 7009 h 10000"/>
              <a:gd name="connsiteX35-3743" fmla="*/ 8722 w 10000"/>
              <a:gd name="connsiteY35-3744" fmla="*/ 6776 h 10000"/>
              <a:gd name="connsiteX36-3745" fmla="*/ 8722 w 10000"/>
              <a:gd name="connsiteY36-3746" fmla="*/ 6660 h 10000"/>
              <a:gd name="connsiteX37-3747" fmla="*/ 8881 w 10000"/>
              <a:gd name="connsiteY37-3748" fmla="*/ 6546 h 10000"/>
              <a:gd name="connsiteX38-3749" fmla="*/ 8881 w 10000"/>
              <a:gd name="connsiteY38-3750" fmla="*/ 6430 h 10000"/>
              <a:gd name="connsiteX39-3751" fmla="*/ 8881 w 10000"/>
              <a:gd name="connsiteY39-3752" fmla="*/ 6430 h 10000"/>
              <a:gd name="connsiteX40-3753" fmla="*/ 9042 w 10000"/>
              <a:gd name="connsiteY40-3754" fmla="*/ 6430 h 10000"/>
              <a:gd name="connsiteX41-3755" fmla="*/ 9201 w 10000"/>
              <a:gd name="connsiteY41-3756" fmla="*/ 6430 h 10000"/>
              <a:gd name="connsiteX42-3757" fmla="*/ 9201 w 10000"/>
              <a:gd name="connsiteY42-3758" fmla="*/ 6546 h 10000"/>
              <a:gd name="connsiteX43-3759" fmla="*/ 9361 w 10000"/>
              <a:gd name="connsiteY43-3760" fmla="*/ 6660 h 10000"/>
              <a:gd name="connsiteX44-3761" fmla="*/ 9361 w 10000"/>
              <a:gd name="connsiteY44-3762" fmla="*/ 6894 h 10000"/>
              <a:gd name="connsiteX45-3763" fmla="*/ 9361 w 10000"/>
              <a:gd name="connsiteY45-3764" fmla="*/ 7009 h 10000"/>
              <a:gd name="connsiteX46-3765" fmla="*/ 9361 w 10000"/>
              <a:gd name="connsiteY46-3766" fmla="*/ 7239 h 10000"/>
              <a:gd name="connsiteX47-3767" fmla="*/ 9521 w 10000"/>
              <a:gd name="connsiteY47-3768" fmla="*/ 7702 h 10000"/>
              <a:gd name="connsiteX48-3769" fmla="*/ 9521 w 10000"/>
              <a:gd name="connsiteY48-3770" fmla="*/ 8048 h 10000"/>
              <a:gd name="connsiteX49-3771" fmla="*/ 9680 w 10000"/>
              <a:gd name="connsiteY49-3772" fmla="*/ 8396 h 10000"/>
              <a:gd name="connsiteX50-3773" fmla="*/ 9840 w 10000"/>
              <a:gd name="connsiteY50-3774" fmla="*/ 8627 h 10000"/>
              <a:gd name="connsiteX51-3775" fmla="*/ 10000 w 10000"/>
              <a:gd name="connsiteY51-3776" fmla="*/ 8844 h 10000"/>
              <a:gd name="connsiteX52-3777" fmla="*/ 10000 w 10000"/>
              <a:gd name="connsiteY52-3778" fmla="*/ 9074 h 10000"/>
              <a:gd name="connsiteX53-3779" fmla="*/ 9840 w 10000"/>
              <a:gd name="connsiteY53-3780" fmla="*/ 9307 h 10000"/>
              <a:gd name="connsiteX54-3781" fmla="*/ 9521 w 10000"/>
              <a:gd name="connsiteY54-3782" fmla="*/ 9422 h 10000"/>
              <a:gd name="connsiteX55-3783" fmla="*/ 9201 w 10000"/>
              <a:gd name="connsiteY55-3784" fmla="*/ 9536 h 10000"/>
              <a:gd name="connsiteX56-3785" fmla="*/ 8722 w 10000"/>
              <a:gd name="connsiteY56-3786" fmla="*/ 9654 h 10000"/>
              <a:gd name="connsiteX57-3787" fmla="*/ 8264 w 10000"/>
              <a:gd name="connsiteY57-3788" fmla="*/ 9770 h 10000"/>
              <a:gd name="connsiteX58-3789" fmla="*/ 7785 w 10000"/>
              <a:gd name="connsiteY58-3790" fmla="*/ 9885 h 10000"/>
              <a:gd name="connsiteX59-3791" fmla="*/ 7145 w 10000"/>
              <a:gd name="connsiteY59-3792" fmla="*/ 9885 h 10000"/>
              <a:gd name="connsiteX60-3793" fmla="*/ 6347 w 10000"/>
              <a:gd name="connsiteY60-3794" fmla="*/ 10000 h 10000"/>
              <a:gd name="connsiteX61-3795" fmla="*/ 5548 w 10000"/>
              <a:gd name="connsiteY61-3796" fmla="*/ 10000 h 10000"/>
              <a:gd name="connsiteX62-3797" fmla="*/ 4591 w 10000"/>
              <a:gd name="connsiteY62-3798" fmla="*/ 10000 h 10000"/>
              <a:gd name="connsiteX63-3799" fmla="*/ 3812 w 10000"/>
              <a:gd name="connsiteY63-3800" fmla="*/ 10000 h 10000"/>
              <a:gd name="connsiteX64-3801" fmla="*/ 3013 w 10000"/>
              <a:gd name="connsiteY64-3802" fmla="*/ 9885 h 10000"/>
              <a:gd name="connsiteX65-3803" fmla="*/ 2375 w 10000"/>
              <a:gd name="connsiteY65-3804" fmla="*/ 9885 h 10000"/>
              <a:gd name="connsiteX66-3805" fmla="*/ 1897 w 10000"/>
              <a:gd name="connsiteY66-3806" fmla="*/ 9770 h 10000"/>
              <a:gd name="connsiteX67-3807" fmla="*/ 1418 w 10000"/>
              <a:gd name="connsiteY67-3808" fmla="*/ 9536 h 10000"/>
              <a:gd name="connsiteX68-3809" fmla="*/ 938 w 10000"/>
              <a:gd name="connsiteY68-3810" fmla="*/ 9422 h 10000"/>
              <a:gd name="connsiteX69-3811" fmla="*/ 639 w 10000"/>
              <a:gd name="connsiteY69-3812" fmla="*/ 9191 h 10000"/>
              <a:gd name="connsiteX70-3813" fmla="*/ 479 w 10000"/>
              <a:gd name="connsiteY70-3814" fmla="*/ 8844 h 10000"/>
              <a:gd name="connsiteX71-3815" fmla="*/ 319 w 10000"/>
              <a:gd name="connsiteY71-3816" fmla="*/ 8511 h 10000"/>
              <a:gd name="connsiteX72-3817" fmla="*/ 161 w 10000"/>
              <a:gd name="connsiteY72-3818" fmla="*/ 8048 h 10000"/>
              <a:gd name="connsiteX73-3819" fmla="*/ 161 w 10000"/>
              <a:gd name="connsiteY73-3820" fmla="*/ 7587 h 10000"/>
              <a:gd name="connsiteX74-3821" fmla="*/ 161 w 10000"/>
              <a:gd name="connsiteY74-3822" fmla="*/ 7009 h 10000"/>
              <a:gd name="connsiteX75-3823" fmla="*/ 161 w 10000"/>
              <a:gd name="connsiteY75-3824" fmla="*/ 6315 h 10000"/>
              <a:gd name="connsiteX76-3825" fmla="*/ 161 w 10000"/>
              <a:gd name="connsiteY76-3826" fmla="*/ 5519 h 10000"/>
              <a:gd name="connsiteX77-3827" fmla="*/ 161 w 10000"/>
              <a:gd name="connsiteY77-3828" fmla="*/ 5059 h 10000"/>
              <a:gd name="connsiteX78-3829" fmla="*/ 161 w 10000"/>
              <a:gd name="connsiteY78-3830" fmla="*/ 4594 h 10000"/>
              <a:gd name="connsiteX79-3831" fmla="*/ 161 w 10000"/>
              <a:gd name="connsiteY79-3832" fmla="*/ 4133 h 10000"/>
              <a:gd name="connsiteX80-3833" fmla="*/ 161 w 10000"/>
              <a:gd name="connsiteY80-3834" fmla="*/ 3670 h 10000"/>
              <a:gd name="connsiteX81-3835" fmla="*/ 161 w 10000"/>
              <a:gd name="connsiteY81-3836" fmla="*/ 3105 h 10000"/>
              <a:gd name="connsiteX82-3837" fmla="*/ 161 w 10000"/>
              <a:gd name="connsiteY82-3838" fmla="*/ 2643 h 10000"/>
              <a:gd name="connsiteX83-3839" fmla="*/ 161 w 10000"/>
              <a:gd name="connsiteY83-3840" fmla="*/ 2297 h 10000"/>
              <a:gd name="connsiteX84-3841" fmla="*/ 161 w 10000"/>
              <a:gd name="connsiteY84-3842" fmla="*/ 1833 h 10000"/>
              <a:gd name="connsiteX85-3843" fmla="*/ 161 w 10000"/>
              <a:gd name="connsiteY85-3844" fmla="*/ 1489 h 10000"/>
              <a:gd name="connsiteX86-3845" fmla="*/ 0 w 10000"/>
              <a:gd name="connsiteY86-3846" fmla="*/ 1140 h 10000"/>
              <a:gd name="connsiteX87-3847" fmla="*/ 0 w 10000"/>
              <a:gd name="connsiteY87-3848" fmla="*/ 908 h 10000"/>
              <a:gd name="connsiteX88-3849" fmla="*/ 0 w 10000"/>
              <a:gd name="connsiteY88-3850" fmla="*/ 563 h 10000"/>
              <a:gd name="connsiteX89-3851" fmla="*/ 0 w 10000"/>
              <a:gd name="connsiteY89-3852" fmla="*/ 343 h 10000"/>
              <a:gd name="connsiteX90-3853" fmla="*/ 1418 w 10000"/>
              <a:gd name="connsiteY90-3854" fmla="*/ 0 h 10000"/>
              <a:gd name="connsiteX91-3855" fmla="*/ 1418 w 10000"/>
              <a:gd name="connsiteY91-3856" fmla="*/ 343 h 10000"/>
              <a:gd name="connsiteX92-3857" fmla="*/ 1258 w 10000"/>
              <a:gd name="connsiteY92-3858" fmla="*/ 563 h 10000"/>
              <a:gd name="connsiteX93-3859" fmla="*/ 1258 w 10000"/>
              <a:gd name="connsiteY93-3860" fmla="*/ 793 h 10000"/>
              <a:gd name="connsiteX94-3861" fmla="*/ 1258 w 10000"/>
              <a:gd name="connsiteY94-3862" fmla="*/ 1140 h 10000"/>
              <a:gd name="connsiteX95-3863" fmla="*/ 1258 w 10000"/>
              <a:gd name="connsiteY95-3864" fmla="*/ 1603 h 10000"/>
              <a:gd name="connsiteX96-3865" fmla="*/ 1098 w 10000"/>
              <a:gd name="connsiteY96-3866" fmla="*/ 2181 h 10000"/>
              <a:gd name="connsiteX97-3867" fmla="*/ 1098 w 10000"/>
              <a:gd name="connsiteY97-3868" fmla="*/ 2759 h 10000"/>
              <a:gd name="connsiteX98-3869" fmla="*/ 1098 w 10000"/>
              <a:gd name="connsiteY98-3870" fmla="*/ 2759 h 10000"/>
              <a:gd name="connsiteX0-3871" fmla="*/ 1098 w 10000"/>
              <a:gd name="connsiteY0-3872" fmla="*/ 2759 h 10000"/>
              <a:gd name="connsiteX1-3873" fmla="*/ 1098 w 10000"/>
              <a:gd name="connsiteY1-3874" fmla="*/ 3322 h 10000"/>
              <a:gd name="connsiteX2-3875" fmla="*/ 1098 w 10000"/>
              <a:gd name="connsiteY2-3876" fmla="*/ 3784 h 10000"/>
              <a:gd name="connsiteX3-3877" fmla="*/ 1098 w 10000"/>
              <a:gd name="connsiteY3-3878" fmla="*/ 4246 h 10000"/>
              <a:gd name="connsiteX4-3879" fmla="*/ 1098 w 10000"/>
              <a:gd name="connsiteY4-3880" fmla="*/ 4711 h 10000"/>
              <a:gd name="connsiteX5-3881" fmla="*/ 1098 w 10000"/>
              <a:gd name="connsiteY5-3882" fmla="*/ 5173 h 10000"/>
              <a:gd name="connsiteX6-3883" fmla="*/ 1098 w 10000"/>
              <a:gd name="connsiteY6-3884" fmla="*/ 5519 h 10000"/>
              <a:gd name="connsiteX7-3885" fmla="*/ 1098 w 10000"/>
              <a:gd name="connsiteY7-3886" fmla="*/ 5867 h 10000"/>
              <a:gd name="connsiteX8-3887" fmla="*/ 1098 w 10000"/>
              <a:gd name="connsiteY8-3888" fmla="*/ 6082 h 10000"/>
              <a:gd name="connsiteX9-3889" fmla="*/ 938 w 10000"/>
              <a:gd name="connsiteY9-3890" fmla="*/ 6660 h 10000"/>
              <a:gd name="connsiteX10-3891" fmla="*/ 938 w 10000"/>
              <a:gd name="connsiteY10-3892" fmla="*/ 7124 h 10000"/>
              <a:gd name="connsiteX11-3893" fmla="*/ 1098 w 10000"/>
              <a:gd name="connsiteY11-3894" fmla="*/ 7470 h 10000"/>
              <a:gd name="connsiteX12-3895" fmla="*/ 1098 w 10000"/>
              <a:gd name="connsiteY12-3896" fmla="*/ 7818 h 10000"/>
              <a:gd name="connsiteX13-3897" fmla="*/ 1258 w 10000"/>
              <a:gd name="connsiteY13-3898" fmla="*/ 8164 h 10000"/>
              <a:gd name="connsiteX14-3899" fmla="*/ 1418 w 10000"/>
              <a:gd name="connsiteY14-3900" fmla="*/ 8511 h 10000"/>
              <a:gd name="connsiteX15-3901" fmla="*/ 1578 w 10000"/>
              <a:gd name="connsiteY15-3902" fmla="*/ 8728 h 10000"/>
              <a:gd name="connsiteX16-3903" fmla="*/ 1897 w 10000"/>
              <a:gd name="connsiteY16-3904" fmla="*/ 8844 h 10000"/>
              <a:gd name="connsiteX17-3905" fmla="*/ 2215 w 10000"/>
              <a:gd name="connsiteY17-3906" fmla="*/ 8960 h 10000"/>
              <a:gd name="connsiteX18-3907" fmla="*/ 2695 w 10000"/>
              <a:gd name="connsiteY18-3908" fmla="*/ 9074 h 10000"/>
              <a:gd name="connsiteX19-3909" fmla="*/ 3333 w 10000"/>
              <a:gd name="connsiteY19-3910" fmla="*/ 9191 h 10000"/>
              <a:gd name="connsiteX20-3911" fmla="*/ 3972 w 10000"/>
              <a:gd name="connsiteY20-3912" fmla="*/ 9191 h 10000"/>
              <a:gd name="connsiteX21-3913" fmla="*/ 4591 w 10000"/>
              <a:gd name="connsiteY21-3914" fmla="*/ 9191 h 10000"/>
              <a:gd name="connsiteX22-3915" fmla="*/ 5229 w 10000"/>
              <a:gd name="connsiteY22-3916" fmla="*/ 9191 h 10000"/>
              <a:gd name="connsiteX23-3917" fmla="*/ 5709 w 10000"/>
              <a:gd name="connsiteY23-3918" fmla="*/ 9191 h 10000"/>
              <a:gd name="connsiteX24-3919" fmla="*/ 6187 w 10000"/>
              <a:gd name="connsiteY24-3920" fmla="*/ 9074 h 10000"/>
              <a:gd name="connsiteX25-3921" fmla="*/ 6987 w 10000"/>
              <a:gd name="connsiteY25-3922" fmla="*/ 8960 h 10000"/>
              <a:gd name="connsiteX26-3923" fmla="*/ 7625 w 10000"/>
              <a:gd name="connsiteY26-3924" fmla="*/ 8844 h 10000"/>
              <a:gd name="connsiteX27-3925" fmla="*/ 7785 w 10000"/>
              <a:gd name="connsiteY27-3926" fmla="*/ 8728 h 10000"/>
              <a:gd name="connsiteX28-3927" fmla="*/ 7945 w 10000"/>
              <a:gd name="connsiteY28-3928" fmla="*/ 8627 h 10000"/>
              <a:gd name="connsiteX29-3929" fmla="*/ 8103 w 10000"/>
              <a:gd name="connsiteY29-3930" fmla="*/ 8511 h 10000"/>
              <a:gd name="connsiteX30-3931" fmla="*/ 8264 w 10000"/>
              <a:gd name="connsiteY30-3932" fmla="*/ 8396 h 10000"/>
              <a:gd name="connsiteX31-3933" fmla="*/ 8403 w 10000"/>
              <a:gd name="connsiteY31-3934" fmla="*/ 7932 h 10000"/>
              <a:gd name="connsiteX32-3935" fmla="*/ 8563 w 10000"/>
              <a:gd name="connsiteY32-3936" fmla="*/ 7470 h 10000"/>
              <a:gd name="connsiteX33-3937" fmla="*/ 8722 w 10000"/>
              <a:gd name="connsiteY33-3938" fmla="*/ 7239 h 10000"/>
              <a:gd name="connsiteX34-3939" fmla="*/ 8722 w 10000"/>
              <a:gd name="connsiteY34-3940" fmla="*/ 7009 h 10000"/>
              <a:gd name="connsiteX35-3941" fmla="*/ 8722 w 10000"/>
              <a:gd name="connsiteY35-3942" fmla="*/ 6776 h 10000"/>
              <a:gd name="connsiteX36-3943" fmla="*/ 8722 w 10000"/>
              <a:gd name="connsiteY36-3944" fmla="*/ 6660 h 10000"/>
              <a:gd name="connsiteX37-3945" fmla="*/ 8881 w 10000"/>
              <a:gd name="connsiteY37-3946" fmla="*/ 6546 h 10000"/>
              <a:gd name="connsiteX38-3947" fmla="*/ 8881 w 10000"/>
              <a:gd name="connsiteY38-3948" fmla="*/ 6430 h 10000"/>
              <a:gd name="connsiteX39-3949" fmla="*/ 8881 w 10000"/>
              <a:gd name="connsiteY39-3950" fmla="*/ 6430 h 10000"/>
              <a:gd name="connsiteX40-3951" fmla="*/ 9042 w 10000"/>
              <a:gd name="connsiteY40-3952" fmla="*/ 6430 h 10000"/>
              <a:gd name="connsiteX41-3953" fmla="*/ 9201 w 10000"/>
              <a:gd name="connsiteY41-3954" fmla="*/ 6430 h 10000"/>
              <a:gd name="connsiteX42-3955" fmla="*/ 9201 w 10000"/>
              <a:gd name="connsiteY42-3956" fmla="*/ 6546 h 10000"/>
              <a:gd name="connsiteX43-3957" fmla="*/ 9361 w 10000"/>
              <a:gd name="connsiteY43-3958" fmla="*/ 6660 h 10000"/>
              <a:gd name="connsiteX44-3959" fmla="*/ 9361 w 10000"/>
              <a:gd name="connsiteY44-3960" fmla="*/ 6894 h 10000"/>
              <a:gd name="connsiteX45-3961" fmla="*/ 9361 w 10000"/>
              <a:gd name="connsiteY45-3962" fmla="*/ 7009 h 10000"/>
              <a:gd name="connsiteX46-3963" fmla="*/ 9361 w 10000"/>
              <a:gd name="connsiteY46-3964" fmla="*/ 7239 h 10000"/>
              <a:gd name="connsiteX47-3965" fmla="*/ 9521 w 10000"/>
              <a:gd name="connsiteY47-3966" fmla="*/ 7702 h 10000"/>
              <a:gd name="connsiteX48-3967" fmla="*/ 9521 w 10000"/>
              <a:gd name="connsiteY48-3968" fmla="*/ 8048 h 10000"/>
              <a:gd name="connsiteX49-3969" fmla="*/ 9680 w 10000"/>
              <a:gd name="connsiteY49-3970" fmla="*/ 8396 h 10000"/>
              <a:gd name="connsiteX50-3971" fmla="*/ 9840 w 10000"/>
              <a:gd name="connsiteY50-3972" fmla="*/ 8627 h 10000"/>
              <a:gd name="connsiteX51-3973" fmla="*/ 10000 w 10000"/>
              <a:gd name="connsiteY51-3974" fmla="*/ 8844 h 10000"/>
              <a:gd name="connsiteX52-3975" fmla="*/ 10000 w 10000"/>
              <a:gd name="connsiteY52-3976" fmla="*/ 9074 h 10000"/>
              <a:gd name="connsiteX53-3977" fmla="*/ 9840 w 10000"/>
              <a:gd name="connsiteY53-3978" fmla="*/ 9307 h 10000"/>
              <a:gd name="connsiteX54-3979" fmla="*/ 9521 w 10000"/>
              <a:gd name="connsiteY54-3980" fmla="*/ 9422 h 10000"/>
              <a:gd name="connsiteX55-3981" fmla="*/ 9201 w 10000"/>
              <a:gd name="connsiteY55-3982" fmla="*/ 9536 h 10000"/>
              <a:gd name="connsiteX56-3983" fmla="*/ 8722 w 10000"/>
              <a:gd name="connsiteY56-3984" fmla="*/ 9654 h 10000"/>
              <a:gd name="connsiteX57-3985" fmla="*/ 8264 w 10000"/>
              <a:gd name="connsiteY57-3986" fmla="*/ 9770 h 10000"/>
              <a:gd name="connsiteX58-3987" fmla="*/ 7785 w 10000"/>
              <a:gd name="connsiteY58-3988" fmla="*/ 9885 h 10000"/>
              <a:gd name="connsiteX59-3989" fmla="*/ 7145 w 10000"/>
              <a:gd name="connsiteY59-3990" fmla="*/ 9885 h 10000"/>
              <a:gd name="connsiteX60-3991" fmla="*/ 6347 w 10000"/>
              <a:gd name="connsiteY60-3992" fmla="*/ 10000 h 10000"/>
              <a:gd name="connsiteX61-3993" fmla="*/ 5548 w 10000"/>
              <a:gd name="connsiteY61-3994" fmla="*/ 10000 h 10000"/>
              <a:gd name="connsiteX62-3995" fmla="*/ 4591 w 10000"/>
              <a:gd name="connsiteY62-3996" fmla="*/ 10000 h 10000"/>
              <a:gd name="connsiteX63-3997" fmla="*/ 3812 w 10000"/>
              <a:gd name="connsiteY63-3998" fmla="*/ 10000 h 10000"/>
              <a:gd name="connsiteX64-3999" fmla="*/ 3013 w 10000"/>
              <a:gd name="connsiteY64-4000" fmla="*/ 9885 h 10000"/>
              <a:gd name="connsiteX65-4001" fmla="*/ 2375 w 10000"/>
              <a:gd name="connsiteY65-4002" fmla="*/ 9885 h 10000"/>
              <a:gd name="connsiteX66-4003" fmla="*/ 1897 w 10000"/>
              <a:gd name="connsiteY66-4004" fmla="*/ 9770 h 10000"/>
              <a:gd name="connsiteX67-4005" fmla="*/ 1418 w 10000"/>
              <a:gd name="connsiteY67-4006" fmla="*/ 9536 h 10000"/>
              <a:gd name="connsiteX68-4007" fmla="*/ 938 w 10000"/>
              <a:gd name="connsiteY68-4008" fmla="*/ 9422 h 10000"/>
              <a:gd name="connsiteX69-4009" fmla="*/ 639 w 10000"/>
              <a:gd name="connsiteY69-4010" fmla="*/ 9191 h 10000"/>
              <a:gd name="connsiteX70-4011" fmla="*/ 479 w 10000"/>
              <a:gd name="connsiteY70-4012" fmla="*/ 8844 h 10000"/>
              <a:gd name="connsiteX71-4013" fmla="*/ 319 w 10000"/>
              <a:gd name="connsiteY71-4014" fmla="*/ 8511 h 10000"/>
              <a:gd name="connsiteX72-4015" fmla="*/ 161 w 10000"/>
              <a:gd name="connsiteY72-4016" fmla="*/ 8048 h 10000"/>
              <a:gd name="connsiteX73-4017" fmla="*/ 161 w 10000"/>
              <a:gd name="connsiteY73-4018" fmla="*/ 7587 h 10000"/>
              <a:gd name="connsiteX74-4019" fmla="*/ 161 w 10000"/>
              <a:gd name="connsiteY74-4020" fmla="*/ 7009 h 10000"/>
              <a:gd name="connsiteX75-4021" fmla="*/ 161 w 10000"/>
              <a:gd name="connsiteY75-4022" fmla="*/ 6315 h 10000"/>
              <a:gd name="connsiteX76-4023" fmla="*/ 161 w 10000"/>
              <a:gd name="connsiteY76-4024" fmla="*/ 5519 h 10000"/>
              <a:gd name="connsiteX77-4025" fmla="*/ 161 w 10000"/>
              <a:gd name="connsiteY77-4026" fmla="*/ 5059 h 10000"/>
              <a:gd name="connsiteX78-4027" fmla="*/ 161 w 10000"/>
              <a:gd name="connsiteY78-4028" fmla="*/ 4594 h 10000"/>
              <a:gd name="connsiteX79-4029" fmla="*/ 161 w 10000"/>
              <a:gd name="connsiteY79-4030" fmla="*/ 4133 h 10000"/>
              <a:gd name="connsiteX80-4031" fmla="*/ 161 w 10000"/>
              <a:gd name="connsiteY80-4032" fmla="*/ 3670 h 10000"/>
              <a:gd name="connsiteX81-4033" fmla="*/ 161 w 10000"/>
              <a:gd name="connsiteY81-4034" fmla="*/ 3105 h 10000"/>
              <a:gd name="connsiteX82-4035" fmla="*/ 161 w 10000"/>
              <a:gd name="connsiteY82-4036" fmla="*/ 2643 h 10000"/>
              <a:gd name="connsiteX83-4037" fmla="*/ 161 w 10000"/>
              <a:gd name="connsiteY83-4038" fmla="*/ 2297 h 10000"/>
              <a:gd name="connsiteX84-4039" fmla="*/ 161 w 10000"/>
              <a:gd name="connsiteY84-4040" fmla="*/ 1833 h 10000"/>
              <a:gd name="connsiteX85-4041" fmla="*/ 161 w 10000"/>
              <a:gd name="connsiteY85-4042" fmla="*/ 1489 h 10000"/>
              <a:gd name="connsiteX86-4043" fmla="*/ 0 w 10000"/>
              <a:gd name="connsiteY86-4044" fmla="*/ 1140 h 10000"/>
              <a:gd name="connsiteX87-4045" fmla="*/ 0 w 10000"/>
              <a:gd name="connsiteY87-4046" fmla="*/ 908 h 10000"/>
              <a:gd name="connsiteX88-4047" fmla="*/ 0 w 10000"/>
              <a:gd name="connsiteY88-4048" fmla="*/ 563 h 10000"/>
              <a:gd name="connsiteX89-4049" fmla="*/ 0 w 10000"/>
              <a:gd name="connsiteY89-4050" fmla="*/ 343 h 10000"/>
              <a:gd name="connsiteX90-4051" fmla="*/ 1418 w 10000"/>
              <a:gd name="connsiteY90-4052" fmla="*/ 0 h 10000"/>
              <a:gd name="connsiteX91-4053" fmla="*/ 1258 w 10000"/>
              <a:gd name="connsiteY91-4054" fmla="*/ 563 h 10000"/>
              <a:gd name="connsiteX92-4055" fmla="*/ 1258 w 10000"/>
              <a:gd name="connsiteY92-4056" fmla="*/ 793 h 10000"/>
              <a:gd name="connsiteX93-4057" fmla="*/ 1258 w 10000"/>
              <a:gd name="connsiteY93-4058" fmla="*/ 1140 h 10000"/>
              <a:gd name="connsiteX94-4059" fmla="*/ 1258 w 10000"/>
              <a:gd name="connsiteY94-4060" fmla="*/ 1603 h 10000"/>
              <a:gd name="connsiteX95-4061" fmla="*/ 1098 w 10000"/>
              <a:gd name="connsiteY95-4062" fmla="*/ 2181 h 10000"/>
              <a:gd name="connsiteX96-4063" fmla="*/ 1098 w 10000"/>
              <a:gd name="connsiteY96-4064" fmla="*/ 2759 h 10000"/>
              <a:gd name="connsiteX97-4065" fmla="*/ 1098 w 10000"/>
              <a:gd name="connsiteY97-4066" fmla="*/ 2759 h 10000"/>
              <a:gd name="connsiteX0-4067" fmla="*/ 1098 w 10000"/>
              <a:gd name="connsiteY0-4068" fmla="*/ 2416 h 9657"/>
              <a:gd name="connsiteX1-4069" fmla="*/ 1098 w 10000"/>
              <a:gd name="connsiteY1-4070" fmla="*/ 2979 h 9657"/>
              <a:gd name="connsiteX2-4071" fmla="*/ 1098 w 10000"/>
              <a:gd name="connsiteY2-4072" fmla="*/ 3441 h 9657"/>
              <a:gd name="connsiteX3-4073" fmla="*/ 1098 w 10000"/>
              <a:gd name="connsiteY3-4074" fmla="*/ 3903 h 9657"/>
              <a:gd name="connsiteX4-4075" fmla="*/ 1098 w 10000"/>
              <a:gd name="connsiteY4-4076" fmla="*/ 4368 h 9657"/>
              <a:gd name="connsiteX5-4077" fmla="*/ 1098 w 10000"/>
              <a:gd name="connsiteY5-4078" fmla="*/ 4830 h 9657"/>
              <a:gd name="connsiteX6-4079" fmla="*/ 1098 w 10000"/>
              <a:gd name="connsiteY6-4080" fmla="*/ 5176 h 9657"/>
              <a:gd name="connsiteX7-4081" fmla="*/ 1098 w 10000"/>
              <a:gd name="connsiteY7-4082" fmla="*/ 5524 h 9657"/>
              <a:gd name="connsiteX8-4083" fmla="*/ 1098 w 10000"/>
              <a:gd name="connsiteY8-4084" fmla="*/ 5739 h 9657"/>
              <a:gd name="connsiteX9-4085" fmla="*/ 938 w 10000"/>
              <a:gd name="connsiteY9-4086" fmla="*/ 6317 h 9657"/>
              <a:gd name="connsiteX10-4087" fmla="*/ 938 w 10000"/>
              <a:gd name="connsiteY10-4088" fmla="*/ 6781 h 9657"/>
              <a:gd name="connsiteX11-4089" fmla="*/ 1098 w 10000"/>
              <a:gd name="connsiteY11-4090" fmla="*/ 7127 h 9657"/>
              <a:gd name="connsiteX12-4091" fmla="*/ 1098 w 10000"/>
              <a:gd name="connsiteY12-4092" fmla="*/ 7475 h 9657"/>
              <a:gd name="connsiteX13-4093" fmla="*/ 1258 w 10000"/>
              <a:gd name="connsiteY13-4094" fmla="*/ 7821 h 9657"/>
              <a:gd name="connsiteX14-4095" fmla="*/ 1418 w 10000"/>
              <a:gd name="connsiteY14-4096" fmla="*/ 8168 h 9657"/>
              <a:gd name="connsiteX15-4097" fmla="*/ 1578 w 10000"/>
              <a:gd name="connsiteY15-4098" fmla="*/ 8385 h 9657"/>
              <a:gd name="connsiteX16-4099" fmla="*/ 1897 w 10000"/>
              <a:gd name="connsiteY16-4100" fmla="*/ 8501 h 9657"/>
              <a:gd name="connsiteX17-4101" fmla="*/ 2215 w 10000"/>
              <a:gd name="connsiteY17-4102" fmla="*/ 8617 h 9657"/>
              <a:gd name="connsiteX18-4103" fmla="*/ 2695 w 10000"/>
              <a:gd name="connsiteY18-4104" fmla="*/ 8731 h 9657"/>
              <a:gd name="connsiteX19-4105" fmla="*/ 3333 w 10000"/>
              <a:gd name="connsiteY19-4106" fmla="*/ 8848 h 9657"/>
              <a:gd name="connsiteX20-4107" fmla="*/ 3972 w 10000"/>
              <a:gd name="connsiteY20-4108" fmla="*/ 8848 h 9657"/>
              <a:gd name="connsiteX21-4109" fmla="*/ 4591 w 10000"/>
              <a:gd name="connsiteY21-4110" fmla="*/ 8848 h 9657"/>
              <a:gd name="connsiteX22-4111" fmla="*/ 5229 w 10000"/>
              <a:gd name="connsiteY22-4112" fmla="*/ 8848 h 9657"/>
              <a:gd name="connsiteX23-4113" fmla="*/ 5709 w 10000"/>
              <a:gd name="connsiteY23-4114" fmla="*/ 8848 h 9657"/>
              <a:gd name="connsiteX24-4115" fmla="*/ 6187 w 10000"/>
              <a:gd name="connsiteY24-4116" fmla="*/ 8731 h 9657"/>
              <a:gd name="connsiteX25-4117" fmla="*/ 6987 w 10000"/>
              <a:gd name="connsiteY25-4118" fmla="*/ 8617 h 9657"/>
              <a:gd name="connsiteX26-4119" fmla="*/ 7625 w 10000"/>
              <a:gd name="connsiteY26-4120" fmla="*/ 8501 h 9657"/>
              <a:gd name="connsiteX27-4121" fmla="*/ 7785 w 10000"/>
              <a:gd name="connsiteY27-4122" fmla="*/ 8385 h 9657"/>
              <a:gd name="connsiteX28-4123" fmla="*/ 7945 w 10000"/>
              <a:gd name="connsiteY28-4124" fmla="*/ 8284 h 9657"/>
              <a:gd name="connsiteX29-4125" fmla="*/ 8103 w 10000"/>
              <a:gd name="connsiteY29-4126" fmla="*/ 8168 h 9657"/>
              <a:gd name="connsiteX30-4127" fmla="*/ 8264 w 10000"/>
              <a:gd name="connsiteY30-4128" fmla="*/ 8053 h 9657"/>
              <a:gd name="connsiteX31-4129" fmla="*/ 8403 w 10000"/>
              <a:gd name="connsiteY31-4130" fmla="*/ 7589 h 9657"/>
              <a:gd name="connsiteX32-4131" fmla="*/ 8563 w 10000"/>
              <a:gd name="connsiteY32-4132" fmla="*/ 7127 h 9657"/>
              <a:gd name="connsiteX33-4133" fmla="*/ 8722 w 10000"/>
              <a:gd name="connsiteY33-4134" fmla="*/ 6896 h 9657"/>
              <a:gd name="connsiteX34-4135" fmla="*/ 8722 w 10000"/>
              <a:gd name="connsiteY34-4136" fmla="*/ 6666 h 9657"/>
              <a:gd name="connsiteX35-4137" fmla="*/ 8722 w 10000"/>
              <a:gd name="connsiteY35-4138" fmla="*/ 6433 h 9657"/>
              <a:gd name="connsiteX36-4139" fmla="*/ 8722 w 10000"/>
              <a:gd name="connsiteY36-4140" fmla="*/ 6317 h 9657"/>
              <a:gd name="connsiteX37-4141" fmla="*/ 8881 w 10000"/>
              <a:gd name="connsiteY37-4142" fmla="*/ 6203 h 9657"/>
              <a:gd name="connsiteX38-4143" fmla="*/ 8881 w 10000"/>
              <a:gd name="connsiteY38-4144" fmla="*/ 6087 h 9657"/>
              <a:gd name="connsiteX39-4145" fmla="*/ 8881 w 10000"/>
              <a:gd name="connsiteY39-4146" fmla="*/ 6087 h 9657"/>
              <a:gd name="connsiteX40-4147" fmla="*/ 9042 w 10000"/>
              <a:gd name="connsiteY40-4148" fmla="*/ 6087 h 9657"/>
              <a:gd name="connsiteX41-4149" fmla="*/ 9201 w 10000"/>
              <a:gd name="connsiteY41-4150" fmla="*/ 6087 h 9657"/>
              <a:gd name="connsiteX42-4151" fmla="*/ 9201 w 10000"/>
              <a:gd name="connsiteY42-4152" fmla="*/ 6203 h 9657"/>
              <a:gd name="connsiteX43-4153" fmla="*/ 9361 w 10000"/>
              <a:gd name="connsiteY43-4154" fmla="*/ 6317 h 9657"/>
              <a:gd name="connsiteX44-4155" fmla="*/ 9361 w 10000"/>
              <a:gd name="connsiteY44-4156" fmla="*/ 6551 h 9657"/>
              <a:gd name="connsiteX45-4157" fmla="*/ 9361 w 10000"/>
              <a:gd name="connsiteY45-4158" fmla="*/ 6666 h 9657"/>
              <a:gd name="connsiteX46-4159" fmla="*/ 9361 w 10000"/>
              <a:gd name="connsiteY46-4160" fmla="*/ 6896 h 9657"/>
              <a:gd name="connsiteX47-4161" fmla="*/ 9521 w 10000"/>
              <a:gd name="connsiteY47-4162" fmla="*/ 7359 h 9657"/>
              <a:gd name="connsiteX48-4163" fmla="*/ 9521 w 10000"/>
              <a:gd name="connsiteY48-4164" fmla="*/ 7705 h 9657"/>
              <a:gd name="connsiteX49-4165" fmla="*/ 9680 w 10000"/>
              <a:gd name="connsiteY49-4166" fmla="*/ 8053 h 9657"/>
              <a:gd name="connsiteX50-4167" fmla="*/ 9840 w 10000"/>
              <a:gd name="connsiteY50-4168" fmla="*/ 8284 h 9657"/>
              <a:gd name="connsiteX51-4169" fmla="*/ 10000 w 10000"/>
              <a:gd name="connsiteY51-4170" fmla="*/ 8501 h 9657"/>
              <a:gd name="connsiteX52-4171" fmla="*/ 10000 w 10000"/>
              <a:gd name="connsiteY52-4172" fmla="*/ 8731 h 9657"/>
              <a:gd name="connsiteX53-4173" fmla="*/ 9840 w 10000"/>
              <a:gd name="connsiteY53-4174" fmla="*/ 8964 h 9657"/>
              <a:gd name="connsiteX54-4175" fmla="*/ 9521 w 10000"/>
              <a:gd name="connsiteY54-4176" fmla="*/ 9079 h 9657"/>
              <a:gd name="connsiteX55-4177" fmla="*/ 9201 w 10000"/>
              <a:gd name="connsiteY55-4178" fmla="*/ 9193 h 9657"/>
              <a:gd name="connsiteX56-4179" fmla="*/ 8722 w 10000"/>
              <a:gd name="connsiteY56-4180" fmla="*/ 9311 h 9657"/>
              <a:gd name="connsiteX57-4181" fmla="*/ 8264 w 10000"/>
              <a:gd name="connsiteY57-4182" fmla="*/ 9427 h 9657"/>
              <a:gd name="connsiteX58-4183" fmla="*/ 7785 w 10000"/>
              <a:gd name="connsiteY58-4184" fmla="*/ 9542 h 9657"/>
              <a:gd name="connsiteX59-4185" fmla="*/ 7145 w 10000"/>
              <a:gd name="connsiteY59-4186" fmla="*/ 9542 h 9657"/>
              <a:gd name="connsiteX60-4187" fmla="*/ 6347 w 10000"/>
              <a:gd name="connsiteY60-4188" fmla="*/ 9657 h 9657"/>
              <a:gd name="connsiteX61-4189" fmla="*/ 5548 w 10000"/>
              <a:gd name="connsiteY61-4190" fmla="*/ 9657 h 9657"/>
              <a:gd name="connsiteX62-4191" fmla="*/ 4591 w 10000"/>
              <a:gd name="connsiteY62-4192" fmla="*/ 9657 h 9657"/>
              <a:gd name="connsiteX63-4193" fmla="*/ 3812 w 10000"/>
              <a:gd name="connsiteY63-4194" fmla="*/ 9657 h 9657"/>
              <a:gd name="connsiteX64-4195" fmla="*/ 3013 w 10000"/>
              <a:gd name="connsiteY64-4196" fmla="*/ 9542 h 9657"/>
              <a:gd name="connsiteX65-4197" fmla="*/ 2375 w 10000"/>
              <a:gd name="connsiteY65-4198" fmla="*/ 9542 h 9657"/>
              <a:gd name="connsiteX66-4199" fmla="*/ 1897 w 10000"/>
              <a:gd name="connsiteY66-4200" fmla="*/ 9427 h 9657"/>
              <a:gd name="connsiteX67-4201" fmla="*/ 1418 w 10000"/>
              <a:gd name="connsiteY67-4202" fmla="*/ 9193 h 9657"/>
              <a:gd name="connsiteX68-4203" fmla="*/ 938 w 10000"/>
              <a:gd name="connsiteY68-4204" fmla="*/ 9079 h 9657"/>
              <a:gd name="connsiteX69-4205" fmla="*/ 639 w 10000"/>
              <a:gd name="connsiteY69-4206" fmla="*/ 8848 h 9657"/>
              <a:gd name="connsiteX70-4207" fmla="*/ 479 w 10000"/>
              <a:gd name="connsiteY70-4208" fmla="*/ 8501 h 9657"/>
              <a:gd name="connsiteX71-4209" fmla="*/ 319 w 10000"/>
              <a:gd name="connsiteY71-4210" fmla="*/ 8168 h 9657"/>
              <a:gd name="connsiteX72-4211" fmla="*/ 161 w 10000"/>
              <a:gd name="connsiteY72-4212" fmla="*/ 7705 h 9657"/>
              <a:gd name="connsiteX73-4213" fmla="*/ 161 w 10000"/>
              <a:gd name="connsiteY73-4214" fmla="*/ 7244 h 9657"/>
              <a:gd name="connsiteX74-4215" fmla="*/ 161 w 10000"/>
              <a:gd name="connsiteY74-4216" fmla="*/ 6666 h 9657"/>
              <a:gd name="connsiteX75-4217" fmla="*/ 161 w 10000"/>
              <a:gd name="connsiteY75-4218" fmla="*/ 5972 h 9657"/>
              <a:gd name="connsiteX76-4219" fmla="*/ 161 w 10000"/>
              <a:gd name="connsiteY76-4220" fmla="*/ 5176 h 9657"/>
              <a:gd name="connsiteX77-4221" fmla="*/ 161 w 10000"/>
              <a:gd name="connsiteY77-4222" fmla="*/ 4716 h 9657"/>
              <a:gd name="connsiteX78-4223" fmla="*/ 161 w 10000"/>
              <a:gd name="connsiteY78-4224" fmla="*/ 4251 h 9657"/>
              <a:gd name="connsiteX79-4225" fmla="*/ 161 w 10000"/>
              <a:gd name="connsiteY79-4226" fmla="*/ 3790 h 9657"/>
              <a:gd name="connsiteX80-4227" fmla="*/ 161 w 10000"/>
              <a:gd name="connsiteY80-4228" fmla="*/ 3327 h 9657"/>
              <a:gd name="connsiteX81-4229" fmla="*/ 161 w 10000"/>
              <a:gd name="connsiteY81-4230" fmla="*/ 2762 h 9657"/>
              <a:gd name="connsiteX82-4231" fmla="*/ 161 w 10000"/>
              <a:gd name="connsiteY82-4232" fmla="*/ 2300 h 9657"/>
              <a:gd name="connsiteX83-4233" fmla="*/ 161 w 10000"/>
              <a:gd name="connsiteY83-4234" fmla="*/ 1954 h 9657"/>
              <a:gd name="connsiteX84-4235" fmla="*/ 161 w 10000"/>
              <a:gd name="connsiteY84-4236" fmla="*/ 1490 h 9657"/>
              <a:gd name="connsiteX85-4237" fmla="*/ 161 w 10000"/>
              <a:gd name="connsiteY85-4238" fmla="*/ 1146 h 9657"/>
              <a:gd name="connsiteX86-4239" fmla="*/ 0 w 10000"/>
              <a:gd name="connsiteY86-4240" fmla="*/ 797 h 9657"/>
              <a:gd name="connsiteX87-4241" fmla="*/ 0 w 10000"/>
              <a:gd name="connsiteY87-4242" fmla="*/ 565 h 9657"/>
              <a:gd name="connsiteX88-4243" fmla="*/ 0 w 10000"/>
              <a:gd name="connsiteY88-4244" fmla="*/ 220 h 9657"/>
              <a:gd name="connsiteX89-4245" fmla="*/ 0 w 10000"/>
              <a:gd name="connsiteY89-4246" fmla="*/ 0 h 9657"/>
              <a:gd name="connsiteX90-4247" fmla="*/ 1258 w 10000"/>
              <a:gd name="connsiteY90-4248" fmla="*/ 220 h 9657"/>
              <a:gd name="connsiteX91-4249" fmla="*/ 1258 w 10000"/>
              <a:gd name="connsiteY91-4250" fmla="*/ 450 h 9657"/>
              <a:gd name="connsiteX92-4251" fmla="*/ 1258 w 10000"/>
              <a:gd name="connsiteY92-4252" fmla="*/ 797 h 9657"/>
              <a:gd name="connsiteX93-4253" fmla="*/ 1258 w 10000"/>
              <a:gd name="connsiteY93-4254" fmla="*/ 1260 h 9657"/>
              <a:gd name="connsiteX94-4255" fmla="*/ 1098 w 10000"/>
              <a:gd name="connsiteY94-4256" fmla="*/ 1838 h 9657"/>
              <a:gd name="connsiteX95-4257" fmla="*/ 1098 w 10000"/>
              <a:gd name="connsiteY95-4258" fmla="*/ 2416 h 9657"/>
              <a:gd name="connsiteX96-4259" fmla="*/ 1098 w 10000"/>
              <a:gd name="connsiteY96-4260" fmla="*/ 2416 h 9657"/>
              <a:gd name="connsiteX0-4261" fmla="*/ 1098 w 10000"/>
              <a:gd name="connsiteY0-4262" fmla="*/ 2274 h 9772"/>
              <a:gd name="connsiteX1-4263" fmla="*/ 1098 w 10000"/>
              <a:gd name="connsiteY1-4264" fmla="*/ 2857 h 9772"/>
              <a:gd name="connsiteX2-4265" fmla="*/ 1098 w 10000"/>
              <a:gd name="connsiteY2-4266" fmla="*/ 3335 h 9772"/>
              <a:gd name="connsiteX3-4267" fmla="*/ 1098 w 10000"/>
              <a:gd name="connsiteY3-4268" fmla="*/ 3814 h 9772"/>
              <a:gd name="connsiteX4-4269" fmla="*/ 1098 w 10000"/>
              <a:gd name="connsiteY4-4270" fmla="*/ 4295 h 9772"/>
              <a:gd name="connsiteX5-4271" fmla="*/ 1098 w 10000"/>
              <a:gd name="connsiteY5-4272" fmla="*/ 4774 h 9772"/>
              <a:gd name="connsiteX6-4273" fmla="*/ 1098 w 10000"/>
              <a:gd name="connsiteY6-4274" fmla="*/ 5132 h 9772"/>
              <a:gd name="connsiteX7-4275" fmla="*/ 1098 w 10000"/>
              <a:gd name="connsiteY7-4276" fmla="*/ 5492 h 9772"/>
              <a:gd name="connsiteX8-4277" fmla="*/ 1098 w 10000"/>
              <a:gd name="connsiteY8-4278" fmla="*/ 5715 h 9772"/>
              <a:gd name="connsiteX9-4279" fmla="*/ 938 w 10000"/>
              <a:gd name="connsiteY9-4280" fmla="*/ 6313 h 9772"/>
              <a:gd name="connsiteX10-4281" fmla="*/ 938 w 10000"/>
              <a:gd name="connsiteY10-4282" fmla="*/ 6794 h 9772"/>
              <a:gd name="connsiteX11-4283" fmla="*/ 1098 w 10000"/>
              <a:gd name="connsiteY11-4284" fmla="*/ 7152 h 9772"/>
              <a:gd name="connsiteX12-4285" fmla="*/ 1098 w 10000"/>
              <a:gd name="connsiteY12-4286" fmla="*/ 7512 h 9772"/>
              <a:gd name="connsiteX13-4287" fmla="*/ 1258 w 10000"/>
              <a:gd name="connsiteY13-4288" fmla="*/ 7871 h 9772"/>
              <a:gd name="connsiteX14-4289" fmla="*/ 1418 w 10000"/>
              <a:gd name="connsiteY14-4290" fmla="*/ 8230 h 9772"/>
              <a:gd name="connsiteX15-4291" fmla="*/ 1578 w 10000"/>
              <a:gd name="connsiteY15-4292" fmla="*/ 8455 h 9772"/>
              <a:gd name="connsiteX16-4293" fmla="*/ 1897 w 10000"/>
              <a:gd name="connsiteY16-4294" fmla="*/ 8575 h 9772"/>
              <a:gd name="connsiteX17-4295" fmla="*/ 2215 w 10000"/>
              <a:gd name="connsiteY17-4296" fmla="*/ 8695 h 9772"/>
              <a:gd name="connsiteX18-4297" fmla="*/ 2695 w 10000"/>
              <a:gd name="connsiteY18-4298" fmla="*/ 8813 h 9772"/>
              <a:gd name="connsiteX19-4299" fmla="*/ 3333 w 10000"/>
              <a:gd name="connsiteY19-4300" fmla="*/ 8934 h 9772"/>
              <a:gd name="connsiteX20-4301" fmla="*/ 3972 w 10000"/>
              <a:gd name="connsiteY20-4302" fmla="*/ 8934 h 9772"/>
              <a:gd name="connsiteX21-4303" fmla="*/ 4591 w 10000"/>
              <a:gd name="connsiteY21-4304" fmla="*/ 8934 h 9772"/>
              <a:gd name="connsiteX22-4305" fmla="*/ 5229 w 10000"/>
              <a:gd name="connsiteY22-4306" fmla="*/ 8934 h 9772"/>
              <a:gd name="connsiteX23-4307" fmla="*/ 5709 w 10000"/>
              <a:gd name="connsiteY23-4308" fmla="*/ 8934 h 9772"/>
              <a:gd name="connsiteX24-4309" fmla="*/ 6187 w 10000"/>
              <a:gd name="connsiteY24-4310" fmla="*/ 8813 h 9772"/>
              <a:gd name="connsiteX25-4311" fmla="*/ 6987 w 10000"/>
              <a:gd name="connsiteY25-4312" fmla="*/ 8695 h 9772"/>
              <a:gd name="connsiteX26-4313" fmla="*/ 7625 w 10000"/>
              <a:gd name="connsiteY26-4314" fmla="*/ 8575 h 9772"/>
              <a:gd name="connsiteX27-4315" fmla="*/ 7785 w 10000"/>
              <a:gd name="connsiteY27-4316" fmla="*/ 8455 h 9772"/>
              <a:gd name="connsiteX28-4317" fmla="*/ 7945 w 10000"/>
              <a:gd name="connsiteY28-4318" fmla="*/ 8350 h 9772"/>
              <a:gd name="connsiteX29-4319" fmla="*/ 8103 w 10000"/>
              <a:gd name="connsiteY29-4320" fmla="*/ 8230 h 9772"/>
              <a:gd name="connsiteX30-4321" fmla="*/ 8264 w 10000"/>
              <a:gd name="connsiteY30-4322" fmla="*/ 8111 h 9772"/>
              <a:gd name="connsiteX31-4323" fmla="*/ 8403 w 10000"/>
              <a:gd name="connsiteY31-4324" fmla="*/ 7631 h 9772"/>
              <a:gd name="connsiteX32-4325" fmla="*/ 8563 w 10000"/>
              <a:gd name="connsiteY32-4326" fmla="*/ 7152 h 9772"/>
              <a:gd name="connsiteX33-4327" fmla="*/ 8722 w 10000"/>
              <a:gd name="connsiteY33-4328" fmla="*/ 6913 h 9772"/>
              <a:gd name="connsiteX34-4329" fmla="*/ 8722 w 10000"/>
              <a:gd name="connsiteY34-4330" fmla="*/ 6675 h 9772"/>
              <a:gd name="connsiteX35-4331" fmla="*/ 8722 w 10000"/>
              <a:gd name="connsiteY35-4332" fmla="*/ 6433 h 9772"/>
              <a:gd name="connsiteX36-4333" fmla="*/ 8722 w 10000"/>
              <a:gd name="connsiteY36-4334" fmla="*/ 6313 h 9772"/>
              <a:gd name="connsiteX37-4335" fmla="*/ 8881 w 10000"/>
              <a:gd name="connsiteY37-4336" fmla="*/ 6195 h 9772"/>
              <a:gd name="connsiteX38-4337" fmla="*/ 8881 w 10000"/>
              <a:gd name="connsiteY38-4338" fmla="*/ 6075 h 9772"/>
              <a:gd name="connsiteX39-4339" fmla="*/ 8881 w 10000"/>
              <a:gd name="connsiteY39-4340" fmla="*/ 6075 h 9772"/>
              <a:gd name="connsiteX40-4341" fmla="*/ 9042 w 10000"/>
              <a:gd name="connsiteY40-4342" fmla="*/ 6075 h 9772"/>
              <a:gd name="connsiteX41-4343" fmla="*/ 9201 w 10000"/>
              <a:gd name="connsiteY41-4344" fmla="*/ 6075 h 9772"/>
              <a:gd name="connsiteX42-4345" fmla="*/ 9201 w 10000"/>
              <a:gd name="connsiteY42-4346" fmla="*/ 6195 h 9772"/>
              <a:gd name="connsiteX43-4347" fmla="*/ 9361 w 10000"/>
              <a:gd name="connsiteY43-4348" fmla="*/ 6313 h 9772"/>
              <a:gd name="connsiteX44-4349" fmla="*/ 9361 w 10000"/>
              <a:gd name="connsiteY44-4350" fmla="*/ 6556 h 9772"/>
              <a:gd name="connsiteX45-4351" fmla="*/ 9361 w 10000"/>
              <a:gd name="connsiteY45-4352" fmla="*/ 6675 h 9772"/>
              <a:gd name="connsiteX46-4353" fmla="*/ 9361 w 10000"/>
              <a:gd name="connsiteY46-4354" fmla="*/ 6913 h 9772"/>
              <a:gd name="connsiteX47-4355" fmla="*/ 9521 w 10000"/>
              <a:gd name="connsiteY47-4356" fmla="*/ 7392 h 9772"/>
              <a:gd name="connsiteX48-4357" fmla="*/ 9521 w 10000"/>
              <a:gd name="connsiteY48-4358" fmla="*/ 7751 h 9772"/>
              <a:gd name="connsiteX49-4359" fmla="*/ 9680 w 10000"/>
              <a:gd name="connsiteY49-4360" fmla="*/ 8111 h 9772"/>
              <a:gd name="connsiteX50-4361" fmla="*/ 9840 w 10000"/>
              <a:gd name="connsiteY50-4362" fmla="*/ 8350 h 9772"/>
              <a:gd name="connsiteX51-4363" fmla="*/ 10000 w 10000"/>
              <a:gd name="connsiteY51-4364" fmla="*/ 8575 h 9772"/>
              <a:gd name="connsiteX52-4365" fmla="*/ 10000 w 10000"/>
              <a:gd name="connsiteY52-4366" fmla="*/ 8813 h 9772"/>
              <a:gd name="connsiteX53-4367" fmla="*/ 9840 w 10000"/>
              <a:gd name="connsiteY53-4368" fmla="*/ 9054 h 9772"/>
              <a:gd name="connsiteX54-4369" fmla="*/ 9521 w 10000"/>
              <a:gd name="connsiteY54-4370" fmla="*/ 9173 h 9772"/>
              <a:gd name="connsiteX55-4371" fmla="*/ 9201 w 10000"/>
              <a:gd name="connsiteY55-4372" fmla="*/ 9292 h 9772"/>
              <a:gd name="connsiteX56-4373" fmla="*/ 8722 w 10000"/>
              <a:gd name="connsiteY56-4374" fmla="*/ 9414 h 9772"/>
              <a:gd name="connsiteX57-4375" fmla="*/ 8264 w 10000"/>
              <a:gd name="connsiteY57-4376" fmla="*/ 9534 h 9772"/>
              <a:gd name="connsiteX58-4377" fmla="*/ 7785 w 10000"/>
              <a:gd name="connsiteY58-4378" fmla="*/ 9653 h 9772"/>
              <a:gd name="connsiteX59-4379" fmla="*/ 7145 w 10000"/>
              <a:gd name="connsiteY59-4380" fmla="*/ 9653 h 9772"/>
              <a:gd name="connsiteX60-4381" fmla="*/ 6347 w 10000"/>
              <a:gd name="connsiteY60-4382" fmla="*/ 9772 h 9772"/>
              <a:gd name="connsiteX61-4383" fmla="*/ 5548 w 10000"/>
              <a:gd name="connsiteY61-4384" fmla="*/ 9772 h 9772"/>
              <a:gd name="connsiteX62-4385" fmla="*/ 4591 w 10000"/>
              <a:gd name="connsiteY62-4386" fmla="*/ 9772 h 9772"/>
              <a:gd name="connsiteX63-4387" fmla="*/ 3812 w 10000"/>
              <a:gd name="connsiteY63-4388" fmla="*/ 9772 h 9772"/>
              <a:gd name="connsiteX64-4389" fmla="*/ 3013 w 10000"/>
              <a:gd name="connsiteY64-4390" fmla="*/ 9653 h 9772"/>
              <a:gd name="connsiteX65-4391" fmla="*/ 2375 w 10000"/>
              <a:gd name="connsiteY65-4392" fmla="*/ 9653 h 9772"/>
              <a:gd name="connsiteX66-4393" fmla="*/ 1897 w 10000"/>
              <a:gd name="connsiteY66-4394" fmla="*/ 9534 h 9772"/>
              <a:gd name="connsiteX67-4395" fmla="*/ 1418 w 10000"/>
              <a:gd name="connsiteY67-4396" fmla="*/ 9292 h 9772"/>
              <a:gd name="connsiteX68-4397" fmla="*/ 938 w 10000"/>
              <a:gd name="connsiteY68-4398" fmla="*/ 9173 h 9772"/>
              <a:gd name="connsiteX69-4399" fmla="*/ 639 w 10000"/>
              <a:gd name="connsiteY69-4400" fmla="*/ 8934 h 9772"/>
              <a:gd name="connsiteX70-4401" fmla="*/ 479 w 10000"/>
              <a:gd name="connsiteY70-4402" fmla="*/ 8575 h 9772"/>
              <a:gd name="connsiteX71-4403" fmla="*/ 319 w 10000"/>
              <a:gd name="connsiteY71-4404" fmla="*/ 8230 h 9772"/>
              <a:gd name="connsiteX72-4405" fmla="*/ 161 w 10000"/>
              <a:gd name="connsiteY72-4406" fmla="*/ 7751 h 9772"/>
              <a:gd name="connsiteX73-4407" fmla="*/ 161 w 10000"/>
              <a:gd name="connsiteY73-4408" fmla="*/ 7273 h 9772"/>
              <a:gd name="connsiteX74-4409" fmla="*/ 161 w 10000"/>
              <a:gd name="connsiteY74-4410" fmla="*/ 6675 h 9772"/>
              <a:gd name="connsiteX75-4411" fmla="*/ 161 w 10000"/>
              <a:gd name="connsiteY75-4412" fmla="*/ 5956 h 9772"/>
              <a:gd name="connsiteX76-4413" fmla="*/ 161 w 10000"/>
              <a:gd name="connsiteY76-4414" fmla="*/ 5132 h 9772"/>
              <a:gd name="connsiteX77-4415" fmla="*/ 161 w 10000"/>
              <a:gd name="connsiteY77-4416" fmla="*/ 4656 h 9772"/>
              <a:gd name="connsiteX78-4417" fmla="*/ 161 w 10000"/>
              <a:gd name="connsiteY78-4418" fmla="*/ 4174 h 9772"/>
              <a:gd name="connsiteX79-4419" fmla="*/ 161 w 10000"/>
              <a:gd name="connsiteY79-4420" fmla="*/ 3697 h 9772"/>
              <a:gd name="connsiteX80-4421" fmla="*/ 161 w 10000"/>
              <a:gd name="connsiteY80-4422" fmla="*/ 3217 h 9772"/>
              <a:gd name="connsiteX81-4423" fmla="*/ 161 w 10000"/>
              <a:gd name="connsiteY81-4424" fmla="*/ 2632 h 9772"/>
              <a:gd name="connsiteX82-4425" fmla="*/ 161 w 10000"/>
              <a:gd name="connsiteY82-4426" fmla="*/ 2154 h 9772"/>
              <a:gd name="connsiteX83-4427" fmla="*/ 161 w 10000"/>
              <a:gd name="connsiteY83-4428" fmla="*/ 1795 h 9772"/>
              <a:gd name="connsiteX84-4429" fmla="*/ 161 w 10000"/>
              <a:gd name="connsiteY84-4430" fmla="*/ 1315 h 9772"/>
              <a:gd name="connsiteX85-4431" fmla="*/ 161 w 10000"/>
              <a:gd name="connsiteY85-4432" fmla="*/ 959 h 9772"/>
              <a:gd name="connsiteX86-4433" fmla="*/ 0 w 10000"/>
              <a:gd name="connsiteY86-4434" fmla="*/ 597 h 9772"/>
              <a:gd name="connsiteX87-4435" fmla="*/ 0 w 10000"/>
              <a:gd name="connsiteY87-4436" fmla="*/ 357 h 9772"/>
              <a:gd name="connsiteX88-4437" fmla="*/ 0 w 10000"/>
              <a:gd name="connsiteY88-4438" fmla="*/ 0 h 9772"/>
              <a:gd name="connsiteX89-4439" fmla="*/ 1258 w 10000"/>
              <a:gd name="connsiteY89-4440" fmla="*/ 0 h 9772"/>
              <a:gd name="connsiteX90-4441" fmla="*/ 1258 w 10000"/>
              <a:gd name="connsiteY90-4442" fmla="*/ 238 h 9772"/>
              <a:gd name="connsiteX91-4443" fmla="*/ 1258 w 10000"/>
              <a:gd name="connsiteY91-4444" fmla="*/ 597 h 9772"/>
              <a:gd name="connsiteX92-4445" fmla="*/ 1258 w 10000"/>
              <a:gd name="connsiteY92-4446" fmla="*/ 1077 h 9772"/>
              <a:gd name="connsiteX93-4447" fmla="*/ 1098 w 10000"/>
              <a:gd name="connsiteY93-4448" fmla="*/ 1675 h 9772"/>
              <a:gd name="connsiteX94-4449" fmla="*/ 1098 w 10000"/>
              <a:gd name="connsiteY94-4450" fmla="*/ 2274 h 9772"/>
              <a:gd name="connsiteX95-4451" fmla="*/ 1098 w 10000"/>
              <a:gd name="connsiteY95-4452" fmla="*/ 2274 h 9772"/>
              <a:gd name="connsiteX0-4453" fmla="*/ 1098 w 10000"/>
              <a:gd name="connsiteY0-4454" fmla="*/ 2327 h 10000"/>
              <a:gd name="connsiteX1-4455" fmla="*/ 1098 w 10000"/>
              <a:gd name="connsiteY1-4456" fmla="*/ 2924 h 10000"/>
              <a:gd name="connsiteX2-4457" fmla="*/ 1098 w 10000"/>
              <a:gd name="connsiteY2-4458" fmla="*/ 3413 h 10000"/>
              <a:gd name="connsiteX3-4459" fmla="*/ 1098 w 10000"/>
              <a:gd name="connsiteY3-4460" fmla="*/ 3903 h 10000"/>
              <a:gd name="connsiteX4-4461" fmla="*/ 1098 w 10000"/>
              <a:gd name="connsiteY4-4462" fmla="*/ 4395 h 10000"/>
              <a:gd name="connsiteX5-4463" fmla="*/ 1098 w 10000"/>
              <a:gd name="connsiteY5-4464" fmla="*/ 4885 h 10000"/>
              <a:gd name="connsiteX6-4465" fmla="*/ 1098 w 10000"/>
              <a:gd name="connsiteY6-4466" fmla="*/ 5252 h 10000"/>
              <a:gd name="connsiteX7-4467" fmla="*/ 1098 w 10000"/>
              <a:gd name="connsiteY7-4468" fmla="*/ 5620 h 10000"/>
              <a:gd name="connsiteX8-4469" fmla="*/ 1098 w 10000"/>
              <a:gd name="connsiteY8-4470" fmla="*/ 5848 h 10000"/>
              <a:gd name="connsiteX9-4471" fmla="*/ 938 w 10000"/>
              <a:gd name="connsiteY9-4472" fmla="*/ 6460 h 10000"/>
              <a:gd name="connsiteX10-4473" fmla="*/ 938 w 10000"/>
              <a:gd name="connsiteY10-4474" fmla="*/ 6953 h 10000"/>
              <a:gd name="connsiteX11-4475" fmla="*/ 1098 w 10000"/>
              <a:gd name="connsiteY11-4476" fmla="*/ 7319 h 10000"/>
              <a:gd name="connsiteX12-4477" fmla="*/ 1098 w 10000"/>
              <a:gd name="connsiteY12-4478" fmla="*/ 7687 h 10000"/>
              <a:gd name="connsiteX13-4479" fmla="*/ 1258 w 10000"/>
              <a:gd name="connsiteY13-4480" fmla="*/ 8055 h 10000"/>
              <a:gd name="connsiteX14-4481" fmla="*/ 1418 w 10000"/>
              <a:gd name="connsiteY14-4482" fmla="*/ 8422 h 10000"/>
              <a:gd name="connsiteX15-4483" fmla="*/ 1578 w 10000"/>
              <a:gd name="connsiteY15-4484" fmla="*/ 8652 h 10000"/>
              <a:gd name="connsiteX16-4485" fmla="*/ 1897 w 10000"/>
              <a:gd name="connsiteY16-4486" fmla="*/ 8775 h 10000"/>
              <a:gd name="connsiteX17-4487" fmla="*/ 2215 w 10000"/>
              <a:gd name="connsiteY17-4488" fmla="*/ 8898 h 10000"/>
              <a:gd name="connsiteX18-4489" fmla="*/ 2695 w 10000"/>
              <a:gd name="connsiteY18-4490" fmla="*/ 9019 h 10000"/>
              <a:gd name="connsiteX19-4491" fmla="*/ 3333 w 10000"/>
              <a:gd name="connsiteY19-4492" fmla="*/ 9142 h 10000"/>
              <a:gd name="connsiteX20-4493" fmla="*/ 3972 w 10000"/>
              <a:gd name="connsiteY20-4494" fmla="*/ 9142 h 10000"/>
              <a:gd name="connsiteX21-4495" fmla="*/ 4591 w 10000"/>
              <a:gd name="connsiteY21-4496" fmla="*/ 9142 h 10000"/>
              <a:gd name="connsiteX22-4497" fmla="*/ 5229 w 10000"/>
              <a:gd name="connsiteY22-4498" fmla="*/ 9142 h 10000"/>
              <a:gd name="connsiteX23-4499" fmla="*/ 5709 w 10000"/>
              <a:gd name="connsiteY23-4500" fmla="*/ 9142 h 10000"/>
              <a:gd name="connsiteX24-4501" fmla="*/ 6187 w 10000"/>
              <a:gd name="connsiteY24-4502" fmla="*/ 9019 h 10000"/>
              <a:gd name="connsiteX25-4503" fmla="*/ 6987 w 10000"/>
              <a:gd name="connsiteY25-4504" fmla="*/ 8898 h 10000"/>
              <a:gd name="connsiteX26-4505" fmla="*/ 7625 w 10000"/>
              <a:gd name="connsiteY26-4506" fmla="*/ 8775 h 10000"/>
              <a:gd name="connsiteX27-4507" fmla="*/ 7785 w 10000"/>
              <a:gd name="connsiteY27-4508" fmla="*/ 8652 h 10000"/>
              <a:gd name="connsiteX28-4509" fmla="*/ 7945 w 10000"/>
              <a:gd name="connsiteY28-4510" fmla="*/ 8545 h 10000"/>
              <a:gd name="connsiteX29-4511" fmla="*/ 8103 w 10000"/>
              <a:gd name="connsiteY29-4512" fmla="*/ 8422 h 10000"/>
              <a:gd name="connsiteX30-4513" fmla="*/ 8264 w 10000"/>
              <a:gd name="connsiteY30-4514" fmla="*/ 8300 h 10000"/>
              <a:gd name="connsiteX31-4515" fmla="*/ 8403 w 10000"/>
              <a:gd name="connsiteY31-4516" fmla="*/ 7809 h 10000"/>
              <a:gd name="connsiteX32-4517" fmla="*/ 8563 w 10000"/>
              <a:gd name="connsiteY32-4518" fmla="*/ 7319 h 10000"/>
              <a:gd name="connsiteX33-4519" fmla="*/ 8722 w 10000"/>
              <a:gd name="connsiteY33-4520" fmla="*/ 7074 h 10000"/>
              <a:gd name="connsiteX34-4521" fmla="*/ 8722 w 10000"/>
              <a:gd name="connsiteY34-4522" fmla="*/ 6831 h 10000"/>
              <a:gd name="connsiteX35-4523" fmla="*/ 8722 w 10000"/>
              <a:gd name="connsiteY35-4524" fmla="*/ 6583 h 10000"/>
              <a:gd name="connsiteX36-4525" fmla="*/ 8722 w 10000"/>
              <a:gd name="connsiteY36-4526" fmla="*/ 6460 h 10000"/>
              <a:gd name="connsiteX37-4527" fmla="*/ 8881 w 10000"/>
              <a:gd name="connsiteY37-4528" fmla="*/ 6340 h 10000"/>
              <a:gd name="connsiteX38-4529" fmla="*/ 8881 w 10000"/>
              <a:gd name="connsiteY38-4530" fmla="*/ 6217 h 10000"/>
              <a:gd name="connsiteX39-4531" fmla="*/ 8881 w 10000"/>
              <a:gd name="connsiteY39-4532" fmla="*/ 6217 h 10000"/>
              <a:gd name="connsiteX40-4533" fmla="*/ 9042 w 10000"/>
              <a:gd name="connsiteY40-4534" fmla="*/ 6217 h 10000"/>
              <a:gd name="connsiteX41-4535" fmla="*/ 9201 w 10000"/>
              <a:gd name="connsiteY41-4536" fmla="*/ 6217 h 10000"/>
              <a:gd name="connsiteX42-4537" fmla="*/ 9201 w 10000"/>
              <a:gd name="connsiteY42-4538" fmla="*/ 6340 h 10000"/>
              <a:gd name="connsiteX43-4539" fmla="*/ 9361 w 10000"/>
              <a:gd name="connsiteY43-4540" fmla="*/ 6460 h 10000"/>
              <a:gd name="connsiteX44-4541" fmla="*/ 9361 w 10000"/>
              <a:gd name="connsiteY44-4542" fmla="*/ 6709 h 10000"/>
              <a:gd name="connsiteX45-4543" fmla="*/ 9361 w 10000"/>
              <a:gd name="connsiteY45-4544" fmla="*/ 6831 h 10000"/>
              <a:gd name="connsiteX46-4545" fmla="*/ 9361 w 10000"/>
              <a:gd name="connsiteY46-4546" fmla="*/ 7074 h 10000"/>
              <a:gd name="connsiteX47-4547" fmla="*/ 9521 w 10000"/>
              <a:gd name="connsiteY47-4548" fmla="*/ 7564 h 10000"/>
              <a:gd name="connsiteX48-4549" fmla="*/ 9521 w 10000"/>
              <a:gd name="connsiteY48-4550" fmla="*/ 7932 h 10000"/>
              <a:gd name="connsiteX49-4551" fmla="*/ 9680 w 10000"/>
              <a:gd name="connsiteY49-4552" fmla="*/ 8300 h 10000"/>
              <a:gd name="connsiteX50-4553" fmla="*/ 9840 w 10000"/>
              <a:gd name="connsiteY50-4554" fmla="*/ 8545 h 10000"/>
              <a:gd name="connsiteX51-4555" fmla="*/ 10000 w 10000"/>
              <a:gd name="connsiteY51-4556" fmla="*/ 8775 h 10000"/>
              <a:gd name="connsiteX52-4557" fmla="*/ 10000 w 10000"/>
              <a:gd name="connsiteY52-4558" fmla="*/ 9019 h 10000"/>
              <a:gd name="connsiteX53-4559" fmla="*/ 9840 w 10000"/>
              <a:gd name="connsiteY53-4560" fmla="*/ 9265 h 10000"/>
              <a:gd name="connsiteX54-4561" fmla="*/ 9521 w 10000"/>
              <a:gd name="connsiteY54-4562" fmla="*/ 9387 h 10000"/>
              <a:gd name="connsiteX55-4563" fmla="*/ 9201 w 10000"/>
              <a:gd name="connsiteY55-4564" fmla="*/ 9509 h 10000"/>
              <a:gd name="connsiteX56-4565" fmla="*/ 8722 w 10000"/>
              <a:gd name="connsiteY56-4566" fmla="*/ 9634 h 10000"/>
              <a:gd name="connsiteX57-4567" fmla="*/ 8264 w 10000"/>
              <a:gd name="connsiteY57-4568" fmla="*/ 9756 h 10000"/>
              <a:gd name="connsiteX58-4569" fmla="*/ 7785 w 10000"/>
              <a:gd name="connsiteY58-4570" fmla="*/ 9878 h 10000"/>
              <a:gd name="connsiteX59-4571" fmla="*/ 7145 w 10000"/>
              <a:gd name="connsiteY59-4572" fmla="*/ 9878 h 10000"/>
              <a:gd name="connsiteX60-4573" fmla="*/ 6347 w 10000"/>
              <a:gd name="connsiteY60-4574" fmla="*/ 10000 h 10000"/>
              <a:gd name="connsiteX61-4575" fmla="*/ 5548 w 10000"/>
              <a:gd name="connsiteY61-4576" fmla="*/ 10000 h 10000"/>
              <a:gd name="connsiteX62-4577" fmla="*/ 4591 w 10000"/>
              <a:gd name="connsiteY62-4578" fmla="*/ 10000 h 10000"/>
              <a:gd name="connsiteX63-4579" fmla="*/ 3812 w 10000"/>
              <a:gd name="connsiteY63-4580" fmla="*/ 10000 h 10000"/>
              <a:gd name="connsiteX64-4581" fmla="*/ 3013 w 10000"/>
              <a:gd name="connsiteY64-4582" fmla="*/ 9878 h 10000"/>
              <a:gd name="connsiteX65-4583" fmla="*/ 2375 w 10000"/>
              <a:gd name="connsiteY65-4584" fmla="*/ 9878 h 10000"/>
              <a:gd name="connsiteX66-4585" fmla="*/ 1897 w 10000"/>
              <a:gd name="connsiteY66-4586" fmla="*/ 9756 h 10000"/>
              <a:gd name="connsiteX67-4587" fmla="*/ 1418 w 10000"/>
              <a:gd name="connsiteY67-4588" fmla="*/ 9509 h 10000"/>
              <a:gd name="connsiteX68-4589" fmla="*/ 938 w 10000"/>
              <a:gd name="connsiteY68-4590" fmla="*/ 9387 h 10000"/>
              <a:gd name="connsiteX69-4591" fmla="*/ 639 w 10000"/>
              <a:gd name="connsiteY69-4592" fmla="*/ 9142 h 10000"/>
              <a:gd name="connsiteX70-4593" fmla="*/ 479 w 10000"/>
              <a:gd name="connsiteY70-4594" fmla="*/ 8775 h 10000"/>
              <a:gd name="connsiteX71-4595" fmla="*/ 319 w 10000"/>
              <a:gd name="connsiteY71-4596" fmla="*/ 8422 h 10000"/>
              <a:gd name="connsiteX72-4597" fmla="*/ 161 w 10000"/>
              <a:gd name="connsiteY72-4598" fmla="*/ 7932 h 10000"/>
              <a:gd name="connsiteX73-4599" fmla="*/ 161 w 10000"/>
              <a:gd name="connsiteY73-4600" fmla="*/ 7443 h 10000"/>
              <a:gd name="connsiteX74-4601" fmla="*/ 161 w 10000"/>
              <a:gd name="connsiteY74-4602" fmla="*/ 6831 h 10000"/>
              <a:gd name="connsiteX75-4603" fmla="*/ 161 w 10000"/>
              <a:gd name="connsiteY75-4604" fmla="*/ 6095 h 10000"/>
              <a:gd name="connsiteX76-4605" fmla="*/ 161 w 10000"/>
              <a:gd name="connsiteY76-4606" fmla="*/ 5252 h 10000"/>
              <a:gd name="connsiteX77-4607" fmla="*/ 161 w 10000"/>
              <a:gd name="connsiteY77-4608" fmla="*/ 4765 h 10000"/>
              <a:gd name="connsiteX78-4609" fmla="*/ 161 w 10000"/>
              <a:gd name="connsiteY78-4610" fmla="*/ 4271 h 10000"/>
              <a:gd name="connsiteX79-4611" fmla="*/ 161 w 10000"/>
              <a:gd name="connsiteY79-4612" fmla="*/ 3783 h 10000"/>
              <a:gd name="connsiteX80-4613" fmla="*/ 161 w 10000"/>
              <a:gd name="connsiteY80-4614" fmla="*/ 3292 h 10000"/>
              <a:gd name="connsiteX81-4615" fmla="*/ 161 w 10000"/>
              <a:gd name="connsiteY81-4616" fmla="*/ 2693 h 10000"/>
              <a:gd name="connsiteX82-4617" fmla="*/ 161 w 10000"/>
              <a:gd name="connsiteY82-4618" fmla="*/ 2204 h 10000"/>
              <a:gd name="connsiteX83-4619" fmla="*/ 161 w 10000"/>
              <a:gd name="connsiteY83-4620" fmla="*/ 1837 h 10000"/>
              <a:gd name="connsiteX84-4621" fmla="*/ 161 w 10000"/>
              <a:gd name="connsiteY84-4622" fmla="*/ 1346 h 10000"/>
              <a:gd name="connsiteX85-4623" fmla="*/ 161 w 10000"/>
              <a:gd name="connsiteY85-4624" fmla="*/ 981 h 10000"/>
              <a:gd name="connsiteX86-4625" fmla="*/ 0 w 10000"/>
              <a:gd name="connsiteY86-4626" fmla="*/ 611 h 10000"/>
              <a:gd name="connsiteX87-4627" fmla="*/ 0 w 10000"/>
              <a:gd name="connsiteY87-4628" fmla="*/ 365 h 10000"/>
              <a:gd name="connsiteX88-4629" fmla="*/ 1258 w 10000"/>
              <a:gd name="connsiteY88-4630" fmla="*/ 0 h 10000"/>
              <a:gd name="connsiteX89-4631" fmla="*/ 1258 w 10000"/>
              <a:gd name="connsiteY89-4632" fmla="*/ 244 h 10000"/>
              <a:gd name="connsiteX90-4633" fmla="*/ 1258 w 10000"/>
              <a:gd name="connsiteY90-4634" fmla="*/ 611 h 10000"/>
              <a:gd name="connsiteX91-4635" fmla="*/ 1258 w 10000"/>
              <a:gd name="connsiteY91-4636" fmla="*/ 1102 h 10000"/>
              <a:gd name="connsiteX92-4637" fmla="*/ 1098 w 10000"/>
              <a:gd name="connsiteY92-4638" fmla="*/ 1714 h 10000"/>
              <a:gd name="connsiteX93-4639" fmla="*/ 1098 w 10000"/>
              <a:gd name="connsiteY93-4640" fmla="*/ 2327 h 10000"/>
              <a:gd name="connsiteX94-4641" fmla="*/ 1098 w 10000"/>
              <a:gd name="connsiteY94-4642" fmla="*/ 2327 h 10000"/>
              <a:gd name="connsiteX0-4643" fmla="*/ 1098 w 10000"/>
              <a:gd name="connsiteY0-4644" fmla="*/ 2327 h 10000"/>
              <a:gd name="connsiteX1-4645" fmla="*/ 1098 w 10000"/>
              <a:gd name="connsiteY1-4646" fmla="*/ 2924 h 10000"/>
              <a:gd name="connsiteX2-4647" fmla="*/ 1098 w 10000"/>
              <a:gd name="connsiteY2-4648" fmla="*/ 3413 h 10000"/>
              <a:gd name="connsiteX3-4649" fmla="*/ 1098 w 10000"/>
              <a:gd name="connsiteY3-4650" fmla="*/ 3903 h 10000"/>
              <a:gd name="connsiteX4-4651" fmla="*/ 1098 w 10000"/>
              <a:gd name="connsiteY4-4652" fmla="*/ 4395 h 10000"/>
              <a:gd name="connsiteX5-4653" fmla="*/ 1098 w 10000"/>
              <a:gd name="connsiteY5-4654" fmla="*/ 4885 h 10000"/>
              <a:gd name="connsiteX6-4655" fmla="*/ 1098 w 10000"/>
              <a:gd name="connsiteY6-4656" fmla="*/ 5252 h 10000"/>
              <a:gd name="connsiteX7-4657" fmla="*/ 1098 w 10000"/>
              <a:gd name="connsiteY7-4658" fmla="*/ 5620 h 10000"/>
              <a:gd name="connsiteX8-4659" fmla="*/ 1098 w 10000"/>
              <a:gd name="connsiteY8-4660" fmla="*/ 5848 h 10000"/>
              <a:gd name="connsiteX9-4661" fmla="*/ 938 w 10000"/>
              <a:gd name="connsiteY9-4662" fmla="*/ 6460 h 10000"/>
              <a:gd name="connsiteX10-4663" fmla="*/ 938 w 10000"/>
              <a:gd name="connsiteY10-4664" fmla="*/ 6953 h 10000"/>
              <a:gd name="connsiteX11-4665" fmla="*/ 1098 w 10000"/>
              <a:gd name="connsiteY11-4666" fmla="*/ 7319 h 10000"/>
              <a:gd name="connsiteX12-4667" fmla="*/ 1098 w 10000"/>
              <a:gd name="connsiteY12-4668" fmla="*/ 7687 h 10000"/>
              <a:gd name="connsiteX13-4669" fmla="*/ 1258 w 10000"/>
              <a:gd name="connsiteY13-4670" fmla="*/ 8055 h 10000"/>
              <a:gd name="connsiteX14-4671" fmla="*/ 1418 w 10000"/>
              <a:gd name="connsiteY14-4672" fmla="*/ 8422 h 10000"/>
              <a:gd name="connsiteX15-4673" fmla="*/ 1578 w 10000"/>
              <a:gd name="connsiteY15-4674" fmla="*/ 8652 h 10000"/>
              <a:gd name="connsiteX16-4675" fmla="*/ 1897 w 10000"/>
              <a:gd name="connsiteY16-4676" fmla="*/ 8775 h 10000"/>
              <a:gd name="connsiteX17-4677" fmla="*/ 2215 w 10000"/>
              <a:gd name="connsiteY17-4678" fmla="*/ 8898 h 10000"/>
              <a:gd name="connsiteX18-4679" fmla="*/ 2695 w 10000"/>
              <a:gd name="connsiteY18-4680" fmla="*/ 9019 h 10000"/>
              <a:gd name="connsiteX19-4681" fmla="*/ 3333 w 10000"/>
              <a:gd name="connsiteY19-4682" fmla="*/ 9142 h 10000"/>
              <a:gd name="connsiteX20-4683" fmla="*/ 3972 w 10000"/>
              <a:gd name="connsiteY20-4684" fmla="*/ 9142 h 10000"/>
              <a:gd name="connsiteX21-4685" fmla="*/ 4591 w 10000"/>
              <a:gd name="connsiteY21-4686" fmla="*/ 9142 h 10000"/>
              <a:gd name="connsiteX22-4687" fmla="*/ 5229 w 10000"/>
              <a:gd name="connsiteY22-4688" fmla="*/ 9142 h 10000"/>
              <a:gd name="connsiteX23-4689" fmla="*/ 5709 w 10000"/>
              <a:gd name="connsiteY23-4690" fmla="*/ 9142 h 10000"/>
              <a:gd name="connsiteX24-4691" fmla="*/ 6187 w 10000"/>
              <a:gd name="connsiteY24-4692" fmla="*/ 9019 h 10000"/>
              <a:gd name="connsiteX25-4693" fmla="*/ 6987 w 10000"/>
              <a:gd name="connsiteY25-4694" fmla="*/ 8898 h 10000"/>
              <a:gd name="connsiteX26-4695" fmla="*/ 7625 w 10000"/>
              <a:gd name="connsiteY26-4696" fmla="*/ 8775 h 10000"/>
              <a:gd name="connsiteX27-4697" fmla="*/ 7785 w 10000"/>
              <a:gd name="connsiteY27-4698" fmla="*/ 8652 h 10000"/>
              <a:gd name="connsiteX28-4699" fmla="*/ 7945 w 10000"/>
              <a:gd name="connsiteY28-4700" fmla="*/ 8545 h 10000"/>
              <a:gd name="connsiteX29-4701" fmla="*/ 8103 w 10000"/>
              <a:gd name="connsiteY29-4702" fmla="*/ 8422 h 10000"/>
              <a:gd name="connsiteX30-4703" fmla="*/ 8264 w 10000"/>
              <a:gd name="connsiteY30-4704" fmla="*/ 8300 h 10000"/>
              <a:gd name="connsiteX31-4705" fmla="*/ 8403 w 10000"/>
              <a:gd name="connsiteY31-4706" fmla="*/ 7809 h 10000"/>
              <a:gd name="connsiteX32-4707" fmla="*/ 8563 w 10000"/>
              <a:gd name="connsiteY32-4708" fmla="*/ 7319 h 10000"/>
              <a:gd name="connsiteX33-4709" fmla="*/ 8722 w 10000"/>
              <a:gd name="connsiteY33-4710" fmla="*/ 7074 h 10000"/>
              <a:gd name="connsiteX34-4711" fmla="*/ 8722 w 10000"/>
              <a:gd name="connsiteY34-4712" fmla="*/ 6831 h 10000"/>
              <a:gd name="connsiteX35-4713" fmla="*/ 8722 w 10000"/>
              <a:gd name="connsiteY35-4714" fmla="*/ 6583 h 10000"/>
              <a:gd name="connsiteX36-4715" fmla="*/ 8722 w 10000"/>
              <a:gd name="connsiteY36-4716" fmla="*/ 6460 h 10000"/>
              <a:gd name="connsiteX37-4717" fmla="*/ 8881 w 10000"/>
              <a:gd name="connsiteY37-4718" fmla="*/ 6340 h 10000"/>
              <a:gd name="connsiteX38-4719" fmla="*/ 8881 w 10000"/>
              <a:gd name="connsiteY38-4720" fmla="*/ 6217 h 10000"/>
              <a:gd name="connsiteX39-4721" fmla="*/ 8881 w 10000"/>
              <a:gd name="connsiteY39-4722" fmla="*/ 6217 h 10000"/>
              <a:gd name="connsiteX40-4723" fmla="*/ 9042 w 10000"/>
              <a:gd name="connsiteY40-4724" fmla="*/ 6217 h 10000"/>
              <a:gd name="connsiteX41-4725" fmla="*/ 9201 w 10000"/>
              <a:gd name="connsiteY41-4726" fmla="*/ 6217 h 10000"/>
              <a:gd name="connsiteX42-4727" fmla="*/ 9201 w 10000"/>
              <a:gd name="connsiteY42-4728" fmla="*/ 6340 h 10000"/>
              <a:gd name="connsiteX43-4729" fmla="*/ 9361 w 10000"/>
              <a:gd name="connsiteY43-4730" fmla="*/ 6460 h 10000"/>
              <a:gd name="connsiteX44-4731" fmla="*/ 9361 w 10000"/>
              <a:gd name="connsiteY44-4732" fmla="*/ 6709 h 10000"/>
              <a:gd name="connsiteX45-4733" fmla="*/ 9361 w 10000"/>
              <a:gd name="connsiteY45-4734" fmla="*/ 6831 h 10000"/>
              <a:gd name="connsiteX46-4735" fmla="*/ 9361 w 10000"/>
              <a:gd name="connsiteY46-4736" fmla="*/ 7074 h 10000"/>
              <a:gd name="connsiteX47-4737" fmla="*/ 9521 w 10000"/>
              <a:gd name="connsiteY47-4738" fmla="*/ 7564 h 10000"/>
              <a:gd name="connsiteX48-4739" fmla="*/ 9521 w 10000"/>
              <a:gd name="connsiteY48-4740" fmla="*/ 7932 h 10000"/>
              <a:gd name="connsiteX49-4741" fmla="*/ 9680 w 10000"/>
              <a:gd name="connsiteY49-4742" fmla="*/ 8300 h 10000"/>
              <a:gd name="connsiteX50-4743" fmla="*/ 9840 w 10000"/>
              <a:gd name="connsiteY50-4744" fmla="*/ 8545 h 10000"/>
              <a:gd name="connsiteX51-4745" fmla="*/ 10000 w 10000"/>
              <a:gd name="connsiteY51-4746" fmla="*/ 8775 h 10000"/>
              <a:gd name="connsiteX52-4747" fmla="*/ 10000 w 10000"/>
              <a:gd name="connsiteY52-4748" fmla="*/ 9019 h 10000"/>
              <a:gd name="connsiteX53-4749" fmla="*/ 9840 w 10000"/>
              <a:gd name="connsiteY53-4750" fmla="*/ 9265 h 10000"/>
              <a:gd name="connsiteX54-4751" fmla="*/ 9521 w 10000"/>
              <a:gd name="connsiteY54-4752" fmla="*/ 9387 h 10000"/>
              <a:gd name="connsiteX55-4753" fmla="*/ 9201 w 10000"/>
              <a:gd name="connsiteY55-4754" fmla="*/ 9509 h 10000"/>
              <a:gd name="connsiteX56-4755" fmla="*/ 8722 w 10000"/>
              <a:gd name="connsiteY56-4756" fmla="*/ 9634 h 10000"/>
              <a:gd name="connsiteX57-4757" fmla="*/ 8264 w 10000"/>
              <a:gd name="connsiteY57-4758" fmla="*/ 9756 h 10000"/>
              <a:gd name="connsiteX58-4759" fmla="*/ 7785 w 10000"/>
              <a:gd name="connsiteY58-4760" fmla="*/ 9878 h 10000"/>
              <a:gd name="connsiteX59-4761" fmla="*/ 7145 w 10000"/>
              <a:gd name="connsiteY59-4762" fmla="*/ 9878 h 10000"/>
              <a:gd name="connsiteX60-4763" fmla="*/ 6347 w 10000"/>
              <a:gd name="connsiteY60-4764" fmla="*/ 10000 h 10000"/>
              <a:gd name="connsiteX61-4765" fmla="*/ 5548 w 10000"/>
              <a:gd name="connsiteY61-4766" fmla="*/ 10000 h 10000"/>
              <a:gd name="connsiteX62-4767" fmla="*/ 4591 w 10000"/>
              <a:gd name="connsiteY62-4768" fmla="*/ 10000 h 10000"/>
              <a:gd name="connsiteX63-4769" fmla="*/ 3812 w 10000"/>
              <a:gd name="connsiteY63-4770" fmla="*/ 10000 h 10000"/>
              <a:gd name="connsiteX64-4771" fmla="*/ 3013 w 10000"/>
              <a:gd name="connsiteY64-4772" fmla="*/ 9878 h 10000"/>
              <a:gd name="connsiteX65-4773" fmla="*/ 2375 w 10000"/>
              <a:gd name="connsiteY65-4774" fmla="*/ 9878 h 10000"/>
              <a:gd name="connsiteX66-4775" fmla="*/ 1897 w 10000"/>
              <a:gd name="connsiteY66-4776" fmla="*/ 9756 h 10000"/>
              <a:gd name="connsiteX67-4777" fmla="*/ 1418 w 10000"/>
              <a:gd name="connsiteY67-4778" fmla="*/ 9509 h 10000"/>
              <a:gd name="connsiteX68-4779" fmla="*/ 938 w 10000"/>
              <a:gd name="connsiteY68-4780" fmla="*/ 9387 h 10000"/>
              <a:gd name="connsiteX69-4781" fmla="*/ 639 w 10000"/>
              <a:gd name="connsiteY69-4782" fmla="*/ 9142 h 10000"/>
              <a:gd name="connsiteX70-4783" fmla="*/ 479 w 10000"/>
              <a:gd name="connsiteY70-4784" fmla="*/ 8775 h 10000"/>
              <a:gd name="connsiteX71-4785" fmla="*/ 319 w 10000"/>
              <a:gd name="connsiteY71-4786" fmla="*/ 8422 h 10000"/>
              <a:gd name="connsiteX72-4787" fmla="*/ 161 w 10000"/>
              <a:gd name="connsiteY72-4788" fmla="*/ 7932 h 10000"/>
              <a:gd name="connsiteX73-4789" fmla="*/ 161 w 10000"/>
              <a:gd name="connsiteY73-4790" fmla="*/ 7443 h 10000"/>
              <a:gd name="connsiteX74-4791" fmla="*/ 161 w 10000"/>
              <a:gd name="connsiteY74-4792" fmla="*/ 6831 h 10000"/>
              <a:gd name="connsiteX75-4793" fmla="*/ 161 w 10000"/>
              <a:gd name="connsiteY75-4794" fmla="*/ 6095 h 10000"/>
              <a:gd name="connsiteX76-4795" fmla="*/ 161 w 10000"/>
              <a:gd name="connsiteY76-4796" fmla="*/ 5252 h 10000"/>
              <a:gd name="connsiteX77-4797" fmla="*/ 161 w 10000"/>
              <a:gd name="connsiteY77-4798" fmla="*/ 4765 h 10000"/>
              <a:gd name="connsiteX78-4799" fmla="*/ 161 w 10000"/>
              <a:gd name="connsiteY78-4800" fmla="*/ 4271 h 10000"/>
              <a:gd name="connsiteX79-4801" fmla="*/ 161 w 10000"/>
              <a:gd name="connsiteY79-4802" fmla="*/ 3783 h 10000"/>
              <a:gd name="connsiteX80-4803" fmla="*/ 161 w 10000"/>
              <a:gd name="connsiteY80-4804" fmla="*/ 3292 h 10000"/>
              <a:gd name="connsiteX81-4805" fmla="*/ 161 w 10000"/>
              <a:gd name="connsiteY81-4806" fmla="*/ 2693 h 10000"/>
              <a:gd name="connsiteX82-4807" fmla="*/ 161 w 10000"/>
              <a:gd name="connsiteY82-4808" fmla="*/ 2204 h 10000"/>
              <a:gd name="connsiteX83-4809" fmla="*/ 161 w 10000"/>
              <a:gd name="connsiteY83-4810" fmla="*/ 1837 h 10000"/>
              <a:gd name="connsiteX84-4811" fmla="*/ 161 w 10000"/>
              <a:gd name="connsiteY84-4812" fmla="*/ 1346 h 10000"/>
              <a:gd name="connsiteX85-4813" fmla="*/ 161 w 10000"/>
              <a:gd name="connsiteY85-4814" fmla="*/ 981 h 10000"/>
              <a:gd name="connsiteX86-4815" fmla="*/ 0 w 10000"/>
              <a:gd name="connsiteY86-4816" fmla="*/ 611 h 10000"/>
              <a:gd name="connsiteX87-4817" fmla="*/ 1258 w 10000"/>
              <a:gd name="connsiteY87-4818" fmla="*/ 0 h 10000"/>
              <a:gd name="connsiteX88-4819" fmla="*/ 1258 w 10000"/>
              <a:gd name="connsiteY88-4820" fmla="*/ 244 h 10000"/>
              <a:gd name="connsiteX89-4821" fmla="*/ 1258 w 10000"/>
              <a:gd name="connsiteY89-4822" fmla="*/ 611 h 10000"/>
              <a:gd name="connsiteX90-4823" fmla="*/ 1258 w 10000"/>
              <a:gd name="connsiteY90-4824" fmla="*/ 1102 h 10000"/>
              <a:gd name="connsiteX91-4825" fmla="*/ 1098 w 10000"/>
              <a:gd name="connsiteY91-4826" fmla="*/ 1714 h 10000"/>
              <a:gd name="connsiteX92-4827" fmla="*/ 1098 w 10000"/>
              <a:gd name="connsiteY92-4828" fmla="*/ 2327 h 10000"/>
              <a:gd name="connsiteX93-4829" fmla="*/ 1098 w 10000"/>
              <a:gd name="connsiteY93-4830" fmla="*/ 2327 h 10000"/>
              <a:gd name="connsiteX0-4831" fmla="*/ 1098 w 10000"/>
              <a:gd name="connsiteY0-4832" fmla="*/ 2083 h 9756"/>
              <a:gd name="connsiteX1-4833" fmla="*/ 1098 w 10000"/>
              <a:gd name="connsiteY1-4834" fmla="*/ 2680 h 9756"/>
              <a:gd name="connsiteX2-4835" fmla="*/ 1098 w 10000"/>
              <a:gd name="connsiteY2-4836" fmla="*/ 3169 h 9756"/>
              <a:gd name="connsiteX3-4837" fmla="*/ 1098 w 10000"/>
              <a:gd name="connsiteY3-4838" fmla="*/ 3659 h 9756"/>
              <a:gd name="connsiteX4-4839" fmla="*/ 1098 w 10000"/>
              <a:gd name="connsiteY4-4840" fmla="*/ 4151 h 9756"/>
              <a:gd name="connsiteX5-4841" fmla="*/ 1098 w 10000"/>
              <a:gd name="connsiteY5-4842" fmla="*/ 4641 h 9756"/>
              <a:gd name="connsiteX6-4843" fmla="*/ 1098 w 10000"/>
              <a:gd name="connsiteY6-4844" fmla="*/ 5008 h 9756"/>
              <a:gd name="connsiteX7-4845" fmla="*/ 1098 w 10000"/>
              <a:gd name="connsiteY7-4846" fmla="*/ 5376 h 9756"/>
              <a:gd name="connsiteX8-4847" fmla="*/ 1098 w 10000"/>
              <a:gd name="connsiteY8-4848" fmla="*/ 5604 h 9756"/>
              <a:gd name="connsiteX9-4849" fmla="*/ 938 w 10000"/>
              <a:gd name="connsiteY9-4850" fmla="*/ 6216 h 9756"/>
              <a:gd name="connsiteX10-4851" fmla="*/ 938 w 10000"/>
              <a:gd name="connsiteY10-4852" fmla="*/ 6709 h 9756"/>
              <a:gd name="connsiteX11-4853" fmla="*/ 1098 w 10000"/>
              <a:gd name="connsiteY11-4854" fmla="*/ 7075 h 9756"/>
              <a:gd name="connsiteX12-4855" fmla="*/ 1098 w 10000"/>
              <a:gd name="connsiteY12-4856" fmla="*/ 7443 h 9756"/>
              <a:gd name="connsiteX13-4857" fmla="*/ 1258 w 10000"/>
              <a:gd name="connsiteY13-4858" fmla="*/ 7811 h 9756"/>
              <a:gd name="connsiteX14-4859" fmla="*/ 1418 w 10000"/>
              <a:gd name="connsiteY14-4860" fmla="*/ 8178 h 9756"/>
              <a:gd name="connsiteX15-4861" fmla="*/ 1578 w 10000"/>
              <a:gd name="connsiteY15-4862" fmla="*/ 8408 h 9756"/>
              <a:gd name="connsiteX16-4863" fmla="*/ 1897 w 10000"/>
              <a:gd name="connsiteY16-4864" fmla="*/ 8531 h 9756"/>
              <a:gd name="connsiteX17-4865" fmla="*/ 2215 w 10000"/>
              <a:gd name="connsiteY17-4866" fmla="*/ 8654 h 9756"/>
              <a:gd name="connsiteX18-4867" fmla="*/ 2695 w 10000"/>
              <a:gd name="connsiteY18-4868" fmla="*/ 8775 h 9756"/>
              <a:gd name="connsiteX19-4869" fmla="*/ 3333 w 10000"/>
              <a:gd name="connsiteY19-4870" fmla="*/ 8898 h 9756"/>
              <a:gd name="connsiteX20-4871" fmla="*/ 3972 w 10000"/>
              <a:gd name="connsiteY20-4872" fmla="*/ 8898 h 9756"/>
              <a:gd name="connsiteX21-4873" fmla="*/ 4591 w 10000"/>
              <a:gd name="connsiteY21-4874" fmla="*/ 8898 h 9756"/>
              <a:gd name="connsiteX22-4875" fmla="*/ 5229 w 10000"/>
              <a:gd name="connsiteY22-4876" fmla="*/ 8898 h 9756"/>
              <a:gd name="connsiteX23-4877" fmla="*/ 5709 w 10000"/>
              <a:gd name="connsiteY23-4878" fmla="*/ 8898 h 9756"/>
              <a:gd name="connsiteX24-4879" fmla="*/ 6187 w 10000"/>
              <a:gd name="connsiteY24-4880" fmla="*/ 8775 h 9756"/>
              <a:gd name="connsiteX25-4881" fmla="*/ 6987 w 10000"/>
              <a:gd name="connsiteY25-4882" fmla="*/ 8654 h 9756"/>
              <a:gd name="connsiteX26-4883" fmla="*/ 7625 w 10000"/>
              <a:gd name="connsiteY26-4884" fmla="*/ 8531 h 9756"/>
              <a:gd name="connsiteX27-4885" fmla="*/ 7785 w 10000"/>
              <a:gd name="connsiteY27-4886" fmla="*/ 8408 h 9756"/>
              <a:gd name="connsiteX28-4887" fmla="*/ 7945 w 10000"/>
              <a:gd name="connsiteY28-4888" fmla="*/ 8301 h 9756"/>
              <a:gd name="connsiteX29-4889" fmla="*/ 8103 w 10000"/>
              <a:gd name="connsiteY29-4890" fmla="*/ 8178 h 9756"/>
              <a:gd name="connsiteX30-4891" fmla="*/ 8264 w 10000"/>
              <a:gd name="connsiteY30-4892" fmla="*/ 8056 h 9756"/>
              <a:gd name="connsiteX31-4893" fmla="*/ 8403 w 10000"/>
              <a:gd name="connsiteY31-4894" fmla="*/ 7565 h 9756"/>
              <a:gd name="connsiteX32-4895" fmla="*/ 8563 w 10000"/>
              <a:gd name="connsiteY32-4896" fmla="*/ 7075 h 9756"/>
              <a:gd name="connsiteX33-4897" fmla="*/ 8722 w 10000"/>
              <a:gd name="connsiteY33-4898" fmla="*/ 6830 h 9756"/>
              <a:gd name="connsiteX34-4899" fmla="*/ 8722 w 10000"/>
              <a:gd name="connsiteY34-4900" fmla="*/ 6587 h 9756"/>
              <a:gd name="connsiteX35-4901" fmla="*/ 8722 w 10000"/>
              <a:gd name="connsiteY35-4902" fmla="*/ 6339 h 9756"/>
              <a:gd name="connsiteX36-4903" fmla="*/ 8722 w 10000"/>
              <a:gd name="connsiteY36-4904" fmla="*/ 6216 h 9756"/>
              <a:gd name="connsiteX37-4905" fmla="*/ 8881 w 10000"/>
              <a:gd name="connsiteY37-4906" fmla="*/ 6096 h 9756"/>
              <a:gd name="connsiteX38-4907" fmla="*/ 8881 w 10000"/>
              <a:gd name="connsiteY38-4908" fmla="*/ 5973 h 9756"/>
              <a:gd name="connsiteX39-4909" fmla="*/ 8881 w 10000"/>
              <a:gd name="connsiteY39-4910" fmla="*/ 5973 h 9756"/>
              <a:gd name="connsiteX40-4911" fmla="*/ 9042 w 10000"/>
              <a:gd name="connsiteY40-4912" fmla="*/ 5973 h 9756"/>
              <a:gd name="connsiteX41-4913" fmla="*/ 9201 w 10000"/>
              <a:gd name="connsiteY41-4914" fmla="*/ 5973 h 9756"/>
              <a:gd name="connsiteX42-4915" fmla="*/ 9201 w 10000"/>
              <a:gd name="connsiteY42-4916" fmla="*/ 6096 h 9756"/>
              <a:gd name="connsiteX43-4917" fmla="*/ 9361 w 10000"/>
              <a:gd name="connsiteY43-4918" fmla="*/ 6216 h 9756"/>
              <a:gd name="connsiteX44-4919" fmla="*/ 9361 w 10000"/>
              <a:gd name="connsiteY44-4920" fmla="*/ 6465 h 9756"/>
              <a:gd name="connsiteX45-4921" fmla="*/ 9361 w 10000"/>
              <a:gd name="connsiteY45-4922" fmla="*/ 6587 h 9756"/>
              <a:gd name="connsiteX46-4923" fmla="*/ 9361 w 10000"/>
              <a:gd name="connsiteY46-4924" fmla="*/ 6830 h 9756"/>
              <a:gd name="connsiteX47-4925" fmla="*/ 9521 w 10000"/>
              <a:gd name="connsiteY47-4926" fmla="*/ 7320 h 9756"/>
              <a:gd name="connsiteX48-4927" fmla="*/ 9521 w 10000"/>
              <a:gd name="connsiteY48-4928" fmla="*/ 7688 h 9756"/>
              <a:gd name="connsiteX49-4929" fmla="*/ 9680 w 10000"/>
              <a:gd name="connsiteY49-4930" fmla="*/ 8056 h 9756"/>
              <a:gd name="connsiteX50-4931" fmla="*/ 9840 w 10000"/>
              <a:gd name="connsiteY50-4932" fmla="*/ 8301 h 9756"/>
              <a:gd name="connsiteX51-4933" fmla="*/ 10000 w 10000"/>
              <a:gd name="connsiteY51-4934" fmla="*/ 8531 h 9756"/>
              <a:gd name="connsiteX52-4935" fmla="*/ 10000 w 10000"/>
              <a:gd name="connsiteY52-4936" fmla="*/ 8775 h 9756"/>
              <a:gd name="connsiteX53-4937" fmla="*/ 9840 w 10000"/>
              <a:gd name="connsiteY53-4938" fmla="*/ 9021 h 9756"/>
              <a:gd name="connsiteX54-4939" fmla="*/ 9521 w 10000"/>
              <a:gd name="connsiteY54-4940" fmla="*/ 9143 h 9756"/>
              <a:gd name="connsiteX55-4941" fmla="*/ 9201 w 10000"/>
              <a:gd name="connsiteY55-4942" fmla="*/ 9265 h 9756"/>
              <a:gd name="connsiteX56-4943" fmla="*/ 8722 w 10000"/>
              <a:gd name="connsiteY56-4944" fmla="*/ 9390 h 9756"/>
              <a:gd name="connsiteX57-4945" fmla="*/ 8264 w 10000"/>
              <a:gd name="connsiteY57-4946" fmla="*/ 9512 h 9756"/>
              <a:gd name="connsiteX58-4947" fmla="*/ 7785 w 10000"/>
              <a:gd name="connsiteY58-4948" fmla="*/ 9634 h 9756"/>
              <a:gd name="connsiteX59-4949" fmla="*/ 7145 w 10000"/>
              <a:gd name="connsiteY59-4950" fmla="*/ 9634 h 9756"/>
              <a:gd name="connsiteX60-4951" fmla="*/ 6347 w 10000"/>
              <a:gd name="connsiteY60-4952" fmla="*/ 9756 h 9756"/>
              <a:gd name="connsiteX61-4953" fmla="*/ 5548 w 10000"/>
              <a:gd name="connsiteY61-4954" fmla="*/ 9756 h 9756"/>
              <a:gd name="connsiteX62-4955" fmla="*/ 4591 w 10000"/>
              <a:gd name="connsiteY62-4956" fmla="*/ 9756 h 9756"/>
              <a:gd name="connsiteX63-4957" fmla="*/ 3812 w 10000"/>
              <a:gd name="connsiteY63-4958" fmla="*/ 9756 h 9756"/>
              <a:gd name="connsiteX64-4959" fmla="*/ 3013 w 10000"/>
              <a:gd name="connsiteY64-4960" fmla="*/ 9634 h 9756"/>
              <a:gd name="connsiteX65-4961" fmla="*/ 2375 w 10000"/>
              <a:gd name="connsiteY65-4962" fmla="*/ 9634 h 9756"/>
              <a:gd name="connsiteX66-4963" fmla="*/ 1897 w 10000"/>
              <a:gd name="connsiteY66-4964" fmla="*/ 9512 h 9756"/>
              <a:gd name="connsiteX67-4965" fmla="*/ 1418 w 10000"/>
              <a:gd name="connsiteY67-4966" fmla="*/ 9265 h 9756"/>
              <a:gd name="connsiteX68-4967" fmla="*/ 938 w 10000"/>
              <a:gd name="connsiteY68-4968" fmla="*/ 9143 h 9756"/>
              <a:gd name="connsiteX69-4969" fmla="*/ 639 w 10000"/>
              <a:gd name="connsiteY69-4970" fmla="*/ 8898 h 9756"/>
              <a:gd name="connsiteX70-4971" fmla="*/ 479 w 10000"/>
              <a:gd name="connsiteY70-4972" fmla="*/ 8531 h 9756"/>
              <a:gd name="connsiteX71-4973" fmla="*/ 319 w 10000"/>
              <a:gd name="connsiteY71-4974" fmla="*/ 8178 h 9756"/>
              <a:gd name="connsiteX72-4975" fmla="*/ 161 w 10000"/>
              <a:gd name="connsiteY72-4976" fmla="*/ 7688 h 9756"/>
              <a:gd name="connsiteX73-4977" fmla="*/ 161 w 10000"/>
              <a:gd name="connsiteY73-4978" fmla="*/ 7199 h 9756"/>
              <a:gd name="connsiteX74-4979" fmla="*/ 161 w 10000"/>
              <a:gd name="connsiteY74-4980" fmla="*/ 6587 h 9756"/>
              <a:gd name="connsiteX75-4981" fmla="*/ 161 w 10000"/>
              <a:gd name="connsiteY75-4982" fmla="*/ 5851 h 9756"/>
              <a:gd name="connsiteX76-4983" fmla="*/ 161 w 10000"/>
              <a:gd name="connsiteY76-4984" fmla="*/ 5008 h 9756"/>
              <a:gd name="connsiteX77-4985" fmla="*/ 161 w 10000"/>
              <a:gd name="connsiteY77-4986" fmla="*/ 4521 h 9756"/>
              <a:gd name="connsiteX78-4987" fmla="*/ 161 w 10000"/>
              <a:gd name="connsiteY78-4988" fmla="*/ 4027 h 9756"/>
              <a:gd name="connsiteX79-4989" fmla="*/ 161 w 10000"/>
              <a:gd name="connsiteY79-4990" fmla="*/ 3539 h 9756"/>
              <a:gd name="connsiteX80-4991" fmla="*/ 161 w 10000"/>
              <a:gd name="connsiteY80-4992" fmla="*/ 3048 h 9756"/>
              <a:gd name="connsiteX81-4993" fmla="*/ 161 w 10000"/>
              <a:gd name="connsiteY81-4994" fmla="*/ 2449 h 9756"/>
              <a:gd name="connsiteX82-4995" fmla="*/ 161 w 10000"/>
              <a:gd name="connsiteY82-4996" fmla="*/ 1960 h 9756"/>
              <a:gd name="connsiteX83-4997" fmla="*/ 161 w 10000"/>
              <a:gd name="connsiteY83-4998" fmla="*/ 1593 h 9756"/>
              <a:gd name="connsiteX84-4999" fmla="*/ 161 w 10000"/>
              <a:gd name="connsiteY84-5000" fmla="*/ 1102 h 9756"/>
              <a:gd name="connsiteX85-5001" fmla="*/ 161 w 10000"/>
              <a:gd name="connsiteY85-5002" fmla="*/ 737 h 9756"/>
              <a:gd name="connsiteX86-5003" fmla="*/ 0 w 10000"/>
              <a:gd name="connsiteY86-5004" fmla="*/ 367 h 9756"/>
              <a:gd name="connsiteX87-5005" fmla="*/ 1258 w 10000"/>
              <a:gd name="connsiteY87-5006" fmla="*/ 0 h 9756"/>
              <a:gd name="connsiteX88-5007" fmla="*/ 1258 w 10000"/>
              <a:gd name="connsiteY88-5008" fmla="*/ 367 h 9756"/>
              <a:gd name="connsiteX89-5009" fmla="*/ 1258 w 10000"/>
              <a:gd name="connsiteY89-5010" fmla="*/ 858 h 9756"/>
              <a:gd name="connsiteX90-5011" fmla="*/ 1098 w 10000"/>
              <a:gd name="connsiteY90-5012" fmla="*/ 1470 h 9756"/>
              <a:gd name="connsiteX91-5013" fmla="*/ 1098 w 10000"/>
              <a:gd name="connsiteY91-5014" fmla="*/ 2083 h 9756"/>
              <a:gd name="connsiteX92-5015" fmla="*/ 1098 w 10000"/>
              <a:gd name="connsiteY92-5016" fmla="*/ 2083 h 9756"/>
              <a:gd name="connsiteX0-5017" fmla="*/ 1098 w 10000"/>
              <a:gd name="connsiteY0-5018" fmla="*/ 1759 h 9624"/>
              <a:gd name="connsiteX1-5019" fmla="*/ 1098 w 10000"/>
              <a:gd name="connsiteY1-5020" fmla="*/ 2371 h 9624"/>
              <a:gd name="connsiteX2-5021" fmla="*/ 1098 w 10000"/>
              <a:gd name="connsiteY2-5022" fmla="*/ 2872 h 9624"/>
              <a:gd name="connsiteX3-5023" fmla="*/ 1098 w 10000"/>
              <a:gd name="connsiteY3-5024" fmla="*/ 3375 h 9624"/>
              <a:gd name="connsiteX4-5025" fmla="*/ 1098 w 10000"/>
              <a:gd name="connsiteY4-5026" fmla="*/ 3879 h 9624"/>
              <a:gd name="connsiteX5-5027" fmla="*/ 1098 w 10000"/>
              <a:gd name="connsiteY5-5028" fmla="*/ 4381 h 9624"/>
              <a:gd name="connsiteX6-5029" fmla="*/ 1098 w 10000"/>
              <a:gd name="connsiteY6-5030" fmla="*/ 4757 h 9624"/>
              <a:gd name="connsiteX7-5031" fmla="*/ 1098 w 10000"/>
              <a:gd name="connsiteY7-5032" fmla="*/ 5134 h 9624"/>
              <a:gd name="connsiteX8-5033" fmla="*/ 1098 w 10000"/>
              <a:gd name="connsiteY8-5034" fmla="*/ 5368 h 9624"/>
              <a:gd name="connsiteX9-5035" fmla="*/ 938 w 10000"/>
              <a:gd name="connsiteY9-5036" fmla="*/ 5995 h 9624"/>
              <a:gd name="connsiteX10-5037" fmla="*/ 938 w 10000"/>
              <a:gd name="connsiteY10-5038" fmla="*/ 6501 h 9624"/>
              <a:gd name="connsiteX11-5039" fmla="*/ 1098 w 10000"/>
              <a:gd name="connsiteY11-5040" fmla="*/ 6876 h 9624"/>
              <a:gd name="connsiteX12-5041" fmla="*/ 1098 w 10000"/>
              <a:gd name="connsiteY12-5042" fmla="*/ 7253 h 9624"/>
              <a:gd name="connsiteX13-5043" fmla="*/ 1258 w 10000"/>
              <a:gd name="connsiteY13-5044" fmla="*/ 7630 h 9624"/>
              <a:gd name="connsiteX14-5045" fmla="*/ 1418 w 10000"/>
              <a:gd name="connsiteY14-5046" fmla="*/ 8007 h 9624"/>
              <a:gd name="connsiteX15-5047" fmla="*/ 1578 w 10000"/>
              <a:gd name="connsiteY15-5048" fmla="*/ 8242 h 9624"/>
              <a:gd name="connsiteX16-5049" fmla="*/ 1897 w 10000"/>
              <a:gd name="connsiteY16-5050" fmla="*/ 8368 h 9624"/>
              <a:gd name="connsiteX17-5051" fmla="*/ 2215 w 10000"/>
              <a:gd name="connsiteY17-5052" fmla="*/ 8494 h 9624"/>
              <a:gd name="connsiteX18-5053" fmla="*/ 2695 w 10000"/>
              <a:gd name="connsiteY18-5054" fmla="*/ 8618 h 9624"/>
              <a:gd name="connsiteX19-5055" fmla="*/ 3333 w 10000"/>
              <a:gd name="connsiteY19-5056" fmla="*/ 8745 h 9624"/>
              <a:gd name="connsiteX20-5057" fmla="*/ 3972 w 10000"/>
              <a:gd name="connsiteY20-5058" fmla="*/ 8745 h 9624"/>
              <a:gd name="connsiteX21-5059" fmla="*/ 4591 w 10000"/>
              <a:gd name="connsiteY21-5060" fmla="*/ 8745 h 9624"/>
              <a:gd name="connsiteX22-5061" fmla="*/ 5229 w 10000"/>
              <a:gd name="connsiteY22-5062" fmla="*/ 8745 h 9624"/>
              <a:gd name="connsiteX23-5063" fmla="*/ 5709 w 10000"/>
              <a:gd name="connsiteY23-5064" fmla="*/ 8745 h 9624"/>
              <a:gd name="connsiteX24-5065" fmla="*/ 6187 w 10000"/>
              <a:gd name="connsiteY24-5066" fmla="*/ 8618 h 9624"/>
              <a:gd name="connsiteX25-5067" fmla="*/ 6987 w 10000"/>
              <a:gd name="connsiteY25-5068" fmla="*/ 8494 h 9624"/>
              <a:gd name="connsiteX26-5069" fmla="*/ 7625 w 10000"/>
              <a:gd name="connsiteY26-5070" fmla="*/ 8368 h 9624"/>
              <a:gd name="connsiteX27-5071" fmla="*/ 7785 w 10000"/>
              <a:gd name="connsiteY27-5072" fmla="*/ 8242 h 9624"/>
              <a:gd name="connsiteX28-5073" fmla="*/ 7945 w 10000"/>
              <a:gd name="connsiteY28-5074" fmla="*/ 8133 h 9624"/>
              <a:gd name="connsiteX29-5075" fmla="*/ 8103 w 10000"/>
              <a:gd name="connsiteY29-5076" fmla="*/ 8007 h 9624"/>
              <a:gd name="connsiteX30-5077" fmla="*/ 8264 w 10000"/>
              <a:gd name="connsiteY30-5078" fmla="*/ 7881 h 9624"/>
              <a:gd name="connsiteX31-5079" fmla="*/ 8403 w 10000"/>
              <a:gd name="connsiteY31-5080" fmla="*/ 7378 h 9624"/>
              <a:gd name="connsiteX32-5081" fmla="*/ 8563 w 10000"/>
              <a:gd name="connsiteY32-5082" fmla="*/ 6876 h 9624"/>
              <a:gd name="connsiteX33-5083" fmla="*/ 8722 w 10000"/>
              <a:gd name="connsiteY33-5084" fmla="*/ 6625 h 9624"/>
              <a:gd name="connsiteX34-5085" fmla="*/ 8722 w 10000"/>
              <a:gd name="connsiteY34-5086" fmla="*/ 6376 h 9624"/>
              <a:gd name="connsiteX35-5087" fmla="*/ 8722 w 10000"/>
              <a:gd name="connsiteY35-5088" fmla="*/ 6122 h 9624"/>
              <a:gd name="connsiteX36-5089" fmla="*/ 8722 w 10000"/>
              <a:gd name="connsiteY36-5090" fmla="*/ 5995 h 9624"/>
              <a:gd name="connsiteX37-5091" fmla="*/ 8881 w 10000"/>
              <a:gd name="connsiteY37-5092" fmla="*/ 5872 h 9624"/>
              <a:gd name="connsiteX38-5093" fmla="*/ 8881 w 10000"/>
              <a:gd name="connsiteY38-5094" fmla="*/ 5746 h 9624"/>
              <a:gd name="connsiteX39-5095" fmla="*/ 8881 w 10000"/>
              <a:gd name="connsiteY39-5096" fmla="*/ 5746 h 9624"/>
              <a:gd name="connsiteX40-5097" fmla="*/ 9042 w 10000"/>
              <a:gd name="connsiteY40-5098" fmla="*/ 5746 h 9624"/>
              <a:gd name="connsiteX41-5099" fmla="*/ 9201 w 10000"/>
              <a:gd name="connsiteY41-5100" fmla="*/ 5746 h 9624"/>
              <a:gd name="connsiteX42-5101" fmla="*/ 9201 w 10000"/>
              <a:gd name="connsiteY42-5102" fmla="*/ 5872 h 9624"/>
              <a:gd name="connsiteX43-5103" fmla="*/ 9361 w 10000"/>
              <a:gd name="connsiteY43-5104" fmla="*/ 5995 h 9624"/>
              <a:gd name="connsiteX44-5105" fmla="*/ 9361 w 10000"/>
              <a:gd name="connsiteY44-5106" fmla="*/ 6251 h 9624"/>
              <a:gd name="connsiteX45-5107" fmla="*/ 9361 w 10000"/>
              <a:gd name="connsiteY45-5108" fmla="*/ 6376 h 9624"/>
              <a:gd name="connsiteX46-5109" fmla="*/ 9361 w 10000"/>
              <a:gd name="connsiteY46-5110" fmla="*/ 6625 h 9624"/>
              <a:gd name="connsiteX47-5111" fmla="*/ 9521 w 10000"/>
              <a:gd name="connsiteY47-5112" fmla="*/ 7127 h 9624"/>
              <a:gd name="connsiteX48-5113" fmla="*/ 9521 w 10000"/>
              <a:gd name="connsiteY48-5114" fmla="*/ 7504 h 9624"/>
              <a:gd name="connsiteX49-5115" fmla="*/ 9680 w 10000"/>
              <a:gd name="connsiteY49-5116" fmla="*/ 7881 h 9624"/>
              <a:gd name="connsiteX50-5117" fmla="*/ 9840 w 10000"/>
              <a:gd name="connsiteY50-5118" fmla="*/ 8133 h 9624"/>
              <a:gd name="connsiteX51-5119" fmla="*/ 10000 w 10000"/>
              <a:gd name="connsiteY51-5120" fmla="*/ 8368 h 9624"/>
              <a:gd name="connsiteX52-5121" fmla="*/ 10000 w 10000"/>
              <a:gd name="connsiteY52-5122" fmla="*/ 8618 h 9624"/>
              <a:gd name="connsiteX53-5123" fmla="*/ 9840 w 10000"/>
              <a:gd name="connsiteY53-5124" fmla="*/ 8871 h 9624"/>
              <a:gd name="connsiteX54-5125" fmla="*/ 9521 w 10000"/>
              <a:gd name="connsiteY54-5126" fmla="*/ 8996 h 9624"/>
              <a:gd name="connsiteX55-5127" fmla="*/ 9201 w 10000"/>
              <a:gd name="connsiteY55-5128" fmla="*/ 9121 h 9624"/>
              <a:gd name="connsiteX56-5129" fmla="*/ 8722 w 10000"/>
              <a:gd name="connsiteY56-5130" fmla="*/ 9249 h 9624"/>
              <a:gd name="connsiteX57-5131" fmla="*/ 8264 w 10000"/>
              <a:gd name="connsiteY57-5132" fmla="*/ 9374 h 9624"/>
              <a:gd name="connsiteX58-5133" fmla="*/ 7785 w 10000"/>
              <a:gd name="connsiteY58-5134" fmla="*/ 9499 h 9624"/>
              <a:gd name="connsiteX59-5135" fmla="*/ 7145 w 10000"/>
              <a:gd name="connsiteY59-5136" fmla="*/ 9499 h 9624"/>
              <a:gd name="connsiteX60-5137" fmla="*/ 6347 w 10000"/>
              <a:gd name="connsiteY60-5138" fmla="*/ 9624 h 9624"/>
              <a:gd name="connsiteX61-5139" fmla="*/ 5548 w 10000"/>
              <a:gd name="connsiteY61-5140" fmla="*/ 9624 h 9624"/>
              <a:gd name="connsiteX62-5141" fmla="*/ 4591 w 10000"/>
              <a:gd name="connsiteY62-5142" fmla="*/ 9624 h 9624"/>
              <a:gd name="connsiteX63-5143" fmla="*/ 3812 w 10000"/>
              <a:gd name="connsiteY63-5144" fmla="*/ 9624 h 9624"/>
              <a:gd name="connsiteX64-5145" fmla="*/ 3013 w 10000"/>
              <a:gd name="connsiteY64-5146" fmla="*/ 9499 h 9624"/>
              <a:gd name="connsiteX65-5147" fmla="*/ 2375 w 10000"/>
              <a:gd name="connsiteY65-5148" fmla="*/ 9499 h 9624"/>
              <a:gd name="connsiteX66-5149" fmla="*/ 1897 w 10000"/>
              <a:gd name="connsiteY66-5150" fmla="*/ 9374 h 9624"/>
              <a:gd name="connsiteX67-5151" fmla="*/ 1418 w 10000"/>
              <a:gd name="connsiteY67-5152" fmla="*/ 9121 h 9624"/>
              <a:gd name="connsiteX68-5153" fmla="*/ 938 w 10000"/>
              <a:gd name="connsiteY68-5154" fmla="*/ 8996 h 9624"/>
              <a:gd name="connsiteX69-5155" fmla="*/ 639 w 10000"/>
              <a:gd name="connsiteY69-5156" fmla="*/ 8745 h 9624"/>
              <a:gd name="connsiteX70-5157" fmla="*/ 479 w 10000"/>
              <a:gd name="connsiteY70-5158" fmla="*/ 8368 h 9624"/>
              <a:gd name="connsiteX71-5159" fmla="*/ 319 w 10000"/>
              <a:gd name="connsiteY71-5160" fmla="*/ 8007 h 9624"/>
              <a:gd name="connsiteX72-5161" fmla="*/ 161 w 10000"/>
              <a:gd name="connsiteY72-5162" fmla="*/ 7504 h 9624"/>
              <a:gd name="connsiteX73-5163" fmla="*/ 161 w 10000"/>
              <a:gd name="connsiteY73-5164" fmla="*/ 7003 h 9624"/>
              <a:gd name="connsiteX74-5165" fmla="*/ 161 w 10000"/>
              <a:gd name="connsiteY74-5166" fmla="*/ 6376 h 9624"/>
              <a:gd name="connsiteX75-5167" fmla="*/ 161 w 10000"/>
              <a:gd name="connsiteY75-5168" fmla="*/ 5621 h 9624"/>
              <a:gd name="connsiteX76-5169" fmla="*/ 161 w 10000"/>
              <a:gd name="connsiteY76-5170" fmla="*/ 4757 h 9624"/>
              <a:gd name="connsiteX77-5171" fmla="*/ 161 w 10000"/>
              <a:gd name="connsiteY77-5172" fmla="*/ 4258 h 9624"/>
              <a:gd name="connsiteX78-5173" fmla="*/ 161 w 10000"/>
              <a:gd name="connsiteY78-5174" fmla="*/ 3752 h 9624"/>
              <a:gd name="connsiteX79-5175" fmla="*/ 161 w 10000"/>
              <a:gd name="connsiteY79-5176" fmla="*/ 3252 h 9624"/>
              <a:gd name="connsiteX80-5177" fmla="*/ 161 w 10000"/>
              <a:gd name="connsiteY80-5178" fmla="*/ 2748 h 9624"/>
              <a:gd name="connsiteX81-5179" fmla="*/ 161 w 10000"/>
              <a:gd name="connsiteY81-5180" fmla="*/ 2134 h 9624"/>
              <a:gd name="connsiteX82-5181" fmla="*/ 161 w 10000"/>
              <a:gd name="connsiteY82-5182" fmla="*/ 1633 h 9624"/>
              <a:gd name="connsiteX83-5183" fmla="*/ 161 w 10000"/>
              <a:gd name="connsiteY83-5184" fmla="*/ 1257 h 9624"/>
              <a:gd name="connsiteX84-5185" fmla="*/ 161 w 10000"/>
              <a:gd name="connsiteY84-5186" fmla="*/ 754 h 9624"/>
              <a:gd name="connsiteX85-5187" fmla="*/ 161 w 10000"/>
              <a:gd name="connsiteY85-5188" fmla="*/ 379 h 9624"/>
              <a:gd name="connsiteX86-5189" fmla="*/ 0 w 10000"/>
              <a:gd name="connsiteY86-5190" fmla="*/ 0 h 9624"/>
              <a:gd name="connsiteX87-5191" fmla="*/ 1258 w 10000"/>
              <a:gd name="connsiteY87-5192" fmla="*/ 0 h 9624"/>
              <a:gd name="connsiteX88-5193" fmla="*/ 1258 w 10000"/>
              <a:gd name="connsiteY88-5194" fmla="*/ 503 h 9624"/>
              <a:gd name="connsiteX89-5195" fmla="*/ 1098 w 10000"/>
              <a:gd name="connsiteY89-5196" fmla="*/ 1131 h 9624"/>
              <a:gd name="connsiteX90-5197" fmla="*/ 1098 w 10000"/>
              <a:gd name="connsiteY90-5198" fmla="*/ 1759 h 9624"/>
              <a:gd name="connsiteX91-5199" fmla="*/ 1098 w 10000"/>
              <a:gd name="connsiteY91-5200" fmla="*/ 1759 h 9624"/>
              <a:gd name="connsiteX0-5201" fmla="*/ 1098 w 10000"/>
              <a:gd name="connsiteY0-5202" fmla="*/ 1828 h 10000"/>
              <a:gd name="connsiteX1-5203" fmla="*/ 1098 w 10000"/>
              <a:gd name="connsiteY1-5204" fmla="*/ 2464 h 10000"/>
              <a:gd name="connsiteX2-5205" fmla="*/ 1098 w 10000"/>
              <a:gd name="connsiteY2-5206" fmla="*/ 2984 h 10000"/>
              <a:gd name="connsiteX3-5207" fmla="*/ 1098 w 10000"/>
              <a:gd name="connsiteY3-5208" fmla="*/ 3507 h 10000"/>
              <a:gd name="connsiteX4-5209" fmla="*/ 1098 w 10000"/>
              <a:gd name="connsiteY4-5210" fmla="*/ 4031 h 10000"/>
              <a:gd name="connsiteX5-5211" fmla="*/ 1098 w 10000"/>
              <a:gd name="connsiteY5-5212" fmla="*/ 4552 h 10000"/>
              <a:gd name="connsiteX6-5213" fmla="*/ 1098 w 10000"/>
              <a:gd name="connsiteY6-5214" fmla="*/ 4943 h 10000"/>
              <a:gd name="connsiteX7-5215" fmla="*/ 1098 w 10000"/>
              <a:gd name="connsiteY7-5216" fmla="*/ 5335 h 10000"/>
              <a:gd name="connsiteX8-5217" fmla="*/ 1098 w 10000"/>
              <a:gd name="connsiteY8-5218" fmla="*/ 5578 h 10000"/>
              <a:gd name="connsiteX9-5219" fmla="*/ 938 w 10000"/>
              <a:gd name="connsiteY9-5220" fmla="*/ 6229 h 10000"/>
              <a:gd name="connsiteX10-5221" fmla="*/ 938 w 10000"/>
              <a:gd name="connsiteY10-5222" fmla="*/ 6755 h 10000"/>
              <a:gd name="connsiteX11-5223" fmla="*/ 1098 w 10000"/>
              <a:gd name="connsiteY11-5224" fmla="*/ 7145 h 10000"/>
              <a:gd name="connsiteX12-5225" fmla="*/ 1098 w 10000"/>
              <a:gd name="connsiteY12-5226" fmla="*/ 7536 h 10000"/>
              <a:gd name="connsiteX13-5227" fmla="*/ 1258 w 10000"/>
              <a:gd name="connsiteY13-5228" fmla="*/ 7928 h 10000"/>
              <a:gd name="connsiteX14-5229" fmla="*/ 1418 w 10000"/>
              <a:gd name="connsiteY14-5230" fmla="*/ 8320 h 10000"/>
              <a:gd name="connsiteX15-5231" fmla="*/ 1578 w 10000"/>
              <a:gd name="connsiteY15-5232" fmla="*/ 8564 h 10000"/>
              <a:gd name="connsiteX16-5233" fmla="*/ 1897 w 10000"/>
              <a:gd name="connsiteY16-5234" fmla="*/ 8695 h 10000"/>
              <a:gd name="connsiteX17-5235" fmla="*/ 2215 w 10000"/>
              <a:gd name="connsiteY17-5236" fmla="*/ 8826 h 10000"/>
              <a:gd name="connsiteX18-5237" fmla="*/ 2695 w 10000"/>
              <a:gd name="connsiteY18-5238" fmla="*/ 8955 h 10000"/>
              <a:gd name="connsiteX19-5239" fmla="*/ 3333 w 10000"/>
              <a:gd name="connsiteY19-5240" fmla="*/ 9087 h 10000"/>
              <a:gd name="connsiteX20-5241" fmla="*/ 3972 w 10000"/>
              <a:gd name="connsiteY20-5242" fmla="*/ 9087 h 10000"/>
              <a:gd name="connsiteX21-5243" fmla="*/ 4591 w 10000"/>
              <a:gd name="connsiteY21-5244" fmla="*/ 9087 h 10000"/>
              <a:gd name="connsiteX22-5245" fmla="*/ 5229 w 10000"/>
              <a:gd name="connsiteY22-5246" fmla="*/ 9087 h 10000"/>
              <a:gd name="connsiteX23-5247" fmla="*/ 5709 w 10000"/>
              <a:gd name="connsiteY23-5248" fmla="*/ 9087 h 10000"/>
              <a:gd name="connsiteX24-5249" fmla="*/ 6187 w 10000"/>
              <a:gd name="connsiteY24-5250" fmla="*/ 8955 h 10000"/>
              <a:gd name="connsiteX25-5251" fmla="*/ 6987 w 10000"/>
              <a:gd name="connsiteY25-5252" fmla="*/ 8826 h 10000"/>
              <a:gd name="connsiteX26-5253" fmla="*/ 7625 w 10000"/>
              <a:gd name="connsiteY26-5254" fmla="*/ 8695 h 10000"/>
              <a:gd name="connsiteX27-5255" fmla="*/ 7785 w 10000"/>
              <a:gd name="connsiteY27-5256" fmla="*/ 8564 h 10000"/>
              <a:gd name="connsiteX28-5257" fmla="*/ 7945 w 10000"/>
              <a:gd name="connsiteY28-5258" fmla="*/ 8451 h 10000"/>
              <a:gd name="connsiteX29-5259" fmla="*/ 8103 w 10000"/>
              <a:gd name="connsiteY29-5260" fmla="*/ 8320 h 10000"/>
              <a:gd name="connsiteX30-5261" fmla="*/ 8264 w 10000"/>
              <a:gd name="connsiteY30-5262" fmla="*/ 8189 h 10000"/>
              <a:gd name="connsiteX31-5263" fmla="*/ 8403 w 10000"/>
              <a:gd name="connsiteY31-5264" fmla="*/ 7666 h 10000"/>
              <a:gd name="connsiteX32-5265" fmla="*/ 8563 w 10000"/>
              <a:gd name="connsiteY32-5266" fmla="*/ 7145 h 10000"/>
              <a:gd name="connsiteX33-5267" fmla="*/ 8722 w 10000"/>
              <a:gd name="connsiteY33-5268" fmla="*/ 6884 h 10000"/>
              <a:gd name="connsiteX34-5269" fmla="*/ 8722 w 10000"/>
              <a:gd name="connsiteY34-5270" fmla="*/ 6625 h 10000"/>
              <a:gd name="connsiteX35-5271" fmla="*/ 8722 w 10000"/>
              <a:gd name="connsiteY35-5272" fmla="*/ 6361 h 10000"/>
              <a:gd name="connsiteX36-5273" fmla="*/ 8722 w 10000"/>
              <a:gd name="connsiteY36-5274" fmla="*/ 6229 h 10000"/>
              <a:gd name="connsiteX37-5275" fmla="*/ 8881 w 10000"/>
              <a:gd name="connsiteY37-5276" fmla="*/ 6101 h 10000"/>
              <a:gd name="connsiteX38-5277" fmla="*/ 8881 w 10000"/>
              <a:gd name="connsiteY38-5278" fmla="*/ 5970 h 10000"/>
              <a:gd name="connsiteX39-5279" fmla="*/ 8881 w 10000"/>
              <a:gd name="connsiteY39-5280" fmla="*/ 5970 h 10000"/>
              <a:gd name="connsiteX40-5281" fmla="*/ 9042 w 10000"/>
              <a:gd name="connsiteY40-5282" fmla="*/ 5970 h 10000"/>
              <a:gd name="connsiteX41-5283" fmla="*/ 9201 w 10000"/>
              <a:gd name="connsiteY41-5284" fmla="*/ 5970 h 10000"/>
              <a:gd name="connsiteX42-5285" fmla="*/ 9201 w 10000"/>
              <a:gd name="connsiteY42-5286" fmla="*/ 6101 h 10000"/>
              <a:gd name="connsiteX43-5287" fmla="*/ 9361 w 10000"/>
              <a:gd name="connsiteY43-5288" fmla="*/ 6229 h 10000"/>
              <a:gd name="connsiteX44-5289" fmla="*/ 9361 w 10000"/>
              <a:gd name="connsiteY44-5290" fmla="*/ 6495 h 10000"/>
              <a:gd name="connsiteX45-5291" fmla="*/ 9361 w 10000"/>
              <a:gd name="connsiteY45-5292" fmla="*/ 6625 h 10000"/>
              <a:gd name="connsiteX46-5293" fmla="*/ 9361 w 10000"/>
              <a:gd name="connsiteY46-5294" fmla="*/ 6884 h 10000"/>
              <a:gd name="connsiteX47-5295" fmla="*/ 9521 w 10000"/>
              <a:gd name="connsiteY47-5296" fmla="*/ 7405 h 10000"/>
              <a:gd name="connsiteX48-5297" fmla="*/ 9521 w 10000"/>
              <a:gd name="connsiteY48-5298" fmla="*/ 7797 h 10000"/>
              <a:gd name="connsiteX49-5299" fmla="*/ 9680 w 10000"/>
              <a:gd name="connsiteY49-5300" fmla="*/ 8189 h 10000"/>
              <a:gd name="connsiteX50-5301" fmla="*/ 9840 w 10000"/>
              <a:gd name="connsiteY50-5302" fmla="*/ 8451 h 10000"/>
              <a:gd name="connsiteX51-5303" fmla="*/ 10000 w 10000"/>
              <a:gd name="connsiteY51-5304" fmla="*/ 8695 h 10000"/>
              <a:gd name="connsiteX52-5305" fmla="*/ 10000 w 10000"/>
              <a:gd name="connsiteY52-5306" fmla="*/ 8955 h 10000"/>
              <a:gd name="connsiteX53-5307" fmla="*/ 9840 w 10000"/>
              <a:gd name="connsiteY53-5308" fmla="*/ 9218 h 10000"/>
              <a:gd name="connsiteX54-5309" fmla="*/ 9521 w 10000"/>
              <a:gd name="connsiteY54-5310" fmla="*/ 9347 h 10000"/>
              <a:gd name="connsiteX55-5311" fmla="*/ 9201 w 10000"/>
              <a:gd name="connsiteY55-5312" fmla="*/ 9477 h 10000"/>
              <a:gd name="connsiteX56-5313" fmla="*/ 8722 w 10000"/>
              <a:gd name="connsiteY56-5314" fmla="*/ 9610 h 10000"/>
              <a:gd name="connsiteX57-5315" fmla="*/ 8264 w 10000"/>
              <a:gd name="connsiteY57-5316" fmla="*/ 9740 h 10000"/>
              <a:gd name="connsiteX58-5317" fmla="*/ 7785 w 10000"/>
              <a:gd name="connsiteY58-5318" fmla="*/ 9870 h 10000"/>
              <a:gd name="connsiteX59-5319" fmla="*/ 7145 w 10000"/>
              <a:gd name="connsiteY59-5320" fmla="*/ 9870 h 10000"/>
              <a:gd name="connsiteX60-5321" fmla="*/ 6347 w 10000"/>
              <a:gd name="connsiteY60-5322" fmla="*/ 10000 h 10000"/>
              <a:gd name="connsiteX61-5323" fmla="*/ 5548 w 10000"/>
              <a:gd name="connsiteY61-5324" fmla="*/ 10000 h 10000"/>
              <a:gd name="connsiteX62-5325" fmla="*/ 4591 w 10000"/>
              <a:gd name="connsiteY62-5326" fmla="*/ 10000 h 10000"/>
              <a:gd name="connsiteX63-5327" fmla="*/ 3812 w 10000"/>
              <a:gd name="connsiteY63-5328" fmla="*/ 10000 h 10000"/>
              <a:gd name="connsiteX64-5329" fmla="*/ 3013 w 10000"/>
              <a:gd name="connsiteY64-5330" fmla="*/ 9870 h 10000"/>
              <a:gd name="connsiteX65-5331" fmla="*/ 2375 w 10000"/>
              <a:gd name="connsiteY65-5332" fmla="*/ 9870 h 10000"/>
              <a:gd name="connsiteX66-5333" fmla="*/ 1897 w 10000"/>
              <a:gd name="connsiteY66-5334" fmla="*/ 9740 h 10000"/>
              <a:gd name="connsiteX67-5335" fmla="*/ 1418 w 10000"/>
              <a:gd name="connsiteY67-5336" fmla="*/ 9477 h 10000"/>
              <a:gd name="connsiteX68-5337" fmla="*/ 938 w 10000"/>
              <a:gd name="connsiteY68-5338" fmla="*/ 9347 h 10000"/>
              <a:gd name="connsiteX69-5339" fmla="*/ 639 w 10000"/>
              <a:gd name="connsiteY69-5340" fmla="*/ 9087 h 10000"/>
              <a:gd name="connsiteX70-5341" fmla="*/ 479 w 10000"/>
              <a:gd name="connsiteY70-5342" fmla="*/ 8695 h 10000"/>
              <a:gd name="connsiteX71-5343" fmla="*/ 319 w 10000"/>
              <a:gd name="connsiteY71-5344" fmla="*/ 8320 h 10000"/>
              <a:gd name="connsiteX72-5345" fmla="*/ 161 w 10000"/>
              <a:gd name="connsiteY72-5346" fmla="*/ 7797 h 10000"/>
              <a:gd name="connsiteX73-5347" fmla="*/ 161 w 10000"/>
              <a:gd name="connsiteY73-5348" fmla="*/ 7277 h 10000"/>
              <a:gd name="connsiteX74-5349" fmla="*/ 161 w 10000"/>
              <a:gd name="connsiteY74-5350" fmla="*/ 6625 h 10000"/>
              <a:gd name="connsiteX75-5351" fmla="*/ 161 w 10000"/>
              <a:gd name="connsiteY75-5352" fmla="*/ 5841 h 10000"/>
              <a:gd name="connsiteX76-5353" fmla="*/ 161 w 10000"/>
              <a:gd name="connsiteY76-5354" fmla="*/ 4943 h 10000"/>
              <a:gd name="connsiteX77-5355" fmla="*/ 161 w 10000"/>
              <a:gd name="connsiteY77-5356" fmla="*/ 4424 h 10000"/>
              <a:gd name="connsiteX78-5357" fmla="*/ 161 w 10000"/>
              <a:gd name="connsiteY78-5358" fmla="*/ 3899 h 10000"/>
              <a:gd name="connsiteX79-5359" fmla="*/ 161 w 10000"/>
              <a:gd name="connsiteY79-5360" fmla="*/ 3379 h 10000"/>
              <a:gd name="connsiteX80-5361" fmla="*/ 161 w 10000"/>
              <a:gd name="connsiteY80-5362" fmla="*/ 2855 h 10000"/>
              <a:gd name="connsiteX81-5363" fmla="*/ 161 w 10000"/>
              <a:gd name="connsiteY81-5364" fmla="*/ 2217 h 10000"/>
              <a:gd name="connsiteX82-5365" fmla="*/ 161 w 10000"/>
              <a:gd name="connsiteY82-5366" fmla="*/ 1697 h 10000"/>
              <a:gd name="connsiteX83-5367" fmla="*/ 161 w 10000"/>
              <a:gd name="connsiteY83-5368" fmla="*/ 1306 h 10000"/>
              <a:gd name="connsiteX84-5369" fmla="*/ 161 w 10000"/>
              <a:gd name="connsiteY84-5370" fmla="*/ 783 h 10000"/>
              <a:gd name="connsiteX85-5371" fmla="*/ 161 w 10000"/>
              <a:gd name="connsiteY85-5372" fmla="*/ 394 h 10000"/>
              <a:gd name="connsiteX86-5373" fmla="*/ 0 w 10000"/>
              <a:gd name="connsiteY86-5374" fmla="*/ 0 h 10000"/>
              <a:gd name="connsiteX87-5375" fmla="*/ 1258 w 10000"/>
              <a:gd name="connsiteY87-5376" fmla="*/ 523 h 10000"/>
              <a:gd name="connsiteX88-5377" fmla="*/ 1098 w 10000"/>
              <a:gd name="connsiteY88-5378" fmla="*/ 1175 h 10000"/>
              <a:gd name="connsiteX89-5379" fmla="*/ 1098 w 10000"/>
              <a:gd name="connsiteY89-5380" fmla="*/ 1828 h 10000"/>
              <a:gd name="connsiteX90-5381" fmla="*/ 1098 w 10000"/>
              <a:gd name="connsiteY90-5382" fmla="*/ 1828 h 10000"/>
              <a:gd name="connsiteX0-5383" fmla="*/ 937 w 9839"/>
              <a:gd name="connsiteY0-5384" fmla="*/ 1477 h 9649"/>
              <a:gd name="connsiteX1-5385" fmla="*/ 937 w 9839"/>
              <a:gd name="connsiteY1-5386" fmla="*/ 2113 h 9649"/>
              <a:gd name="connsiteX2-5387" fmla="*/ 937 w 9839"/>
              <a:gd name="connsiteY2-5388" fmla="*/ 2633 h 9649"/>
              <a:gd name="connsiteX3-5389" fmla="*/ 937 w 9839"/>
              <a:gd name="connsiteY3-5390" fmla="*/ 3156 h 9649"/>
              <a:gd name="connsiteX4-5391" fmla="*/ 937 w 9839"/>
              <a:gd name="connsiteY4-5392" fmla="*/ 3680 h 9649"/>
              <a:gd name="connsiteX5-5393" fmla="*/ 937 w 9839"/>
              <a:gd name="connsiteY5-5394" fmla="*/ 4201 h 9649"/>
              <a:gd name="connsiteX6-5395" fmla="*/ 937 w 9839"/>
              <a:gd name="connsiteY6-5396" fmla="*/ 4592 h 9649"/>
              <a:gd name="connsiteX7-5397" fmla="*/ 937 w 9839"/>
              <a:gd name="connsiteY7-5398" fmla="*/ 4984 h 9649"/>
              <a:gd name="connsiteX8-5399" fmla="*/ 937 w 9839"/>
              <a:gd name="connsiteY8-5400" fmla="*/ 5227 h 9649"/>
              <a:gd name="connsiteX9-5401" fmla="*/ 777 w 9839"/>
              <a:gd name="connsiteY9-5402" fmla="*/ 5878 h 9649"/>
              <a:gd name="connsiteX10-5403" fmla="*/ 777 w 9839"/>
              <a:gd name="connsiteY10-5404" fmla="*/ 6404 h 9649"/>
              <a:gd name="connsiteX11-5405" fmla="*/ 937 w 9839"/>
              <a:gd name="connsiteY11-5406" fmla="*/ 6794 h 9649"/>
              <a:gd name="connsiteX12-5407" fmla="*/ 937 w 9839"/>
              <a:gd name="connsiteY12-5408" fmla="*/ 7185 h 9649"/>
              <a:gd name="connsiteX13-5409" fmla="*/ 1097 w 9839"/>
              <a:gd name="connsiteY13-5410" fmla="*/ 7577 h 9649"/>
              <a:gd name="connsiteX14-5411" fmla="*/ 1257 w 9839"/>
              <a:gd name="connsiteY14-5412" fmla="*/ 7969 h 9649"/>
              <a:gd name="connsiteX15-5413" fmla="*/ 1417 w 9839"/>
              <a:gd name="connsiteY15-5414" fmla="*/ 8213 h 9649"/>
              <a:gd name="connsiteX16-5415" fmla="*/ 1736 w 9839"/>
              <a:gd name="connsiteY16-5416" fmla="*/ 8344 h 9649"/>
              <a:gd name="connsiteX17-5417" fmla="*/ 2054 w 9839"/>
              <a:gd name="connsiteY17-5418" fmla="*/ 8475 h 9649"/>
              <a:gd name="connsiteX18-5419" fmla="*/ 2534 w 9839"/>
              <a:gd name="connsiteY18-5420" fmla="*/ 8604 h 9649"/>
              <a:gd name="connsiteX19-5421" fmla="*/ 3172 w 9839"/>
              <a:gd name="connsiteY19-5422" fmla="*/ 8736 h 9649"/>
              <a:gd name="connsiteX20-5423" fmla="*/ 3811 w 9839"/>
              <a:gd name="connsiteY20-5424" fmla="*/ 8736 h 9649"/>
              <a:gd name="connsiteX21-5425" fmla="*/ 4430 w 9839"/>
              <a:gd name="connsiteY21-5426" fmla="*/ 8736 h 9649"/>
              <a:gd name="connsiteX22-5427" fmla="*/ 5068 w 9839"/>
              <a:gd name="connsiteY22-5428" fmla="*/ 8736 h 9649"/>
              <a:gd name="connsiteX23-5429" fmla="*/ 5548 w 9839"/>
              <a:gd name="connsiteY23-5430" fmla="*/ 8736 h 9649"/>
              <a:gd name="connsiteX24-5431" fmla="*/ 6026 w 9839"/>
              <a:gd name="connsiteY24-5432" fmla="*/ 8604 h 9649"/>
              <a:gd name="connsiteX25-5433" fmla="*/ 6826 w 9839"/>
              <a:gd name="connsiteY25-5434" fmla="*/ 8475 h 9649"/>
              <a:gd name="connsiteX26-5435" fmla="*/ 7464 w 9839"/>
              <a:gd name="connsiteY26-5436" fmla="*/ 8344 h 9649"/>
              <a:gd name="connsiteX27-5437" fmla="*/ 7624 w 9839"/>
              <a:gd name="connsiteY27-5438" fmla="*/ 8213 h 9649"/>
              <a:gd name="connsiteX28-5439" fmla="*/ 7784 w 9839"/>
              <a:gd name="connsiteY28-5440" fmla="*/ 8100 h 9649"/>
              <a:gd name="connsiteX29-5441" fmla="*/ 7942 w 9839"/>
              <a:gd name="connsiteY29-5442" fmla="*/ 7969 h 9649"/>
              <a:gd name="connsiteX30-5443" fmla="*/ 8103 w 9839"/>
              <a:gd name="connsiteY30-5444" fmla="*/ 7838 h 9649"/>
              <a:gd name="connsiteX31-5445" fmla="*/ 8242 w 9839"/>
              <a:gd name="connsiteY31-5446" fmla="*/ 7315 h 9649"/>
              <a:gd name="connsiteX32-5447" fmla="*/ 8402 w 9839"/>
              <a:gd name="connsiteY32-5448" fmla="*/ 6794 h 9649"/>
              <a:gd name="connsiteX33-5449" fmla="*/ 8561 w 9839"/>
              <a:gd name="connsiteY33-5450" fmla="*/ 6533 h 9649"/>
              <a:gd name="connsiteX34-5451" fmla="*/ 8561 w 9839"/>
              <a:gd name="connsiteY34-5452" fmla="*/ 6274 h 9649"/>
              <a:gd name="connsiteX35-5453" fmla="*/ 8561 w 9839"/>
              <a:gd name="connsiteY35-5454" fmla="*/ 6010 h 9649"/>
              <a:gd name="connsiteX36-5455" fmla="*/ 8561 w 9839"/>
              <a:gd name="connsiteY36-5456" fmla="*/ 5878 h 9649"/>
              <a:gd name="connsiteX37-5457" fmla="*/ 8720 w 9839"/>
              <a:gd name="connsiteY37-5458" fmla="*/ 5750 h 9649"/>
              <a:gd name="connsiteX38-5459" fmla="*/ 8720 w 9839"/>
              <a:gd name="connsiteY38-5460" fmla="*/ 5619 h 9649"/>
              <a:gd name="connsiteX39-5461" fmla="*/ 8720 w 9839"/>
              <a:gd name="connsiteY39-5462" fmla="*/ 5619 h 9649"/>
              <a:gd name="connsiteX40-5463" fmla="*/ 8881 w 9839"/>
              <a:gd name="connsiteY40-5464" fmla="*/ 5619 h 9649"/>
              <a:gd name="connsiteX41-5465" fmla="*/ 9040 w 9839"/>
              <a:gd name="connsiteY41-5466" fmla="*/ 5619 h 9649"/>
              <a:gd name="connsiteX42-5467" fmla="*/ 9040 w 9839"/>
              <a:gd name="connsiteY42-5468" fmla="*/ 5750 h 9649"/>
              <a:gd name="connsiteX43-5469" fmla="*/ 9200 w 9839"/>
              <a:gd name="connsiteY43-5470" fmla="*/ 5878 h 9649"/>
              <a:gd name="connsiteX44-5471" fmla="*/ 9200 w 9839"/>
              <a:gd name="connsiteY44-5472" fmla="*/ 6144 h 9649"/>
              <a:gd name="connsiteX45-5473" fmla="*/ 9200 w 9839"/>
              <a:gd name="connsiteY45-5474" fmla="*/ 6274 h 9649"/>
              <a:gd name="connsiteX46-5475" fmla="*/ 9200 w 9839"/>
              <a:gd name="connsiteY46-5476" fmla="*/ 6533 h 9649"/>
              <a:gd name="connsiteX47-5477" fmla="*/ 9360 w 9839"/>
              <a:gd name="connsiteY47-5478" fmla="*/ 7054 h 9649"/>
              <a:gd name="connsiteX48-5479" fmla="*/ 9360 w 9839"/>
              <a:gd name="connsiteY48-5480" fmla="*/ 7446 h 9649"/>
              <a:gd name="connsiteX49-5481" fmla="*/ 9519 w 9839"/>
              <a:gd name="connsiteY49-5482" fmla="*/ 7838 h 9649"/>
              <a:gd name="connsiteX50-5483" fmla="*/ 9679 w 9839"/>
              <a:gd name="connsiteY50-5484" fmla="*/ 8100 h 9649"/>
              <a:gd name="connsiteX51-5485" fmla="*/ 9839 w 9839"/>
              <a:gd name="connsiteY51-5486" fmla="*/ 8344 h 9649"/>
              <a:gd name="connsiteX52-5487" fmla="*/ 9839 w 9839"/>
              <a:gd name="connsiteY52-5488" fmla="*/ 8604 h 9649"/>
              <a:gd name="connsiteX53-5489" fmla="*/ 9679 w 9839"/>
              <a:gd name="connsiteY53-5490" fmla="*/ 8867 h 9649"/>
              <a:gd name="connsiteX54-5491" fmla="*/ 9360 w 9839"/>
              <a:gd name="connsiteY54-5492" fmla="*/ 8996 h 9649"/>
              <a:gd name="connsiteX55-5493" fmla="*/ 9040 w 9839"/>
              <a:gd name="connsiteY55-5494" fmla="*/ 9126 h 9649"/>
              <a:gd name="connsiteX56-5495" fmla="*/ 8561 w 9839"/>
              <a:gd name="connsiteY56-5496" fmla="*/ 9259 h 9649"/>
              <a:gd name="connsiteX57-5497" fmla="*/ 8103 w 9839"/>
              <a:gd name="connsiteY57-5498" fmla="*/ 9389 h 9649"/>
              <a:gd name="connsiteX58-5499" fmla="*/ 7624 w 9839"/>
              <a:gd name="connsiteY58-5500" fmla="*/ 9519 h 9649"/>
              <a:gd name="connsiteX59-5501" fmla="*/ 6984 w 9839"/>
              <a:gd name="connsiteY59-5502" fmla="*/ 9519 h 9649"/>
              <a:gd name="connsiteX60-5503" fmla="*/ 6186 w 9839"/>
              <a:gd name="connsiteY60-5504" fmla="*/ 9649 h 9649"/>
              <a:gd name="connsiteX61-5505" fmla="*/ 5387 w 9839"/>
              <a:gd name="connsiteY61-5506" fmla="*/ 9649 h 9649"/>
              <a:gd name="connsiteX62-5507" fmla="*/ 4430 w 9839"/>
              <a:gd name="connsiteY62-5508" fmla="*/ 9649 h 9649"/>
              <a:gd name="connsiteX63-5509" fmla="*/ 3651 w 9839"/>
              <a:gd name="connsiteY63-5510" fmla="*/ 9649 h 9649"/>
              <a:gd name="connsiteX64-5511" fmla="*/ 2852 w 9839"/>
              <a:gd name="connsiteY64-5512" fmla="*/ 9519 h 9649"/>
              <a:gd name="connsiteX65-5513" fmla="*/ 2214 w 9839"/>
              <a:gd name="connsiteY65-5514" fmla="*/ 9519 h 9649"/>
              <a:gd name="connsiteX66-5515" fmla="*/ 1736 w 9839"/>
              <a:gd name="connsiteY66-5516" fmla="*/ 9389 h 9649"/>
              <a:gd name="connsiteX67-5517" fmla="*/ 1257 w 9839"/>
              <a:gd name="connsiteY67-5518" fmla="*/ 9126 h 9649"/>
              <a:gd name="connsiteX68-5519" fmla="*/ 777 w 9839"/>
              <a:gd name="connsiteY68-5520" fmla="*/ 8996 h 9649"/>
              <a:gd name="connsiteX69-5521" fmla="*/ 478 w 9839"/>
              <a:gd name="connsiteY69-5522" fmla="*/ 8736 h 9649"/>
              <a:gd name="connsiteX70-5523" fmla="*/ 318 w 9839"/>
              <a:gd name="connsiteY70-5524" fmla="*/ 8344 h 9649"/>
              <a:gd name="connsiteX71-5525" fmla="*/ 158 w 9839"/>
              <a:gd name="connsiteY71-5526" fmla="*/ 7969 h 9649"/>
              <a:gd name="connsiteX72-5527" fmla="*/ 0 w 9839"/>
              <a:gd name="connsiteY72-5528" fmla="*/ 7446 h 9649"/>
              <a:gd name="connsiteX73-5529" fmla="*/ 0 w 9839"/>
              <a:gd name="connsiteY73-5530" fmla="*/ 6926 h 9649"/>
              <a:gd name="connsiteX74-5531" fmla="*/ 0 w 9839"/>
              <a:gd name="connsiteY74-5532" fmla="*/ 6274 h 9649"/>
              <a:gd name="connsiteX75-5533" fmla="*/ 0 w 9839"/>
              <a:gd name="connsiteY75-5534" fmla="*/ 5490 h 9649"/>
              <a:gd name="connsiteX76-5535" fmla="*/ 0 w 9839"/>
              <a:gd name="connsiteY76-5536" fmla="*/ 4592 h 9649"/>
              <a:gd name="connsiteX77-5537" fmla="*/ 0 w 9839"/>
              <a:gd name="connsiteY77-5538" fmla="*/ 4073 h 9649"/>
              <a:gd name="connsiteX78-5539" fmla="*/ 0 w 9839"/>
              <a:gd name="connsiteY78-5540" fmla="*/ 3548 h 9649"/>
              <a:gd name="connsiteX79-5541" fmla="*/ 0 w 9839"/>
              <a:gd name="connsiteY79-5542" fmla="*/ 3028 h 9649"/>
              <a:gd name="connsiteX80-5543" fmla="*/ 0 w 9839"/>
              <a:gd name="connsiteY80-5544" fmla="*/ 2504 h 9649"/>
              <a:gd name="connsiteX81-5545" fmla="*/ 0 w 9839"/>
              <a:gd name="connsiteY81-5546" fmla="*/ 1866 h 9649"/>
              <a:gd name="connsiteX82-5547" fmla="*/ 0 w 9839"/>
              <a:gd name="connsiteY82-5548" fmla="*/ 1346 h 9649"/>
              <a:gd name="connsiteX83-5549" fmla="*/ 0 w 9839"/>
              <a:gd name="connsiteY83-5550" fmla="*/ 955 h 9649"/>
              <a:gd name="connsiteX84-5551" fmla="*/ 0 w 9839"/>
              <a:gd name="connsiteY84-5552" fmla="*/ 432 h 9649"/>
              <a:gd name="connsiteX85-5553" fmla="*/ 0 w 9839"/>
              <a:gd name="connsiteY85-5554" fmla="*/ 43 h 9649"/>
              <a:gd name="connsiteX86-5555" fmla="*/ 1097 w 9839"/>
              <a:gd name="connsiteY86-5556" fmla="*/ 172 h 9649"/>
              <a:gd name="connsiteX87-5557" fmla="*/ 937 w 9839"/>
              <a:gd name="connsiteY87-5558" fmla="*/ 824 h 9649"/>
              <a:gd name="connsiteX88-5559" fmla="*/ 937 w 9839"/>
              <a:gd name="connsiteY88-5560" fmla="*/ 1477 h 9649"/>
              <a:gd name="connsiteX89-5561" fmla="*/ 937 w 9839"/>
              <a:gd name="connsiteY89-5562" fmla="*/ 1477 h 9649"/>
              <a:gd name="connsiteX0-5563" fmla="*/ 952 w 10000"/>
              <a:gd name="connsiteY0-5564" fmla="*/ 1353 h 9822"/>
              <a:gd name="connsiteX1-5565" fmla="*/ 952 w 10000"/>
              <a:gd name="connsiteY1-5566" fmla="*/ 2012 h 9822"/>
              <a:gd name="connsiteX2-5567" fmla="*/ 952 w 10000"/>
              <a:gd name="connsiteY2-5568" fmla="*/ 2551 h 9822"/>
              <a:gd name="connsiteX3-5569" fmla="*/ 952 w 10000"/>
              <a:gd name="connsiteY3-5570" fmla="*/ 3093 h 9822"/>
              <a:gd name="connsiteX4-5571" fmla="*/ 952 w 10000"/>
              <a:gd name="connsiteY4-5572" fmla="*/ 3636 h 9822"/>
              <a:gd name="connsiteX5-5573" fmla="*/ 952 w 10000"/>
              <a:gd name="connsiteY5-5574" fmla="*/ 4176 h 9822"/>
              <a:gd name="connsiteX6-5575" fmla="*/ 952 w 10000"/>
              <a:gd name="connsiteY6-5576" fmla="*/ 4581 h 9822"/>
              <a:gd name="connsiteX7-5577" fmla="*/ 952 w 10000"/>
              <a:gd name="connsiteY7-5578" fmla="*/ 4987 h 9822"/>
              <a:gd name="connsiteX8-5579" fmla="*/ 952 w 10000"/>
              <a:gd name="connsiteY8-5580" fmla="*/ 5239 h 9822"/>
              <a:gd name="connsiteX9-5581" fmla="*/ 790 w 10000"/>
              <a:gd name="connsiteY9-5582" fmla="*/ 5914 h 9822"/>
              <a:gd name="connsiteX10-5583" fmla="*/ 790 w 10000"/>
              <a:gd name="connsiteY10-5584" fmla="*/ 6459 h 9822"/>
              <a:gd name="connsiteX11-5585" fmla="*/ 952 w 10000"/>
              <a:gd name="connsiteY11-5586" fmla="*/ 6863 h 9822"/>
              <a:gd name="connsiteX12-5587" fmla="*/ 952 w 10000"/>
              <a:gd name="connsiteY12-5588" fmla="*/ 7268 h 9822"/>
              <a:gd name="connsiteX13-5589" fmla="*/ 1115 w 10000"/>
              <a:gd name="connsiteY13-5590" fmla="*/ 7675 h 9822"/>
              <a:gd name="connsiteX14-5591" fmla="*/ 1278 w 10000"/>
              <a:gd name="connsiteY14-5592" fmla="*/ 8081 h 9822"/>
              <a:gd name="connsiteX15-5593" fmla="*/ 1440 w 10000"/>
              <a:gd name="connsiteY15-5594" fmla="*/ 8334 h 9822"/>
              <a:gd name="connsiteX16-5595" fmla="*/ 1764 w 10000"/>
              <a:gd name="connsiteY16-5596" fmla="*/ 8470 h 9822"/>
              <a:gd name="connsiteX17-5597" fmla="*/ 2088 w 10000"/>
              <a:gd name="connsiteY17-5598" fmla="*/ 8605 h 9822"/>
              <a:gd name="connsiteX18-5599" fmla="*/ 2575 w 10000"/>
              <a:gd name="connsiteY18-5600" fmla="*/ 8739 h 9822"/>
              <a:gd name="connsiteX19-5601" fmla="*/ 3224 w 10000"/>
              <a:gd name="connsiteY19-5602" fmla="*/ 8876 h 9822"/>
              <a:gd name="connsiteX20-5603" fmla="*/ 3873 w 10000"/>
              <a:gd name="connsiteY20-5604" fmla="*/ 8876 h 9822"/>
              <a:gd name="connsiteX21-5605" fmla="*/ 4502 w 10000"/>
              <a:gd name="connsiteY21-5606" fmla="*/ 8876 h 9822"/>
              <a:gd name="connsiteX22-5607" fmla="*/ 5151 w 10000"/>
              <a:gd name="connsiteY22-5608" fmla="*/ 8876 h 9822"/>
              <a:gd name="connsiteX23-5609" fmla="*/ 5639 w 10000"/>
              <a:gd name="connsiteY23-5610" fmla="*/ 8876 h 9822"/>
              <a:gd name="connsiteX24-5611" fmla="*/ 6125 w 10000"/>
              <a:gd name="connsiteY24-5612" fmla="*/ 8739 h 9822"/>
              <a:gd name="connsiteX25-5613" fmla="*/ 6938 w 10000"/>
              <a:gd name="connsiteY25-5614" fmla="*/ 8605 h 9822"/>
              <a:gd name="connsiteX26-5615" fmla="*/ 7586 w 10000"/>
              <a:gd name="connsiteY26-5616" fmla="*/ 8470 h 9822"/>
              <a:gd name="connsiteX27-5617" fmla="*/ 7749 w 10000"/>
              <a:gd name="connsiteY27-5618" fmla="*/ 8334 h 9822"/>
              <a:gd name="connsiteX28-5619" fmla="*/ 7911 w 10000"/>
              <a:gd name="connsiteY28-5620" fmla="*/ 8217 h 9822"/>
              <a:gd name="connsiteX29-5621" fmla="*/ 8072 w 10000"/>
              <a:gd name="connsiteY29-5622" fmla="*/ 8081 h 9822"/>
              <a:gd name="connsiteX30-5623" fmla="*/ 8236 w 10000"/>
              <a:gd name="connsiteY30-5624" fmla="*/ 7945 h 9822"/>
              <a:gd name="connsiteX31-5625" fmla="*/ 8377 w 10000"/>
              <a:gd name="connsiteY31-5626" fmla="*/ 7403 h 9822"/>
              <a:gd name="connsiteX32-5627" fmla="*/ 8539 w 10000"/>
              <a:gd name="connsiteY32-5628" fmla="*/ 6863 h 9822"/>
              <a:gd name="connsiteX33-5629" fmla="*/ 8701 w 10000"/>
              <a:gd name="connsiteY33-5630" fmla="*/ 6593 h 9822"/>
              <a:gd name="connsiteX34-5631" fmla="*/ 8701 w 10000"/>
              <a:gd name="connsiteY34-5632" fmla="*/ 6324 h 9822"/>
              <a:gd name="connsiteX35-5633" fmla="*/ 8701 w 10000"/>
              <a:gd name="connsiteY35-5634" fmla="*/ 6051 h 9822"/>
              <a:gd name="connsiteX36-5635" fmla="*/ 8701 w 10000"/>
              <a:gd name="connsiteY36-5636" fmla="*/ 5914 h 9822"/>
              <a:gd name="connsiteX37-5637" fmla="*/ 8863 w 10000"/>
              <a:gd name="connsiteY37-5638" fmla="*/ 5781 h 9822"/>
              <a:gd name="connsiteX38-5639" fmla="*/ 8863 w 10000"/>
              <a:gd name="connsiteY38-5640" fmla="*/ 5645 h 9822"/>
              <a:gd name="connsiteX39-5641" fmla="*/ 8863 w 10000"/>
              <a:gd name="connsiteY39-5642" fmla="*/ 5645 h 9822"/>
              <a:gd name="connsiteX40-5643" fmla="*/ 9026 w 10000"/>
              <a:gd name="connsiteY40-5644" fmla="*/ 5645 h 9822"/>
              <a:gd name="connsiteX41-5645" fmla="*/ 9188 w 10000"/>
              <a:gd name="connsiteY41-5646" fmla="*/ 5645 h 9822"/>
              <a:gd name="connsiteX42-5647" fmla="*/ 9188 w 10000"/>
              <a:gd name="connsiteY42-5648" fmla="*/ 5781 h 9822"/>
              <a:gd name="connsiteX43-5649" fmla="*/ 9351 w 10000"/>
              <a:gd name="connsiteY43-5650" fmla="*/ 5914 h 9822"/>
              <a:gd name="connsiteX44-5651" fmla="*/ 9351 w 10000"/>
              <a:gd name="connsiteY44-5652" fmla="*/ 6189 h 9822"/>
              <a:gd name="connsiteX45-5653" fmla="*/ 9351 w 10000"/>
              <a:gd name="connsiteY45-5654" fmla="*/ 6324 h 9822"/>
              <a:gd name="connsiteX46-5655" fmla="*/ 9351 w 10000"/>
              <a:gd name="connsiteY46-5656" fmla="*/ 6593 h 9822"/>
              <a:gd name="connsiteX47-5657" fmla="*/ 9513 w 10000"/>
              <a:gd name="connsiteY47-5658" fmla="*/ 7133 h 9822"/>
              <a:gd name="connsiteX48-5659" fmla="*/ 9513 w 10000"/>
              <a:gd name="connsiteY48-5660" fmla="*/ 7539 h 9822"/>
              <a:gd name="connsiteX49-5661" fmla="*/ 9675 w 10000"/>
              <a:gd name="connsiteY49-5662" fmla="*/ 7945 h 9822"/>
              <a:gd name="connsiteX50-5663" fmla="*/ 9837 w 10000"/>
              <a:gd name="connsiteY50-5664" fmla="*/ 8217 h 9822"/>
              <a:gd name="connsiteX51-5665" fmla="*/ 10000 w 10000"/>
              <a:gd name="connsiteY51-5666" fmla="*/ 8470 h 9822"/>
              <a:gd name="connsiteX52-5667" fmla="*/ 10000 w 10000"/>
              <a:gd name="connsiteY52-5668" fmla="*/ 8739 h 9822"/>
              <a:gd name="connsiteX53-5669" fmla="*/ 9837 w 10000"/>
              <a:gd name="connsiteY53-5670" fmla="*/ 9012 h 9822"/>
              <a:gd name="connsiteX54-5671" fmla="*/ 9513 w 10000"/>
              <a:gd name="connsiteY54-5672" fmla="*/ 9145 h 9822"/>
              <a:gd name="connsiteX55-5673" fmla="*/ 9188 w 10000"/>
              <a:gd name="connsiteY55-5674" fmla="*/ 9280 h 9822"/>
              <a:gd name="connsiteX56-5675" fmla="*/ 8701 w 10000"/>
              <a:gd name="connsiteY56-5676" fmla="*/ 9418 h 9822"/>
              <a:gd name="connsiteX57-5677" fmla="*/ 8236 w 10000"/>
              <a:gd name="connsiteY57-5678" fmla="*/ 9553 h 9822"/>
              <a:gd name="connsiteX58-5679" fmla="*/ 7749 w 10000"/>
              <a:gd name="connsiteY58-5680" fmla="*/ 9687 h 9822"/>
              <a:gd name="connsiteX59-5681" fmla="*/ 7098 w 10000"/>
              <a:gd name="connsiteY59-5682" fmla="*/ 9687 h 9822"/>
              <a:gd name="connsiteX60-5683" fmla="*/ 6287 w 10000"/>
              <a:gd name="connsiteY60-5684" fmla="*/ 9822 h 9822"/>
              <a:gd name="connsiteX61-5685" fmla="*/ 5475 w 10000"/>
              <a:gd name="connsiteY61-5686" fmla="*/ 9822 h 9822"/>
              <a:gd name="connsiteX62-5687" fmla="*/ 4502 w 10000"/>
              <a:gd name="connsiteY62-5688" fmla="*/ 9822 h 9822"/>
              <a:gd name="connsiteX63-5689" fmla="*/ 3711 w 10000"/>
              <a:gd name="connsiteY63-5690" fmla="*/ 9822 h 9822"/>
              <a:gd name="connsiteX64-5691" fmla="*/ 2899 w 10000"/>
              <a:gd name="connsiteY64-5692" fmla="*/ 9687 h 9822"/>
              <a:gd name="connsiteX65-5693" fmla="*/ 2250 w 10000"/>
              <a:gd name="connsiteY65-5694" fmla="*/ 9687 h 9822"/>
              <a:gd name="connsiteX66-5695" fmla="*/ 1764 w 10000"/>
              <a:gd name="connsiteY66-5696" fmla="*/ 9553 h 9822"/>
              <a:gd name="connsiteX67-5697" fmla="*/ 1278 w 10000"/>
              <a:gd name="connsiteY67-5698" fmla="*/ 9280 h 9822"/>
              <a:gd name="connsiteX68-5699" fmla="*/ 790 w 10000"/>
              <a:gd name="connsiteY68-5700" fmla="*/ 9145 h 9822"/>
              <a:gd name="connsiteX69-5701" fmla="*/ 486 w 10000"/>
              <a:gd name="connsiteY69-5702" fmla="*/ 8876 h 9822"/>
              <a:gd name="connsiteX70-5703" fmla="*/ 323 w 10000"/>
              <a:gd name="connsiteY70-5704" fmla="*/ 8470 h 9822"/>
              <a:gd name="connsiteX71-5705" fmla="*/ 161 w 10000"/>
              <a:gd name="connsiteY71-5706" fmla="*/ 8081 h 9822"/>
              <a:gd name="connsiteX72-5707" fmla="*/ 0 w 10000"/>
              <a:gd name="connsiteY72-5708" fmla="*/ 7539 h 9822"/>
              <a:gd name="connsiteX73-5709" fmla="*/ 0 w 10000"/>
              <a:gd name="connsiteY73-5710" fmla="*/ 7000 h 9822"/>
              <a:gd name="connsiteX74-5711" fmla="*/ 0 w 10000"/>
              <a:gd name="connsiteY74-5712" fmla="*/ 6324 h 9822"/>
              <a:gd name="connsiteX75-5713" fmla="*/ 0 w 10000"/>
              <a:gd name="connsiteY75-5714" fmla="*/ 5512 h 9822"/>
              <a:gd name="connsiteX76-5715" fmla="*/ 0 w 10000"/>
              <a:gd name="connsiteY76-5716" fmla="*/ 4581 h 9822"/>
              <a:gd name="connsiteX77-5717" fmla="*/ 0 w 10000"/>
              <a:gd name="connsiteY77-5718" fmla="*/ 4043 h 9822"/>
              <a:gd name="connsiteX78-5719" fmla="*/ 0 w 10000"/>
              <a:gd name="connsiteY78-5720" fmla="*/ 3499 h 9822"/>
              <a:gd name="connsiteX79-5721" fmla="*/ 0 w 10000"/>
              <a:gd name="connsiteY79-5722" fmla="*/ 2960 h 9822"/>
              <a:gd name="connsiteX80-5723" fmla="*/ 0 w 10000"/>
              <a:gd name="connsiteY80-5724" fmla="*/ 2417 h 9822"/>
              <a:gd name="connsiteX81-5725" fmla="*/ 0 w 10000"/>
              <a:gd name="connsiteY81-5726" fmla="*/ 1756 h 9822"/>
              <a:gd name="connsiteX82-5727" fmla="*/ 0 w 10000"/>
              <a:gd name="connsiteY82-5728" fmla="*/ 1217 h 9822"/>
              <a:gd name="connsiteX83-5729" fmla="*/ 0 w 10000"/>
              <a:gd name="connsiteY83-5730" fmla="*/ 812 h 9822"/>
              <a:gd name="connsiteX84-5731" fmla="*/ 0 w 10000"/>
              <a:gd name="connsiteY84-5732" fmla="*/ 270 h 9822"/>
              <a:gd name="connsiteX85-5733" fmla="*/ 1115 w 10000"/>
              <a:gd name="connsiteY85-5734" fmla="*/ 0 h 9822"/>
              <a:gd name="connsiteX86-5735" fmla="*/ 952 w 10000"/>
              <a:gd name="connsiteY86-5736" fmla="*/ 676 h 9822"/>
              <a:gd name="connsiteX87-5737" fmla="*/ 952 w 10000"/>
              <a:gd name="connsiteY87-5738" fmla="*/ 1353 h 9822"/>
              <a:gd name="connsiteX88-5739" fmla="*/ 952 w 10000"/>
              <a:gd name="connsiteY88-5740" fmla="*/ 1353 h 9822"/>
              <a:gd name="connsiteX0-5741" fmla="*/ 952 w 10000"/>
              <a:gd name="connsiteY0-5742" fmla="*/ 1378 h 10000"/>
              <a:gd name="connsiteX1-5743" fmla="*/ 952 w 10000"/>
              <a:gd name="connsiteY1-5744" fmla="*/ 2048 h 10000"/>
              <a:gd name="connsiteX2-5745" fmla="*/ 952 w 10000"/>
              <a:gd name="connsiteY2-5746" fmla="*/ 2597 h 10000"/>
              <a:gd name="connsiteX3-5747" fmla="*/ 952 w 10000"/>
              <a:gd name="connsiteY3-5748" fmla="*/ 3149 h 10000"/>
              <a:gd name="connsiteX4-5749" fmla="*/ 952 w 10000"/>
              <a:gd name="connsiteY4-5750" fmla="*/ 3702 h 10000"/>
              <a:gd name="connsiteX5-5751" fmla="*/ 952 w 10000"/>
              <a:gd name="connsiteY5-5752" fmla="*/ 4252 h 10000"/>
              <a:gd name="connsiteX6-5753" fmla="*/ 952 w 10000"/>
              <a:gd name="connsiteY6-5754" fmla="*/ 4664 h 10000"/>
              <a:gd name="connsiteX7-5755" fmla="*/ 952 w 10000"/>
              <a:gd name="connsiteY7-5756" fmla="*/ 5077 h 10000"/>
              <a:gd name="connsiteX8-5757" fmla="*/ 952 w 10000"/>
              <a:gd name="connsiteY8-5758" fmla="*/ 5334 h 10000"/>
              <a:gd name="connsiteX9-5759" fmla="*/ 790 w 10000"/>
              <a:gd name="connsiteY9-5760" fmla="*/ 6021 h 10000"/>
              <a:gd name="connsiteX10-5761" fmla="*/ 790 w 10000"/>
              <a:gd name="connsiteY10-5762" fmla="*/ 6576 h 10000"/>
              <a:gd name="connsiteX11-5763" fmla="*/ 952 w 10000"/>
              <a:gd name="connsiteY11-5764" fmla="*/ 6987 h 10000"/>
              <a:gd name="connsiteX12-5765" fmla="*/ 952 w 10000"/>
              <a:gd name="connsiteY12-5766" fmla="*/ 7400 h 10000"/>
              <a:gd name="connsiteX13-5767" fmla="*/ 1115 w 10000"/>
              <a:gd name="connsiteY13-5768" fmla="*/ 7814 h 10000"/>
              <a:gd name="connsiteX14-5769" fmla="*/ 1278 w 10000"/>
              <a:gd name="connsiteY14-5770" fmla="*/ 8227 h 10000"/>
              <a:gd name="connsiteX15-5771" fmla="*/ 1440 w 10000"/>
              <a:gd name="connsiteY15-5772" fmla="*/ 8485 h 10000"/>
              <a:gd name="connsiteX16-5773" fmla="*/ 1764 w 10000"/>
              <a:gd name="connsiteY16-5774" fmla="*/ 8623 h 10000"/>
              <a:gd name="connsiteX17-5775" fmla="*/ 2088 w 10000"/>
              <a:gd name="connsiteY17-5776" fmla="*/ 8761 h 10000"/>
              <a:gd name="connsiteX18-5777" fmla="*/ 2575 w 10000"/>
              <a:gd name="connsiteY18-5778" fmla="*/ 8897 h 10000"/>
              <a:gd name="connsiteX19-5779" fmla="*/ 3224 w 10000"/>
              <a:gd name="connsiteY19-5780" fmla="*/ 9037 h 10000"/>
              <a:gd name="connsiteX20-5781" fmla="*/ 3873 w 10000"/>
              <a:gd name="connsiteY20-5782" fmla="*/ 9037 h 10000"/>
              <a:gd name="connsiteX21-5783" fmla="*/ 4502 w 10000"/>
              <a:gd name="connsiteY21-5784" fmla="*/ 9037 h 10000"/>
              <a:gd name="connsiteX22-5785" fmla="*/ 5151 w 10000"/>
              <a:gd name="connsiteY22-5786" fmla="*/ 9037 h 10000"/>
              <a:gd name="connsiteX23-5787" fmla="*/ 5639 w 10000"/>
              <a:gd name="connsiteY23-5788" fmla="*/ 9037 h 10000"/>
              <a:gd name="connsiteX24-5789" fmla="*/ 6125 w 10000"/>
              <a:gd name="connsiteY24-5790" fmla="*/ 8897 h 10000"/>
              <a:gd name="connsiteX25-5791" fmla="*/ 6938 w 10000"/>
              <a:gd name="connsiteY25-5792" fmla="*/ 8761 h 10000"/>
              <a:gd name="connsiteX26-5793" fmla="*/ 7586 w 10000"/>
              <a:gd name="connsiteY26-5794" fmla="*/ 8623 h 10000"/>
              <a:gd name="connsiteX27-5795" fmla="*/ 7749 w 10000"/>
              <a:gd name="connsiteY27-5796" fmla="*/ 8485 h 10000"/>
              <a:gd name="connsiteX28-5797" fmla="*/ 7911 w 10000"/>
              <a:gd name="connsiteY28-5798" fmla="*/ 8366 h 10000"/>
              <a:gd name="connsiteX29-5799" fmla="*/ 8072 w 10000"/>
              <a:gd name="connsiteY29-5800" fmla="*/ 8227 h 10000"/>
              <a:gd name="connsiteX30-5801" fmla="*/ 8236 w 10000"/>
              <a:gd name="connsiteY30-5802" fmla="*/ 8089 h 10000"/>
              <a:gd name="connsiteX31-5803" fmla="*/ 8377 w 10000"/>
              <a:gd name="connsiteY31-5804" fmla="*/ 7537 h 10000"/>
              <a:gd name="connsiteX32-5805" fmla="*/ 8539 w 10000"/>
              <a:gd name="connsiteY32-5806" fmla="*/ 6987 h 10000"/>
              <a:gd name="connsiteX33-5807" fmla="*/ 8701 w 10000"/>
              <a:gd name="connsiteY33-5808" fmla="*/ 6712 h 10000"/>
              <a:gd name="connsiteX34-5809" fmla="*/ 8701 w 10000"/>
              <a:gd name="connsiteY34-5810" fmla="*/ 6439 h 10000"/>
              <a:gd name="connsiteX35-5811" fmla="*/ 8701 w 10000"/>
              <a:gd name="connsiteY35-5812" fmla="*/ 6161 h 10000"/>
              <a:gd name="connsiteX36-5813" fmla="*/ 8701 w 10000"/>
              <a:gd name="connsiteY36-5814" fmla="*/ 6021 h 10000"/>
              <a:gd name="connsiteX37-5815" fmla="*/ 8863 w 10000"/>
              <a:gd name="connsiteY37-5816" fmla="*/ 5886 h 10000"/>
              <a:gd name="connsiteX38-5817" fmla="*/ 8863 w 10000"/>
              <a:gd name="connsiteY38-5818" fmla="*/ 5747 h 10000"/>
              <a:gd name="connsiteX39-5819" fmla="*/ 8863 w 10000"/>
              <a:gd name="connsiteY39-5820" fmla="*/ 5747 h 10000"/>
              <a:gd name="connsiteX40-5821" fmla="*/ 9026 w 10000"/>
              <a:gd name="connsiteY40-5822" fmla="*/ 5747 h 10000"/>
              <a:gd name="connsiteX41-5823" fmla="*/ 9188 w 10000"/>
              <a:gd name="connsiteY41-5824" fmla="*/ 5747 h 10000"/>
              <a:gd name="connsiteX42-5825" fmla="*/ 9188 w 10000"/>
              <a:gd name="connsiteY42-5826" fmla="*/ 5886 h 10000"/>
              <a:gd name="connsiteX43-5827" fmla="*/ 9351 w 10000"/>
              <a:gd name="connsiteY43-5828" fmla="*/ 6021 h 10000"/>
              <a:gd name="connsiteX44-5829" fmla="*/ 9351 w 10000"/>
              <a:gd name="connsiteY44-5830" fmla="*/ 6301 h 10000"/>
              <a:gd name="connsiteX45-5831" fmla="*/ 9351 w 10000"/>
              <a:gd name="connsiteY45-5832" fmla="*/ 6439 h 10000"/>
              <a:gd name="connsiteX46-5833" fmla="*/ 9351 w 10000"/>
              <a:gd name="connsiteY46-5834" fmla="*/ 6712 h 10000"/>
              <a:gd name="connsiteX47-5835" fmla="*/ 9513 w 10000"/>
              <a:gd name="connsiteY47-5836" fmla="*/ 7262 h 10000"/>
              <a:gd name="connsiteX48-5837" fmla="*/ 9513 w 10000"/>
              <a:gd name="connsiteY48-5838" fmla="*/ 7676 h 10000"/>
              <a:gd name="connsiteX49-5839" fmla="*/ 9675 w 10000"/>
              <a:gd name="connsiteY49-5840" fmla="*/ 8089 h 10000"/>
              <a:gd name="connsiteX50-5841" fmla="*/ 9837 w 10000"/>
              <a:gd name="connsiteY50-5842" fmla="*/ 8366 h 10000"/>
              <a:gd name="connsiteX51-5843" fmla="*/ 10000 w 10000"/>
              <a:gd name="connsiteY51-5844" fmla="*/ 8623 h 10000"/>
              <a:gd name="connsiteX52-5845" fmla="*/ 10000 w 10000"/>
              <a:gd name="connsiteY52-5846" fmla="*/ 8897 h 10000"/>
              <a:gd name="connsiteX53-5847" fmla="*/ 9837 w 10000"/>
              <a:gd name="connsiteY53-5848" fmla="*/ 9175 h 10000"/>
              <a:gd name="connsiteX54-5849" fmla="*/ 9513 w 10000"/>
              <a:gd name="connsiteY54-5850" fmla="*/ 9311 h 10000"/>
              <a:gd name="connsiteX55-5851" fmla="*/ 9188 w 10000"/>
              <a:gd name="connsiteY55-5852" fmla="*/ 9448 h 10000"/>
              <a:gd name="connsiteX56-5853" fmla="*/ 8701 w 10000"/>
              <a:gd name="connsiteY56-5854" fmla="*/ 9589 h 10000"/>
              <a:gd name="connsiteX57-5855" fmla="*/ 8236 w 10000"/>
              <a:gd name="connsiteY57-5856" fmla="*/ 9726 h 10000"/>
              <a:gd name="connsiteX58-5857" fmla="*/ 7749 w 10000"/>
              <a:gd name="connsiteY58-5858" fmla="*/ 9863 h 10000"/>
              <a:gd name="connsiteX59-5859" fmla="*/ 7098 w 10000"/>
              <a:gd name="connsiteY59-5860" fmla="*/ 9863 h 10000"/>
              <a:gd name="connsiteX60-5861" fmla="*/ 6287 w 10000"/>
              <a:gd name="connsiteY60-5862" fmla="*/ 10000 h 10000"/>
              <a:gd name="connsiteX61-5863" fmla="*/ 5475 w 10000"/>
              <a:gd name="connsiteY61-5864" fmla="*/ 10000 h 10000"/>
              <a:gd name="connsiteX62-5865" fmla="*/ 4502 w 10000"/>
              <a:gd name="connsiteY62-5866" fmla="*/ 10000 h 10000"/>
              <a:gd name="connsiteX63-5867" fmla="*/ 3711 w 10000"/>
              <a:gd name="connsiteY63-5868" fmla="*/ 10000 h 10000"/>
              <a:gd name="connsiteX64-5869" fmla="*/ 2899 w 10000"/>
              <a:gd name="connsiteY64-5870" fmla="*/ 9863 h 10000"/>
              <a:gd name="connsiteX65-5871" fmla="*/ 2250 w 10000"/>
              <a:gd name="connsiteY65-5872" fmla="*/ 9863 h 10000"/>
              <a:gd name="connsiteX66-5873" fmla="*/ 1764 w 10000"/>
              <a:gd name="connsiteY66-5874" fmla="*/ 9726 h 10000"/>
              <a:gd name="connsiteX67-5875" fmla="*/ 1278 w 10000"/>
              <a:gd name="connsiteY67-5876" fmla="*/ 9448 h 10000"/>
              <a:gd name="connsiteX68-5877" fmla="*/ 790 w 10000"/>
              <a:gd name="connsiteY68-5878" fmla="*/ 9311 h 10000"/>
              <a:gd name="connsiteX69-5879" fmla="*/ 486 w 10000"/>
              <a:gd name="connsiteY69-5880" fmla="*/ 9037 h 10000"/>
              <a:gd name="connsiteX70-5881" fmla="*/ 323 w 10000"/>
              <a:gd name="connsiteY70-5882" fmla="*/ 8623 h 10000"/>
              <a:gd name="connsiteX71-5883" fmla="*/ 161 w 10000"/>
              <a:gd name="connsiteY71-5884" fmla="*/ 8227 h 10000"/>
              <a:gd name="connsiteX72-5885" fmla="*/ 0 w 10000"/>
              <a:gd name="connsiteY72-5886" fmla="*/ 7676 h 10000"/>
              <a:gd name="connsiteX73-5887" fmla="*/ 0 w 10000"/>
              <a:gd name="connsiteY73-5888" fmla="*/ 7127 h 10000"/>
              <a:gd name="connsiteX74-5889" fmla="*/ 0 w 10000"/>
              <a:gd name="connsiteY74-5890" fmla="*/ 6439 h 10000"/>
              <a:gd name="connsiteX75-5891" fmla="*/ 0 w 10000"/>
              <a:gd name="connsiteY75-5892" fmla="*/ 5612 h 10000"/>
              <a:gd name="connsiteX76-5893" fmla="*/ 0 w 10000"/>
              <a:gd name="connsiteY76-5894" fmla="*/ 4664 h 10000"/>
              <a:gd name="connsiteX77-5895" fmla="*/ 0 w 10000"/>
              <a:gd name="connsiteY77-5896" fmla="*/ 4116 h 10000"/>
              <a:gd name="connsiteX78-5897" fmla="*/ 0 w 10000"/>
              <a:gd name="connsiteY78-5898" fmla="*/ 3562 h 10000"/>
              <a:gd name="connsiteX79-5899" fmla="*/ 0 w 10000"/>
              <a:gd name="connsiteY79-5900" fmla="*/ 3014 h 10000"/>
              <a:gd name="connsiteX80-5901" fmla="*/ 0 w 10000"/>
              <a:gd name="connsiteY80-5902" fmla="*/ 2461 h 10000"/>
              <a:gd name="connsiteX81-5903" fmla="*/ 0 w 10000"/>
              <a:gd name="connsiteY81-5904" fmla="*/ 1788 h 10000"/>
              <a:gd name="connsiteX82-5905" fmla="*/ 0 w 10000"/>
              <a:gd name="connsiteY82-5906" fmla="*/ 1239 h 10000"/>
              <a:gd name="connsiteX83-5907" fmla="*/ 0 w 10000"/>
              <a:gd name="connsiteY83-5908" fmla="*/ 827 h 10000"/>
              <a:gd name="connsiteX84-5909" fmla="*/ 1115 w 10000"/>
              <a:gd name="connsiteY84-5910" fmla="*/ 0 h 10000"/>
              <a:gd name="connsiteX85-5911" fmla="*/ 952 w 10000"/>
              <a:gd name="connsiteY85-5912" fmla="*/ 688 h 10000"/>
              <a:gd name="connsiteX86-5913" fmla="*/ 952 w 10000"/>
              <a:gd name="connsiteY86-5914" fmla="*/ 1378 h 10000"/>
              <a:gd name="connsiteX87-5915" fmla="*/ 952 w 10000"/>
              <a:gd name="connsiteY87-5916" fmla="*/ 1378 h 10000"/>
              <a:gd name="connsiteX0-5917" fmla="*/ 952 w 10000"/>
              <a:gd name="connsiteY0-5918" fmla="*/ 690 h 9312"/>
              <a:gd name="connsiteX1-5919" fmla="*/ 952 w 10000"/>
              <a:gd name="connsiteY1-5920" fmla="*/ 1360 h 9312"/>
              <a:gd name="connsiteX2-5921" fmla="*/ 952 w 10000"/>
              <a:gd name="connsiteY2-5922" fmla="*/ 1909 h 9312"/>
              <a:gd name="connsiteX3-5923" fmla="*/ 952 w 10000"/>
              <a:gd name="connsiteY3-5924" fmla="*/ 2461 h 9312"/>
              <a:gd name="connsiteX4-5925" fmla="*/ 952 w 10000"/>
              <a:gd name="connsiteY4-5926" fmla="*/ 3014 h 9312"/>
              <a:gd name="connsiteX5-5927" fmla="*/ 952 w 10000"/>
              <a:gd name="connsiteY5-5928" fmla="*/ 3564 h 9312"/>
              <a:gd name="connsiteX6-5929" fmla="*/ 952 w 10000"/>
              <a:gd name="connsiteY6-5930" fmla="*/ 3976 h 9312"/>
              <a:gd name="connsiteX7-5931" fmla="*/ 952 w 10000"/>
              <a:gd name="connsiteY7-5932" fmla="*/ 4389 h 9312"/>
              <a:gd name="connsiteX8-5933" fmla="*/ 952 w 10000"/>
              <a:gd name="connsiteY8-5934" fmla="*/ 4646 h 9312"/>
              <a:gd name="connsiteX9-5935" fmla="*/ 790 w 10000"/>
              <a:gd name="connsiteY9-5936" fmla="*/ 5333 h 9312"/>
              <a:gd name="connsiteX10-5937" fmla="*/ 790 w 10000"/>
              <a:gd name="connsiteY10-5938" fmla="*/ 5888 h 9312"/>
              <a:gd name="connsiteX11-5939" fmla="*/ 952 w 10000"/>
              <a:gd name="connsiteY11-5940" fmla="*/ 6299 h 9312"/>
              <a:gd name="connsiteX12-5941" fmla="*/ 952 w 10000"/>
              <a:gd name="connsiteY12-5942" fmla="*/ 6712 h 9312"/>
              <a:gd name="connsiteX13-5943" fmla="*/ 1115 w 10000"/>
              <a:gd name="connsiteY13-5944" fmla="*/ 7126 h 9312"/>
              <a:gd name="connsiteX14-5945" fmla="*/ 1278 w 10000"/>
              <a:gd name="connsiteY14-5946" fmla="*/ 7539 h 9312"/>
              <a:gd name="connsiteX15-5947" fmla="*/ 1440 w 10000"/>
              <a:gd name="connsiteY15-5948" fmla="*/ 7797 h 9312"/>
              <a:gd name="connsiteX16-5949" fmla="*/ 1764 w 10000"/>
              <a:gd name="connsiteY16-5950" fmla="*/ 7935 h 9312"/>
              <a:gd name="connsiteX17-5951" fmla="*/ 2088 w 10000"/>
              <a:gd name="connsiteY17-5952" fmla="*/ 8073 h 9312"/>
              <a:gd name="connsiteX18-5953" fmla="*/ 2575 w 10000"/>
              <a:gd name="connsiteY18-5954" fmla="*/ 8209 h 9312"/>
              <a:gd name="connsiteX19-5955" fmla="*/ 3224 w 10000"/>
              <a:gd name="connsiteY19-5956" fmla="*/ 8349 h 9312"/>
              <a:gd name="connsiteX20-5957" fmla="*/ 3873 w 10000"/>
              <a:gd name="connsiteY20-5958" fmla="*/ 8349 h 9312"/>
              <a:gd name="connsiteX21-5959" fmla="*/ 4502 w 10000"/>
              <a:gd name="connsiteY21-5960" fmla="*/ 8349 h 9312"/>
              <a:gd name="connsiteX22-5961" fmla="*/ 5151 w 10000"/>
              <a:gd name="connsiteY22-5962" fmla="*/ 8349 h 9312"/>
              <a:gd name="connsiteX23-5963" fmla="*/ 5639 w 10000"/>
              <a:gd name="connsiteY23-5964" fmla="*/ 8349 h 9312"/>
              <a:gd name="connsiteX24-5965" fmla="*/ 6125 w 10000"/>
              <a:gd name="connsiteY24-5966" fmla="*/ 8209 h 9312"/>
              <a:gd name="connsiteX25-5967" fmla="*/ 6938 w 10000"/>
              <a:gd name="connsiteY25-5968" fmla="*/ 8073 h 9312"/>
              <a:gd name="connsiteX26-5969" fmla="*/ 7586 w 10000"/>
              <a:gd name="connsiteY26-5970" fmla="*/ 7935 h 9312"/>
              <a:gd name="connsiteX27-5971" fmla="*/ 7749 w 10000"/>
              <a:gd name="connsiteY27-5972" fmla="*/ 7797 h 9312"/>
              <a:gd name="connsiteX28-5973" fmla="*/ 7911 w 10000"/>
              <a:gd name="connsiteY28-5974" fmla="*/ 7678 h 9312"/>
              <a:gd name="connsiteX29-5975" fmla="*/ 8072 w 10000"/>
              <a:gd name="connsiteY29-5976" fmla="*/ 7539 h 9312"/>
              <a:gd name="connsiteX30-5977" fmla="*/ 8236 w 10000"/>
              <a:gd name="connsiteY30-5978" fmla="*/ 7401 h 9312"/>
              <a:gd name="connsiteX31-5979" fmla="*/ 8377 w 10000"/>
              <a:gd name="connsiteY31-5980" fmla="*/ 6849 h 9312"/>
              <a:gd name="connsiteX32-5981" fmla="*/ 8539 w 10000"/>
              <a:gd name="connsiteY32-5982" fmla="*/ 6299 h 9312"/>
              <a:gd name="connsiteX33-5983" fmla="*/ 8701 w 10000"/>
              <a:gd name="connsiteY33-5984" fmla="*/ 6024 h 9312"/>
              <a:gd name="connsiteX34-5985" fmla="*/ 8701 w 10000"/>
              <a:gd name="connsiteY34-5986" fmla="*/ 5751 h 9312"/>
              <a:gd name="connsiteX35-5987" fmla="*/ 8701 w 10000"/>
              <a:gd name="connsiteY35-5988" fmla="*/ 5473 h 9312"/>
              <a:gd name="connsiteX36-5989" fmla="*/ 8701 w 10000"/>
              <a:gd name="connsiteY36-5990" fmla="*/ 5333 h 9312"/>
              <a:gd name="connsiteX37-5991" fmla="*/ 8863 w 10000"/>
              <a:gd name="connsiteY37-5992" fmla="*/ 5198 h 9312"/>
              <a:gd name="connsiteX38-5993" fmla="*/ 8863 w 10000"/>
              <a:gd name="connsiteY38-5994" fmla="*/ 5059 h 9312"/>
              <a:gd name="connsiteX39-5995" fmla="*/ 8863 w 10000"/>
              <a:gd name="connsiteY39-5996" fmla="*/ 5059 h 9312"/>
              <a:gd name="connsiteX40-5997" fmla="*/ 9026 w 10000"/>
              <a:gd name="connsiteY40-5998" fmla="*/ 5059 h 9312"/>
              <a:gd name="connsiteX41-5999" fmla="*/ 9188 w 10000"/>
              <a:gd name="connsiteY41-6000" fmla="*/ 5059 h 9312"/>
              <a:gd name="connsiteX42-6001" fmla="*/ 9188 w 10000"/>
              <a:gd name="connsiteY42-6002" fmla="*/ 5198 h 9312"/>
              <a:gd name="connsiteX43-6003" fmla="*/ 9351 w 10000"/>
              <a:gd name="connsiteY43-6004" fmla="*/ 5333 h 9312"/>
              <a:gd name="connsiteX44-6005" fmla="*/ 9351 w 10000"/>
              <a:gd name="connsiteY44-6006" fmla="*/ 5613 h 9312"/>
              <a:gd name="connsiteX45-6007" fmla="*/ 9351 w 10000"/>
              <a:gd name="connsiteY45-6008" fmla="*/ 5751 h 9312"/>
              <a:gd name="connsiteX46-6009" fmla="*/ 9351 w 10000"/>
              <a:gd name="connsiteY46-6010" fmla="*/ 6024 h 9312"/>
              <a:gd name="connsiteX47-6011" fmla="*/ 9513 w 10000"/>
              <a:gd name="connsiteY47-6012" fmla="*/ 6574 h 9312"/>
              <a:gd name="connsiteX48-6013" fmla="*/ 9513 w 10000"/>
              <a:gd name="connsiteY48-6014" fmla="*/ 6988 h 9312"/>
              <a:gd name="connsiteX49-6015" fmla="*/ 9675 w 10000"/>
              <a:gd name="connsiteY49-6016" fmla="*/ 7401 h 9312"/>
              <a:gd name="connsiteX50-6017" fmla="*/ 9837 w 10000"/>
              <a:gd name="connsiteY50-6018" fmla="*/ 7678 h 9312"/>
              <a:gd name="connsiteX51-6019" fmla="*/ 10000 w 10000"/>
              <a:gd name="connsiteY51-6020" fmla="*/ 7935 h 9312"/>
              <a:gd name="connsiteX52-6021" fmla="*/ 10000 w 10000"/>
              <a:gd name="connsiteY52-6022" fmla="*/ 8209 h 9312"/>
              <a:gd name="connsiteX53-6023" fmla="*/ 9837 w 10000"/>
              <a:gd name="connsiteY53-6024" fmla="*/ 8487 h 9312"/>
              <a:gd name="connsiteX54-6025" fmla="*/ 9513 w 10000"/>
              <a:gd name="connsiteY54-6026" fmla="*/ 8623 h 9312"/>
              <a:gd name="connsiteX55-6027" fmla="*/ 9188 w 10000"/>
              <a:gd name="connsiteY55-6028" fmla="*/ 8760 h 9312"/>
              <a:gd name="connsiteX56-6029" fmla="*/ 8701 w 10000"/>
              <a:gd name="connsiteY56-6030" fmla="*/ 8901 h 9312"/>
              <a:gd name="connsiteX57-6031" fmla="*/ 8236 w 10000"/>
              <a:gd name="connsiteY57-6032" fmla="*/ 9038 h 9312"/>
              <a:gd name="connsiteX58-6033" fmla="*/ 7749 w 10000"/>
              <a:gd name="connsiteY58-6034" fmla="*/ 9175 h 9312"/>
              <a:gd name="connsiteX59-6035" fmla="*/ 7098 w 10000"/>
              <a:gd name="connsiteY59-6036" fmla="*/ 9175 h 9312"/>
              <a:gd name="connsiteX60-6037" fmla="*/ 6287 w 10000"/>
              <a:gd name="connsiteY60-6038" fmla="*/ 9312 h 9312"/>
              <a:gd name="connsiteX61-6039" fmla="*/ 5475 w 10000"/>
              <a:gd name="connsiteY61-6040" fmla="*/ 9312 h 9312"/>
              <a:gd name="connsiteX62-6041" fmla="*/ 4502 w 10000"/>
              <a:gd name="connsiteY62-6042" fmla="*/ 9312 h 9312"/>
              <a:gd name="connsiteX63-6043" fmla="*/ 3711 w 10000"/>
              <a:gd name="connsiteY63-6044" fmla="*/ 9312 h 9312"/>
              <a:gd name="connsiteX64-6045" fmla="*/ 2899 w 10000"/>
              <a:gd name="connsiteY64-6046" fmla="*/ 9175 h 9312"/>
              <a:gd name="connsiteX65-6047" fmla="*/ 2250 w 10000"/>
              <a:gd name="connsiteY65-6048" fmla="*/ 9175 h 9312"/>
              <a:gd name="connsiteX66-6049" fmla="*/ 1764 w 10000"/>
              <a:gd name="connsiteY66-6050" fmla="*/ 9038 h 9312"/>
              <a:gd name="connsiteX67-6051" fmla="*/ 1278 w 10000"/>
              <a:gd name="connsiteY67-6052" fmla="*/ 8760 h 9312"/>
              <a:gd name="connsiteX68-6053" fmla="*/ 790 w 10000"/>
              <a:gd name="connsiteY68-6054" fmla="*/ 8623 h 9312"/>
              <a:gd name="connsiteX69-6055" fmla="*/ 486 w 10000"/>
              <a:gd name="connsiteY69-6056" fmla="*/ 8349 h 9312"/>
              <a:gd name="connsiteX70-6057" fmla="*/ 323 w 10000"/>
              <a:gd name="connsiteY70-6058" fmla="*/ 7935 h 9312"/>
              <a:gd name="connsiteX71-6059" fmla="*/ 161 w 10000"/>
              <a:gd name="connsiteY71-6060" fmla="*/ 7539 h 9312"/>
              <a:gd name="connsiteX72-6061" fmla="*/ 0 w 10000"/>
              <a:gd name="connsiteY72-6062" fmla="*/ 6988 h 9312"/>
              <a:gd name="connsiteX73-6063" fmla="*/ 0 w 10000"/>
              <a:gd name="connsiteY73-6064" fmla="*/ 6439 h 9312"/>
              <a:gd name="connsiteX74-6065" fmla="*/ 0 w 10000"/>
              <a:gd name="connsiteY74-6066" fmla="*/ 5751 h 9312"/>
              <a:gd name="connsiteX75-6067" fmla="*/ 0 w 10000"/>
              <a:gd name="connsiteY75-6068" fmla="*/ 4924 h 9312"/>
              <a:gd name="connsiteX76-6069" fmla="*/ 0 w 10000"/>
              <a:gd name="connsiteY76-6070" fmla="*/ 3976 h 9312"/>
              <a:gd name="connsiteX77-6071" fmla="*/ 0 w 10000"/>
              <a:gd name="connsiteY77-6072" fmla="*/ 3428 h 9312"/>
              <a:gd name="connsiteX78-6073" fmla="*/ 0 w 10000"/>
              <a:gd name="connsiteY78-6074" fmla="*/ 2874 h 9312"/>
              <a:gd name="connsiteX79-6075" fmla="*/ 0 w 10000"/>
              <a:gd name="connsiteY79-6076" fmla="*/ 2326 h 9312"/>
              <a:gd name="connsiteX80-6077" fmla="*/ 0 w 10000"/>
              <a:gd name="connsiteY80-6078" fmla="*/ 1773 h 9312"/>
              <a:gd name="connsiteX81-6079" fmla="*/ 0 w 10000"/>
              <a:gd name="connsiteY81-6080" fmla="*/ 1100 h 9312"/>
              <a:gd name="connsiteX82-6081" fmla="*/ 0 w 10000"/>
              <a:gd name="connsiteY82-6082" fmla="*/ 551 h 9312"/>
              <a:gd name="connsiteX83-6083" fmla="*/ 0 w 10000"/>
              <a:gd name="connsiteY83-6084" fmla="*/ 139 h 9312"/>
              <a:gd name="connsiteX84-6085" fmla="*/ 952 w 10000"/>
              <a:gd name="connsiteY84-6086" fmla="*/ 0 h 9312"/>
              <a:gd name="connsiteX85-6087" fmla="*/ 952 w 10000"/>
              <a:gd name="connsiteY85-6088" fmla="*/ 690 h 9312"/>
              <a:gd name="connsiteX86-6089" fmla="*/ 952 w 10000"/>
              <a:gd name="connsiteY86-6090" fmla="*/ 690 h 9312"/>
              <a:gd name="connsiteX0-6091" fmla="*/ 952 w 10000"/>
              <a:gd name="connsiteY0-6092" fmla="*/ 592 h 9851"/>
              <a:gd name="connsiteX1-6093" fmla="*/ 952 w 10000"/>
              <a:gd name="connsiteY1-6094" fmla="*/ 1311 h 9851"/>
              <a:gd name="connsiteX2-6095" fmla="*/ 952 w 10000"/>
              <a:gd name="connsiteY2-6096" fmla="*/ 1901 h 9851"/>
              <a:gd name="connsiteX3-6097" fmla="*/ 952 w 10000"/>
              <a:gd name="connsiteY3-6098" fmla="*/ 2494 h 9851"/>
              <a:gd name="connsiteX4-6099" fmla="*/ 952 w 10000"/>
              <a:gd name="connsiteY4-6100" fmla="*/ 3088 h 9851"/>
              <a:gd name="connsiteX5-6101" fmla="*/ 952 w 10000"/>
              <a:gd name="connsiteY5-6102" fmla="*/ 3678 h 9851"/>
              <a:gd name="connsiteX6-6103" fmla="*/ 952 w 10000"/>
              <a:gd name="connsiteY6-6104" fmla="*/ 4121 h 9851"/>
              <a:gd name="connsiteX7-6105" fmla="*/ 952 w 10000"/>
              <a:gd name="connsiteY7-6106" fmla="*/ 4564 h 9851"/>
              <a:gd name="connsiteX8-6107" fmla="*/ 952 w 10000"/>
              <a:gd name="connsiteY8-6108" fmla="*/ 4840 h 9851"/>
              <a:gd name="connsiteX9-6109" fmla="*/ 790 w 10000"/>
              <a:gd name="connsiteY9-6110" fmla="*/ 5578 h 9851"/>
              <a:gd name="connsiteX10-6111" fmla="*/ 790 w 10000"/>
              <a:gd name="connsiteY10-6112" fmla="*/ 6174 h 9851"/>
              <a:gd name="connsiteX11-6113" fmla="*/ 952 w 10000"/>
              <a:gd name="connsiteY11-6114" fmla="*/ 6615 h 9851"/>
              <a:gd name="connsiteX12-6115" fmla="*/ 952 w 10000"/>
              <a:gd name="connsiteY12-6116" fmla="*/ 7059 h 9851"/>
              <a:gd name="connsiteX13-6117" fmla="*/ 1115 w 10000"/>
              <a:gd name="connsiteY13-6118" fmla="*/ 7503 h 9851"/>
              <a:gd name="connsiteX14-6119" fmla="*/ 1278 w 10000"/>
              <a:gd name="connsiteY14-6120" fmla="*/ 7947 h 9851"/>
              <a:gd name="connsiteX15-6121" fmla="*/ 1440 w 10000"/>
              <a:gd name="connsiteY15-6122" fmla="*/ 8224 h 9851"/>
              <a:gd name="connsiteX16-6123" fmla="*/ 1764 w 10000"/>
              <a:gd name="connsiteY16-6124" fmla="*/ 8372 h 9851"/>
              <a:gd name="connsiteX17-6125" fmla="*/ 2088 w 10000"/>
              <a:gd name="connsiteY17-6126" fmla="*/ 8520 h 9851"/>
              <a:gd name="connsiteX18-6127" fmla="*/ 2575 w 10000"/>
              <a:gd name="connsiteY18-6128" fmla="*/ 8667 h 9851"/>
              <a:gd name="connsiteX19-6129" fmla="*/ 3224 w 10000"/>
              <a:gd name="connsiteY19-6130" fmla="*/ 8817 h 9851"/>
              <a:gd name="connsiteX20-6131" fmla="*/ 3873 w 10000"/>
              <a:gd name="connsiteY20-6132" fmla="*/ 8817 h 9851"/>
              <a:gd name="connsiteX21-6133" fmla="*/ 4502 w 10000"/>
              <a:gd name="connsiteY21-6134" fmla="*/ 8817 h 9851"/>
              <a:gd name="connsiteX22-6135" fmla="*/ 5151 w 10000"/>
              <a:gd name="connsiteY22-6136" fmla="*/ 8817 h 9851"/>
              <a:gd name="connsiteX23-6137" fmla="*/ 5639 w 10000"/>
              <a:gd name="connsiteY23-6138" fmla="*/ 8817 h 9851"/>
              <a:gd name="connsiteX24-6139" fmla="*/ 6125 w 10000"/>
              <a:gd name="connsiteY24-6140" fmla="*/ 8667 h 9851"/>
              <a:gd name="connsiteX25-6141" fmla="*/ 6938 w 10000"/>
              <a:gd name="connsiteY25-6142" fmla="*/ 8520 h 9851"/>
              <a:gd name="connsiteX26-6143" fmla="*/ 7586 w 10000"/>
              <a:gd name="connsiteY26-6144" fmla="*/ 8372 h 9851"/>
              <a:gd name="connsiteX27-6145" fmla="*/ 7749 w 10000"/>
              <a:gd name="connsiteY27-6146" fmla="*/ 8224 h 9851"/>
              <a:gd name="connsiteX28-6147" fmla="*/ 7911 w 10000"/>
              <a:gd name="connsiteY28-6148" fmla="*/ 8096 h 9851"/>
              <a:gd name="connsiteX29-6149" fmla="*/ 8072 w 10000"/>
              <a:gd name="connsiteY29-6150" fmla="*/ 7947 h 9851"/>
              <a:gd name="connsiteX30-6151" fmla="*/ 8236 w 10000"/>
              <a:gd name="connsiteY30-6152" fmla="*/ 7799 h 9851"/>
              <a:gd name="connsiteX31-6153" fmla="*/ 8377 w 10000"/>
              <a:gd name="connsiteY31-6154" fmla="*/ 7206 h 9851"/>
              <a:gd name="connsiteX32-6155" fmla="*/ 8539 w 10000"/>
              <a:gd name="connsiteY32-6156" fmla="*/ 6615 h 9851"/>
              <a:gd name="connsiteX33-6157" fmla="*/ 8701 w 10000"/>
              <a:gd name="connsiteY33-6158" fmla="*/ 6320 h 9851"/>
              <a:gd name="connsiteX34-6159" fmla="*/ 8701 w 10000"/>
              <a:gd name="connsiteY34-6160" fmla="*/ 6027 h 9851"/>
              <a:gd name="connsiteX35-6161" fmla="*/ 8701 w 10000"/>
              <a:gd name="connsiteY35-6162" fmla="*/ 5728 h 9851"/>
              <a:gd name="connsiteX36-6163" fmla="*/ 8701 w 10000"/>
              <a:gd name="connsiteY36-6164" fmla="*/ 5578 h 9851"/>
              <a:gd name="connsiteX37-6165" fmla="*/ 8863 w 10000"/>
              <a:gd name="connsiteY37-6166" fmla="*/ 5433 h 9851"/>
              <a:gd name="connsiteX38-6167" fmla="*/ 8863 w 10000"/>
              <a:gd name="connsiteY38-6168" fmla="*/ 5284 h 9851"/>
              <a:gd name="connsiteX39-6169" fmla="*/ 8863 w 10000"/>
              <a:gd name="connsiteY39-6170" fmla="*/ 5284 h 9851"/>
              <a:gd name="connsiteX40-6171" fmla="*/ 9026 w 10000"/>
              <a:gd name="connsiteY40-6172" fmla="*/ 5284 h 9851"/>
              <a:gd name="connsiteX41-6173" fmla="*/ 9188 w 10000"/>
              <a:gd name="connsiteY41-6174" fmla="*/ 5284 h 9851"/>
              <a:gd name="connsiteX42-6175" fmla="*/ 9188 w 10000"/>
              <a:gd name="connsiteY42-6176" fmla="*/ 5433 h 9851"/>
              <a:gd name="connsiteX43-6177" fmla="*/ 9351 w 10000"/>
              <a:gd name="connsiteY43-6178" fmla="*/ 5578 h 9851"/>
              <a:gd name="connsiteX44-6179" fmla="*/ 9351 w 10000"/>
              <a:gd name="connsiteY44-6180" fmla="*/ 5879 h 9851"/>
              <a:gd name="connsiteX45-6181" fmla="*/ 9351 w 10000"/>
              <a:gd name="connsiteY45-6182" fmla="*/ 6027 h 9851"/>
              <a:gd name="connsiteX46-6183" fmla="*/ 9351 w 10000"/>
              <a:gd name="connsiteY46-6184" fmla="*/ 6320 h 9851"/>
              <a:gd name="connsiteX47-6185" fmla="*/ 9513 w 10000"/>
              <a:gd name="connsiteY47-6186" fmla="*/ 6911 h 9851"/>
              <a:gd name="connsiteX48-6187" fmla="*/ 9513 w 10000"/>
              <a:gd name="connsiteY48-6188" fmla="*/ 7355 h 9851"/>
              <a:gd name="connsiteX49-6189" fmla="*/ 9675 w 10000"/>
              <a:gd name="connsiteY49-6190" fmla="*/ 7799 h 9851"/>
              <a:gd name="connsiteX50-6191" fmla="*/ 9837 w 10000"/>
              <a:gd name="connsiteY50-6192" fmla="*/ 8096 h 9851"/>
              <a:gd name="connsiteX51-6193" fmla="*/ 10000 w 10000"/>
              <a:gd name="connsiteY51-6194" fmla="*/ 8372 h 9851"/>
              <a:gd name="connsiteX52-6195" fmla="*/ 10000 w 10000"/>
              <a:gd name="connsiteY52-6196" fmla="*/ 8667 h 9851"/>
              <a:gd name="connsiteX53-6197" fmla="*/ 9837 w 10000"/>
              <a:gd name="connsiteY53-6198" fmla="*/ 8965 h 9851"/>
              <a:gd name="connsiteX54-6199" fmla="*/ 9513 w 10000"/>
              <a:gd name="connsiteY54-6200" fmla="*/ 9111 h 9851"/>
              <a:gd name="connsiteX55-6201" fmla="*/ 9188 w 10000"/>
              <a:gd name="connsiteY55-6202" fmla="*/ 9258 h 9851"/>
              <a:gd name="connsiteX56-6203" fmla="*/ 8701 w 10000"/>
              <a:gd name="connsiteY56-6204" fmla="*/ 9410 h 9851"/>
              <a:gd name="connsiteX57-6205" fmla="*/ 8236 w 10000"/>
              <a:gd name="connsiteY57-6206" fmla="*/ 9557 h 9851"/>
              <a:gd name="connsiteX58-6207" fmla="*/ 7749 w 10000"/>
              <a:gd name="connsiteY58-6208" fmla="*/ 9704 h 9851"/>
              <a:gd name="connsiteX59-6209" fmla="*/ 7098 w 10000"/>
              <a:gd name="connsiteY59-6210" fmla="*/ 9704 h 9851"/>
              <a:gd name="connsiteX60-6211" fmla="*/ 6287 w 10000"/>
              <a:gd name="connsiteY60-6212" fmla="*/ 9851 h 9851"/>
              <a:gd name="connsiteX61-6213" fmla="*/ 5475 w 10000"/>
              <a:gd name="connsiteY61-6214" fmla="*/ 9851 h 9851"/>
              <a:gd name="connsiteX62-6215" fmla="*/ 4502 w 10000"/>
              <a:gd name="connsiteY62-6216" fmla="*/ 9851 h 9851"/>
              <a:gd name="connsiteX63-6217" fmla="*/ 3711 w 10000"/>
              <a:gd name="connsiteY63-6218" fmla="*/ 9851 h 9851"/>
              <a:gd name="connsiteX64-6219" fmla="*/ 2899 w 10000"/>
              <a:gd name="connsiteY64-6220" fmla="*/ 9704 h 9851"/>
              <a:gd name="connsiteX65-6221" fmla="*/ 2250 w 10000"/>
              <a:gd name="connsiteY65-6222" fmla="*/ 9704 h 9851"/>
              <a:gd name="connsiteX66-6223" fmla="*/ 1764 w 10000"/>
              <a:gd name="connsiteY66-6224" fmla="*/ 9557 h 9851"/>
              <a:gd name="connsiteX67-6225" fmla="*/ 1278 w 10000"/>
              <a:gd name="connsiteY67-6226" fmla="*/ 9258 h 9851"/>
              <a:gd name="connsiteX68-6227" fmla="*/ 790 w 10000"/>
              <a:gd name="connsiteY68-6228" fmla="*/ 9111 h 9851"/>
              <a:gd name="connsiteX69-6229" fmla="*/ 486 w 10000"/>
              <a:gd name="connsiteY69-6230" fmla="*/ 8817 h 9851"/>
              <a:gd name="connsiteX70-6231" fmla="*/ 323 w 10000"/>
              <a:gd name="connsiteY70-6232" fmla="*/ 8372 h 9851"/>
              <a:gd name="connsiteX71-6233" fmla="*/ 161 w 10000"/>
              <a:gd name="connsiteY71-6234" fmla="*/ 7947 h 9851"/>
              <a:gd name="connsiteX72-6235" fmla="*/ 0 w 10000"/>
              <a:gd name="connsiteY72-6236" fmla="*/ 7355 h 9851"/>
              <a:gd name="connsiteX73-6237" fmla="*/ 0 w 10000"/>
              <a:gd name="connsiteY73-6238" fmla="*/ 6766 h 9851"/>
              <a:gd name="connsiteX74-6239" fmla="*/ 0 w 10000"/>
              <a:gd name="connsiteY74-6240" fmla="*/ 6027 h 9851"/>
              <a:gd name="connsiteX75-6241" fmla="*/ 0 w 10000"/>
              <a:gd name="connsiteY75-6242" fmla="*/ 5139 h 9851"/>
              <a:gd name="connsiteX76-6243" fmla="*/ 0 w 10000"/>
              <a:gd name="connsiteY76-6244" fmla="*/ 4121 h 9851"/>
              <a:gd name="connsiteX77-6245" fmla="*/ 0 w 10000"/>
              <a:gd name="connsiteY77-6246" fmla="*/ 3532 h 9851"/>
              <a:gd name="connsiteX78-6247" fmla="*/ 0 w 10000"/>
              <a:gd name="connsiteY78-6248" fmla="*/ 2937 h 9851"/>
              <a:gd name="connsiteX79-6249" fmla="*/ 0 w 10000"/>
              <a:gd name="connsiteY79-6250" fmla="*/ 2349 h 9851"/>
              <a:gd name="connsiteX80-6251" fmla="*/ 0 w 10000"/>
              <a:gd name="connsiteY80-6252" fmla="*/ 1755 h 9851"/>
              <a:gd name="connsiteX81-6253" fmla="*/ 0 w 10000"/>
              <a:gd name="connsiteY81-6254" fmla="*/ 1032 h 9851"/>
              <a:gd name="connsiteX82-6255" fmla="*/ 0 w 10000"/>
              <a:gd name="connsiteY82-6256" fmla="*/ 443 h 9851"/>
              <a:gd name="connsiteX83-6257" fmla="*/ 0 w 10000"/>
              <a:gd name="connsiteY83-6258" fmla="*/ 0 h 9851"/>
              <a:gd name="connsiteX84-6259" fmla="*/ 952 w 10000"/>
              <a:gd name="connsiteY84-6260" fmla="*/ 592 h 9851"/>
              <a:gd name="connsiteX85-6261" fmla="*/ 952 w 10000"/>
              <a:gd name="connsiteY85-6262" fmla="*/ 592 h 9851"/>
              <a:gd name="connsiteX0-6263" fmla="*/ 952 w 10000"/>
              <a:gd name="connsiteY0-6264" fmla="*/ 601 h 10000"/>
              <a:gd name="connsiteX1-6265" fmla="*/ 952 w 10000"/>
              <a:gd name="connsiteY1-6266" fmla="*/ 1331 h 10000"/>
              <a:gd name="connsiteX2-6267" fmla="*/ 952 w 10000"/>
              <a:gd name="connsiteY2-6268" fmla="*/ 1930 h 10000"/>
              <a:gd name="connsiteX3-6269" fmla="*/ 952 w 10000"/>
              <a:gd name="connsiteY3-6270" fmla="*/ 2532 h 10000"/>
              <a:gd name="connsiteX4-6271" fmla="*/ 952 w 10000"/>
              <a:gd name="connsiteY4-6272" fmla="*/ 3135 h 10000"/>
              <a:gd name="connsiteX5-6273" fmla="*/ 952 w 10000"/>
              <a:gd name="connsiteY5-6274" fmla="*/ 3734 h 10000"/>
              <a:gd name="connsiteX6-6275" fmla="*/ 952 w 10000"/>
              <a:gd name="connsiteY6-6276" fmla="*/ 4183 h 10000"/>
              <a:gd name="connsiteX7-6277" fmla="*/ 952 w 10000"/>
              <a:gd name="connsiteY7-6278" fmla="*/ 4633 h 10000"/>
              <a:gd name="connsiteX8-6279" fmla="*/ 952 w 10000"/>
              <a:gd name="connsiteY8-6280" fmla="*/ 4913 h 10000"/>
              <a:gd name="connsiteX9-6281" fmla="*/ 790 w 10000"/>
              <a:gd name="connsiteY9-6282" fmla="*/ 5662 h 10000"/>
              <a:gd name="connsiteX10-6283" fmla="*/ 790 w 10000"/>
              <a:gd name="connsiteY10-6284" fmla="*/ 6267 h 10000"/>
              <a:gd name="connsiteX11-6285" fmla="*/ 952 w 10000"/>
              <a:gd name="connsiteY11-6286" fmla="*/ 6715 h 10000"/>
              <a:gd name="connsiteX12-6287" fmla="*/ 952 w 10000"/>
              <a:gd name="connsiteY12-6288" fmla="*/ 7166 h 10000"/>
              <a:gd name="connsiteX13-6289" fmla="*/ 1115 w 10000"/>
              <a:gd name="connsiteY13-6290" fmla="*/ 7616 h 10000"/>
              <a:gd name="connsiteX14-6291" fmla="*/ 1278 w 10000"/>
              <a:gd name="connsiteY14-6292" fmla="*/ 8067 h 10000"/>
              <a:gd name="connsiteX15-6293" fmla="*/ 1440 w 10000"/>
              <a:gd name="connsiteY15-6294" fmla="*/ 8348 h 10000"/>
              <a:gd name="connsiteX16-6295" fmla="*/ 1764 w 10000"/>
              <a:gd name="connsiteY16-6296" fmla="*/ 8499 h 10000"/>
              <a:gd name="connsiteX17-6297" fmla="*/ 2088 w 10000"/>
              <a:gd name="connsiteY17-6298" fmla="*/ 8649 h 10000"/>
              <a:gd name="connsiteX18-6299" fmla="*/ 2575 w 10000"/>
              <a:gd name="connsiteY18-6300" fmla="*/ 8798 h 10000"/>
              <a:gd name="connsiteX19-6301" fmla="*/ 3224 w 10000"/>
              <a:gd name="connsiteY19-6302" fmla="*/ 8950 h 10000"/>
              <a:gd name="connsiteX20-6303" fmla="*/ 3873 w 10000"/>
              <a:gd name="connsiteY20-6304" fmla="*/ 8950 h 10000"/>
              <a:gd name="connsiteX21-6305" fmla="*/ 4502 w 10000"/>
              <a:gd name="connsiteY21-6306" fmla="*/ 8950 h 10000"/>
              <a:gd name="connsiteX22-6307" fmla="*/ 5151 w 10000"/>
              <a:gd name="connsiteY22-6308" fmla="*/ 8950 h 10000"/>
              <a:gd name="connsiteX23-6309" fmla="*/ 5639 w 10000"/>
              <a:gd name="connsiteY23-6310" fmla="*/ 8950 h 10000"/>
              <a:gd name="connsiteX24-6311" fmla="*/ 6125 w 10000"/>
              <a:gd name="connsiteY24-6312" fmla="*/ 8798 h 10000"/>
              <a:gd name="connsiteX25-6313" fmla="*/ 6938 w 10000"/>
              <a:gd name="connsiteY25-6314" fmla="*/ 8649 h 10000"/>
              <a:gd name="connsiteX26-6315" fmla="*/ 7586 w 10000"/>
              <a:gd name="connsiteY26-6316" fmla="*/ 8499 h 10000"/>
              <a:gd name="connsiteX27-6317" fmla="*/ 7749 w 10000"/>
              <a:gd name="connsiteY27-6318" fmla="*/ 8348 h 10000"/>
              <a:gd name="connsiteX28-6319" fmla="*/ 7911 w 10000"/>
              <a:gd name="connsiteY28-6320" fmla="*/ 8218 h 10000"/>
              <a:gd name="connsiteX29-6321" fmla="*/ 8072 w 10000"/>
              <a:gd name="connsiteY29-6322" fmla="*/ 8067 h 10000"/>
              <a:gd name="connsiteX30-6323" fmla="*/ 8236 w 10000"/>
              <a:gd name="connsiteY30-6324" fmla="*/ 7917 h 10000"/>
              <a:gd name="connsiteX31-6325" fmla="*/ 8377 w 10000"/>
              <a:gd name="connsiteY31-6326" fmla="*/ 7315 h 10000"/>
              <a:gd name="connsiteX32-6327" fmla="*/ 8539 w 10000"/>
              <a:gd name="connsiteY32-6328" fmla="*/ 6715 h 10000"/>
              <a:gd name="connsiteX33-6329" fmla="*/ 8701 w 10000"/>
              <a:gd name="connsiteY33-6330" fmla="*/ 6416 h 10000"/>
              <a:gd name="connsiteX34-6331" fmla="*/ 8701 w 10000"/>
              <a:gd name="connsiteY34-6332" fmla="*/ 6118 h 10000"/>
              <a:gd name="connsiteX35-6333" fmla="*/ 8701 w 10000"/>
              <a:gd name="connsiteY35-6334" fmla="*/ 5815 h 10000"/>
              <a:gd name="connsiteX36-6335" fmla="*/ 8701 w 10000"/>
              <a:gd name="connsiteY36-6336" fmla="*/ 5662 h 10000"/>
              <a:gd name="connsiteX37-6337" fmla="*/ 8863 w 10000"/>
              <a:gd name="connsiteY37-6338" fmla="*/ 5515 h 10000"/>
              <a:gd name="connsiteX38-6339" fmla="*/ 8863 w 10000"/>
              <a:gd name="connsiteY38-6340" fmla="*/ 5364 h 10000"/>
              <a:gd name="connsiteX39-6341" fmla="*/ 8863 w 10000"/>
              <a:gd name="connsiteY39-6342" fmla="*/ 5364 h 10000"/>
              <a:gd name="connsiteX40-6343" fmla="*/ 9026 w 10000"/>
              <a:gd name="connsiteY40-6344" fmla="*/ 5364 h 10000"/>
              <a:gd name="connsiteX41-6345" fmla="*/ 9188 w 10000"/>
              <a:gd name="connsiteY41-6346" fmla="*/ 5364 h 10000"/>
              <a:gd name="connsiteX42-6347" fmla="*/ 9188 w 10000"/>
              <a:gd name="connsiteY42-6348" fmla="*/ 5515 h 10000"/>
              <a:gd name="connsiteX43-6349" fmla="*/ 9351 w 10000"/>
              <a:gd name="connsiteY43-6350" fmla="*/ 5662 h 10000"/>
              <a:gd name="connsiteX44-6351" fmla="*/ 9351 w 10000"/>
              <a:gd name="connsiteY44-6352" fmla="*/ 5968 h 10000"/>
              <a:gd name="connsiteX45-6353" fmla="*/ 9351 w 10000"/>
              <a:gd name="connsiteY45-6354" fmla="*/ 6118 h 10000"/>
              <a:gd name="connsiteX46-6355" fmla="*/ 9351 w 10000"/>
              <a:gd name="connsiteY46-6356" fmla="*/ 6416 h 10000"/>
              <a:gd name="connsiteX47-6357" fmla="*/ 9513 w 10000"/>
              <a:gd name="connsiteY47-6358" fmla="*/ 7016 h 10000"/>
              <a:gd name="connsiteX48-6359" fmla="*/ 9513 w 10000"/>
              <a:gd name="connsiteY48-6360" fmla="*/ 7466 h 10000"/>
              <a:gd name="connsiteX49-6361" fmla="*/ 9675 w 10000"/>
              <a:gd name="connsiteY49-6362" fmla="*/ 7917 h 10000"/>
              <a:gd name="connsiteX50-6363" fmla="*/ 9837 w 10000"/>
              <a:gd name="connsiteY50-6364" fmla="*/ 8218 h 10000"/>
              <a:gd name="connsiteX51-6365" fmla="*/ 10000 w 10000"/>
              <a:gd name="connsiteY51-6366" fmla="*/ 8499 h 10000"/>
              <a:gd name="connsiteX52-6367" fmla="*/ 10000 w 10000"/>
              <a:gd name="connsiteY52-6368" fmla="*/ 8798 h 10000"/>
              <a:gd name="connsiteX53-6369" fmla="*/ 9837 w 10000"/>
              <a:gd name="connsiteY53-6370" fmla="*/ 9101 h 10000"/>
              <a:gd name="connsiteX54-6371" fmla="*/ 9513 w 10000"/>
              <a:gd name="connsiteY54-6372" fmla="*/ 9249 h 10000"/>
              <a:gd name="connsiteX55-6373" fmla="*/ 9188 w 10000"/>
              <a:gd name="connsiteY55-6374" fmla="*/ 9398 h 10000"/>
              <a:gd name="connsiteX56-6375" fmla="*/ 8701 w 10000"/>
              <a:gd name="connsiteY56-6376" fmla="*/ 9552 h 10000"/>
              <a:gd name="connsiteX57-6377" fmla="*/ 8236 w 10000"/>
              <a:gd name="connsiteY57-6378" fmla="*/ 9702 h 10000"/>
              <a:gd name="connsiteX58-6379" fmla="*/ 7749 w 10000"/>
              <a:gd name="connsiteY58-6380" fmla="*/ 9851 h 10000"/>
              <a:gd name="connsiteX59-6381" fmla="*/ 7098 w 10000"/>
              <a:gd name="connsiteY59-6382" fmla="*/ 9851 h 10000"/>
              <a:gd name="connsiteX60-6383" fmla="*/ 6287 w 10000"/>
              <a:gd name="connsiteY60-6384" fmla="*/ 10000 h 10000"/>
              <a:gd name="connsiteX61-6385" fmla="*/ 5475 w 10000"/>
              <a:gd name="connsiteY61-6386" fmla="*/ 10000 h 10000"/>
              <a:gd name="connsiteX62-6387" fmla="*/ 4502 w 10000"/>
              <a:gd name="connsiteY62-6388" fmla="*/ 10000 h 10000"/>
              <a:gd name="connsiteX63-6389" fmla="*/ 3711 w 10000"/>
              <a:gd name="connsiteY63-6390" fmla="*/ 10000 h 10000"/>
              <a:gd name="connsiteX64-6391" fmla="*/ 2899 w 10000"/>
              <a:gd name="connsiteY64-6392" fmla="*/ 9851 h 10000"/>
              <a:gd name="connsiteX65-6393" fmla="*/ 2250 w 10000"/>
              <a:gd name="connsiteY65-6394" fmla="*/ 9851 h 10000"/>
              <a:gd name="connsiteX66-6395" fmla="*/ 1764 w 10000"/>
              <a:gd name="connsiteY66-6396" fmla="*/ 9702 h 10000"/>
              <a:gd name="connsiteX67-6397" fmla="*/ 1278 w 10000"/>
              <a:gd name="connsiteY67-6398" fmla="*/ 9398 h 10000"/>
              <a:gd name="connsiteX68-6399" fmla="*/ 790 w 10000"/>
              <a:gd name="connsiteY68-6400" fmla="*/ 9249 h 10000"/>
              <a:gd name="connsiteX69-6401" fmla="*/ 486 w 10000"/>
              <a:gd name="connsiteY69-6402" fmla="*/ 8950 h 10000"/>
              <a:gd name="connsiteX70-6403" fmla="*/ 323 w 10000"/>
              <a:gd name="connsiteY70-6404" fmla="*/ 8499 h 10000"/>
              <a:gd name="connsiteX71-6405" fmla="*/ 161 w 10000"/>
              <a:gd name="connsiteY71-6406" fmla="*/ 8067 h 10000"/>
              <a:gd name="connsiteX72-6407" fmla="*/ 0 w 10000"/>
              <a:gd name="connsiteY72-6408" fmla="*/ 7466 h 10000"/>
              <a:gd name="connsiteX73-6409" fmla="*/ 0 w 10000"/>
              <a:gd name="connsiteY73-6410" fmla="*/ 6868 h 10000"/>
              <a:gd name="connsiteX74-6411" fmla="*/ 0 w 10000"/>
              <a:gd name="connsiteY74-6412" fmla="*/ 6118 h 10000"/>
              <a:gd name="connsiteX75-6413" fmla="*/ 0 w 10000"/>
              <a:gd name="connsiteY75-6414" fmla="*/ 5217 h 10000"/>
              <a:gd name="connsiteX76-6415" fmla="*/ 0 w 10000"/>
              <a:gd name="connsiteY76-6416" fmla="*/ 4183 h 10000"/>
              <a:gd name="connsiteX77-6417" fmla="*/ 0 w 10000"/>
              <a:gd name="connsiteY77-6418" fmla="*/ 3585 h 10000"/>
              <a:gd name="connsiteX78-6419" fmla="*/ 0 w 10000"/>
              <a:gd name="connsiteY78-6420" fmla="*/ 2981 h 10000"/>
              <a:gd name="connsiteX79-6421" fmla="*/ 0 w 10000"/>
              <a:gd name="connsiteY79-6422" fmla="*/ 2385 h 10000"/>
              <a:gd name="connsiteX80-6423" fmla="*/ 0 w 10000"/>
              <a:gd name="connsiteY80-6424" fmla="*/ 1782 h 10000"/>
              <a:gd name="connsiteX81-6425" fmla="*/ 0 w 10000"/>
              <a:gd name="connsiteY81-6426" fmla="*/ 1048 h 10000"/>
              <a:gd name="connsiteX82-6427" fmla="*/ 0 w 10000"/>
              <a:gd name="connsiteY82-6428" fmla="*/ 450 h 10000"/>
              <a:gd name="connsiteX83-6429" fmla="*/ 0 w 10000"/>
              <a:gd name="connsiteY83-6430" fmla="*/ 0 h 10000"/>
              <a:gd name="connsiteX84-6431" fmla="*/ 952 w 10000"/>
              <a:gd name="connsiteY84-6432" fmla="*/ 601 h 10000"/>
              <a:gd name="connsiteX0-6433" fmla="*/ 952 w 10000"/>
              <a:gd name="connsiteY0-6434" fmla="*/ 151 h 9550"/>
              <a:gd name="connsiteX1-6435" fmla="*/ 952 w 10000"/>
              <a:gd name="connsiteY1-6436" fmla="*/ 881 h 9550"/>
              <a:gd name="connsiteX2-6437" fmla="*/ 952 w 10000"/>
              <a:gd name="connsiteY2-6438" fmla="*/ 1480 h 9550"/>
              <a:gd name="connsiteX3-6439" fmla="*/ 952 w 10000"/>
              <a:gd name="connsiteY3-6440" fmla="*/ 2082 h 9550"/>
              <a:gd name="connsiteX4-6441" fmla="*/ 952 w 10000"/>
              <a:gd name="connsiteY4-6442" fmla="*/ 2685 h 9550"/>
              <a:gd name="connsiteX5-6443" fmla="*/ 952 w 10000"/>
              <a:gd name="connsiteY5-6444" fmla="*/ 3284 h 9550"/>
              <a:gd name="connsiteX6-6445" fmla="*/ 952 w 10000"/>
              <a:gd name="connsiteY6-6446" fmla="*/ 3733 h 9550"/>
              <a:gd name="connsiteX7-6447" fmla="*/ 952 w 10000"/>
              <a:gd name="connsiteY7-6448" fmla="*/ 4183 h 9550"/>
              <a:gd name="connsiteX8-6449" fmla="*/ 952 w 10000"/>
              <a:gd name="connsiteY8-6450" fmla="*/ 4463 h 9550"/>
              <a:gd name="connsiteX9-6451" fmla="*/ 790 w 10000"/>
              <a:gd name="connsiteY9-6452" fmla="*/ 5212 h 9550"/>
              <a:gd name="connsiteX10-6453" fmla="*/ 790 w 10000"/>
              <a:gd name="connsiteY10-6454" fmla="*/ 5817 h 9550"/>
              <a:gd name="connsiteX11-6455" fmla="*/ 952 w 10000"/>
              <a:gd name="connsiteY11-6456" fmla="*/ 6265 h 9550"/>
              <a:gd name="connsiteX12-6457" fmla="*/ 952 w 10000"/>
              <a:gd name="connsiteY12-6458" fmla="*/ 6716 h 9550"/>
              <a:gd name="connsiteX13-6459" fmla="*/ 1115 w 10000"/>
              <a:gd name="connsiteY13-6460" fmla="*/ 7166 h 9550"/>
              <a:gd name="connsiteX14-6461" fmla="*/ 1278 w 10000"/>
              <a:gd name="connsiteY14-6462" fmla="*/ 7617 h 9550"/>
              <a:gd name="connsiteX15-6463" fmla="*/ 1440 w 10000"/>
              <a:gd name="connsiteY15-6464" fmla="*/ 7898 h 9550"/>
              <a:gd name="connsiteX16-6465" fmla="*/ 1764 w 10000"/>
              <a:gd name="connsiteY16-6466" fmla="*/ 8049 h 9550"/>
              <a:gd name="connsiteX17-6467" fmla="*/ 2088 w 10000"/>
              <a:gd name="connsiteY17-6468" fmla="*/ 8199 h 9550"/>
              <a:gd name="connsiteX18-6469" fmla="*/ 2575 w 10000"/>
              <a:gd name="connsiteY18-6470" fmla="*/ 8348 h 9550"/>
              <a:gd name="connsiteX19-6471" fmla="*/ 3224 w 10000"/>
              <a:gd name="connsiteY19-6472" fmla="*/ 8500 h 9550"/>
              <a:gd name="connsiteX20-6473" fmla="*/ 3873 w 10000"/>
              <a:gd name="connsiteY20-6474" fmla="*/ 8500 h 9550"/>
              <a:gd name="connsiteX21-6475" fmla="*/ 4502 w 10000"/>
              <a:gd name="connsiteY21-6476" fmla="*/ 8500 h 9550"/>
              <a:gd name="connsiteX22-6477" fmla="*/ 5151 w 10000"/>
              <a:gd name="connsiteY22-6478" fmla="*/ 8500 h 9550"/>
              <a:gd name="connsiteX23-6479" fmla="*/ 5639 w 10000"/>
              <a:gd name="connsiteY23-6480" fmla="*/ 8500 h 9550"/>
              <a:gd name="connsiteX24-6481" fmla="*/ 6125 w 10000"/>
              <a:gd name="connsiteY24-6482" fmla="*/ 8348 h 9550"/>
              <a:gd name="connsiteX25-6483" fmla="*/ 6938 w 10000"/>
              <a:gd name="connsiteY25-6484" fmla="*/ 8199 h 9550"/>
              <a:gd name="connsiteX26-6485" fmla="*/ 7586 w 10000"/>
              <a:gd name="connsiteY26-6486" fmla="*/ 8049 h 9550"/>
              <a:gd name="connsiteX27-6487" fmla="*/ 7749 w 10000"/>
              <a:gd name="connsiteY27-6488" fmla="*/ 7898 h 9550"/>
              <a:gd name="connsiteX28-6489" fmla="*/ 7911 w 10000"/>
              <a:gd name="connsiteY28-6490" fmla="*/ 7768 h 9550"/>
              <a:gd name="connsiteX29-6491" fmla="*/ 8072 w 10000"/>
              <a:gd name="connsiteY29-6492" fmla="*/ 7617 h 9550"/>
              <a:gd name="connsiteX30-6493" fmla="*/ 8236 w 10000"/>
              <a:gd name="connsiteY30-6494" fmla="*/ 7467 h 9550"/>
              <a:gd name="connsiteX31-6495" fmla="*/ 8377 w 10000"/>
              <a:gd name="connsiteY31-6496" fmla="*/ 6865 h 9550"/>
              <a:gd name="connsiteX32-6497" fmla="*/ 8539 w 10000"/>
              <a:gd name="connsiteY32-6498" fmla="*/ 6265 h 9550"/>
              <a:gd name="connsiteX33-6499" fmla="*/ 8701 w 10000"/>
              <a:gd name="connsiteY33-6500" fmla="*/ 5966 h 9550"/>
              <a:gd name="connsiteX34-6501" fmla="*/ 8701 w 10000"/>
              <a:gd name="connsiteY34-6502" fmla="*/ 5668 h 9550"/>
              <a:gd name="connsiteX35-6503" fmla="*/ 8701 w 10000"/>
              <a:gd name="connsiteY35-6504" fmla="*/ 5365 h 9550"/>
              <a:gd name="connsiteX36-6505" fmla="*/ 8701 w 10000"/>
              <a:gd name="connsiteY36-6506" fmla="*/ 5212 h 9550"/>
              <a:gd name="connsiteX37-6507" fmla="*/ 8863 w 10000"/>
              <a:gd name="connsiteY37-6508" fmla="*/ 5065 h 9550"/>
              <a:gd name="connsiteX38-6509" fmla="*/ 8863 w 10000"/>
              <a:gd name="connsiteY38-6510" fmla="*/ 4914 h 9550"/>
              <a:gd name="connsiteX39-6511" fmla="*/ 8863 w 10000"/>
              <a:gd name="connsiteY39-6512" fmla="*/ 4914 h 9550"/>
              <a:gd name="connsiteX40-6513" fmla="*/ 9026 w 10000"/>
              <a:gd name="connsiteY40-6514" fmla="*/ 4914 h 9550"/>
              <a:gd name="connsiteX41-6515" fmla="*/ 9188 w 10000"/>
              <a:gd name="connsiteY41-6516" fmla="*/ 4914 h 9550"/>
              <a:gd name="connsiteX42-6517" fmla="*/ 9188 w 10000"/>
              <a:gd name="connsiteY42-6518" fmla="*/ 5065 h 9550"/>
              <a:gd name="connsiteX43-6519" fmla="*/ 9351 w 10000"/>
              <a:gd name="connsiteY43-6520" fmla="*/ 5212 h 9550"/>
              <a:gd name="connsiteX44-6521" fmla="*/ 9351 w 10000"/>
              <a:gd name="connsiteY44-6522" fmla="*/ 5518 h 9550"/>
              <a:gd name="connsiteX45-6523" fmla="*/ 9351 w 10000"/>
              <a:gd name="connsiteY45-6524" fmla="*/ 5668 h 9550"/>
              <a:gd name="connsiteX46-6525" fmla="*/ 9351 w 10000"/>
              <a:gd name="connsiteY46-6526" fmla="*/ 5966 h 9550"/>
              <a:gd name="connsiteX47-6527" fmla="*/ 9513 w 10000"/>
              <a:gd name="connsiteY47-6528" fmla="*/ 6566 h 9550"/>
              <a:gd name="connsiteX48-6529" fmla="*/ 9513 w 10000"/>
              <a:gd name="connsiteY48-6530" fmla="*/ 7016 h 9550"/>
              <a:gd name="connsiteX49-6531" fmla="*/ 9675 w 10000"/>
              <a:gd name="connsiteY49-6532" fmla="*/ 7467 h 9550"/>
              <a:gd name="connsiteX50-6533" fmla="*/ 9837 w 10000"/>
              <a:gd name="connsiteY50-6534" fmla="*/ 7768 h 9550"/>
              <a:gd name="connsiteX51-6535" fmla="*/ 10000 w 10000"/>
              <a:gd name="connsiteY51-6536" fmla="*/ 8049 h 9550"/>
              <a:gd name="connsiteX52-6537" fmla="*/ 10000 w 10000"/>
              <a:gd name="connsiteY52-6538" fmla="*/ 8348 h 9550"/>
              <a:gd name="connsiteX53-6539" fmla="*/ 9837 w 10000"/>
              <a:gd name="connsiteY53-6540" fmla="*/ 8651 h 9550"/>
              <a:gd name="connsiteX54-6541" fmla="*/ 9513 w 10000"/>
              <a:gd name="connsiteY54-6542" fmla="*/ 8799 h 9550"/>
              <a:gd name="connsiteX55-6543" fmla="*/ 9188 w 10000"/>
              <a:gd name="connsiteY55-6544" fmla="*/ 8948 h 9550"/>
              <a:gd name="connsiteX56-6545" fmla="*/ 8701 w 10000"/>
              <a:gd name="connsiteY56-6546" fmla="*/ 9102 h 9550"/>
              <a:gd name="connsiteX57-6547" fmla="*/ 8236 w 10000"/>
              <a:gd name="connsiteY57-6548" fmla="*/ 9252 h 9550"/>
              <a:gd name="connsiteX58-6549" fmla="*/ 7749 w 10000"/>
              <a:gd name="connsiteY58-6550" fmla="*/ 9401 h 9550"/>
              <a:gd name="connsiteX59-6551" fmla="*/ 7098 w 10000"/>
              <a:gd name="connsiteY59-6552" fmla="*/ 9401 h 9550"/>
              <a:gd name="connsiteX60-6553" fmla="*/ 6287 w 10000"/>
              <a:gd name="connsiteY60-6554" fmla="*/ 9550 h 9550"/>
              <a:gd name="connsiteX61-6555" fmla="*/ 5475 w 10000"/>
              <a:gd name="connsiteY61-6556" fmla="*/ 9550 h 9550"/>
              <a:gd name="connsiteX62-6557" fmla="*/ 4502 w 10000"/>
              <a:gd name="connsiteY62-6558" fmla="*/ 9550 h 9550"/>
              <a:gd name="connsiteX63-6559" fmla="*/ 3711 w 10000"/>
              <a:gd name="connsiteY63-6560" fmla="*/ 9550 h 9550"/>
              <a:gd name="connsiteX64-6561" fmla="*/ 2899 w 10000"/>
              <a:gd name="connsiteY64-6562" fmla="*/ 9401 h 9550"/>
              <a:gd name="connsiteX65-6563" fmla="*/ 2250 w 10000"/>
              <a:gd name="connsiteY65-6564" fmla="*/ 9401 h 9550"/>
              <a:gd name="connsiteX66-6565" fmla="*/ 1764 w 10000"/>
              <a:gd name="connsiteY66-6566" fmla="*/ 9252 h 9550"/>
              <a:gd name="connsiteX67-6567" fmla="*/ 1278 w 10000"/>
              <a:gd name="connsiteY67-6568" fmla="*/ 8948 h 9550"/>
              <a:gd name="connsiteX68-6569" fmla="*/ 790 w 10000"/>
              <a:gd name="connsiteY68-6570" fmla="*/ 8799 h 9550"/>
              <a:gd name="connsiteX69-6571" fmla="*/ 486 w 10000"/>
              <a:gd name="connsiteY69-6572" fmla="*/ 8500 h 9550"/>
              <a:gd name="connsiteX70-6573" fmla="*/ 323 w 10000"/>
              <a:gd name="connsiteY70-6574" fmla="*/ 8049 h 9550"/>
              <a:gd name="connsiteX71-6575" fmla="*/ 161 w 10000"/>
              <a:gd name="connsiteY71-6576" fmla="*/ 7617 h 9550"/>
              <a:gd name="connsiteX72-6577" fmla="*/ 0 w 10000"/>
              <a:gd name="connsiteY72-6578" fmla="*/ 7016 h 9550"/>
              <a:gd name="connsiteX73-6579" fmla="*/ 0 w 10000"/>
              <a:gd name="connsiteY73-6580" fmla="*/ 6418 h 9550"/>
              <a:gd name="connsiteX74-6581" fmla="*/ 0 w 10000"/>
              <a:gd name="connsiteY74-6582" fmla="*/ 5668 h 9550"/>
              <a:gd name="connsiteX75-6583" fmla="*/ 0 w 10000"/>
              <a:gd name="connsiteY75-6584" fmla="*/ 4767 h 9550"/>
              <a:gd name="connsiteX76-6585" fmla="*/ 0 w 10000"/>
              <a:gd name="connsiteY76-6586" fmla="*/ 3733 h 9550"/>
              <a:gd name="connsiteX77-6587" fmla="*/ 0 w 10000"/>
              <a:gd name="connsiteY77-6588" fmla="*/ 3135 h 9550"/>
              <a:gd name="connsiteX78-6589" fmla="*/ 0 w 10000"/>
              <a:gd name="connsiteY78-6590" fmla="*/ 2531 h 9550"/>
              <a:gd name="connsiteX79-6591" fmla="*/ 0 w 10000"/>
              <a:gd name="connsiteY79-6592" fmla="*/ 1935 h 9550"/>
              <a:gd name="connsiteX80-6593" fmla="*/ 0 w 10000"/>
              <a:gd name="connsiteY80-6594" fmla="*/ 1332 h 9550"/>
              <a:gd name="connsiteX81-6595" fmla="*/ 0 w 10000"/>
              <a:gd name="connsiteY81-6596" fmla="*/ 598 h 9550"/>
              <a:gd name="connsiteX82-6597" fmla="*/ 0 w 10000"/>
              <a:gd name="connsiteY82-6598" fmla="*/ 0 h 9550"/>
              <a:gd name="connsiteX83-6599" fmla="*/ 952 w 10000"/>
              <a:gd name="connsiteY83-6600" fmla="*/ 151 h 9550"/>
              <a:gd name="connsiteX0-6601" fmla="*/ 952 w 10000"/>
              <a:gd name="connsiteY0-6602" fmla="*/ 0 h 9842"/>
              <a:gd name="connsiteX1-6603" fmla="*/ 952 w 10000"/>
              <a:gd name="connsiteY1-6604" fmla="*/ 765 h 9842"/>
              <a:gd name="connsiteX2-6605" fmla="*/ 952 w 10000"/>
              <a:gd name="connsiteY2-6606" fmla="*/ 1392 h 9842"/>
              <a:gd name="connsiteX3-6607" fmla="*/ 952 w 10000"/>
              <a:gd name="connsiteY3-6608" fmla="*/ 2022 h 9842"/>
              <a:gd name="connsiteX4-6609" fmla="*/ 952 w 10000"/>
              <a:gd name="connsiteY4-6610" fmla="*/ 2654 h 9842"/>
              <a:gd name="connsiteX5-6611" fmla="*/ 952 w 10000"/>
              <a:gd name="connsiteY5-6612" fmla="*/ 3281 h 9842"/>
              <a:gd name="connsiteX6-6613" fmla="*/ 952 w 10000"/>
              <a:gd name="connsiteY6-6614" fmla="*/ 3751 h 9842"/>
              <a:gd name="connsiteX7-6615" fmla="*/ 952 w 10000"/>
              <a:gd name="connsiteY7-6616" fmla="*/ 4222 h 9842"/>
              <a:gd name="connsiteX8-6617" fmla="*/ 952 w 10000"/>
              <a:gd name="connsiteY8-6618" fmla="*/ 4515 h 9842"/>
              <a:gd name="connsiteX9-6619" fmla="*/ 790 w 10000"/>
              <a:gd name="connsiteY9-6620" fmla="*/ 5300 h 9842"/>
              <a:gd name="connsiteX10-6621" fmla="*/ 790 w 10000"/>
              <a:gd name="connsiteY10-6622" fmla="*/ 5933 h 9842"/>
              <a:gd name="connsiteX11-6623" fmla="*/ 952 w 10000"/>
              <a:gd name="connsiteY11-6624" fmla="*/ 6402 h 9842"/>
              <a:gd name="connsiteX12-6625" fmla="*/ 952 w 10000"/>
              <a:gd name="connsiteY12-6626" fmla="*/ 6874 h 9842"/>
              <a:gd name="connsiteX13-6627" fmla="*/ 1115 w 10000"/>
              <a:gd name="connsiteY13-6628" fmla="*/ 7346 h 9842"/>
              <a:gd name="connsiteX14-6629" fmla="*/ 1278 w 10000"/>
              <a:gd name="connsiteY14-6630" fmla="*/ 7818 h 9842"/>
              <a:gd name="connsiteX15-6631" fmla="*/ 1440 w 10000"/>
              <a:gd name="connsiteY15-6632" fmla="*/ 8112 h 9842"/>
              <a:gd name="connsiteX16-6633" fmla="*/ 1764 w 10000"/>
              <a:gd name="connsiteY16-6634" fmla="*/ 8270 h 9842"/>
              <a:gd name="connsiteX17-6635" fmla="*/ 2088 w 10000"/>
              <a:gd name="connsiteY17-6636" fmla="*/ 8427 h 9842"/>
              <a:gd name="connsiteX18-6637" fmla="*/ 2575 w 10000"/>
              <a:gd name="connsiteY18-6638" fmla="*/ 8583 h 9842"/>
              <a:gd name="connsiteX19-6639" fmla="*/ 3224 w 10000"/>
              <a:gd name="connsiteY19-6640" fmla="*/ 8743 h 9842"/>
              <a:gd name="connsiteX20-6641" fmla="*/ 3873 w 10000"/>
              <a:gd name="connsiteY20-6642" fmla="*/ 8743 h 9842"/>
              <a:gd name="connsiteX21-6643" fmla="*/ 4502 w 10000"/>
              <a:gd name="connsiteY21-6644" fmla="*/ 8743 h 9842"/>
              <a:gd name="connsiteX22-6645" fmla="*/ 5151 w 10000"/>
              <a:gd name="connsiteY22-6646" fmla="*/ 8743 h 9842"/>
              <a:gd name="connsiteX23-6647" fmla="*/ 5639 w 10000"/>
              <a:gd name="connsiteY23-6648" fmla="*/ 8743 h 9842"/>
              <a:gd name="connsiteX24-6649" fmla="*/ 6125 w 10000"/>
              <a:gd name="connsiteY24-6650" fmla="*/ 8583 h 9842"/>
              <a:gd name="connsiteX25-6651" fmla="*/ 6938 w 10000"/>
              <a:gd name="connsiteY25-6652" fmla="*/ 8427 h 9842"/>
              <a:gd name="connsiteX26-6653" fmla="*/ 7586 w 10000"/>
              <a:gd name="connsiteY26-6654" fmla="*/ 8270 h 9842"/>
              <a:gd name="connsiteX27-6655" fmla="*/ 7749 w 10000"/>
              <a:gd name="connsiteY27-6656" fmla="*/ 8112 h 9842"/>
              <a:gd name="connsiteX28-6657" fmla="*/ 7911 w 10000"/>
              <a:gd name="connsiteY28-6658" fmla="*/ 7976 h 9842"/>
              <a:gd name="connsiteX29-6659" fmla="*/ 8072 w 10000"/>
              <a:gd name="connsiteY29-6660" fmla="*/ 7818 h 9842"/>
              <a:gd name="connsiteX30-6661" fmla="*/ 8236 w 10000"/>
              <a:gd name="connsiteY30-6662" fmla="*/ 7661 h 9842"/>
              <a:gd name="connsiteX31-6663" fmla="*/ 8377 w 10000"/>
              <a:gd name="connsiteY31-6664" fmla="*/ 7030 h 9842"/>
              <a:gd name="connsiteX32-6665" fmla="*/ 8539 w 10000"/>
              <a:gd name="connsiteY32-6666" fmla="*/ 6402 h 9842"/>
              <a:gd name="connsiteX33-6667" fmla="*/ 8701 w 10000"/>
              <a:gd name="connsiteY33-6668" fmla="*/ 6089 h 9842"/>
              <a:gd name="connsiteX34-6669" fmla="*/ 8701 w 10000"/>
              <a:gd name="connsiteY34-6670" fmla="*/ 5777 h 9842"/>
              <a:gd name="connsiteX35-6671" fmla="*/ 8701 w 10000"/>
              <a:gd name="connsiteY35-6672" fmla="*/ 5460 h 9842"/>
              <a:gd name="connsiteX36-6673" fmla="*/ 8701 w 10000"/>
              <a:gd name="connsiteY36-6674" fmla="*/ 5300 h 9842"/>
              <a:gd name="connsiteX37-6675" fmla="*/ 8863 w 10000"/>
              <a:gd name="connsiteY37-6676" fmla="*/ 5146 h 9842"/>
              <a:gd name="connsiteX38-6677" fmla="*/ 8863 w 10000"/>
              <a:gd name="connsiteY38-6678" fmla="*/ 4988 h 9842"/>
              <a:gd name="connsiteX39-6679" fmla="*/ 8863 w 10000"/>
              <a:gd name="connsiteY39-6680" fmla="*/ 4988 h 9842"/>
              <a:gd name="connsiteX40-6681" fmla="*/ 9026 w 10000"/>
              <a:gd name="connsiteY40-6682" fmla="*/ 4988 h 9842"/>
              <a:gd name="connsiteX41-6683" fmla="*/ 9188 w 10000"/>
              <a:gd name="connsiteY41-6684" fmla="*/ 4988 h 9842"/>
              <a:gd name="connsiteX42-6685" fmla="*/ 9188 w 10000"/>
              <a:gd name="connsiteY42-6686" fmla="*/ 5146 h 9842"/>
              <a:gd name="connsiteX43-6687" fmla="*/ 9351 w 10000"/>
              <a:gd name="connsiteY43-6688" fmla="*/ 5300 h 9842"/>
              <a:gd name="connsiteX44-6689" fmla="*/ 9351 w 10000"/>
              <a:gd name="connsiteY44-6690" fmla="*/ 5620 h 9842"/>
              <a:gd name="connsiteX45-6691" fmla="*/ 9351 w 10000"/>
              <a:gd name="connsiteY45-6692" fmla="*/ 5777 h 9842"/>
              <a:gd name="connsiteX46-6693" fmla="*/ 9351 w 10000"/>
              <a:gd name="connsiteY46-6694" fmla="*/ 6089 h 9842"/>
              <a:gd name="connsiteX47-6695" fmla="*/ 9513 w 10000"/>
              <a:gd name="connsiteY47-6696" fmla="*/ 6717 h 9842"/>
              <a:gd name="connsiteX48-6697" fmla="*/ 9513 w 10000"/>
              <a:gd name="connsiteY48-6698" fmla="*/ 7189 h 9842"/>
              <a:gd name="connsiteX49-6699" fmla="*/ 9675 w 10000"/>
              <a:gd name="connsiteY49-6700" fmla="*/ 7661 h 9842"/>
              <a:gd name="connsiteX50-6701" fmla="*/ 9837 w 10000"/>
              <a:gd name="connsiteY50-6702" fmla="*/ 7976 h 9842"/>
              <a:gd name="connsiteX51-6703" fmla="*/ 10000 w 10000"/>
              <a:gd name="connsiteY51-6704" fmla="*/ 8270 h 9842"/>
              <a:gd name="connsiteX52-6705" fmla="*/ 10000 w 10000"/>
              <a:gd name="connsiteY52-6706" fmla="*/ 8583 h 9842"/>
              <a:gd name="connsiteX53-6707" fmla="*/ 9837 w 10000"/>
              <a:gd name="connsiteY53-6708" fmla="*/ 8901 h 9842"/>
              <a:gd name="connsiteX54-6709" fmla="*/ 9513 w 10000"/>
              <a:gd name="connsiteY54-6710" fmla="*/ 9056 h 9842"/>
              <a:gd name="connsiteX55-6711" fmla="*/ 9188 w 10000"/>
              <a:gd name="connsiteY55-6712" fmla="*/ 9212 h 9842"/>
              <a:gd name="connsiteX56-6713" fmla="*/ 8701 w 10000"/>
              <a:gd name="connsiteY56-6714" fmla="*/ 9373 h 9842"/>
              <a:gd name="connsiteX57-6715" fmla="*/ 8236 w 10000"/>
              <a:gd name="connsiteY57-6716" fmla="*/ 9530 h 9842"/>
              <a:gd name="connsiteX58-6717" fmla="*/ 7749 w 10000"/>
              <a:gd name="connsiteY58-6718" fmla="*/ 9686 h 9842"/>
              <a:gd name="connsiteX59-6719" fmla="*/ 7098 w 10000"/>
              <a:gd name="connsiteY59-6720" fmla="*/ 9686 h 9842"/>
              <a:gd name="connsiteX60-6721" fmla="*/ 6287 w 10000"/>
              <a:gd name="connsiteY60-6722" fmla="*/ 9842 h 9842"/>
              <a:gd name="connsiteX61-6723" fmla="*/ 5475 w 10000"/>
              <a:gd name="connsiteY61-6724" fmla="*/ 9842 h 9842"/>
              <a:gd name="connsiteX62-6725" fmla="*/ 4502 w 10000"/>
              <a:gd name="connsiteY62-6726" fmla="*/ 9842 h 9842"/>
              <a:gd name="connsiteX63-6727" fmla="*/ 3711 w 10000"/>
              <a:gd name="connsiteY63-6728" fmla="*/ 9842 h 9842"/>
              <a:gd name="connsiteX64-6729" fmla="*/ 2899 w 10000"/>
              <a:gd name="connsiteY64-6730" fmla="*/ 9686 h 9842"/>
              <a:gd name="connsiteX65-6731" fmla="*/ 2250 w 10000"/>
              <a:gd name="connsiteY65-6732" fmla="*/ 9686 h 9842"/>
              <a:gd name="connsiteX66-6733" fmla="*/ 1764 w 10000"/>
              <a:gd name="connsiteY66-6734" fmla="*/ 9530 h 9842"/>
              <a:gd name="connsiteX67-6735" fmla="*/ 1278 w 10000"/>
              <a:gd name="connsiteY67-6736" fmla="*/ 9212 h 9842"/>
              <a:gd name="connsiteX68-6737" fmla="*/ 790 w 10000"/>
              <a:gd name="connsiteY68-6738" fmla="*/ 9056 h 9842"/>
              <a:gd name="connsiteX69-6739" fmla="*/ 486 w 10000"/>
              <a:gd name="connsiteY69-6740" fmla="*/ 8743 h 9842"/>
              <a:gd name="connsiteX70-6741" fmla="*/ 323 w 10000"/>
              <a:gd name="connsiteY70-6742" fmla="*/ 8270 h 9842"/>
              <a:gd name="connsiteX71-6743" fmla="*/ 161 w 10000"/>
              <a:gd name="connsiteY71-6744" fmla="*/ 7818 h 9842"/>
              <a:gd name="connsiteX72-6745" fmla="*/ 0 w 10000"/>
              <a:gd name="connsiteY72-6746" fmla="*/ 7189 h 9842"/>
              <a:gd name="connsiteX73-6747" fmla="*/ 0 w 10000"/>
              <a:gd name="connsiteY73-6748" fmla="*/ 6562 h 9842"/>
              <a:gd name="connsiteX74-6749" fmla="*/ 0 w 10000"/>
              <a:gd name="connsiteY74-6750" fmla="*/ 5777 h 9842"/>
              <a:gd name="connsiteX75-6751" fmla="*/ 0 w 10000"/>
              <a:gd name="connsiteY75-6752" fmla="*/ 4834 h 9842"/>
              <a:gd name="connsiteX76-6753" fmla="*/ 0 w 10000"/>
              <a:gd name="connsiteY76-6754" fmla="*/ 3751 h 9842"/>
              <a:gd name="connsiteX77-6755" fmla="*/ 0 w 10000"/>
              <a:gd name="connsiteY77-6756" fmla="*/ 3125 h 9842"/>
              <a:gd name="connsiteX78-6757" fmla="*/ 0 w 10000"/>
              <a:gd name="connsiteY78-6758" fmla="*/ 2492 h 9842"/>
              <a:gd name="connsiteX79-6759" fmla="*/ 0 w 10000"/>
              <a:gd name="connsiteY79-6760" fmla="*/ 1868 h 9842"/>
              <a:gd name="connsiteX80-6761" fmla="*/ 0 w 10000"/>
              <a:gd name="connsiteY80-6762" fmla="*/ 1237 h 9842"/>
              <a:gd name="connsiteX81-6763" fmla="*/ 0 w 10000"/>
              <a:gd name="connsiteY81-6764" fmla="*/ 468 h 9842"/>
              <a:gd name="connsiteX82-6765" fmla="*/ 952 w 10000"/>
              <a:gd name="connsiteY82-6766" fmla="*/ 0 h 9842"/>
              <a:gd name="connsiteX0-6767" fmla="*/ 952 w 10000"/>
              <a:gd name="connsiteY0-6768" fmla="*/ 0 h 10000"/>
              <a:gd name="connsiteX1-6769" fmla="*/ 952 w 10000"/>
              <a:gd name="connsiteY1-6770" fmla="*/ 777 h 10000"/>
              <a:gd name="connsiteX2-6771" fmla="*/ 952 w 10000"/>
              <a:gd name="connsiteY2-6772" fmla="*/ 1414 h 10000"/>
              <a:gd name="connsiteX3-6773" fmla="*/ 952 w 10000"/>
              <a:gd name="connsiteY3-6774" fmla="*/ 2054 h 10000"/>
              <a:gd name="connsiteX4-6775" fmla="*/ 952 w 10000"/>
              <a:gd name="connsiteY4-6776" fmla="*/ 2697 h 10000"/>
              <a:gd name="connsiteX5-6777" fmla="*/ 952 w 10000"/>
              <a:gd name="connsiteY5-6778" fmla="*/ 3334 h 10000"/>
              <a:gd name="connsiteX6-6779" fmla="*/ 952 w 10000"/>
              <a:gd name="connsiteY6-6780" fmla="*/ 3811 h 10000"/>
              <a:gd name="connsiteX7-6781" fmla="*/ 952 w 10000"/>
              <a:gd name="connsiteY7-6782" fmla="*/ 4290 h 10000"/>
              <a:gd name="connsiteX8-6783" fmla="*/ 952 w 10000"/>
              <a:gd name="connsiteY8-6784" fmla="*/ 4587 h 10000"/>
              <a:gd name="connsiteX9-6785" fmla="*/ 790 w 10000"/>
              <a:gd name="connsiteY9-6786" fmla="*/ 5385 h 10000"/>
              <a:gd name="connsiteX10-6787" fmla="*/ 790 w 10000"/>
              <a:gd name="connsiteY10-6788" fmla="*/ 6028 h 10000"/>
              <a:gd name="connsiteX11-6789" fmla="*/ 952 w 10000"/>
              <a:gd name="connsiteY11-6790" fmla="*/ 6505 h 10000"/>
              <a:gd name="connsiteX12-6791" fmla="*/ 952 w 10000"/>
              <a:gd name="connsiteY12-6792" fmla="*/ 6984 h 10000"/>
              <a:gd name="connsiteX13-6793" fmla="*/ 1115 w 10000"/>
              <a:gd name="connsiteY13-6794" fmla="*/ 7464 h 10000"/>
              <a:gd name="connsiteX14-6795" fmla="*/ 1278 w 10000"/>
              <a:gd name="connsiteY14-6796" fmla="*/ 7944 h 10000"/>
              <a:gd name="connsiteX15-6797" fmla="*/ 1440 w 10000"/>
              <a:gd name="connsiteY15-6798" fmla="*/ 8242 h 10000"/>
              <a:gd name="connsiteX16-6799" fmla="*/ 1764 w 10000"/>
              <a:gd name="connsiteY16-6800" fmla="*/ 8403 h 10000"/>
              <a:gd name="connsiteX17-6801" fmla="*/ 2088 w 10000"/>
              <a:gd name="connsiteY17-6802" fmla="*/ 8562 h 10000"/>
              <a:gd name="connsiteX18-6803" fmla="*/ 2575 w 10000"/>
              <a:gd name="connsiteY18-6804" fmla="*/ 8721 h 10000"/>
              <a:gd name="connsiteX19-6805" fmla="*/ 3224 w 10000"/>
              <a:gd name="connsiteY19-6806" fmla="*/ 8883 h 10000"/>
              <a:gd name="connsiteX20-6807" fmla="*/ 3873 w 10000"/>
              <a:gd name="connsiteY20-6808" fmla="*/ 8883 h 10000"/>
              <a:gd name="connsiteX21-6809" fmla="*/ 4502 w 10000"/>
              <a:gd name="connsiteY21-6810" fmla="*/ 8883 h 10000"/>
              <a:gd name="connsiteX22-6811" fmla="*/ 5151 w 10000"/>
              <a:gd name="connsiteY22-6812" fmla="*/ 8883 h 10000"/>
              <a:gd name="connsiteX23-6813" fmla="*/ 5639 w 10000"/>
              <a:gd name="connsiteY23-6814" fmla="*/ 8883 h 10000"/>
              <a:gd name="connsiteX24-6815" fmla="*/ 6125 w 10000"/>
              <a:gd name="connsiteY24-6816" fmla="*/ 8721 h 10000"/>
              <a:gd name="connsiteX25-6817" fmla="*/ 6938 w 10000"/>
              <a:gd name="connsiteY25-6818" fmla="*/ 8562 h 10000"/>
              <a:gd name="connsiteX26-6819" fmla="*/ 7586 w 10000"/>
              <a:gd name="connsiteY26-6820" fmla="*/ 8403 h 10000"/>
              <a:gd name="connsiteX27-6821" fmla="*/ 7749 w 10000"/>
              <a:gd name="connsiteY27-6822" fmla="*/ 8242 h 10000"/>
              <a:gd name="connsiteX28-6823" fmla="*/ 7911 w 10000"/>
              <a:gd name="connsiteY28-6824" fmla="*/ 8104 h 10000"/>
              <a:gd name="connsiteX29-6825" fmla="*/ 8072 w 10000"/>
              <a:gd name="connsiteY29-6826" fmla="*/ 7944 h 10000"/>
              <a:gd name="connsiteX30-6827" fmla="*/ 8236 w 10000"/>
              <a:gd name="connsiteY30-6828" fmla="*/ 7784 h 10000"/>
              <a:gd name="connsiteX31-6829" fmla="*/ 8377 w 10000"/>
              <a:gd name="connsiteY31-6830" fmla="*/ 7143 h 10000"/>
              <a:gd name="connsiteX32-6831" fmla="*/ 8539 w 10000"/>
              <a:gd name="connsiteY32-6832" fmla="*/ 6505 h 10000"/>
              <a:gd name="connsiteX33-6833" fmla="*/ 8701 w 10000"/>
              <a:gd name="connsiteY33-6834" fmla="*/ 6187 h 10000"/>
              <a:gd name="connsiteX34-6835" fmla="*/ 8701 w 10000"/>
              <a:gd name="connsiteY34-6836" fmla="*/ 5870 h 10000"/>
              <a:gd name="connsiteX35-6837" fmla="*/ 8701 w 10000"/>
              <a:gd name="connsiteY35-6838" fmla="*/ 5548 h 10000"/>
              <a:gd name="connsiteX36-6839" fmla="*/ 8701 w 10000"/>
              <a:gd name="connsiteY36-6840" fmla="*/ 5385 h 10000"/>
              <a:gd name="connsiteX37-6841" fmla="*/ 8863 w 10000"/>
              <a:gd name="connsiteY37-6842" fmla="*/ 5229 h 10000"/>
              <a:gd name="connsiteX38-6843" fmla="*/ 8863 w 10000"/>
              <a:gd name="connsiteY38-6844" fmla="*/ 5068 h 10000"/>
              <a:gd name="connsiteX39-6845" fmla="*/ 8863 w 10000"/>
              <a:gd name="connsiteY39-6846" fmla="*/ 5068 h 10000"/>
              <a:gd name="connsiteX40-6847" fmla="*/ 9026 w 10000"/>
              <a:gd name="connsiteY40-6848" fmla="*/ 5068 h 10000"/>
              <a:gd name="connsiteX41-6849" fmla="*/ 9188 w 10000"/>
              <a:gd name="connsiteY41-6850" fmla="*/ 5068 h 10000"/>
              <a:gd name="connsiteX42-6851" fmla="*/ 9188 w 10000"/>
              <a:gd name="connsiteY42-6852" fmla="*/ 5229 h 10000"/>
              <a:gd name="connsiteX43-6853" fmla="*/ 9351 w 10000"/>
              <a:gd name="connsiteY43-6854" fmla="*/ 5385 h 10000"/>
              <a:gd name="connsiteX44-6855" fmla="*/ 9351 w 10000"/>
              <a:gd name="connsiteY44-6856" fmla="*/ 5710 h 10000"/>
              <a:gd name="connsiteX45-6857" fmla="*/ 9351 w 10000"/>
              <a:gd name="connsiteY45-6858" fmla="*/ 5870 h 10000"/>
              <a:gd name="connsiteX46-6859" fmla="*/ 9351 w 10000"/>
              <a:gd name="connsiteY46-6860" fmla="*/ 6187 h 10000"/>
              <a:gd name="connsiteX47-6861" fmla="*/ 9513 w 10000"/>
              <a:gd name="connsiteY47-6862" fmla="*/ 6825 h 10000"/>
              <a:gd name="connsiteX48-6863" fmla="*/ 9513 w 10000"/>
              <a:gd name="connsiteY48-6864" fmla="*/ 7304 h 10000"/>
              <a:gd name="connsiteX49-6865" fmla="*/ 9675 w 10000"/>
              <a:gd name="connsiteY49-6866" fmla="*/ 7784 h 10000"/>
              <a:gd name="connsiteX50-6867" fmla="*/ 9837 w 10000"/>
              <a:gd name="connsiteY50-6868" fmla="*/ 8104 h 10000"/>
              <a:gd name="connsiteX51-6869" fmla="*/ 10000 w 10000"/>
              <a:gd name="connsiteY51-6870" fmla="*/ 8403 h 10000"/>
              <a:gd name="connsiteX52-6871" fmla="*/ 10000 w 10000"/>
              <a:gd name="connsiteY52-6872" fmla="*/ 8721 h 10000"/>
              <a:gd name="connsiteX53-6873" fmla="*/ 9837 w 10000"/>
              <a:gd name="connsiteY53-6874" fmla="*/ 9044 h 10000"/>
              <a:gd name="connsiteX54-6875" fmla="*/ 9513 w 10000"/>
              <a:gd name="connsiteY54-6876" fmla="*/ 9201 h 10000"/>
              <a:gd name="connsiteX55-6877" fmla="*/ 9188 w 10000"/>
              <a:gd name="connsiteY55-6878" fmla="*/ 9360 h 10000"/>
              <a:gd name="connsiteX56-6879" fmla="*/ 8701 w 10000"/>
              <a:gd name="connsiteY56-6880" fmla="*/ 9523 h 10000"/>
              <a:gd name="connsiteX57-6881" fmla="*/ 8236 w 10000"/>
              <a:gd name="connsiteY57-6882" fmla="*/ 9683 h 10000"/>
              <a:gd name="connsiteX58-6883" fmla="*/ 7749 w 10000"/>
              <a:gd name="connsiteY58-6884" fmla="*/ 9841 h 10000"/>
              <a:gd name="connsiteX59-6885" fmla="*/ 7098 w 10000"/>
              <a:gd name="connsiteY59-6886" fmla="*/ 9841 h 10000"/>
              <a:gd name="connsiteX60-6887" fmla="*/ 6287 w 10000"/>
              <a:gd name="connsiteY60-6888" fmla="*/ 10000 h 10000"/>
              <a:gd name="connsiteX61-6889" fmla="*/ 5475 w 10000"/>
              <a:gd name="connsiteY61-6890" fmla="*/ 10000 h 10000"/>
              <a:gd name="connsiteX62-6891" fmla="*/ 4502 w 10000"/>
              <a:gd name="connsiteY62-6892" fmla="*/ 10000 h 10000"/>
              <a:gd name="connsiteX63-6893" fmla="*/ 3711 w 10000"/>
              <a:gd name="connsiteY63-6894" fmla="*/ 10000 h 10000"/>
              <a:gd name="connsiteX64-6895" fmla="*/ 2899 w 10000"/>
              <a:gd name="connsiteY64-6896" fmla="*/ 9841 h 10000"/>
              <a:gd name="connsiteX65-6897" fmla="*/ 2250 w 10000"/>
              <a:gd name="connsiteY65-6898" fmla="*/ 9841 h 10000"/>
              <a:gd name="connsiteX66-6899" fmla="*/ 1764 w 10000"/>
              <a:gd name="connsiteY66-6900" fmla="*/ 9683 h 10000"/>
              <a:gd name="connsiteX67-6901" fmla="*/ 1278 w 10000"/>
              <a:gd name="connsiteY67-6902" fmla="*/ 9360 h 10000"/>
              <a:gd name="connsiteX68-6903" fmla="*/ 790 w 10000"/>
              <a:gd name="connsiteY68-6904" fmla="*/ 9201 h 10000"/>
              <a:gd name="connsiteX69-6905" fmla="*/ 486 w 10000"/>
              <a:gd name="connsiteY69-6906" fmla="*/ 8883 h 10000"/>
              <a:gd name="connsiteX70-6907" fmla="*/ 323 w 10000"/>
              <a:gd name="connsiteY70-6908" fmla="*/ 8403 h 10000"/>
              <a:gd name="connsiteX71-6909" fmla="*/ 161 w 10000"/>
              <a:gd name="connsiteY71-6910" fmla="*/ 7944 h 10000"/>
              <a:gd name="connsiteX72-6911" fmla="*/ 0 w 10000"/>
              <a:gd name="connsiteY72-6912" fmla="*/ 7304 h 10000"/>
              <a:gd name="connsiteX73-6913" fmla="*/ 0 w 10000"/>
              <a:gd name="connsiteY73-6914" fmla="*/ 6667 h 10000"/>
              <a:gd name="connsiteX74-6915" fmla="*/ 0 w 10000"/>
              <a:gd name="connsiteY74-6916" fmla="*/ 5870 h 10000"/>
              <a:gd name="connsiteX75-6917" fmla="*/ 0 w 10000"/>
              <a:gd name="connsiteY75-6918" fmla="*/ 4912 h 10000"/>
              <a:gd name="connsiteX76-6919" fmla="*/ 0 w 10000"/>
              <a:gd name="connsiteY76-6920" fmla="*/ 3811 h 10000"/>
              <a:gd name="connsiteX77-6921" fmla="*/ 0 w 10000"/>
              <a:gd name="connsiteY77-6922" fmla="*/ 3175 h 10000"/>
              <a:gd name="connsiteX78-6923" fmla="*/ 0 w 10000"/>
              <a:gd name="connsiteY78-6924" fmla="*/ 2532 h 10000"/>
              <a:gd name="connsiteX79-6925" fmla="*/ 0 w 10000"/>
              <a:gd name="connsiteY79-6926" fmla="*/ 1898 h 10000"/>
              <a:gd name="connsiteX80-6927" fmla="*/ 0 w 10000"/>
              <a:gd name="connsiteY80-6928" fmla="*/ 1257 h 10000"/>
              <a:gd name="connsiteX81-6929" fmla="*/ 952 w 10000"/>
              <a:gd name="connsiteY81-6930" fmla="*/ 0 h 10000"/>
              <a:gd name="connsiteX0-6931" fmla="*/ 952 w 10000"/>
              <a:gd name="connsiteY0-6932" fmla="*/ 0 h 10000"/>
              <a:gd name="connsiteX1-6933" fmla="*/ 952 w 10000"/>
              <a:gd name="connsiteY1-6934" fmla="*/ 777 h 10000"/>
              <a:gd name="connsiteX2-6935" fmla="*/ 952 w 10000"/>
              <a:gd name="connsiteY2-6936" fmla="*/ 1414 h 10000"/>
              <a:gd name="connsiteX3-6937" fmla="*/ 952 w 10000"/>
              <a:gd name="connsiteY3-6938" fmla="*/ 2054 h 10000"/>
              <a:gd name="connsiteX4-6939" fmla="*/ 952 w 10000"/>
              <a:gd name="connsiteY4-6940" fmla="*/ 2697 h 10000"/>
              <a:gd name="connsiteX5-6941" fmla="*/ 952 w 10000"/>
              <a:gd name="connsiteY5-6942" fmla="*/ 3334 h 10000"/>
              <a:gd name="connsiteX6-6943" fmla="*/ 952 w 10000"/>
              <a:gd name="connsiteY6-6944" fmla="*/ 3811 h 10000"/>
              <a:gd name="connsiteX7-6945" fmla="*/ 952 w 10000"/>
              <a:gd name="connsiteY7-6946" fmla="*/ 4290 h 10000"/>
              <a:gd name="connsiteX8-6947" fmla="*/ 952 w 10000"/>
              <a:gd name="connsiteY8-6948" fmla="*/ 4587 h 10000"/>
              <a:gd name="connsiteX9-6949" fmla="*/ 790 w 10000"/>
              <a:gd name="connsiteY9-6950" fmla="*/ 5385 h 10000"/>
              <a:gd name="connsiteX10-6951" fmla="*/ 790 w 10000"/>
              <a:gd name="connsiteY10-6952" fmla="*/ 6028 h 10000"/>
              <a:gd name="connsiteX11-6953" fmla="*/ 952 w 10000"/>
              <a:gd name="connsiteY11-6954" fmla="*/ 6505 h 10000"/>
              <a:gd name="connsiteX12-6955" fmla="*/ 952 w 10000"/>
              <a:gd name="connsiteY12-6956" fmla="*/ 6984 h 10000"/>
              <a:gd name="connsiteX13-6957" fmla="*/ 1115 w 10000"/>
              <a:gd name="connsiteY13-6958" fmla="*/ 7464 h 10000"/>
              <a:gd name="connsiteX14-6959" fmla="*/ 1278 w 10000"/>
              <a:gd name="connsiteY14-6960" fmla="*/ 7944 h 10000"/>
              <a:gd name="connsiteX15-6961" fmla="*/ 1440 w 10000"/>
              <a:gd name="connsiteY15-6962" fmla="*/ 8242 h 10000"/>
              <a:gd name="connsiteX16-6963" fmla="*/ 1764 w 10000"/>
              <a:gd name="connsiteY16-6964" fmla="*/ 8403 h 10000"/>
              <a:gd name="connsiteX17-6965" fmla="*/ 2088 w 10000"/>
              <a:gd name="connsiteY17-6966" fmla="*/ 8562 h 10000"/>
              <a:gd name="connsiteX18-6967" fmla="*/ 2575 w 10000"/>
              <a:gd name="connsiteY18-6968" fmla="*/ 8721 h 10000"/>
              <a:gd name="connsiteX19-6969" fmla="*/ 3224 w 10000"/>
              <a:gd name="connsiteY19-6970" fmla="*/ 8883 h 10000"/>
              <a:gd name="connsiteX20-6971" fmla="*/ 3873 w 10000"/>
              <a:gd name="connsiteY20-6972" fmla="*/ 8883 h 10000"/>
              <a:gd name="connsiteX21-6973" fmla="*/ 4502 w 10000"/>
              <a:gd name="connsiteY21-6974" fmla="*/ 8883 h 10000"/>
              <a:gd name="connsiteX22-6975" fmla="*/ 5151 w 10000"/>
              <a:gd name="connsiteY22-6976" fmla="*/ 8883 h 10000"/>
              <a:gd name="connsiteX23-6977" fmla="*/ 5639 w 10000"/>
              <a:gd name="connsiteY23-6978" fmla="*/ 8883 h 10000"/>
              <a:gd name="connsiteX24-6979" fmla="*/ 6125 w 10000"/>
              <a:gd name="connsiteY24-6980" fmla="*/ 8721 h 10000"/>
              <a:gd name="connsiteX25-6981" fmla="*/ 6938 w 10000"/>
              <a:gd name="connsiteY25-6982" fmla="*/ 8562 h 10000"/>
              <a:gd name="connsiteX26-6983" fmla="*/ 7586 w 10000"/>
              <a:gd name="connsiteY26-6984" fmla="*/ 8403 h 10000"/>
              <a:gd name="connsiteX27-6985" fmla="*/ 7749 w 10000"/>
              <a:gd name="connsiteY27-6986" fmla="*/ 8242 h 10000"/>
              <a:gd name="connsiteX28-6987" fmla="*/ 7911 w 10000"/>
              <a:gd name="connsiteY28-6988" fmla="*/ 8104 h 10000"/>
              <a:gd name="connsiteX29-6989" fmla="*/ 8072 w 10000"/>
              <a:gd name="connsiteY29-6990" fmla="*/ 7944 h 10000"/>
              <a:gd name="connsiteX30-6991" fmla="*/ 8236 w 10000"/>
              <a:gd name="connsiteY30-6992" fmla="*/ 7784 h 10000"/>
              <a:gd name="connsiteX31-6993" fmla="*/ 8377 w 10000"/>
              <a:gd name="connsiteY31-6994" fmla="*/ 7143 h 10000"/>
              <a:gd name="connsiteX32-6995" fmla="*/ 8539 w 10000"/>
              <a:gd name="connsiteY32-6996" fmla="*/ 6505 h 10000"/>
              <a:gd name="connsiteX33-6997" fmla="*/ 8701 w 10000"/>
              <a:gd name="connsiteY33-6998" fmla="*/ 6187 h 10000"/>
              <a:gd name="connsiteX34-6999" fmla="*/ 8701 w 10000"/>
              <a:gd name="connsiteY34-7000" fmla="*/ 5870 h 10000"/>
              <a:gd name="connsiteX35-7001" fmla="*/ 8701 w 10000"/>
              <a:gd name="connsiteY35-7002" fmla="*/ 5548 h 10000"/>
              <a:gd name="connsiteX36-7003" fmla="*/ 8701 w 10000"/>
              <a:gd name="connsiteY36-7004" fmla="*/ 5385 h 10000"/>
              <a:gd name="connsiteX37-7005" fmla="*/ 8863 w 10000"/>
              <a:gd name="connsiteY37-7006" fmla="*/ 5229 h 10000"/>
              <a:gd name="connsiteX38-7007" fmla="*/ 8863 w 10000"/>
              <a:gd name="connsiteY38-7008" fmla="*/ 5068 h 10000"/>
              <a:gd name="connsiteX39-7009" fmla="*/ 8863 w 10000"/>
              <a:gd name="connsiteY39-7010" fmla="*/ 5068 h 10000"/>
              <a:gd name="connsiteX40-7011" fmla="*/ 9026 w 10000"/>
              <a:gd name="connsiteY40-7012" fmla="*/ 5068 h 10000"/>
              <a:gd name="connsiteX41-7013" fmla="*/ 9188 w 10000"/>
              <a:gd name="connsiteY41-7014" fmla="*/ 5068 h 10000"/>
              <a:gd name="connsiteX42-7015" fmla="*/ 9188 w 10000"/>
              <a:gd name="connsiteY42-7016" fmla="*/ 5229 h 10000"/>
              <a:gd name="connsiteX43-7017" fmla="*/ 9351 w 10000"/>
              <a:gd name="connsiteY43-7018" fmla="*/ 5385 h 10000"/>
              <a:gd name="connsiteX44-7019" fmla="*/ 9351 w 10000"/>
              <a:gd name="connsiteY44-7020" fmla="*/ 5710 h 10000"/>
              <a:gd name="connsiteX45-7021" fmla="*/ 9351 w 10000"/>
              <a:gd name="connsiteY45-7022" fmla="*/ 5870 h 10000"/>
              <a:gd name="connsiteX46-7023" fmla="*/ 9351 w 10000"/>
              <a:gd name="connsiteY46-7024" fmla="*/ 6187 h 10000"/>
              <a:gd name="connsiteX47-7025" fmla="*/ 9513 w 10000"/>
              <a:gd name="connsiteY47-7026" fmla="*/ 6825 h 10000"/>
              <a:gd name="connsiteX48-7027" fmla="*/ 9513 w 10000"/>
              <a:gd name="connsiteY48-7028" fmla="*/ 7304 h 10000"/>
              <a:gd name="connsiteX49-7029" fmla="*/ 9675 w 10000"/>
              <a:gd name="connsiteY49-7030" fmla="*/ 7784 h 10000"/>
              <a:gd name="connsiteX50-7031" fmla="*/ 9837 w 10000"/>
              <a:gd name="connsiteY50-7032" fmla="*/ 8104 h 10000"/>
              <a:gd name="connsiteX51-7033" fmla="*/ 10000 w 10000"/>
              <a:gd name="connsiteY51-7034" fmla="*/ 8403 h 10000"/>
              <a:gd name="connsiteX52-7035" fmla="*/ 10000 w 10000"/>
              <a:gd name="connsiteY52-7036" fmla="*/ 8721 h 10000"/>
              <a:gd name="connsiteX53-7037" fmla="*/ 9837 w 10000"/>
              <a:gd name="connsiteY53-7038" fmla="*/ 9044 h 10000"/>
              <a:gd name="connsiteX54-7039" fmla="*/ 9513 w 10000"/>
              <a:gd name="connsiteY54-7040" fmla="*/ 9201 h 10000"/>
              <a:gd name="connsiteX55-7041" fmla="*/ 9188 w 10000"/>
              <a:gd name="connsiteY55-7042" fmla="*/ 9360 h 10000"/>
              <a:gd name="connsiteX56-7043" fmla="*/ 8701 w 10000"/>
              <a:gd name="connsiteY56-7044" fmla="*/ 9523 h 10000"/>
              <a:gd name="connsiteX57-7045" fmla="*/ 8236 w 10000"/>
              <a:gd name="connsiteY57-7046" fmla="*/ 9683 h 10000"/>
              <a:gd name="connsiteX58-7047" fmla="*/ 7749 w 10000"/>
              <a:gd name="connsiteY58-7048" fmla="*/ 9841 h 10000"/>
              <a:gd name="connsiteX59-7049" fmla="*/ 7098 w 10000"/>
              <a:gd name="connsiteY59-7050" fmla="*/ 9841 h 10000"/>
              <a:gd name="connsiteX60-7051" fmla="*/ 6287 w 10000"/>
              <a:gd name="connsiteY60-7052" fmla="*/ 10000 h 10000"/>
              <a:gd name="connsiteX61-7053" fmla="*/ 5475 w 10000"/>
              <a:gd name="connsiteY61-7054" fmla="*/ 10000 h 10000"/>
              <a:gd name="connsiteX62-7055" fmla="*/ 4502 w 10000"/>
              <a:gd name="connsiteY62-7056" fmla="*/ 10000 h 10000"/>
              <a:gd name="connsiteX63-7057" fmla="*/ 3711 w 10000"/>
              <a:gd name="connsiteY63-7058" fmla="*/ 10000 h 10000"/>
              <a:gd name="connsiteX64-7059" fmla="*/ 2899 w 10000"/>
              <a:gd name="connsiteY64-7060" fmla="*/ 9841 h 10000"/>
              <a:gd name="connsiteX65-7061" fmla="*/ 2250 w 10000"/>
              <a:gd name="connsiteY65-7062" fmla="*/ 9841 h 10000"/>
              <a:gd name="connsiteX66-7063" fmla="*/ 1764 w 10000"/>
              <a:gd name="connsiteY66-7064" fmla="*/ 9683 h 10000"/>
              <a:gd name="connsiteX67-7065" fmla="*/ 1278 w 10000"/>
              <a:gd name="connsiteY67-7066" fmla="*/ 9360 h 10000"/>
              <a:gd name="connsiteX68-7067" fmla="*/ 790 w 10000"/>
              <a:gd name="connsiteY68-7068" fmla="*/ 9201 h 10000"/>
              <a:gd name="connsiteX69-7069" fmla="*/ 486 w 10000"/>
              <a:gd name="connsiteY69-7070" fmla="*/ 8883 h 10000"/>
              <a:gd name="connsiteX70-7071" fmla="*/ 323 w 10000"/>
              <a:gd name="connsiteY70-7072" fmla="*/ 8403 h 10000"/>
              <a:gd name="connsiteX71-7073" fmla="*/ 161 w 10000"/>
              <a:gd name="connsiteY71-7074" fmla="*/ 7944 h 10000"/>
              <a:gd name="connsiteX72-7075" fmla="*/ 0 w 10000"/>
              <a:gd name="connsiteY72-7076" fmla="*/ 7304 h 10000"/>
              <a:gd name="connsiteX73-7077" fmla="*/ 0 w 10000"/>
              <a:gd name="connsiteY73-7078" fmla="*/ 6667 h 10000"/>
              <a:gd name="connsiteX74-7079" fmla="*/ 0 w 10000"/>
              <a:gd name="connsiteY74-7080" fmla="*/ 5870 h 10000"/>
              <a:gd name="connsiteX75-7081" fmla="*/ 0 w 10000"/>
              <a:gd name="connsiteY75-7082" fmla="*/ 4912 h 10000"/>
              <a:gd name="connsiteX76-7083" fmla="*/ 0 w 10000"/>
              <a:gd name="connsiteY76-7084" fmla="*/ 3811 h 10000"/>
              <a:gd name="connsiteX77-7085" fmla="*/ 0 w 10000"/>
              <a:gd name="connsiteY77-7086" fmla="*/ 3175 h 10000"/>
              <a:gd name="connsiteX78-7087" fmla="*/ 0 w 10000"/>
              <a:gd name="connsiteY78-7088" fmla="*/ 2532 h 10000"/>
              <a:gd name="connsiteX79-7089" fmla="*/ 0 w 10000"/>
              <a:gd name="connsiteY79-7090" fmla="*/ 1898 h 10000"/>
              <a:gd name="connsiteX80-7091" fmla="*/ 0 w 10000"/>
              <a:gd name="connsiteY80-7092" fmla="*/ 1257 h 10000"/>
              <a:gd name="connsiteX0-7093" fmla="*/ 952 w 10000"/>
              <a:gd name="connsiteY0-7094" fmla="*/ 0 h 10000"/>
              <a:gd name="connsiteX1-7095" fmla="*/ 952 w 10000"/>
              <a:gd name="connsiteY1-7096" fmla="*/ 1414 h 10000"/>
              <a:gd name="connsiteX2-7097" fmla="*/ 952 w 10000"/>
              <a:gd name="connsiteY2-7098" fmla="*/ 2054 h 10000"/>
              <a:gd name="connsiteX3-7099" fmla="*/ 952 w 10000"/>
              <a:gd name="connsiteY3-7100" fmla="*/ 2697 h 10000"/>
              <a:gd name="connsiteX4-7101" fmla="*/ 952 w 10000"/>
              <a:gd name="connsiteY4-7102" fmla="*/ 3334 h 10000"/>
              <a:gd name="connsiteX5-7103" fmla="*/ 952 w 10000"/>
              <a:gd name="connsiteY5-7104" fmla="*/ 3811 h 10000"/>
              <a:gd name="connsiteX6-7105" fmla="*/ 952 w 10000"/>
              <a:gd name="connsiteY6-7106" fmla="*/ 4290 h 10000"/>
              <a:gd name="connsiteX7-7107" fmla="*/ 952 w 10000"/>
              <a:gd name="connsiteY7-7108" fmla="*/ 4587 h 10000"/>
              <a:gd name="connsiteX8-7109" fmla="*/ 790 w 10000"/>
              <a:gd name="connsiteY8-7110" fmla="*/ 5385 h 10000"/>
              <a:gd name="connsiteX9-7111" fmla="*/ 790 w 10000"/>
              <a:gd name="connsiteY9-7112" fmla="*/ 6028 h 10000"/>
              <a:gd name="connsiteX10-7113" fmla="*/ 952 w 10000"/>
              <a:gd name="connsiteY10-7114" fmla="*/ 6505 h 10000"/>
              <a:gd name="connsiteX11-7115" fmla="*/ 952 w 10000"/>
              <a:gd name="connsiteY11-7116" fmla="*/ 6984 h 10000"/>
              <a:gd name="connsiteX12-7117" fmla="*/ 1115 w 10000"/>
              <a:gd name="connsiteY12-7118" fmla="*/ 7464 h 10000"/>
              <a:gd name="connsiteX13-7119" fmla="*/ 1278 w 10000"/>
              <a:gd name="connsiteY13-7120" fmla="*/ 7944 h 10000"/>
              <a:gd name="connsiteX14-7121" fmla="*/ 1440 w 10000"/>
              <a:gd name="connsiteY14-7122" fmla="*/ 8242 h 10000"/>
              <a:gd name="connsiteX15-7123" fmla="*/ 1764 w 10000"/>
              <a:gd name="connsiteY15-7124" fmla="*/ 8403 h 10000"/>
              <a:gd name="connsiteX16-7125" fmla="*/ 2088 w 10000"/>
              <a:gd name="connsiteY16-7126" fmla="*/ 8562 h 10000"/>
              <a:gd name="connsiteX17-7127" fmla="*/ 2575 w 10000"/>
              <a:gd name="connsiteY17-7128" fmla="*/ 8721 h 10000"/>
              <a:gd name="connsiteX18-7129" fmla="*/ 3224 w 10000"/>
              <a:gd name="connsiteY18-7130" fmla="*/ 8883 h 10000"/>
              <a:gd name="connsiteX19-7131" fmla="*/ 3873 w 10000"/>
              <a:gd name="connsiteY19-7132" fmla="*/ 8883 h 10000"/>
              <a:gd name="connsiteX20-7133" fmla="*/ 4502 w 10000"/>
              <a:gd name="connsiteY20-7134" fmla="*/ 8883 h 10000"/>
              <a:gd name="connsiteX21-7135" fmla="*/ 5151 w 10000"/>
              <a:gd name="connsiteY21-7136" fmla="*/ 8883 h 10000"/>
              <a:gd name="connsiteX22-7137" fmla="*/ 5639 w 10000"/>
              <a:gd name="connsiteY22-7138" fmla="*/ 8883 h 10000"/>
              <a:gd name="connsiteX23-7139" fmla="*/ 6125 w 10000"/>
              <a:gd name="connsiteY23-7140" fmla="*/ 8721 h 10000"/>
              <a:gd name="connsiteX24-7141" fmla="*/ 6938 w 10000"/>
              <a:gd name="connsiteY24-7142" fmla="*/ 8562 h 10000"/>
              <a:gd name="connsiteX25-7143" fmla="*/ 7586 w 10000"/>
              <a:gd name="connsiteY25-7144" fmla="*/ 8403 h 10000"/>
              <a:gd name="connsiteX26-7145" fmla="*/ 7749 w 10000"/>
              <a:gd name="connsiteY26-7146" fmla="*/ 8242 h 10000"/>
              <a:gd name="connsiteX27-7147" fmla="*/ 7911 w 10000"/>
              <a:gd name="connsiteY27-7148" fmla="*/ 8104 h 10000"/>
              <a:gd name="connsiteX28-7149" fmla="*/ 8072 w 10000"/>
              <a:gd name="connsiteY28-7150" fmla="*/ 7944 h 10000"/>
              <a:gd name="connsiteX29-7151" fmla="*/ 8236 w 10000"/>
              <a:gd name="connsiteY29-7152" fmla="*/ 7784 h 10000"/>
              <a:gd name="connsiteX30-7153" fmla="*/ 8377 w 10000"/>
              <a:gd name="connsiteY30-7154" fmla="*/ 7143 h 10000"/>
              <a:gd name="connsiteX31-7155" fmla="*/ 8539 w 10000"/>
              <a:gd name="connsiteY31-7156" fmla="*/ 6505 h 10000"/>
              <a:gd name="connsiteX32-7157" fmla="*/ 8701 w 10000"/>
              <a:gd name="connsiteY32-7158" fmla="*/ 6187 h 10000"/>
              <a:gd name="connsiteX33-7159" fmla="*/ 8701 w 10000"/>
              <a:gd name="connsiteY33-7160" fmla="*/ 5870 h 10000"/>
              <a:gd name="connsiteX34-7161" fmla="*/ 8701 w 10000"/>
              <a:gd name="connsiteY34-7162" fmla="*/ 5548 h 10000"/>
              <a:gd name="connsiteX35-7163" fmla="*/ 8701 w 10000"/>
              <a:gd name="connsiteY35-7164" fmla="*/ 5385 h 10000"/>
              <a:gd name="connsiteX36-7165" fmla="*/ 8863 w 10000"/>
              <a:gd name="connsiteY36-7166" fmla="*/ 5229 h 10000"/>
              <a:gd name="connsiteX37-7167" fmla="*/ 8863 w 10000"/>
              <a:gd name="connsiteY37-7168" fmla="*/ 5068 h 10000"/>
              <a:gd name="connsiteX38-7169" fmla="*/ 8863 w 10000"/>
              <a:gd name="connsiteY38-7170" fmla="*/ 5068 h 10000"/>
              <a:gd name="connsiteX39-7171" fmla="*/ 9026 w 10000"/>
              <a:gd name="connsiteY39-7172" fmla="*/ 5068 h 10000"/>
              <a:gd name="connsiteX40-7173" fmla="*/ 9188 w 10000"/>
              <a:gd name="connsiteY40-7174" fmla="*/ 5068 h 10000"/>
              <a:gd name="connsiteX41-7175" fmla="*/ 9188 w 10000"/>
              <a:gd name="connsiteY41-7176" fmla="*/ 5229 h 10000"/>
              <a:gd name="connsiteX42-7177" fmla="*/ 9351 w 10000"/>
              <a:gd name="connsiteY42-7178" fmla="*/ 5385 h 10000"/>
              <a:gd name="connsiteX43-7179" fmla="*/ 9351 w 10000"/>
              <a:gd name="connsiteY43-7180" fmla="*/ 5710 h 10000"/>
              <a:gd name="connsiteX44-7181" fmla="*/ 9351 w 10000"/>
              <a:gd name="connsiteY44-7182" fmla="*/ 5870 h 10000"/>
              <a:gd name="connsiteX45-7183" fmla="*/ 9351 w 10000"/>
              <a:gd name="connsiteY45-7184" fmla="*/ 6187 h 10000"/>
              <a:gd name="connsiteX46-7185" fmla="*/ 9513 w 10000"/>
              <a:gd name="connsiteY46-7186" fmla="*/ 6825 h 10000"/>
              <a:gd name="connsiteX47-7187" fmla="*/ 9513 w 10000"/>
              <a:gd name="connsiteY47-7188" fmla="*/ 7304 h 10000"/>
              <a:gd name="connsiteX48-7189" fmla="*/ 9675 w 10000"/>
              <a:gd name="connsiteY48-7190" fmla="*/ 7784 h 10000"/>
              <a:gd name="connsiteX49-7191" fmla="*/ 9837 w 10000"/>
              <a:gd name="connsiteY49-7192" fmla="*/ 8104 h 10000"/>
              <a:gd name="connsiteX50-7193" fmla="*/ 10000 w 10000"/>
              <a:gd name="connsiteY50-7194" fmla="*/ 8403 h 10000"/>
              <a:gd name="connsiteX51-7195" fmla="*/ 10000 w 10000"/>
              <a:gd name="connsiteY51-7196" fmla="*/ 8721 h 10000"/>
              <a:gd name="connsiteX52-7197" fmla="*/ 9837 w 10000"/>
              <a:gd name="connsiteY52-7198" fmla="*/ 9044 h 10000"/>
              <a:gd name="connsiteX53-7199" fmla="*/ 9513 w 10000"/>
              <a:gd name="connsiteY53-7200" fmla="*/ 9201 h 10000"/>
              <a:gd name="connsiteX54-7201" fmla="*/ 9188 w 10000"/>
              <a:gd name="connsiteY54-7202" fmla="*/ 9360 h 10000"/>
              <a:gd name="connsiteX55-7203" fmla="*/ 8701 w 10000"/>
              <a:gd name="connsiteY55-7204" fmla="*/ 9523 h 10000"/>
              <a:gd name="connsiteX56-7205" fmla="*/ 8236 w 10000"/>
              <a:gd name="connsiteY56-7206" fmla="*/ 9683 h 10000"/>
              <a:gd name="connsiteX57-7207" fmla="*/ 7749 w 10000"/>
              <a:gd name="connsiteY57-7208" fmla="*/ 9841 h 10000"/>
              <a:gd name="connsiteX58-7209" fmla="*/ 7098 w 10000"/>
              <a:gd name="connsiteY58-7210" fmla="*/ 9841 h 10000"/>
              <a:gd name="connsiteX59-7211" fmla="*/ 6287 w 10000"/>
              <a:gd name="connsiteY59-7212" fmla="*/ 10000 h 10000"/>
              <a:gd name="connsiteX60-7213" fmla="*/ 5475 w 10000"/>
              <a:gd name="connsiteY60-7214" fmla="*/ 10000 h 10000"/>
              <a:gd name="connsiteX61-7215" fmla="*/ 4502 w 10000"/>
              <a:gd name="connsiteY61-7216" fmla="*/ 10000 h 10000"/>
              <a:gd name="connsiteX62-7217" fmla="*/ 3711 w 10000"/>
              <a:gd name="connsiteY62-7218" fmla="*/ 10000 h 10000"/>
              <a:gd name="connsiteX63-7219" fmla="*/ 2899 w 10000"/>
              <a:gd name="connsiteY63-7220" fmla="*/ 9841 h 10000"/>
              <a:gd name="connsiteX64-7221" fmla="*/ 2250 w 10000"/>
              <a:gd name="connsiteY64-7222" fmla="*/ 9841 h 10000"/>
              <a:gd name="connsiteX65-7223" fmla="*/ 1764 w 10000"/>
              <a:gd name="connsiteY65-7224" fmla="*/ 9683 h 10000"/>
              <a:gd name="connsiteX66-7225" fmla="*/ 1278 w 10000"/>
              <a:gd name="connsiteY66-7226" fmla="*/ 9360 h 10000"/>
              <a:gd name="connsiteX67-7227" fmla="*/ 790 w 10000"/>
              <a:gd name="connsiteY67-7228" fmla="*/ 9201 h 10000"/>
              <a:gd name="connsiteX68-7229" fmla="*/ 486 w 10000"/>
              <a:gd name="connsiteY68-7230" fmla="*/ 8883 h 10000"/>
              <a:gd name="connsiteX69-7231" fmla="*/ 323 w 10000"/>
              <a:gd name="connsiteY69-7232" fmla="*/ 8403 h 10000"/>
              <a:gd name="connsiteX70-7233" fmla="*/ 161 w 10000"/>
              <a:gd name="connsiteY70-7234" fmla="*/ 7944 h 10000"/>
              <a:gd name="connsiteX71-7235" fmla="*/ 0 w 10000"/>
              <a:gd name="connsiteY71-7236" fmla="*/ 7304 h 10000"/>
              <a:gd name="connsiteX72-7237" fmla="*/ 0 w 10000"/>
              <a:gd name="connsiteY72-7238" fmla="*/ 6667 h 10000"/>
              <a:gd name="connsiteX73-7239" fmla="*/ 0 w 10000"/>
              <a:gd name="connsiteY73-7240" fmla="*/ 5870 h 10000"/>
              <a:gd name="connsiteX74-7241" fmla="*/ 0 w 10000"/>
              <a:gd name="connsiteY74-7242" fmla="*/ 4912 h 10000"/>
              <a:gd name="connsiteX75-7243" fmla="*/ 0 w 10000"/>
              <a:gd name="connsiteY75-7244" fmla="*/ 3811 h 10000"/>
              <a:gd name="connsiteX76-7245" fmla="*/ 0 w 10000"/>
              <a:gd name="connsiteY76-7246" fmla="*/ 3175 h 10000"/>
              <a:gd name="connsiteX77-7247" fmla="*/ 0 w 10000"/>
              <a:gd name="connsiteY77-7248" fmla="*/ 2532 h 10000"/>
              <a:gd name="connsiteX78-7249" fmla="*/ 0 w 10000"/>
              <a:gd name="connsiteY78-7250" fmla="*/ 1898 h 10000"/>
              <a:gd name="connsiteX79-7251" fmla="*/ 0 w 10000"/>
              <a:gd name="connsiteY79-7252" fmla="*/ 1257 h 10000"/>
              <a:gd name="connsiteX0-7253" fmla="*/ 952 w 10000"/>
              <a:gd name="connsiteY0-7254" fmla="*/ 157 h 8743"/>
              <a:gd name="connsiteX1-7255" fmla="*/ 952 w 10000"/>
              <a:gd name="connsiteY1-7256" fmla="*/ 797 h 8743"/>
              <a:gd name="connsiteX2-7257" fmla="*/ 952 w 10000"/>
              <a:gd name="connsiteY2-7258" fmla="*/ 1440 h 8743"/>
              <a:gd name="connsiteX3-7259" fmla="*/ 952 w 10000"/>
              <a:gd name="connsiteY3-7260" fmla="*/ 2077 h 8743"/>
              <a:gd name="connsiteX4-7261" fmla="*/ 952 w 10000"/>
              <a:gd name="connsiteY4-7262" fmla="*/ 2554 h 8743"/>
              <a:gd name="connsiteX5-7263" fmla="*/ 952 w 10000"/>
              <a:gd name="connsiteY5-7264" fmla="*/ 3033 h 8743"/>
              <a:gd name="connsiteX6-7265" fmla="*/ 952 w 10000"/>
              <a:gd name="connsiteY6-7266" fmla="*/ 3330 h 8743"/>
              <a:gd name="connsiteX7-7267" fmla="*/ 790 w 10000"/>
              <a:gd name="connsiteY7-7268" fmla="*/ 4128 h 8743"/>
              <a:gd name="connsiteX8-7269" fmla="*/ 790 w 10000"/>
              <a:gd name="connsiteY8-7270" fmla="*/ 4771 h 8743"/>
              <a:gd name="connsiteX9-7271" fmla="*/ 952 w 10000"/>
              <a:gd name="connsiteY9-7272" fmla="*/ 5248 h 8743"/>
              <a:gd name="connsiteX10-7273" fmla="*/ 952 w 10000"/>
              <a:gd name="connsiteY10-7274" fmla="*/ 5727 h 8743"/>
              <a:gd name="connsiteX11-7275" fmla="*/ 1115 w 10000"/>
              <a:gd name="connsiteY11-7276" fmla="*/ 6207 h 8743"/>
              <a:gd name="connsiteX12-7277" fmla="*/ 1278 w 10000"/>
              <a:gd name="connsiteY12-7278" fmla="*/ 6687 h 8743"/>
              <a:gd name="connsiteX13-7279" fmla="*/ 1440 w 10000"/>
              <a:gd name="connsiteY13-7280" fmla="*/ 6985 h 8743"/>
              <a:gd name="connsiteX14-7281" fmla="*/ 1764 w 10000"/>
              <a:gd name="connsiteY14-7282" fmla="*/ 7146 h 8743"/>
              <a:gd name="connsiteX15-7283" fmla="*/ 2088 w 10000"/>
              <a:gd name="connsiteY15-7284" fmla="*/ 7305 h 8743"/>
              <a:gd name="connsiteX16-7285" fmla="*/ 2575 w 10000"/>
              <a:gd name="connsiteY16-7286" fmla="*/ 7464 h 8743"/>
              <a:gd name="connsiteX17-7287" fmla="*/ 3224 w 10000"/>
              <a:gd name="connsiteY17-7288" fmla="*/ 7626 h 8743"/>
              <a:gd name="connsiteX18-7289" fmla="*/ 3873 w 10000"/>
              <a:gd name="connsiteY18-7290" fmla="*/ 7626 h 8743"/>
              <a:gd name="connsiteX19-7291" fmla="*/ 4502 w 10000"/>
              <a:gd name="connsiteY19-7292" fmla="*/ 7626 h 8743"/>
              <a:gd name="connsiteX20-7293" fmla="*/ 5151 w 10000"/>
              <a:gd name="connsiteY20-7294" fmla="*/ 7626 h 8743"/>
              <a:gd name="connsiteX21-7295" fmla="*/ 5639 w 10000"/>
              <a:gd name="connsiteY21-7296" fmla="*/ 7626 h 8743"/>
              <a:gd name="connsiteX22-7297" fmla="*/ 6125 w 10000"/>
              <a:gd name="connsiteY22-7298" fmla="*/ 7464 h 8743"/>
              <a:gd name="connsiteX23-7299" fmla="*/ 6938 w 10000"/>
              <a:gd name="connsiteY23-7300" fmla="*/ 7305 h 8743"/>
              <a:gd name="connsiteX24-7301" fmla="*/ 7586 w 10000"/>
              <a:gd name="connsiteY24-7302" fmla="*/ 7146 h 8743"/>
              <a:gd name="connsiteX25-7303" fmla="*/ 7749 w 10000"/>
              <a:gd name="connsiteY25-7304" fmla="*/ 6985 h 8743"/>
              <a:gd name="connsiteX26-7305" fmla="*/ 7911 w 10000"/>
              <a:gd name="connsiteY26-7306" fmla="*/ 6847 h 8743"/>
              <a:gd name="connsiteX27-7307" fmla="*/ 8072 w 10000"/>
              <a:gd name="connsiteY27-7308" fmla="*/ 6687 h 8743"/>
              <a:gd name="connsiteX28-7309" fmla="*/ 8236 w 10000"/>
              <a:gd name="connsiteY28-7310" fmla="*/ 6527 h 8743"/>
              <a:gd name="connsiteX29-7311" fmla="*/ 8377 w 10000"/>
              <a:gd name="connsiteY29-7312" fmla="*/ 5886 h 8743"/>
              <a:gd name="connsiteX30-7313" fmla="*/ 8539 w 10000"/>
              <a:gd name="connsiteY30-7314" fmla="*/ 5248 h 8743"/>
              <a:gd name="connsiteX31-7315" fmla="*/ 8701 w 10000"/>
              <a:gd name="connsiteY31-7316" fmla="*/ 4930 h 8743"/>
              <a:gd name="connsiteX32-7317" fmla="*/ 8701 w 10000"/>
              <a:gd name="connsiteY32-7318" fmla="*/ 4613 h 8743"/>
              <a:gd name="connsiteX33-7319" fmla="*/ 8701 w 10000"/>
              <a:gd name="connsiteY33-7320" fmla="*/ 4291 h 8743"/>
              <a:gd name="connsiteX34-7321" fmla="*/ 8701 w 10000"/>
              <a:gd name="connsiteY34-7322" fmla="*/ 4128 h 8743"/>
              <a:gd name="connsiteX35-7323" fmla="*/ 8863 w 10000"/>
              <a:gd name="connsiteY35-7324" fmla="*/ 3972 h 8743"/>
              <a:gd name="connsiteX36-7325" fmla="*/ 8863 w 10000"/>
              <a:gd name="connsiteY36-7326" fmla="*/ 3811 h 8743"/>
              <a:gd name="connsiteX37-7327" fmla="*/ 8863 w 10000"/>
              <a:gd name="connsiteY37-7328" fmla="*/ 3811 h 8743"/>
              <a:gd name="connsiteX38-7329" fmla="*/ 9026 w 10000"/>
              <a:gd name="connsiteY38-7330" fmla="*/ 3811 h 8743"/>
              <a:gd name="connsiteX39-7331" fmla="*/ 9188 w 10000"/>
              <a:gd name="connsiteY39-7332" fmla="*/ 3811 h 8743"/>
              <a:gd name="connsiteX40-7333" fmla="*/ 9188 w 10000"/>
              <a:gd name="connsiteY40-7334" fmla="*/ 3972 h 8743"/>
              <a:gd name="connsiteX41-7335" fmla="*/ 9351 w 10000"/>
              <a:gd name="connsiteY41-7336" fmla="*/ 4128 h 8743"/>
              <a:gd name="connsiteX42-7337" fmla="*/ 9351 w 10000"/>
              <a:gd name="connsiteY42-7338" fmla="*/ 4453 h 8743"/>
              <a:gd name="connsiteX43-7339" fmla="*/ 9351 w 10000"/>
              <a:gd name="connsiteY43-7340" fmla="*/ 4613 h 8743"/>
              <a:gd name="connsiteX44-7341" fmla="*/ 9351 w 10000"/>
              <a:gd name="connsiteY44-7342" fmla="*/ 4930 h 8743"/>
              <a:gd name="connsiteX45-7343" fmla="*/ 9513 w 10000"/>
              <a:gd name="connsiteY45-7344" fmla="*/ 5568 h 8743"/>
              <a:gd name="connsiteX46-7345" fmla="*/ 9513 w 10000"/>
              <a:gd name="connsiteY46-7346" fmla="*/ 6047 h 8743"/>
              <a:gd name="connsiteX47-7347" fmla="*/ 9675 w 10000"/>
              <a:gd name="connsiteY47-7348" fmla="*/ 6527 h 8743"/>
              <a:gd name="connsiteX48-7349" fmla="*/ 9837 w 10000"/>
              <a:gd name="connsiteY48-7350" fmla="*/ 6847 h 8743"/>
              <a:gd name="connsiteX49-7351" fmla="*/ 10000 w 10000"/>
              <a:gd name="connsiteY49-7352" fmla="*/ 7146 h 8743"/>
              <a:gd name="connsiteX50-7353" fmla="*/ 10000 w 10000"/>
              <a:gd name="connsiteY50-7354" fmla="*/ 7464 h 8743"/>
              <a:gd name="connsiteX51-7355" fmla="*/ 9837 w 10000"/>
              <a:gd name="connsiteY51-7356" fmla="*/ 7787 h 8743"/>
              <a:gd name="connsiteX52-7357" fmla="*/ 9513 w 10000"/>
              <a:gd name="connsiteY52-7358" fmla="*/ 7944 h 8743"/>
              <a:gd name="connsiteX53-7359" fmla="*/ 9188 w 10000"/>
              <a:gd name="connsiteY53-7360" fmla="*/ 8103 h 8743"/>
              <a:gd name="connsiteX54-7361" fmla="*/ 8701 w 10000"/>
              <a:gd name="connsiteY54-7362" fmla="*/ 8266 h 8743"/>
              <a:gd name="connsiteX55-7363" fmla="*/ 8236 w 10000"/>
              <a:gd name="connsiteY55-7364" fmla="*/ 8426 h 8743"/>
              <a:gd name="connsiteX56-7365" fmla="*/ 7749 w 10000"/>
              <a:gd name="connsiteY56-7366" fmla="*/ 8584 h 8743"/>
              <a:gd name="connsiteX57-7367" fmla="*/ 7098 w 10000"/>
              <a:gd name="connsiteY57-7368" fmla="*/ 8584 h 8743"/>
              <a:gd name="connsiteX58-7369" fmla="*/ 6287 w 10000"/>
              <a:gd name="connsiteY58-7370" fmla="*/ 8743 h 8743"/>
              <a:gd name="connsiteX59-7371" fmla="*/ 5475 w 10000"/>
              <a:gd name="connsiteY59-7372" fmla="*/ 8743 h 8743"/>
              <a:gd name="connsiteX60-7373" fmla="*/ 4502 w 10000"/>
              <a:gd name="connsiteY60-7374" fmla="*/ 8743 h 8743"/>
              <a:gd name="connsiteX61-7375" fmla="*/ 3711 w 10000"/>
              <a:gd name="connsiteY61-7376" fmla="*/ 8743 h 8743"/>
              <a:gd name="connsiteX62-7377" fmla="*/ 2899 w 10000"/>
              <a:gd name="connsiteY62-7378" fmla="*/ 8584 h 8743"/>
              <a:gd name="connsiteX63-7379" fmla="*/ 2250 w 10000"/>
              <a:gd name="connsiteY63-7380" fmla="*/ 8584 h 8743"/>
              <a:gd name="connsiteX64-7381" fmla="*/ 1764 w 10000"/>
              <a:gd name="connsiteY64-7382" fmla="*/ 8426 h 8743"/>
              <a:gd name="connsiteX65-7383" fmla="*/ 1278 w 10000"/>
              <a:gd name="connsiteY65-7384" fmla="*/ 8103 h 8743"/>
              <a:gd name="connsiteX66-7385" fmla="*/ 790 w 10000"/>
              <a:gd name="connsiteY66-7386" fmla="*/ 7944 h 8743"/>
              <a:gd name="connsiteX67-7387" fmla="*/ 486 w 10000"/>
              <a:gd name="connsiteY67-7388" fmla="*/ 7626 h 8743"/>
              <a:gd name="connsiteX68-7389" fmla="*/ 323 w 10000"/>
              <a:gd name="connsiteY68-7390" fmla="*/ 7146 h 8743"/>
              <a:gd name="connsiteX69-7391" fmla="*/ 161 w 10000"/>
              <a:gd name="connsiteY69-7392" fmla="*/ 6687 h 8743"/>
              <a:gd name="connsiteX70-7393" fmla="*/ 0 w 10000"/>
              <a:gd name="connsiteY70-7394" fmla="*/ 6047 h 8743"/>
              <a:gd name="connsiteX71-7395" fmla="*/ 0 w 10000"/>
              <a:gd name="connsiteY71-7396" fmla="*/ 5410 h 8743"/>
              <a:gd name="connsiteX72-7397" fmla="*/ 0 w 10000"/>
              <a:gd name="connsiteY72-7398" fmla="*/ 4613 h 8743"/>
              <a:gd name="connsiteX73-7399" fmla="*/ 0 w 10000"/>
              <a:gd name="connsiteY73-7400" fmla="*/ 3655 h 8743"/>
              <a:gd name="connsiteX74-7401" fmla="*/ 0 w 10000"/>
              <a:gd name="connsiteY74-7402" fmla="*/ 2554 h 8743"/>
              <a:gd name="connsiteX75-7403" fmla="*/ 0 w 10000"/>
              <a:gd name="connsiteY75-7404" fmla="*/ 1918 h 8743"/>
              <a:gd name="connsiteX76-7405" fmla="*/ 0 w 10000"/>
              <a:gd name="connsiteY76-7406" fmla="*/ 1275 h 8743"/>
              <a:gd name="connsiteX77-7407" fmla="*/ 0 w 10000"/>
              <a:gd name="connsiteY77-7408" fmla="*/ 641 h 8743"/>
              <a:gd name="connsiteX78-7409" fmla="*/ 0 w 10000"/>
              <a:gd name="connsiteY78-7410" fmla="*/ 0 h 8743"/>
              <a:gd name="connsiteX0-7411" fmla="*/ 952 w 10000"/>
              <a:gd name="connsiteY0-7412" fmla="*/ 912 h 10000"/>
              <a:gd name="connsiteX1-7413" fmla="*/ 952 w 10000"/>
              <a:gd name="connsiteY1-7414" fmla="*/ 1647 h 10000"/>
              <a:gd name="connsiteX2-7415" fmla="*/ 952 w 10000"/>
              <a:gd name="connsiteY2-7416" fmla="*/ 2376 h 10000"/>
              <a:gd name="connsiteX3-7417" fmla="*/ 952 w 10000"/>
              <a:gd name="connsiteY3-7418" fmla="*/ 2921 h 10000"/>
              <a:gd name="connsiteX4-7419" fmla="*/ 952 w 10000"/>
              <a:gd name="connsiteY4-7420" fmla="*/ 3469 h 10000"/>
              <a:gd name="connsiteX5-7421" fmla="*/ 952 w 10000"/>
              <a:gd name="connsiteY5-7422" fmla="*/ 3809 h 10000"/>
              <a:gd name="connsiteX6-7423" fmla="*/ 790 w 10000"/>
              <a:gd name="connsiteY6-7424" fmla="*/ 4721 h 10000"/>
              <a:gd name="connsiteX7-7425" fmla="*/ 790 w 10000"/>
              <a:gd name="connsiteY7-7426" fmla="*/ 5457 h 10000"/>
              <a:gd name="connsiteX8-7427" fmla="*/ 952 w 10000"/>
              <a:gd name="connsiteY8-7428" fmla="*/ 6003 h 10000"/>
              <a:gd name="connsiteX9-7429" fmla="*/ 952 w 10000"/>
              <a:gd name="connsiteY9-7430" fmla="*/ 6550 h 10000"/>
              <a:gd name="connsiteX10-7431" fmla="*/ 1115 w 10000"/>
              <a:gd name="connsiteY10-7432" fmla="*/ 7099 h 10000"/>
              <a:gd name="connsiteX11-7433" fmla="*/ 1278 w 10000"/>
              <a:gd name="connsiteY11-7434" fmla="*/ 7648 h 10000"/>
              <a:gd name="connsiteX12-7435" fmla="*/ 1440 w 10000"/>
              <a:gd name="connsiteY12-7436" fmla="*/ 7989 h 10000"/>
              <a:gd name="connsiteX13-7437" fmla="*/ 1764 w 10000"/>
              <a:gd name="connsiteY13-7438" fmla="*/ 8173 h 10000"/>
              <a:gd name="connsiteX14-7439" fmla="*/ 2088 w 10000"/>
              <a:gd name="connsiteY14-7440" fmla="*/ 8355 h 10000"/>
              <a:gd name="connsiteX15-7441" fmla="*/ 2575 w 10000"/>
              <a:gd name="connsiteY15-7442" fmla="*/ 8537 h 10000"/>
              <a:gd name="connsiteX16-7443" fmla="*/ 3224 w 10000"/>
              <a:gd name="connsiteY16-7444" fmla="*/ 8722 h 10000"/>
              <a:gd name="connsiteX17-7445" fmla="*/ 3873 w 10000"/>
              <a:gd name="connsiteY17-7446" fmla="*/ 8722 h 10000"/>
              <a:gd name="connsiteX18-7447" fmla="*/ 4502 w 10000"/>
              <a:gd name="connsiteY18-7448" fmla="*/ 8722 h 10000"/>
              <a:gd name="connsiteX19-7449" fmla="*/ 5151 w 10000"/>
              <a:gd name="connsiteY19-7450" fmla="*/ 8722 h 10000"/>
              <a:gd name="connsiteX20-7451" fmla="*/ 5639 w 10000"/>
              <a:gd name="connsiteY20-7452" fmla="*/ 8722 h 10000"/>
              <a:gd name="connsiteX21-7453" fmla="*/ 6125 w 10000"/>
              <a:gd name="connsiteY21-7454" fmla="*/ 8537 h 10000"/>
              <a:gd name="connsiteX22-7455" fmla="*/ 6938 w 10000"/>
              <a:gd name="connsiteY22-7456" fmla="*/ 8355 h 10000"/>
              <a:gd name="connsiteX23-7457" fmla="*/ 7586 w 10000"/>
              <a:gd name="connsiteY23-7458" fmla="*/ 8173 h 10000"/>
              <a:gd name="connsiteX24-7459" fmla="*/ 7749 w 10000"/>
              <a:gd name="connsiteY24-7460" fmla="*/ 7989 h 10000"/>
              <a:gd name="connsiteX25-7461" fmla="*/ 7911 w 10000"/>
              <a:gd name="connsiteY25-7462" fmla="*/ 7831 h 10000"/>
              <a:gd name="connsiteX26-7463" fmla="*/ 8072 w 10000"/>
              <a:gd name="connsiteY26-7464" fmla="*/ 7648 h 10000"/>
              <a:gd name="connsiteX27-7465" fmla="*/ 8236 w 10000"/>
              <a:gd name="connsiteY27-7466" fmla="*/ 7465 h 10000"/>
              <a:gd name="connsiteX28-7467" fmla="*/ 8377 w 10000"/>
              <a:gd name="connsiteY28-7468" fmla="*/ 6732 h 10000"/>
              <a:gd name="connsiteX29-7469" fmla="*/ 8539 w 10000"/>
              <a:gd name="connsiteY29-7470" fmla="*/ 6003 h 10000"/>
              <a:gd name="connsiteX30-7471" fmla="*/ 8701 w 10000"/>
              <a:gd name="connsiteY30-7472" fmla="*/ 5639 h 10000"/>
              <a:gd name="connsiteX31-7473" fmla="*/ 8701 w 10000"/>
              <a:gd name="connsiteY31-7474" fmla="*/ 5276 h 10000"/>
              <a:gd name="connsiteX32-7475" fmla="*/ 8701 w 10000"/>
              <a:gd name="connsiteY32-7476" fmla="*/ 4908 h 10000"/>
              <a:gd name="connsiteX33-7477" fmla="*/ 8701 w 10000"/>
              <a:gd name="connsiteY33-7478" fmla="*/ 4721 h 10000"/>
              <a:gd name="connsiteX34-7479" fmla="*/ 8863 w 10000"/>
              <a:gd name="connsiteY34-7480" fmla="*/ 4543 h 10000"/>
              <a:gd name="connsiteX35-7481" fmla="*/ 8863 w 10000"/>
              <a:gd name="connsiteY35-7482" fmla="*/ 4359 h 10000"/>
              <a:gd name="connsiteX36-7483" fmla="*/ 8863 w 10000"/>
              <a:gd name="connsiteY36-7484" fmla="*/ 4359 h 10000"/>
              <a:gd name="connsiteX37-7485" fmla="*/ 9026 w 10000"/>
              <a:gd name="connsiteY37-7486" fmla="*/ 4359 h 10000"/>
              <a:gd name="connsiteX38-7487" fmla="*/ 9188 w 10000"/>
              <a:gd name="connsiteY38-7488" fmla="*/ 4359 h 10000"/>
              <a:gd name="connsiteX39-7489" fmla="*/ 9188 w 10000"/>
              <a:gd name="connsiteY39-7490" fmla="*/ 4543 h 10000"/>
              <a:gd name="connsiteX40-7491" fmla="*/ 9351 w 10000"/>
              <a:gd name="connsiteY40-7492" fmla="*/ 4721 h 10000"/>
              <a:gd name="connsiteX41-7493" fmla="*/ 9351 w 10000"/>
              <a:gd name="connsiteY41-7494" fmla="*/ 5093 h 10000"/>
              <a:gd name="connsiteX42-7495" fmla="*/ 9351 w 10000"/>
              <a:gd name="connsiteY42-7496" fmla="*/ 5276 h 10000"/>
              <a:gd name="connsiteX43-7497" fmla="*/ 9351 w 10000"/>
              <a:gd name="connsiteY43-7498" fmla="*/ 5639 h 10000"/>
              <a:gd name="connsiteX44-7499" fmla="*/ 9513 w 10000"/>
              <a:gd name="connsiteY44-7500" fmla="*/ 6369 h 10000"/>
              <a:gd name="connsiteX45-7501" fmla="*/ 9513 w 10000"/>
              <a:gd name="connsiteY45-7502" fmla="*/ 6916 h 10000"/>
              <a:gd name="connsiteX46-7503" fmla="*/ 9675 w 10000"/>
              <a:gd name="connsiteY46-7504" fmla="*/ 7465 h 10000"/>
              <a:gd name="connsiteX47-7505" fmla="*/ 9837 w 10000"/>
              <a:gd name="connsiteY47-7506" fmla="*/ 7831 h 10000"/>
              <a:gd name="connsiteX48-7507" fmla="*/ 10000 w 10000"/>
              <a:gd name="connsiteY48-7508" fmla="*/ 8173 h 10000"/>
              <a:gd name="connsiteX49-7509" fmla="*/ 10000 w 10000"/>
              <a:gd name="connsiteY49-7510" fmla="*/ 8537 h 10000"/>
              <a:gd name="connsiteX50-7511" fmla="*/ 9837 w 10000"/>
              <a:gd name="connsiteY50-7512" fmla="*/ 8907 h 10000"/>
              <a:gd name="connsiteX51-7513" fmla="*/ 9513 w 10000"/>
              <a:gd name="connsiteY51-7514" fmla="*/ 9086 h 10000"/>
              <a:gd name="connsiteX52-7515" fmla="*/ 9188 w 10000"/>
              <a:gd name="connsiteY52-7516" fmla="*/ 9268 h 10000"/>
              <a:gd name="connsiteX53-7517" fmla="*/ 8701 w 10000"/>
              <a:gd name="connsiteY53-7518" fmla="*/ 9454 h 10000"/>
              <a:gd name="connsiteX54-7519" fmla="*/ 8236 w 10000"/>
              <a:gd name="connsiteY54-7520" fmla="*/ 9637 h 10000"/>
              <a:gd name="connsiteX55-7521" fmla="*/ 7749 w 10000"/>
              <a:gd name="connsiteY55-7522" fmla="*/ 9818 h 10000"/>
              <a:gd name="connsiteX56-7523" fmla="*/ 7098 w 10000"/>
              <a:gd name="connsiteY56-7524" fmla="*/ 9818 h 10000"/>
              <a:gd name="connsiteX57-7525" fmla="*/ 6287 w 10000"/>
              <a:gd name="connsiteY57-7526" fmla="*/ 10000 h 10000"/>
              <a:gd name="connsiteX58-7527" fmla="*/ 5475 w 10000"/>
              <a:gd name="connsiteY58-7528" fmla="*/ 10000 h 10000"/>
              <a:gd name="connsiteX59-7529" fmla="*/ 4502 w 10000"/>
              <a:gd name="connsiteY59-7530" fmla="*/ 10000 h 10000"/>
              <a:gd name="connsiteX60-7531" fmla="*/ 3711 w 10000"/>
              <a:gd name="connsiteY60-7532" fmla="*/ 10000 h 10000"/>
              <a:gd name="connsiteX61-7533" fmla="*/ 2899 w 10000"/>
              <a:gd name="connsiteY61-7534" fmla="*/ 9818 h 10000"/>
              <a:gd name="connsiteX62-7535" fmla="*/ 2250 w 10000"/>
              <a:gd name="connsiteY62-7536" fmla="*/ 9818 h 10000"/>
              <a:gd name="connsiteX63-7537" fmla="*/ 1764 w 10000"/>
              <a:gd name="connsiteY63-7538" fmla="*/ 9637 h 10000"/>
              <a:gd name="connsiteX64-7539" fmla="*/ 1278 w 10000"/>
              <a:gd name="connsiteY64-7540" fmla="*/ 9268 h 10000"/>
              <a:gd name="connsiteX65-7541" fmla="*/ 790 w 10000"/>
              <a:gd name="connsiteY65-7542" fmla="*/ 9086 h 10000"/>
              <a:gd name="connsiteX66-7543" fmla="*/ 486 w 10000"/>
              <a:gd name="connsiteY66-7544" fmla="*/ 8722 h 10000"/>
              <a:gd name="connsiteX67-7545" fmla="*/ 323 w 10000"/>
              <a:gd name="connsiteY67-7546" fmla="*/ 8173 h 10000"/>
              <a:gd name="connsiteX68-7547" fmla="*/ 161 w 10000"/>
              <a:gd name="connsiteY68-7548" fmla="*/ 7648 h 10000"/>
              <a:gd name="connsiteX69-7549" fmla="*/ 0 w 10000"/>
              <a:gd name="connsiteY69-7550" fmla="*/ 6916 h 10000"/>
              <a:gd name="connsiteX70-7551" fmla="*/ 0 w 10000"/>
              <a:gd name="connsiteY70-7552" fmla="*/ 6188 h 10000"/>
              <a:gd name="connsiteX71-7553" fmla="*/ 0 w 10000"/>
              <a:gd name="connsiteY71-7554" fmla="*/ 5276 h 10000"/>
              <a:gd name="connsiteX72-7555" fmla="*/ 0 w 10000"/>
              <a:gd name="connsiteY72-7556" fmla="*/ 4180 h 10000"/>
              <a:gd name="connsiteX73-7557" fmla="*/ 0 w 10000"/>
              <a:gd name="connsiteY73-7558" fmla="*/ 2921 h 10000"/>
              <a:gd name="connsiteX74-7559" fmla="*/ 0 w 10000"/>
              <a:gd name="connsiteY74-7560" fmla="*/ 2194 h 10000"/>
              <a:gd name="connsiteX75-7561" fmla="*/ 0 w 10000"/>
              <a:gd name="connsiteY75-7562" fmla="*/ 1458 h 10000"/>
              <a:gd name="connsiteX76-7563" fmla="*/ 0 w 10000"/>
              <a:gd name="connsiteY76-7564" fmla="*/ 733 h 10000"/>
              <a:gd name="connsiteX77-7565" fmla="*/ 0 w 10000"/>
              <a:gd name="connsiteY77-7566" fmla="*/ 0 h 10000"/>
              <a:gd name="connsiteX0-7567" fmla="*/ 952 w 10000"/>
              <a:gd name="connsiteY0-7568" fmla="*/ 179 h 9267"/>
              <a:gd name="connsiteX1-7569" fmla="*/ 952 w 10000"/>
              <a:gd name="connsiteY1-7570" fmla="*/ 914 h 9267"/>
              <a:gd name="connsiteX2-7571" fmla="*/ 952 w 10000"/>
              <a:gd name="connsiteY2-7572" fmla="*/ 1643 h 9267"/>
              <a:gd name="connsiteX3-7573" fmla="*/ 952 w 10000"/>
              <a:gd name="connsiteY3-7574" fmla="*/ 2188 h 9267"/>
              <a:gd name="connsiteX4-7575" fmla="*/ 952 w 10000"/>
              <a:gd name="connsiteY4-7576" fmla="*/ 2736 h 9267"/>
              <a:gd name="connsiteX5-7577" fmla="*/ 952 w 10000"/>
              <a:gd name="connsiteY5-7578" fmla="*/ 3076 h 9267"/>
              <a:gd name="connsiteX6-7579" fmla="*/ 790 w 10000"/>
              <a:gd name="connsiteY6-7580" fmla="*/ 3988 h 9267"/>
              <a:gd name="connsiteX7-7581" fmla="*/ 790 w 10000"/>
              <a:gd name="connsiteY7-7582" fmla="*/ 4724 h 9267"/>
              <a:gd name="connsiteX8-7583" fmla="*/ 952 w 10000"/>
              <a:gd name="connsiteY8-7584" fmla="*/ 5270 h 9267"/>
              <a:gd name="connsiteX9-7585" fmla="*/ 952 w 10000"/>
              <a:gd name="connsiteY9-7586" fmla="*/ 5817 h 9267"/>
              <a:gd name="connsiteX10-7587" fmla="*/ 1115 w 10000"/>
              <a:gd name="connsiteY10-7588" fmla="*/ 6366 h 9267"/>
              <a:gd name="connsiteX11-7589" fmla="*/ 1278 w 10000"/>
              <a:gd name="connsiteY11-7590" fmla="*/ 6915 h 9267"/>
              <a:gd name="connsiteX12-7591" fmla="*/ 1440 w 10000"/>
              <a:gd name="connsiteY12-7592" fmla="*/ 7256 h 9267"/>
              <a:gd name="connsiteX13-7593" fmla="*/ 1764 w 10000"/>
              <a:gd name="connsiteY13-7594" fmla="*/ 7440 h 9267"/>
              <a:gd name="connsiteX14-7595" fmla="*/ 2088 w 10000"/>
              <a:gd name="connsiteY14-7596" fmla="*/ 7622 h 9267"/>
              <a:gd name="connsiteX15-7597" fmla="*/ 2575 w 10000"/>
              <a:gd name="connsiteY15-7598" fmla="*/ 7804 h 9267"/>
              <a:gd name="connsiteX16-7599" fmla="*/ 3224 w 10000"/>
              <a:gd name="connsiteY16-7600" fmla="*/ 7989 h 9267"/>
              <a:gd name="connsiteX17-7601" fmla="*/ 3873 w 10000"/>
              <a:gd name="connsiteY17-7602" fmla="*/ 7989 h 9267"/>
              <a:gd name="connsiteX18-7603" fmla="*/ 4502 w 10000"/>
              <a:gd name="connsiteY18-7604" fmla="*/ 7989 h 9267"/>
              <a:gd name="connsiteX19-7605" fmla="*/ 5151 w 10000"/>
              <a:gd name="connsiteY19-7606" fmla="*/ 7989 h 9267"/>
              <a:gd name="connsiteX20-7607" fmla="*/ 5639 w 10000"/>
              <a:gd name="connsiteY20-7608" fmla="*/ 7989 h 9267"/>
              <a:gd name="connsiteX21-7609" fmla="*/ 6125 w 10000"/>
              <a:gd name="connsiteY21-7610" fmla="*/ 7804 h 9267"/>
              <a:gd name="connsiteX22-7611" fmla="*/ 6938 w 10000"/>
              <a:gd name="connsiteY22-7612" fmla="*/ 7622 h 9267"/>
              <a:gd name="connsiteX23-7613" fmla="*/ 7586 w 10000"/>
              <a:gd name="connsiteY23-7614" fmla="*/ 7440 h 9267"/>
              <a:gd name="connsiteX24-7615" fmla="*/ 7749 w 10000"/>
              <a:gd name="connsiteY24-7616" fmla="*/ 7256 h 9267"/>
              <a:gd name="connsiteX25-7617" fmla="*/ 7911 w 10000"/>
              <a:gd name="connsiteY25-7618" fmla="*/ 7098 h 9267"/>
              <a:gd name="connsiteX26-7619" fmla="*/ 8072 w 10000"/>
              <a:gd name="connsiteY26-7620" fmla="*/ 6915 h 9267"/>
              <a:gd name="connsiteX27-7621" fmla="*/ 8236 w 10000"/>
              <a:gd name="connsiteY27-7622" fmla="*/ 6732 h 9267"/>
              <a:gd name="connsiteX28-7623" fmla="*/ 8377 w 10000"/>
              <a:gd name="connsiteY28-7624" fmla="*/ 5999 h 9267"/>
              <a:gd name="connsiteX29-7625" fmla="*/ 8539 w 10000"/>
              <a:gd name="connsiteY29-7626" fmla="*/ 5270 h 9267"/>
              <a:gd name="connsiteX30-7627" fmla="*/ 8701 w 10000"/>
              <a:gd name="connsiteY30-7628" fmla="*/ 4906 h 9267"/>
              <a:gd name="connsiteX31-7629" fmla="*/ 8701 w 10000"/>
              <a:gd name="connsiteY31-7630" fmla="*/ 4543 h 9267"/>
              <a:gd name="connsiteX32-7631" fmla="*/ 8701 w 10000"/>
              <a:gd name="connsiteY32-7632" fmla="*/ 4175 h 9267"/>
              <a:gd name="connsiteX33-7633" fmla="*/ 8701 w 10000"/>
              <a:gd name="connsiteY33-7634" fmla="*/ 3988 h 9267"/>
              <a:gd name="connsiteX34-7635" fmla="*/ 8863 w 10000"/>
              <a:gd name="connsiteY34-7636" fmla="*/ 3810 h 9267"/>
              <a:gd name="connsiteX35-7637" fmla="*/ 8863 w 10000"/>
              <a:gd name="connsiteY35-7638" fmla="*/ 3626 h 9267"/>
              <a:gd name="connsiteX36-7639" fmla="*/ 8863 w 10000"/>
              <a:gd name="connsiteY36-7640" fmla="*/ 3626 h 9267"/>
              <a:gd name="connsiteX37-7641" fmla="*/ 9026 w 10000"/>
              <a:gd name="connsiteY37-7642" fmla="*/ 3626 h 9267"/>
              <a:gd name="connsiteX38-7643" fmla="*/ 9188 w 10000"/>
              <a:gd name="connsiteY38-7644" fmla="*/ 3626 h 9267"/>
              <a:gd name="connsiteX39-7645" fmla="*/ 9188 w 10000"/>
              <a:gd name="connsiteY39-7646" fmla="*/ 3810 h 9267"/>
              <a:gd name="connsiteX40-7647" fmla="*/ 9351 w 10000"/>
              <a:gd name="connsiteY40-7648" fmla="*/ 3988 h 9267"/>
              <a:gd name="connsiteX41-7649" fmla="*/ 9351 w 10000"/>
              <a:gd name="connsiteY41-7650" fmla="*/ 4360 h 9267"/>
              <a:gd name="connsiteX42-7651" fmla="*/ 9351 w 10000"/>
              <a:gd name="connsiteY42-7652" fmla="*/ 4543 h 9267"/>
              <a:gd name="connsiteX43-7653" fmla="*/ 9351 w 10000"/>
              <a:gd name="connsiteY43-7654" fmla="*/ 4906 h 9267"/>
              <a:gd name="connsiteX44-7655" fmla="*/ 9513 w 10000"/>
              <a:gd name="connsiteY44-7656" fmla="*/ 5636 h 9267"/>
              <a:gd name="connsiteX45-7657" fmla="*/ 9513 w 10000"/>
              <a:gd name="connsiteY45-7658" fmla="*/ 6183 h 9267"/>
              <a:gd name="connsiteX46-7659" fmla="*/ 9675 w 10000"/>
              <a:gd name="connsiteY46-7660" fmla="*/ 6732 h 9267"/>
              <a:gd name="connsiteX47-7661" fmla="*/ 9837 w 10000"/>
              <a:gd name="connsiteY47-7662" fmla="*/ 7098 h 9267"/>
              <a:gd name="connsiteX48-7663" fmla="*/ 10000 w 10000"/>
              <a:gd name="connsiteY48-7664" fmla="*/ 7440 h 9267"/>
              <a:gd name="connsiteX49-7665" fmla="*/ 10000 w 10000"/>
              <a:gd name="connsiteY49-7666" fmla="*/ 7804 h 9267"/>
              <a:gd name="connsiteX50-7667" fmla="*/ 9837 w 10000"/>
              <a:gd name="connsiteY50-7668" fmla="*/ 8174 h 9267"/>
              <a:gd name="connsiteX51-7669" fmla="*/ 9513 w 10000"/>
              <a:gd name="connsiteY51-7670" fmla="*/ 8353 h 9267"/>
              <a:gd name="connsiteX52-7671" fmla="*/ 9188 w 10000"/>
              <a:gd name="connsiteY52-7672" fmla="*/ 8535 h 9267"/>
              <a:gd name="connsiteX53-7673" fmla="*/ 8701 w 10000"/>
              <a:gd name="connsiteY53-7674" fmla="*/ 8721 h 9267"/>
              <a:gd name="connsiteX54-7675" fmla="*/ 8236 w 10000"/>
              <a:gd name="connsiteY54-7676" fmla="*/ 8904 h 9267"/>
              <a:gd name="connsiteX55-7677" fmla="*/ 7749 w 10000"/>
              <a:gd name="connsiteY55-7678" fmla="*/ 9085 h 9267"/>
              <a:gd name="connsiteX56-7679" fmla="*/ 7098 w 10000"/>
              <a:gd name="connsiteY56-7680" fmla="*/ 9085 h 9267"/>
              <a:gd name="connsiteX57-7681" fmla="*/ 6287 w 10000"/>
              <a:gd name="connsiteY57-7682" fmla="*/ 9267 h 9267"/>
              <a:gd name="connsiteX58-7683" fmla="*/ 5475 w 10000"/>
              <a:gd name="connsiteY58-7684" fmla="*/ 9267 h 9267"/>
              <a:gd name="connsiteX59-7685" fmla="*/ 4502 w 10000"/>
              <a:gd name="connsiteY59-7686" fmla="*/ 9267 h 9267"/>
              <a:gd name="connsiteX60-7687" fmla="*/ 3711 w 10000"/>
              <a:gd name="connsiteY60-7688" fmla="*/ 9267 h 9267"/>
              <a:gd name="connsiteX61-7689" fmla="*/ 2899 w 10000"/>
              <a:gd name="connsiteY61-7690" fmla="*/ 9085 h 9267"/>
              <a:gd name="connsiteX62-7691" fmla="*/ 2250 w 10000"/>
              <a:gd name="connsiteY62-7692" fmla="*/ 9085 h 9267"/>
              <a:gd name="connsiteX63-7693" fmla="*/ 1764 w 10000"/>
              <a:gd name="connsiteY63-7694" fmla="*/ 8904 h 9267"/>
              <a:gd name="connsiteX64-7695" fmla="*/ 1278 w 10000"/>
              <a:gd name="connsiteY64-7696" fmla="*/ 8535 h 9267"/>
              <a:gd name="connsiteX65-7697" fmla="*/ 790 w 10000"/>
              <a:gd name="connsiteY65-7698" fmla="*/ 8353 h 9267"/>
              <a:gd name="connsiteX66-7699" fmla="*/ 486 w 10000"/>
              <a:gd name="connsiteY66-7700" fmla="*/ 7989 h 9267"/>
              <a:gd name="connsiteX67-7701" fmla="*/ 323 w 10000"/>
              <a:gd name="connsiteY67-7702" fmla="*/ 7440 h 9267"/>
              <a:gd name="connsiteX68-7703" fmla="*/ 161 w 10000"/>
              <a:gd name="connsiteY68-7704" fmla="*/ 6915 h 9267"/>
              <a:gd name="connsiteX69-7705" fmla="*/ 0 w 10000"/>
              <a:gd name="connsiteY69-7706" fmla="*/ 6183 h 9267"/>
              <a:gd name="connsiteX70-7707" fmla="*/ 0 w 10000"/>
              <a:gd name="connsiteY70-7708" fmla="*/ 5455 h 9267"/>
              <a:gd name="connsiteX71-7709" fmla="*/ 0 w 10000"/>
              <a:gd name="connsiteY71-7710" fmla="*/ 4543 h 9267"/>
              <a:gd name="connsiteX72-7711" fmla="*/ 0 w 10000"/>
              <a:gd name="connsiteY72-7712" fmla="*/ 3447 h 9267"/>
              <a:gd name="connsiteX73-7713" fmla="*/ 0 w 10000"/>
              <a:gd name="connsiteY73-7714" fmla="*/ 2188 h 9267"/>
              <a:gd name="connsiteX74-7715" fmla="*/ 0 w 10000"/>
              <a:gd name="connsiteY74-7716" fmla="*/ 1461 h 9267"/>
              <a:gd name="connsiteX75-7717" fmla="*/ 0 w 10000"/>
              <a:gd name="connsiteY75-7718" fmla="*/ 725 h 9267"/>
              <a:gd name="connsiteX76-7719" fmla="*/ 0 w 10000"/>
              <a:gd name="connsiteY76-7720" fmla="*/ 0 h 9267"/>
              <a:gd name="connsiteX0-7721" fmla="*/ 952 w 10000"/>
              <a:gd name="connsiteY0-7722" fmla="*/ 0 h 9807"/>
              <a:gd name="connsiteX1-7723" fmla="*/ 952 w 10000"/>
              <a:gd name="connsiteY1-7724" fmla="*/ 793 h 9807"/>
              <a:gd name="connsiteX2-7725" fmla="*/ 952 w 10000"/>
              <a:gd name="connsiteY2-7726" fmla="*/ 1580 h 9807"/>
              <a:gd name="connsiteX3-7727" fmla="*/ 952 w 10000"/>
              <a:gd name="connsiteY3-7728" fmla="*/ 2168 h 9807"/>
              <a:gd name="connsiteX4-7729" fmla="*/ 952 w 10000"/>
              <a:gd name="connsiteY4-7730" fmla="*/ 2759 h 9807"/>
              <a:gd name="connsiteX5-7731" fmla="*/ 952 w 10000"/>
              <a:gd name="connsiteY5-7732" fmla="*/ 3126 h 9807"/>
              <a:gd name="connsiteX6-7733" fmla="*/ 790 w 10000"/>
              <a:gd name="connsiteY6-7734" fmla="*/ 4110 h 9807"/>
              <a:gd name="connsiteX7-7735" fmla="*/ 790 w 10000"/>
              <a:gd name="connsiteY7-7736" fmla="*/ 4905 h 9807"/>
              <a:gd name="connsiteX8-7737" fmla="*/ 952 w 10000"/>
              <a:gd name="connsiteY8-7738" fmla="*/ 5494 h 9807"/>
              <a:gd name="connsiteX9-7739" fmla="*/ 952 w 10000"/>
              <a:gd name="connsiteY9-7740" fmla="*/ 6084 h 9807"/>
              <a:gd name="connsiteX10-7741" fmla="*/ 1115 w 10000"/>
              <a:gd name="connsiteY10-7742" fmla="*/ 6677 h 9807"/>
              <a:gd name="connsiteX11-7743" fmla="*/ 1278 w 10000"/>
              <a:gd name="connsiteY11-7744" fmla="*/ 7269 h 9807"/>
              <a:gd name="connsiteX12-7745" fmla="*/ 1440 w 10000"/>
              <a:gd name="connsiteY12-7746" fmla="*/ 7637 h 9807"/>
              <a:gd name="connsiteX13-7747" fmla="*/ 1764 w 10000"/>
              <a:gd name="connsiteY13-7748" fmla="*/ 7835 h 9807"/>
              <a:gd name="connsiteX14-7749" fmla="*/ 2088 w 10000"/>
              <a:gd name="connsiteY14-7750" fmla="*/ 8032 h 9807"/>
              <a:gd name="connsiteX15-7751" fmla="*/ 2575 w 10000"/>
              <a:gd name="connsiteY15-7752" fmla="*/ 8228 h 9807"/>
              <a:gd name="connsiteX16-7753" fmla="*/ 3224 w 10000"/>
              <a:gd name="connsiteY16-7754" fmla="*/ 8428 h 9807"/>
              <a:gd name="connsiteX17-7755" fmla="*/ 3873 w 10000"/>
              <a:gd name="connsiteY17-7756" fmla="*/ 8428 h 9807"/>
              <a:gd name="connsiteX18-7757" fmla="*/ 4502 w 10000"/>
              <a:gd name="connsiteY18-7758" fmla="*/ 8428 h 9807"/>
              <a:gd name="connsiteX19-7759" fmla="*/ 5151 w 10000"/>
              <a:gd name="connsiteY19-7760" fmla="*/ 8428 h 9807"/>
              <a:gd name="connsiteX20-7761" fmla="*/ 5639 w 10000"/>
              <a:gd name="connsiteY20-7762" fmla="*/ 8428 h 9807"/>
              <a:gd name="connsiteX21-7763" fmla="*/ 6125 w 10000"/>
              <a:gd name="connsiteY21-7764" fmla="*/ 8228 h 9807"/>
              <a:gd name="connsiteX22-7765" fmla="*/ 6938 w 10000"/>
              <a:gd name="connsiteY22-7766" fmla="*/ 8032 h 9807"/>
              <a:gd name="connsiteX23-7767" fmla="*/ 7586 w 10000"/>
              <a:gd name="connsiteY23-7768" fmla="*/ 7835 h 9807"/>
              <a:gd name="connsiteX24-7769" fmla="*/ 7749 w 10000"/>
              <a:gd name="connsiteY24-7770" fmla="*/ 7637 h 9807"/>
              <a:gd name="connsiteX25-7771" fmla="*/ 7911 w 10000"/>
              <a:gd name="connsiteY25-7772" fmla="*/ 7466 h 9807"/>
              <a:gd name="connsiteX26-7773" fmla="*/ 8072 w 10000"/>
              <a:gd name="connsiteY26-7774" fmla="*/ 7269 h 9807"/>
              <a:gd name="connsiteX27-7775" fmla="*/ 8236 w 10000"/>
              <a:gd name="connsiteY27-7776" fmla="*/ 7071 h 9807"/>
              <a:gd name="connsiteX28-7777" fmla="*/ 8377 w 10000"/>
              <a:gd name="connsiteY28-7778" fmla="*/ 6281 h 9807"/>
              <a:gd name="connsiteX29-7779" fmla="*/ 8539 w 10000"/>
              <a:gd name="connsiteY29-7780" fmla="*/ 5494 h 9807"/>
              <a:gd name="connsiteX30-7781" fmla="*/ 8701 w 10000"/>
              <a:gd name="connsiteY30-7782" fmla="*/ 5101 h 9807"/>
              <a:gd name="connsiteX31-7783" fmla="*/ 8701 w 10000"/>
              <a:gd name="connsiteY31-7784" fmla="*/ 4709 h 9807"/>
              <a:gd name="connsiteX32-7785" fmla="*/ 8701 w 10000"/>
              <a:gd name="connsiteY32-7786" fmla="*/ 4312 h 9807"/>
              <a:gd name="connsiteX33-7787" fmla="*/ 8701 w 10000"/>
              <a:gd name="connsiteY33-7788" fmla="*/ 4110 h 9807"/>
              <a:gd name="connsiteX34-7789" fmla="*/ 8863 w 10000"/>
              <a:gd name="connsiteY34-7790" fmla="*/ 3918 h 9807"/>
              <a:gd name="connsiteX35-7791" fmla="*/ 8863 w 10000"/>
              <a:gd name="connsiteY35-7792" fmla="*/ 3720 h 9807"/>
              <a:gd name="connsiteX36-7793" fmla="*/ 8863 w 10000"/>
              <a:gd name="connsiteY36-7794" fmla="*/ 3720 h 9807"/>
              <a:gd name="connsiteX37-7795" fmla="*/ 9026 w 10000"/>
              <a:gd name="connsiteY37-7796" fmla="*/ 3720 h 9807"/>
              <a:gd name="connsiteX38-7797" fmla="*/ 9188 w 10000"/>
              <a:gd name="connsiteY38-7798" fmla="*/ 3720 h 9807"/>
              <a:gd name="connsiteX39-7799" fmla="*/ 9188 w 10000"/>
              <a:gd name="connsiteY39-7800" fmla="*/ 3918 h 9807"/>
              <a:gd name="connsiteX40-7801" fmla="*/ 9351 w 10000"/>
              <a:gd name="connsiteY40-7802" fmla="*/ 4110 h 9807"/>
              <a:gd name="connsiteX41-7803" fmla="*/ 9351 w 10000"/>
              <a:gd name="connsiteY41-7804" fmla="*/ 4512 h 9807"/>
              <a:gd name="connsiteX42-7805" fmla="*/ 9351 w 10000"/>
              <a:gd name="connsiteY42-7806" fmla="*/ 4709 h 9807"/>
              <a:gd name="connsiteX43-7807" fmla="*/ 9351 w 10000"/>
              <a:gd name="connsiteY43-7808" fmla="*/ 5101 h 9807"/>
              <a:gd name="connsiteX44-7809" fmla="*/ 9513 w 10000"/>
              <a:gd name="connsiteY44-7810" fmla="*/ 5889 h 9807"/>
              <a:gd name="connsiteX45-7811" fmla="*/ 9513 w 10000"/>
              <a:gd name="connsiteY45-7812" fmla="*/ 6479 h 9807"/>
              <a:gd name="connsiteX46-7813" fmla="*/ 9675 w 10000"/>
              <a:gd name="connsiteY46-7814" fmla="*/ 7071 h 9807"/>
              <a:gd name="connsiteX47-7815" fmla="*/ 9837 w 10000"/>
              <a:gd name="connsiteY47-7816" fmla="*/ 7466 h 9807"/>
              <a:gd name="connsiteX48-7817" fmla="*/ 10000 w 10000"/>
              <a:gd name="connsiteY48-7818" fmla="*/ 7835 h 9807"/>
              <a:gd name="connsiteX49-7819" fmla="*/ 10000 w 10000"/>
              <a:gd name="connsiteY49-7820" fmla="*/ 8228 h 9807"/>
              <a:gd name="connsiteX50-7821" fmla="*/ 9837 w 10000"/>
              <a:gd name="connsiteY50-7822" fmla="*/ 8628 h 9807"/>
              <a:gd name="connsiteX51-7823" fmla="*/ 9513 w 10000"/>
              <a:gd name="connsiteY51-7824" fmla="*/ 8821 h 9807"/>
              <a:gd name="connsiteX52-7825" fmla="*/ 9188 w 10000"/>
              <a:gd name="connsiteY52-7826" fmla="*/ 9017 h 9807"/>
              <a:gd name="connsiteX53-7827" fmla="*/ 8701 w 10000"/>
              <a:gd name="connsiteY53-7828" fmla="*/ 9218 h 9807"/>
              <a:gd name="connsiteX54-7829" fmla="*/ 8236 w 10000"/>
              <a:gd name="connsiteY54-7830" fmla="*/ 9415 h 9807"/>
              <a:gd name="connsiteX55-7831" fmla="*/ 7749 w 10000"/>
              <a:gd name="connsiteY55-7832" fmla="*/ 9611 h 9807"/>
              <a:gd name="connsiteX56-7833" fmla="*/ 7098 w 10000"/>
              <a:gd name="connsiteY56-7834" fmla="*/ 9611 h 9807"/>
              <a:gd name="connsiteX57-7835" fmla="*/ 6287 w 10000"/>
              <a:gd name="connsiteY57-7836" fmla="*/ 9807 h 9807"/>
              <a:gd name="connsiteX58-7837" fmla="*/ 5475 w 10000"/>
              <a:gd name="connsiteY58-7838" fmla="*/ 9807 h 9807"/>
              <a:gd name="connsiteX59-7839" fmla="*/ 4502 w 10000"/>
              <a:gd name="connsiteY59-7840" fmla="*/ 9807 h 9807"/>
              <a:gd name="connsiteX60-7841" fmla="*/ 3711 w 10000"/>
              <a:gd name="connsiteY60-7842" fmla="*/ 9807 h 9807"/>
              <a:gd name="connsiteX61-7843" fmla="*/ 2899 w 10000"/>
              <a:gd name="connsiteY61-7844" fmla="*/ 9611 h 9807"/>
              <a:gd name="connsiteX62-7845" fmla="*/ 2250 w 10000"/>
              <a:gd name="connsiteY62-7846" fmla="*/ 9611 h 9807"/>
              <a:gd name="connsiteX63-7847" fmla="*/ 1764 w 10000"/>
              <a:gd name="connsiteY63-7848" fmla="*/ 9415 h 9807"/>
              <a:gd name="connsiteX64-7849" fmla="*/ 1278 w 10000"/>
              <a:gd name="connsiteY64-7850" fmla="*/ 9017 h 9807"/>
              <a:gd name="connsiteX65-7851" fmla="*/ 790 w 10000"/>
              <a:gd name="connsiteY65-7852" fmla="*/ 8821 h 9807"/>
              <a:gd name="connsiteX66-7853" fmla="*/ 486 w 10000"/>
              <a:gd name="connsiteY66-7854" fmla="*/ 8428 h 9807"/>
              <a:gd name="connsiteX67-7855" fmla="*/ 323 w 10000"/>
              <a:gd name="connsiteY67-7856" fmla="*/ 7835 h 9807"/>
              <a:gd name="connsiteX68-7857" fmla="*/ 161 w 10000"/>
              <a:gd name="connsiteY68-7858" fmla="*/ 7269 h 9807"/>
              <a:gd name="connsiteX69-7859" fmla="*/ 0 w 10000"/>
              <a:gd name="connsiteY69-7860" fmla="*/ 6479 h 9807"/>
              <a:gd name="connsiteX70-7861" fmla="*/ 0 w 10000"/>
              <a:gd name="connsiteY70-7862" fmla="*/ 5693 h 9807"/>
              <a:gd name="connsiteX71-7863" fmla="*/ 0 w 10000"/>
              <a:gd name="connsiteY71-7864" fmla="*/ 4709 h 9807"/>
              <a:gd name="connsiteX72-7865" fmla="*/ 0 w 10000"/>
              <a:gd name="connsiteY72-7866" fmla="*/ 3527 h 9807"/>
              <a:gd name="connsiteX73-7867" fmla="*/ 0 w 10000"/>
              <a:gd name="connsiteY73-7868" fmla="*/ 2168 h 9807"/>
              <a:gd name="connsiteX74-7869" fmla="*/ 0 w 10000"/>
              <a:gd name="connsiteY74-7870" fmla="*/ 1384 h 9807"/>
              <a:gd name="connsiteX75-7871" fmla="*/ 0 w 10000"/>
              <a:gd name="connsiteY75-7872" fmla="*/ 589 h 9807"/>
              <a:gd name="connsiteX0-7873" fmla="*/ 952 w 10000"/>
              <a:gd name="connsiteY0-7874" fmla="*/ 0 h 10000"/>
              <a:gd name="connsiteX1-7875" fmla="*/ 952 w 10000"/>
              <a:gd name="connsiteY1-7876" fmla="*/ 809 h 10000"/>
              <a:gd name="connsiteX2-7877" fmla="*/ 952 w 10000"/>
              <a:gd name="connsiteY2-7878" fmla="*/ 1611 h 10000"/>
              <a:gd name="connsiteX3-7879" fmla="*/ 952 w 10000"/>
              <a:gd name="connsiteY3-7880" fmla="*/ 2211 h 10000"/>
              <a:gd name="connsiteX4-7881" fmla="*/ 952 w 10000"/>
              <a:gd name="connsiteY4-7882" fmla="*/ 2813 h 10000"/>
              <a:gd name="connsiteX5-7883" fmla="*/ 952 w 10000"/>
              <a:gd name="connsiteY5-7884" fmla="*/ 3188 h 10000"/>
              <a:gd name="connsiteX6-7885" fmla="*/ 790 w 10000"/>
              <a:gd name="connsiteY6-7886" fmla="*/ 4191 h 10000"/>
              <a:gd name="connsiteX7-7887" fmla="*/ 790 w 10000"/>
              <a:gd name="connsiteY7-7888" fmla="*/ 5002 h 10000"/>
              <a:gd name="connsiteX8-7889" fmla="*/ 952 w 10000"/>
              <a:gd name="connsiteY8-7890" fmla="*/ 5602 h 10000"/>
              <a:gd name="connsiteX9-7891" fmla="*/ 952 w 10000"/>
              <a:gd name="connsiteY9-7892" fmla="*/ 6204 h 10000"/>
              <a:gd name="connsiteX10-7893" fmla="*/ 1115 w 10000"/>
              <a:gd name="connsiteY10-7894" fmla="*/ 6808 h 10000"/>
              <a:gd name="connsiteX11-7895" fmla="*/ 1278 w 10000"/>
              <a:gd name="connsiteY11-7896" fmla="*/ 7412 h 10000"/>
              <a:gd name="connsiteX12-7897" fmla="*/ 1440 w 10000"/>
              <a:gd name="connsiteY12-7898" fmla="*/ 7787 h 10000"/>
              <a:gd name="connsiteX13-7899" fmla="*/ 1764 w 10000"/>
              <a:gd name="connsiteY13-7900" fmla="*/ 7989 h 10000"/>
              <a:gd name="connsiteX14-7901" fmla="*/ 2088 w 10000"/>
              <a:gd name="connsiteY14-7902" fmla="*/ 8190 h 10000"/>
              <a:gd name="connsiteX15-7903" fmla="*/ 2575 w 10000"/>
              <a:gd name="connsiteY15-7904" fmla="*/ 8390 h 10000"/>
              <a:gd name="connsiteX16-7905" fmla="*/ 3224 w 10000"/>
              <a:gd name="connsiteY16-7906" fmla="*/ 8594 h 10000"/>
              <a:gd name="connsiteX17-7907" fmla="*/ 3873 w 10000"/>
              <a:gd name="connsiteY17-7908" fmla="*/ 8594 h 10000"/>
              <a:gd name="connsiteX18-7909" fmla="*/ 4502 w 10000"/>
              <a:gd name="connsiteY18-7910" fmla="*/ 8594 h 10000"/>
              <a:gd name="connsiteX19-7911" fmla="*/ 5151 w 10000"/>
              <a:gd name="connsiteY19-7912" fmla="*/ 8594 h 10000"/>
              <a:gd name="connsiteX20-7913" fmla="*/ 5639 w 10000"/>
              <a:gd name="connsiteY20-7914" fmla="*/ 8594 h 10000"/>
              <a:gd name="connsiteX21-7915" fmla="*/ 6125 w 10000"/>
              <a:gd name="connsiteY21-7916" fmla="*/ 8390 h 10000"/>
              <a:gd name="connsiteX22-7917" fmla="*/ 6938 w 10000"/>
              <a:gd name="connsiteY22-7918" fmla="*/ 8190 h 10000"/>
              <a:gd name="connsiteX23-7919" fmla="*/ 7586 w 10000"/>
              <a:gd name="connsiteY23-7920" fmla="*/ 7989 h 10000"/>
              <a:gd name="connsiteX24-7921" fmla="*/ 7749 w 10000"/>
              <a:gd name="connsiteY24-7922" fmla="*/ 7787 h 10000"/>
              <a:gd name="connsiteX25-7923" fmla="*/ 7911 w 10000"/>
              <a:gd name="connsiteY25-7924" fmla="*/ 7613 h 10000"/>
              <a:gd name="connsiteX26-7925" fmla="*/ 8072 w 10000"/>
              <a:gd name="connsiteY26-7926" fmla="*/ 7412 h 10000"/>
              <a:gd name="connsiteX27-7927" fmla="*/ 8236 w 10000"/>
              <a:gd name="connsiteY27-7928" fmla="*/ 7210 h 10000"/>
              <a:gd name="connsiteX28-7929" fmla="*/ 8377 w 10000"/>
              <a:gd name="connsiteY28-7930" fmla="*/ 6405 h 10000"/>
              <a:gd name="connsiteX29-7931" fmla="*/ 8539 w 10000"/>
              <a:gd name="connsiteY29-7932" fmla="*/ 5602 h 10000"/>
              <a:gd name="connsiteX30-7933" fmla="*/ 8701 w 10000"/>
              <a:gd name="connsiteY30-7934" fmla="*/ 5201 h 10000"/>
              <a:gd name="connsiteX31-7935" fmla="*/ 8701 w 10000"/>
              <a:gd name="connsiteY31-7936" fmla="*/ 4802 h 10000"/>
              <a:gd name="connsiteX32-7937" fmla="*/ 8701 w 10000"/>
              <a:gd name="connsiteY32-7938" fmla="*/ 4397 h 10000"/>
              <a:gd name="connsiteX33-7939" fmla="*/ 8701 w 10000"/>
              <a:gd name="connsiteY33-7940" fmla="*/ 4191 h 10000"/>
              <a:gd name="connsiteX34-7941" fmla="*/ 8863 w 10000"/>
              <a:gd name="connsiteY34-7942" fmla="*/ 3995 h 10000"/>
              <a:gd name="connsiteX35-7943" fmla="*/ 8863 w 10000"/>
              <a:gd name="connsiteY35-7944" fmla="*/ 3793 h 10000"/>
              <a:gd name="connsiteX36-7945" fmla="*/ 8863 w 10000"/>
              <a:gd name="connsiteY36-7946" fmla="*/ 3793 h 10000"/>
              <a:gd name="connsiteX37-7947" fmla="*/ 9026 w 10000"/>
              <a:gd name="connsiteY37-7948" fmla="*/ 3793 h 10000"/>
              <a:gd name="connsiteX38-7949" fmla="*/ 9188 w 10000"/>
              <a:gd name="connsiteY38-7950" fmla="*/ 3793 h 10000"/>
              <a:gd name="connsiteX39-7951" fmla="*/ 9188 w 10000"/>
              <a:gd name="connsiteY39-7952" fmla="*/ 3995 h 10000"/>
              <a:gd name="connsiteX40-7953" fmla="*/ 9351 w 10000"/>
              <a:gd name="connsiteY40-7954" fmla="*/ 4191 h 10000"/>
              <a:gd name="connsiteX41-7955" fmla="*/ 9351 w 10000"/>
              <a:gd name="connsiteY41-7956" fmla="*/ 4601 h 10000"/>
              <a:gd name="connsiteX42-7957" fmla="*/ 9351 w 10000"/>
              <a:gd name="connsiteY42-7958" fmla="*/ 4802 h 10000"/>
              <a:gd name="connsiteX43-7959" fmla="*/ 9351 w 10000"/>
              <a:gd name="connsiteY43-7960" fmla="*/ 5201 h 10000"/>
              <a:gd name="connsiteX44-7961" fmla="*/ 9513 w 10000"/>
              <a:gd name="connsiteY44-7962" fmla="*/ 6005 h 10000"/>
              <a:gd name="connsiteX45-7963" fmla="*/ 9513 w 10000"/>
              <a:gd name="connsiteY45-7964" fmla="*/ 6607 h 10000"/>
              <a:gd name="connsiteX46-7965" fmla="*/ 9675 w 10000"/>
              <a:gd name="connsiteY46-7966" fmla="*/ 7210 h 10000"/>
              <a:gd name="connsiteX47-7967" fmla="*/ 9837 w 10000"/>
              <a:gd name="connsiteY47-7968" fmla="*/ 7613 h 10000"/>
              <a:gd name="connsiteX48-7969" fmla="*/ 10000 w 10000"/>
              <a:gd name="connsiteY48-7970" fmla="*/ 7989 h 10000"/>
              <a:gd name="connsiteX49-7971" fmla="*/ 10000 w 10000"/>
              <a:gd name="connsiteY49-7972" fmla="*/ 8390 h 10000"/>
              <a:gd name="connsiteX50-7973" fmla="*/ 9837 w 10000"/>
              <a:gd name="connsiteY50-7974" fmla="*/ 8798 h 10000"/>
              <a:gd name="connsiteX51-7975" fmla="*/ 9513 w 10000"/>
              <a:gd name="connsiteY51-7976" fmla="*/ 8995 h 10000"/>
              <a:gd name="connsiteX52-7977" fmla="*/ 9188 w 10000"/>
              <a:gd name="connsiteY52-7978" fmla="*/ 9194 h 10000"/>
              <a:gd name="connsiteX53-7979" fmla="*/ 8701 w 10000"/>
              <a:gd name="connsiteY53-7980" fmla="*/ 9399 h 10000"/>
              <a:gd name="connsiteX54-7981" fmla="*/ 8236 w 10000"/>
              <a:gd name="connsiteY54-7982" fmla="*/ 9600 h 10000"/>
              <a:gd name="connsiteX55-7983" fmla="*/ 7749 w 10000"/>
              <a:gd name="connsiteY55-7984" fmla="*/ 9800 h 10000"/>
              <a:gd name="connsiteX56-7985" fmla="*/ 7098 w 10000"/>
              <a:gd name="connsiteY56-7986" fmla="*/ 9800 h 10000"/>
              <a:gd name="connsiteX57-7987" fmla="*/ 6287 w 10000"/>
              <a:gd name="connsiteY57-7988" fmla="*/ 10000 h 10000"/>
              <a:gd name="connsiteX58-7989" fmla="*/ 5475 w 10000"/>
              <a:gd name="connsiteY58-7990" fmla="*/ 10000 h 10000"/>
              <a:gd name="connsiteX59-7991" fmla="*/ 4502 w 10000"/>
              <a:gd name="connsiteY59-7992" fmla="*/ 10000 h 10000"/>
              <a:gd name="connsiteX60-7993" fmla="*/ 3711 w 10000"/>
              <a:gd name="connsiteY60-7994" fmla="*/ 10000 h 10000"/>
              <a:gd name="connsiteX61-7995" fmla="*/ 2899 w 10000"/>
              <a:gd name="connsiteY61-7996" fmla="*/ 9800 h 10000"/>
              <a:gd name="connsiteX62-7997" fmla="*/ 2250 w 10000"/>
              <a:gd name="connsiteY62-7998" fmla="*/ 9800 h 10000"/>
              <a:gd name="connsiteX63-7999" fmla="*/ 1764 w 10000"/>
              <a:gd name="connsiteY63-8000" fmla="*/ 9600 h 10000"/>
              <a:gd name="connsiteX64-8001" fmla="*/ 1278 w 10000"/>
              <a:gd name="connsiteY64-8002" fmla="*/ 9194 h 10000"/>
              <a:gd name="connsiteX65-8003" fmla="*/ 790 w 10000"/>
              <a:gd name="connsiteY65-8004" fmla="*/ 8995 h 10000"/>
              <a:gd name="connsiteX66-8005" fmla="*/ 486 w 10000"/>
              <a:gd name="connsiteY66-8006" fmla="*/ 8594 h 10000"/>
              <a:gd name="connsiteX67-8007" fmla="*/ 323 w 10000"/>
              <a:gd name="connsiteY67-8008" fmla="*/ 7989 h 10000"/>
              <a:gd name="connsiteX68-8009" fmla="*/ 161 w 10000"/>
              <a:gd name="connsiteY68-8010" fmla="*/ 7412 h 10000"/>
              <a:gd name="connsiteX69-8011" fmla="*/ 0 w 10000"/>
              <a:gd name="connsiteY69-8012" fmla="*/ 6607 h 10000"/>
              <a:gd name="connsiteX70-8013" fmla="*/ 0 w 10000"/>
              <a:gd name="connsiteY70-8014" fmla="*/ 5805 h 10000"/>
              <a:gd name="connsiteX71-8015" fmla="*/ 0 w 10000"/>
              <a:gd name="connsiteY71-8016" fmla="*/ 4802 h 10000"/>
              <a:gd name="connsiteX72-8017" fmla="*/ 0 w 10000"/>
              <a:gd name="connsiteY72-8018" fmla="*/ 3596 h 10000"/>
              <a:gd name="connsiteX73-8019" fmla="*/ 0 w 10000"/>
              <a:gd name="connsiteY73-8020" fmla="*/ 2211 h 10000"/>
              <a:gd name="connsiteX74-8021" fmla="*/ 0 w 10000"/>
              <a:gd name="connsiteY74-8022" fmla="*/ 1411 h 10000"/>
              <a:gd name="connsiteX0-8023" fmla="*/ 952 w 10000"/>
              <a:gd name="connsiteY0-8024" fmla="*/ 0 h 9191"/>
              <a:gd name="connsiteX1-8025" fmla="*/ 952 w 10000"/>
              <a:gd name="connsiteY1-8026" fmla="*/ 802 h 9191"/>
              <a:gd name="connsiteX2-8027" fmla="*/ 952 w 10000"/>
              <a:gd name="connsiteY2-8028" fmla="*/ 1402 h 9191"/>
              <a:gd name="connsiteX3-8029" fmla="*/ 952 w 10000"/>
              <a:gd name="connsiteY3-8030" fmla="*/ 2004 h 9191"/>
              <a:gd name="connsiteX4-8031" fmla="*/ 952 w 10000"/>
              <a:gd name="connsiteY4-8032" fmla="*/ 2379 h 9191"/>
              <a:gd name="connsiteX5-8033" fmla="*/ 790 w 10000"/>
              <a:gd name="connsiteY5-8034" fmla="*/ 3382 h 9191"/>
              <a:gd name="connsiteX6-8035" fmla="*/ 790 w 10000"/>
              <a:gd name="connsiteY6-8036" fmla="*/ 4193 h 9191"/>
              <a:gd name="connsiteX7-8037" fmla="*/ 952 w 10000"/>
              <a:gd name="connsiteY7-8038" fmla="*/ 4793 h 9191"/>
              <a:gd name="connsiteX8-8039" fmla="*/ 952 w 10000"/>
              <a:gd name="connsiteY8-8040" fmla="*/ 5395 h 9191"/>
              <a:gd name="connsiteX9-8041" fmla="*/ 1115 w 10000"/>
              <a:gd name="connsiteY9-8042" fmla="*/ 5999 h 9191"/>
              <a:gd name="connsiteX10-8043" fmla="*/ 1278 w 10000"/>
              <a:gd name="connsiteY10-8044" fmla="*/ 6603 h 9191"/>
              <a:gd name="connsiteX11-8045" fmla="*/ 1440 w 10000"/>
              <a:gd name="connsiteY11-8046" fmla="*/ 6978 h 9191"/>
              <a:gd name="connsiteX12-8047" fmla="*/ 1764 w 10000"/>
              <a:gd name="connsiteY12-8048" fmla="*/ 7180 h 9191"/>
              <a:gd name="connsiteX13-8049" fmla="*/ 2088 w 10000"/>
              <a:gd name="connsiteY13-8050" fmla="*/ 7381 h 9191"/>
              <a:gd name="connsiteX14-8051" fmla="*/ 2575 w 10000"/>
              <a:gd name="connsiteY14-8052" fmla="*/ 7581 h 9191"/>
              <a:gd name="connsiteX15-8053" fmla="*/ 3224 w 10000"/>
              <a:gd name="connsiteY15-8054" fmla="*/ 7785 h 9191"/>
              <a:gd name="connsiteX16-8055" fmla="*/ 3873 w 10000"/>
              <a:gd name="connsiteY16-8056" fmla="*/ 7785 h 9191"/>
              <a:gd name="connsiteX17-8057" fmla="*/ 4502 w 10000"/>
              <a:gd name="connsiteY17-8058" fmla="*/ 7785 h 9191"/>
              <a:gd name="connsiteX18-8059" fmla="*/ 5151 w 10000"/>
              <a:gd name="connsiteY18-8060" fmla="*/ 7785 h 9191"/>
              <a:gd name="connsiteX19-8061" fmla="*/ 5639 w 10000"/>
              <a:gd name="connsiteY19-8062" fmla="*/ 7785 h 9191"/>
              <a:gd name="connsiteX20-8063" fmla="*/ 6125 w 10000"/>
              <a:gd name="connsiteY20-8064" fmla="*/ 7581 h 9191"/>
              <a:gd name="connsiteX21-8065" fmla="*/ 6938 w 10000"/>
              <a:gd name="connsiteY21-8066" fmla="*/ 7381 h 9191"/>
              <a:gd name="connsiteX22-8067" fmla="*/ 7586 w 10000"/>
              <a:gd name="connsiteY22-8068" fmla="*/ 7180 h 9191"/>
              <a:gd name="connsiteX23-8069" fmla="*/ 7749 w 10000"/>
              <a:gd name="connsiteY23-8070" fmla="*/ 6978 h 9191"/>
              <a:gd name="connsiteX24-8071" fmla="*/ 7911 w 10000"/>
              <a:gd name="connsiteY24-8072" fmla="*/ 6804 h 9191"/>
              <a:gd name="connsiteX25-8073" fmla="*/ 8072 w 10000"/>
              <a:gd name="connsiteY25-8074" fmla="*/ 6603 h 9191"/>
              <a:gd name="connsiteX26-8075" fmla="*/ 8236 w 10000"/>
              <a:gd name="connsiteY26-8076" fmla="*/ 6401 h 9191"/>
              <a:gd name="connsiteX27-8077" fmla="*/ 8377 w 10000"/>
              <a:gd name="connsiteY27-8078" fmla="*/ 5596 h 9191"/>
              <a:gd name="connsiteX28-8079" fmla="*/ 8539 w 10000"/>
              <a:gd name="connsiteY28-8080" fmla="*/ 4793 h 9191"/>
              <a:gd name="connsiteX29-8081" fmla="*/ 8701 w 10000"/>
              <a:gd name="connsiteY29-8082" fmla="*/ 4392 h 9191"/>
              <a:gd name="connsiteX30-8083" fmla="*/ 8701 w 10000"/>
              <a:gd name="connsiteY30-8084" fmla="*/ 3993 h 9191"/>
              <a:gd name="connsiteX31-8085" fmla="*/ 8701 w 10000"/>
              <a:gd name="connsiteY31-8086" fmla="*/ 3588 h 9191"/>
              <a:gd name="connsiteX32-8087" fmla="*/ 8701 w 10000"/>
              <a:gd name="connsiteY32-8088" fmla="*/ 3382 h 9191"/>
              <a:gd name="connsiteX33-8089" fmla="*/ 8863 w 10000"/>
              <a:gd name="connsiteY33-8090" fmla="*/ 3186 h 9191"/>
              <a:gd name="connsiteX34-8091" fmla="*/ 8863 w 10000"/>
              <a:gd name="connsiteY34-8092" fmla="*/ 2984 h 9191"/>
              <a:gd name="connsiteX35-8093" fmla="*/ 8863 w 10000"/>
              <a:gd name="connsiteY35-8094" fmla="*/ 2984 h 9191"/>
              <a:gd name="connsiteX36-8095" fmla="*/ 9026 w 10000"/>
              <a:gd name="connsiteY36-8096" fmla="*/ 2984 h 9191"/>
              <a:gd name="connsiteX37-8097" fmla="*/ 9188 w 10000"/>
              <a:gd name="connsiteY37-8098" fmla="*/ 2984 h 9191"/>
              <a:gd name="connsiteX38-8099" fmla="*/ 9188 w 10000"/>
              <a:gd name="connsiteY38-8100" fmla="*/ 3186 h 9191"/>
              <a:gd name="connsiteX39-8101" fmla="*/ 9351 w 10000"/>
              <a:gd name="connsiteY39-8102" fmla="*/ 3382 h 9191"/>
              <a:gd name="connsiteX40-8103" fmla="*/ 9351 w 10000"/>
              <a:gd name="connsiteY40-8104" fmla="*/ 3792 h 9191"/>
              <a:gd name="connsiteX41-8105" fmla="*/ 9351 w 10000"/>
              <a:gd name="connsiteY41-8106" fmla="*/ 3993 h 9191"/>
              <a:gd name="connsiteX42-8107" fmla="*/ 9351 w 10000"/>
              <a:gd name="connsiteY42-8108" fmla="*/ 4392 h 9191"/>
              <a:gd name="connsiteX43-8109" fmla="*/ 9513 w 10000"/>
              <a:gd name="connsiteY43-8110" fmla="*/ 5196 h 9191"/>
              <a:gd name="connsiteX44-8111" fmla="*/ 9513 w 10000"/>
              <a:gd name="connsiteY44-8112" fmla="*/ 5798 h 9191"/>
              <a:gd name="connsiteX45-8113" fmla="*/ 9675 w 10000"/>
              <a:gd name="connsiteY45-8114" fmla="*/ 6401 h 9191"/>
              <a:gd name="connsiteX46-8115" fmla="*/ 9837 w 10000"/>
              <a:gd name="connsiteY46-8116" fmla="*/ 6804 h 9191"/>
              <a:gd name="connsiteX47-8117" fmla="*/ 10000 w 10000"/>
              <a:gd name="connsiteY47-8118" fmla="*/ 7180 h 9191"/>
              <a:gd name="connsiteX48-8119" fmla="*/ 10000 w 10000"/>
              <a:gd name="connsiteY48-8120" fmla="*/ 7581 h 9191"/>
              <a:gd name="connsiteX49-8121" fmla="*/ 9837 w 10000"/>
              <a:gd name="connsiteY49-8122" fmla="*/ 7989 h 9191"/>
              <a:gd name="connsiteX50-8123" fmla="*/ 9513 w 10000"/>
              <a:gd name="connsiteY50-8124" fmla="*/ 8186 h 9191"/>
              <a:gd name="connsiteX51-8125" fmla="*/ 9188 w 10000"/>
              <a:gd name="connsiteY51-8126" fmla="*/ 8385 h 9191"/>
              <a:gd name="connsiteX52-8127" fmla="*/ 8701 w 10000"/>
              <a:gd name="connsiteY52-8128" fmla="*/ 8590 h 9191"/>
              <a:gd name="connsiteX53-8129" fmla="*/ 8236 w 10000"/>
              <a:gd name="connsiteY53-8130" fmla="*/ 8791 h 9191"/>
              <a:gd name="connsiteX54-8131" fmla="*/ 7749 w 10000"/>
              <a:gd name="connsiteY54-8132" fmla="*/ 8991 h 9191"/>
              <a:gd name="connsiteX55-8133" fmla="*/ 7098 w 10000"/>
              <a:gd name="connsiteY55-8134" fmla="*/ 8991 h 9191"/>
              <a:gd name="connsiteX56-8135" fmla="*/ 6287 w 10000"/>
              <a:gd name="connsiteY56-8136" fmla="*/ 9191 h 9191"/>
              <a:gd name="connsiteX57-8137" fmla="*/ 5475 w 10000"/>
              <a:gd name="connsiteY57-8138" fmla="*/ 9191 h 9191"/>
              <a:gd name="connsiteX58-8139" fmla="*/ 4502 w 10000"/>
              <a:gd name="connsiteY58-8140" fmla="*/ 9191 h 9191"/>
              <a:gd name="connsiteX59-8141" fmla="*/ 3711 w 10000"/>
              <a:gd name="connsiteY59-8142" fmla="*/ 9191 h 9191"/>
              <a:gd name="connsiteX60-8143" fmla="*/ 2899 w 10000"/>
              <a:gd name="connsiteY60-8144" fmla="*/ 8991 h 9191"/>
              <a:gd name="connsiteX61-8145" fmla="*/ 2250 w 10000"/>
              <a:gd name="connsiteY61-8146" fmla="*/ 8991 h 9191"/>
              <a:gd name="connsiteX62-8147" fmla="*/ 1764 w 10000"/>
              <a:gd name="connsiteY62-8148" fmla="*/ 8791 h 9191"/>
              <a:gd name="connsiteX63-8149" fmla="*/ 1278 w 10000"/>
              <a:gd name="connsiteY63-8150" fmla="*/ 8385 h 9191"/>
              <a:gd name="connsiteX64-8151" fmla="*/ 790 w 10000"/>
              <a:gd name="connsiteY64-8152" fmla="*/ 8186 h 9191"/>
              <a:gd name="connsiteX65-8153" fmla="*/ 486 w 10000"/>
              <a:gd name="connsiteY65-8154" fmla="*/ 7785 h 9191"/>
              <a:gd name="connsiteX66-8155" fmla="*/ 323 w 10000"/>
              <a:gd name="connsiteY66-8156" fmla="*/ 7180 h 9191"/>
              <a:gd name="connsiteX67-8157" fmla="*/ 161 w 10000"/>
              <a:gd name="connsiteY67-8158" fmla="*/ 6603 h 9191"/>
              <a:gd name="connsiteX68-8159" fmla="*/ 0 w 10000"/>
              <a:gd name="connsiteY68-8160" fmla="*/ 5798 h 9191"/>
              <a:gd name="connsiteX69-8161" fmla="*/ 0 w 10000"/>
              <a:gd name="connsiteY69-8162" fmla="*/ 4996 h 9191"/>
              <a:gd name="connsiteX70-8163" fmla="*/ 0 w 10000"/>
              <a:gd name="connsiteY70-8164" fmla="*/ 3993 h 9191"/>
              <a:gd name="connsiteX71-8165" fmla="*/ 0 w 10000"/>
              <a:gd name="connsiteY71-8166" fmla="*/ 2787 h 9191"/>
              <a:gd name="connsiteX72-8167" fmla="*/ 0 w 10000"/>
              <a:gd name="connsiteY72-8168" fmla="*/ 1402 h 9191"/>
              <a:gd name="connsiteX73-8169" fmla="*/ 0 w 10000"/>
              <a:gd name="connsiteY73-8170" fmla="*/ 602 h 9191"/>
              <a:gd name="connsiteX0-8171" fmla="*/ 952 w 10000"/>
              <a:gd name="connsiteY0-8172" fmla="*/ 218 h 9345"/>
              <a:gd name="connsiteX1-8173" fmla="*/ 952 w 10000"/>
              <a:gd name="connsiteY1-8174" fmla="*/ 870 h 9345"/>
              <a:gd name="connsiteX2-8175" fmla="*/ 952 w 10000"/>
              <a:gd name="connsiteY2-8176" fmla="*/ 1525 h 9345"/>
              <a:gd name="connsiteX3-8177" fmla="*/ 952 w 10000"/>
              <a:gd name="connsiteY3-8178" fmla="*/ 1933 h 9345"/>
              <a:gd name="connsiteX4-8179" fmla="*/ 790 w 10000"/>
              <a:gd name="connsiteY4-8180" fmla="*/ 3025 h 9345"/>
              <a:gd name="connsiteX5-8181" fmla="*/ 790 w 10000"/>
              <a:gd name="connsiteY5-8182" fmla="*/ 3907 h 9345"/>
              <a:gd name="connsiteX6-8183" fmla="*/ 952 w 10000"/>
              <a:gd name="connsiteY6-8184" fmla="*/ 4560 h 9345"/>
              <a:gd name="connsiteX7-8185" fmla="*/ 952 w 10000"/>
              <a:gd name="connsiteY7-8186" fmla="*/ 5215 h 9345"/>
              <a:gd name="connsiteX8-8187" fmla="*/ 1115 w 10000"/>
              <a:gd name="connsiteY8-8188" fmla="*/ 5872 h 9345"/>
              <a:gd name="connsiteX9-8189" fmla="*/ 1278 w 10000"/>
              <a:gd name="connsiteY9-8190" fmla="*/ 6529 h 9345"/>
              <a:gd name="connsiteX10-8191" fmla="*/ 1440 w 10000"/>
              <a:gd name="connsiteY10-8192" fmla="*/ 6937 h 9345"/>
              <a:gd name="connsiteX11-8193" fmla="*/ 1764 w 10000"/>
              <a:gd name="connsiteY11-8194" fmla="*/ 7157 h 9345"/>
              <a:gd name="connsiteX12-8195" fmla="*/ 2088 w 10000"/>
              <a:gd name="connsiteY12-8196" fmla="*/ 7376 h 9345"/>
              <a:gd name="connsiteX13-8197" fmla="*/ 2575 w 10000"/>
              <a:gd name="connsiteY13-8198" fmla="*/ 7593 h 9345"/>
              <a:gd name="connsiteX14-8199" fmla="*/ 3224 w 10000"/>
              <a:gd name="connsiteY14-8200" fmla="*/ 7815 h 9345"/>
              <a:gd name="connsiteX15-8201" fmla="*/ 3873 w 10000"/>
              <a:gd name="connsiteY15-8202" fmla="*/ 7815 h 9345"/>
              <a:gd name="connsiteX16-8203" fmla="*/ 4502 w 10000"/>
              <a:gd name="connsiteY16-8204" fmla="*/ 7815 h 9345"/>
              <a:gd name="connsiteX17-8205" fmla="*/ 5151 w 10000"/>
              <a:gd name="connsiteY17-8206" fmla="*/ 7815 h 9345"/>
              <a:gd name="connsiteX18-8207" fmla="*/ 5639 w 10000"/>
              <a:gd name="connsiteY18-8208" fmla="*/ 7815 h 9345"/>
              <a:gd name="connsiteX19-8209" fmla="*/ 6125 w 10000"/>
              <a:gd name="connsiteY19-8210" fmla="*/ 7593 h 9345"/>
              <a:gd name="connsiteX20-8211" fmla="*/ 6938 w 10000"/>
              <a:gd name="connsiteY20-8212" fmla="*/ 7376 h 9345"/>
              <a:gd name="connsiteX21-8213" fmla="*/ 7586 w 10000"/>
              <a:gd name="connsiteY21-8214" fmla="*/ 7157 h 9345"/>
              <a:gd name="connsiteX22-8215" fmla="*/ 7749 w 10000"/>
              <a:gd name="connsiteY22-8216" fmla="*/ 6937 h 9345"/>
              <a:gd name="connsiteX23-8217" fmla="*/ 7911 w 10000"/>
              <a:gd name="connsiteY23-8218" fmla="*/ 6748 h 9345"/>
              <a:gd name="connsiteX24-8219" fmla="*/ 8072 w 10000"/>
              <a:gd name="connsiteY24-8220" fmla="*/ 6529 h 9345"/>
              <a:gd name="connsiteX25-8221" fmla="*/ 8236 w 10000"/>
              <a:gd name="connsiteY25-8222" fmla="*/ 6309 h 9345"/>
              <a:gd name="connsiteX26-8223" fmla="*/ 8377 w 10000"/>
              <a:gd name="connsiteY26-8224" fmla="*/ 5434 h 9345"/>
              <a:gd name="connsiteX27-8225" fmla="*/ 8539 w 10000"/>
              <a:gd name="connsiteY27-8226" fmla="*/ 4560 h 9345"/>
              <a:gd name="connsiteX28-8227" fmla="*/ 8701 w 10000"/>
              <a:gd name="connsiteY28-8228" fmla="*/ 4124 h 9345"/>
              <a:gd name="connsiteX29-8229" fmla="*/ 8701 w 10000"/>
              <a:gd name="connsiteY29-8230" fmla="*/ 3689 h 9345"/>
              <a:gd name="connsiteX30-8231" fmla="*/ 8701 w 10000"/>
              <a:gd name="connsiteY30-8232" fmla="*/ 3249 h 9345"/>
              <a:gd name="connsiteX31-8233" fmla="*/ 8701 w 10000"/>
              <a:gd name="connsiteY31-8234" fmla="*/ 3025 h 9345"/>
              <a:gd name="connsiteX32-8235" fmla="*/ 8863 w 10000"/>
              <a:gd name="connsiteY32-8236" fmla="*/ 2811 h 9345"/>
              <a:gd name="connsiteX33-8237" fmla="*/ 8863 w 10000"/>
              <a:gd name="connsiteY33-8238" fmla="*/ 2592 h 9345"/>
              <a:gd name="connsiteX34-8239" fmla="*/ 8863 w 10000"/>
              <a:gd name="connsiteY34-8240" fmla="*/ 2592 h 9345"/>
              <a:gd name="connsiteX35-8241" fmla="*/ 9026 w 10000"/>
              <a:gd name="connsiteY35-8242" fmla="*/ 2592 h 9345"/>
              <a:gd name="connsiteX36-8243" fmla="*/ 9188 w 10000"/>
              <a:gd name="connsiteY36-8244" fmla="*/ 2592 h 9345"/>
              <a:gd name="connsiteX37-8245" fmla="*/ 9188 w 10000"/>
              <a:gd name="connsiteY37-8246" fmla="*/ 2811 h 9345"/>
              <a:gd name="connsiteX38-8247" fmla="*/ 9351 w 10000"/>
              <a:gd name="connsiteY38-8248" fmla="*/ 3025 h 9345"/>
              <a:gd name="connsiteX39-8249" fmla="*/ 9351 w 10000"/>
              <a:gd name="connsiteY39-8250" fmla="*/ 3471 h 9345"/>
              <a:gd name="connsiteX40-8251" fmla="*/ 9351 w 10000"/>
              <a:gd name="connsiteY40-8252" fmla="*/ 3689 h 9345"/>
              <a:gd name="connsiteX41-8253" fmla="*/ 9351 w 10000"/>
              <a:gd name="connsiteY41-8254" fmla="*/ 4124 h 9345"/>
              <a:gd name="connsiteX42-8255" fmla="*/ 9513 w 10000"/>
              <a:gd name="connsiteY42-8256" fmla="*/ 4998 h 9345"/>
              <a:gd name="connsiteX43-8257" fmla="*/ 9513 w 10000"/>
              <a:gd name="connsiteY43-8258" fmla="*/ 5653 h 9345"/>
              <a:gd name="connsiteX44-8259" fmla="*/ 9675 w 10000"/>
              <a:gd name="connsiteY44-8260" fmla="*/ 6309 h 9345"/>
              <a:gd name="connsiteX45-8261" fmla="*/ 9837 w 10000"/>
              <a:gd name="connsiteY45-8262" fmla="*/ 6748 h 9345"/>
              <a:gd name="connsiteX46-8263" fmla="*/ 10000 w 10000"/>
              <a:gd name="connsiteY46-8264" fmla="*/ 7157 h 9345"/>
              <a:gd name="connsiteX47-8265" fmla="*/ 10000 w 10000"/>
              <a:gd name="connsiteY47-8266" fmla="*/ 7593 h 9345"/>
              <a:gd name="connsiteX48-8267" fmla="*/ 9837 w 10000"/>
              <a:gd name="connsiteY48-8268" fmla="*/ 8037 h 9345"/>
              <a:gd name="connsiteX49-8269" fmla="*/ 9513 w 10000"/>
              <a:gd name="connsiteY49-8270" fmla="*/ 8252 h 9345"/>
              <a:gd name="connsiteX50-8271" fmla="*/ 9188 w 10000"/>
              <a:gd name="connsiteY50-8272" fmla="*/ 8468 h 9345"/>
              <a:gd name="connsiteX51-8273" fmla="*/ 8701 w 10000"/>
              <a:gd name="connsiteY51-8274" fmla="*/ 8691 h 9345"/>
              <a:gd name="connsiteX52-8275" fmla="*/ 8236 w 10000"/>
              <a:gd name="connsiteY52-8276" fmla="*/ 8910 h 9345"/>
              <a:gd name="connsiteX53-8277" fmla="*/ 7749 w 10000"/>
              <a:gd name="connsiteY53-8278" fmla="*/ 9127 h 9345"/>
              <a:gd name="connsiteX54-8279" fmla="*/ 7098 w 10000"/>
              <a:gd name="connsiteY54-8280" fmla="*/ 9127 h 9345"/>
              <a:gd name="connsiteX55-8281" fmla="*/ 6287 w 10000"/>
              <a:gd name="connsiteY55-8282" fmla="*/ 9345 h 9345"/>
              <a:gd name="connsiteX56-8283" fmla="*/ 5475 w 10000"/>
              <a:gd name="connsiteY56-8284" fmla="*/ 9345 h 9345"/>
              <a:gd name="connsiteX57-8285" fmla="*/ 4502 w 10000"/>
              <a:gd name="connsiteY57-8286" fmla="*/ 9345 h 9345"/>
              <a:gd name="connsiteX58-8287" fmla="*/ 3711 w 10000"/>
              <a:gd name="connsiteY58-8288" fmla="*/ 9345 h 9345"/>
              <a:gd name="connsiteX59-8289" fmla="*/ 2899 w 10000"/>
              <a:gd name="connsiteY59-8290" fmla="*/ 9127 h 9345"/>
              <a:gd name="connsiteX60-8291" fmla="*/ 2250 w 10000"/>
              <a:gd name="connsiteY60-8292" fmla="*/ 9127 h 9345"/>
              <a:gd name="connsiteX61-8293" fmla="*/ 1764 w 10000"/>
              <a:gd name="connsiteY61-8294" fmla="*/ 8910 h 9345"/>
              <a:gd name="connsiteX62-8295" fmla="*/ 1278 w 10000"/>
              <a:gd name="connsiteY62-8296" fmla="*/ 8468 h 9345"/>
              <a:gd name="connsiteX63-8297" fmla="*/ 790 w 10000"/>
              <a:gd name="connsiteY63-8298" fmla="*/ 8252 h 9345"/>
              <a:gd name="connsiteX64-8299" fmla="*/ 486 w 10000"/>
              <a:gd name="connsiteY64-8300" fmla="*/ 7815 h 9345"/>
              <a:gd name="connsiteX65-8301" fmla="*/ 323 w 10000"/>
              <a:gd name="connsiteY65-8302" fmla="*/ 7157 h 9345"/>
              <a:gd name="connsiteX66-8303" fmla="*/ 161 w 10000"/>
              <a:gd name="connsiteY66-8304" fmla="*/ 6529 h 9345"/>
              <a:gd name="connsiteX67-8305" fmla="*/ 0 w 10000"/>
              <a:gd name="connsiteY67-8306" fmla="*/ 5653 h 9345"/>
              <a:gd name="connsiteX68-8307" fmla="*/ 0 w 10000"/>
              <a:gd name="connsiteY68-8308" fmla="*/ 4781 h 9345"/>
              <a:gd name="connsiteX69-8309" fmla="*/ 0 w 10000"/>
              <a:gd name="connsiteY69-8310" fmla="*/ 3689 h 9345"/>
              <a:gd name="connsiteX70-8311" fmla="*/ 0 w 10000"/>
              <a:gd name="connsiteY70-8312" fmla="*/ 2377 h 9345"/>
              <a:gd name="connsiteX71-8313" fmla="*/ 0 w 10000"/>
              <a:gd name="connsiteY71-8314" fmla="*/ 870 h 9345"/>
              <a:gd name="connsiteX72-8315" fmla="*/ 0 w 10000"/>
              <a:gd name="connsiteY72-8316" fmla="*/ 0 h 9345"/>
              <a:gd name="connsiteX0-8317" fmla="*/ 952 w 10000"/>
              <a:gd name="connsiteY0-8318" fmla="*/ 931 h 10000"/>
              <a:gd name="connsiteX1-8319" fmla="*/ 952 w 10000"/>
              <a:gd name="connsiteY1-8320" fmla="*/ 1632 h 10000"/>
              <a:gd name="connsiteX2-8321" fmla="*/ 952 w 10000"/>
              <a:gd name="connsiteY2-8322" fmla="*/ 2068 h 10000"/>
              <a:gd name="connsiteX3-8323" fmla="*/ 790 w 10000"/>
              <a:gd name="connsiteY3-8324" fmla="*/ 3237 h 10000"/>
              <a:gd name="connsiteX4-8325" fmla="*/ 790 w 10000"/>
              <a:gd name="connsiteY4-8326" fmla="*/ 4181 h 10000"/>
              <a:gd name="connsiteX5-8327" fmla="*/ 952 w 10000"/>
              <a:gd name="connsiteY5-8328" fmla="*/ 4880 h 10000"/>
              <a:gd name="connsiteX6-8329" fmla="*/ 952 w 10000"/>
              <a:gd name="connsiteY6-8330" fmla="*/ 5581 h 10000"/>
              <a:gd name="connsiteX7-8331" fmla="*/ 1115 w 10000"/>
              <a:gd name="connsiteY7-8332" fmla="*/ 6284 h 10000"/>
              <a:gd name="connsiteX8-8333" fmla="*/ 1278 w 10000"/>
              <a:gd name="connsiteY8-8334" fmla="*/ 6987 h 10000"/>
              <a:gd name="connsiteX9-8335" fmla="*/ 1440 w 10000"/>
              <a:gd name="connsiteY9-8336" fmla="*/ 7423 h 10000"/>
              <a:gd name="connsiteX10-8337" fmla="*/ 1764 w 10000"/>
              <a:gd name="connsiteY10-8338" fmla="*/ 7659 h 10000"/>
              <a:gd name="connsiteX11-8339" fmla="*/ 2088 w 10000"/>
              <a:gd name="connsiteY11-8340" fmla="*/ 7893 h 10000"/>
              <a:gd name="connsiteX12-8341" fmla="*/ 2575 w 10000"/>
              <a:gd name="connsiteY12-8342" fmla="*/ 8125 h 10000"/>
              <a:gd name="connsiteX13-8343" fmla="*/ 3224 w 10000"/>
              <a:gd name="connsiteY13-8344" fmla="*/ 8363 h 10000"/>
              <a:gd name="connsiteX14-8345" fmla="*/ 3873 w 10000"/>
              <a:gd name="connsiteY14-8346" fmla="*/ 8363 h 10000"/>
              <a:gd name="connsiteX15-8347" fmla="*/ 4502 w 10000"/>
              <a:gd name="connsiteY15-8348" fmla="*/ 8363 h 10000"/>
              <a:gd name="connsiteX16-8349" fmla="*/ 5151 w 10000"/>
              <a:gd name="connsiteY16-8350" fmla="*/ 8363 h 10000"/>
              <a:gd name="connsiteX17-8351" fmla="*/ 5639 w 10000"/>
              <a:gd name="connsiteY17-8352" fmla="*/ 8363 h 10000"/>
              <a:gd name="connsiteX18-8353" fmla="*/ 6125 w 10000"/>
              <a:gd name="connsiteY18-8354" fmla="*/ 8125 h 10000"/>
              <a:gd name="connsiteX19-8355" fmla="*/ 6938 w 10000"/>
              <a:gd name="connsiteY19-8356" fmla="*/ 7893 h 10000"/>
              <a:gd name="connsiteX20-8357" fmla="*/ 7586 w 10000"/>
              <a:gd name="connsiteY20-8358" fmla="*/ 7659 h 10000"/>
              <a:gd name="connsiteX21-8359" fmla="*/ 7749 w 10000"/>
              <a:gd name="connsiteY21-8360" fmla="*/ 7423 h 10000"/>
              <a:gd name="connsiteX22-8361" fmla="*/ 7911 w 10000"/>
              <a:gd name="connsiteY22-8362" fmla="*/ 7221 h 10000"/>
              <a:gd name="connsiteX23-8363" fmla="*/ 8072 w 10000"/>
              <a:gd name="connsiteY23-8364" fmla="*/ 6987 h 10000"/>
              <a:gd name="connsiteX24-8365" fmla="*/ 8236 w 10000"/>
              <a:gd name="connsiteY24-8366" fmla="*/ 6751 h 10000"/>
              <a:gd name="connsiteX25-8367" fmla="*/ 8377 w 10000"/>
              <a:gd name="connsiteY25-8368" fmla="*/ 5815 h 10000"/>
              <a:gd name="connsiteX26-8369" fmla="*/ 8539 w 10000"/>
              <a:gd name="connsiteY26-8370" fmla="*/ 4880 h 10000"/>
              <a:gd name="connsiteX27-8371" fmla="*/ 8701 w 10000"/>
              <a:gd name="connsiteY27-8372" fmla="*/ 4413 h 10000"/>
              <a:gd name="connsiteX28-8373" fmla="*/ 8701 w 10000"/>
              <a:gd name="connsiteY28-8374" fmla="*/ 3948 h 10000"/>
              <a:gd name="connsiteX29-8375" fmla="*/ 8701 w 10000"/>
              <a:gd name="connsiteY29-8376" fmla="*/ 3477 h 10000"/>
              <a:gd name="connsiteX30-8377" fmla="*/ 8701 w 10000"/>
              <a:gd name="connsiteY30-8378" fmla="*/ 3237 h 10000"/>
              <a:gd name="connsiteX31-8379" fmla="*/ 8863 w 10000"/>
              <a:gd name="connsiteY31-8380" fmla="*/ 3008 h 10000"/>
              <a:gd name="connsiteX32-8381" fmla="*/ 8863 w 10000"/>
              <a:gd name="connsiteY32-8382" fmla="*/ 2774 h 10000"/>
              <a:gd name="connsiteX33-8383" fmla="*/ 8863 w 10000"/>
              <a:gd name="connsiteY33-8384" fmla="*/ 2774 h 10000"/>
              <a:gd name="connsiteX34-8385" fmla="*/ 9026 w 10000"/>
              <a:gd name="connsiteY34-8386" fmla="*/ 2774 h 10000"/>
              <a:gd name="connsiteX35-8387" fmla="*/ 9188 w 10000"/>
              <a:gd name="connsiteY35-8388" fmla="*/ 2774 h 10000"/>
              <a:gd name="connsiteX36-8389" fmla="*/ 9188 w 10000"/>
              <a:gd name="connsiteY36-8390" fmla="*/ 3008 h 10000"/>
              <a:gd name="connsiteX37-8391" fmla="*/ 9351 w 10000"/>
              <a:gd name="connsiteY37-8392" fmla="*/ 3237 h 10000"/>
              <a:gd name="connsiteX38-8393" fmla="*/ 9351 w 10000"/>
              <a:gd name="connsiteY38-8394" fmla="*/ 3714 h 10000"/>
              <a:gd name="connsiteX39-8395" fmla="*/ 9351 w 10000"/>
              <a:gd name="connsiteY39-8396" fmla="*/ 3948 h 10000"/>
              <a:gd name="connsiteX40-8397" fmla="*/ 9351 w 10000"/>
              <a:gd name="connsiteY40-8398" fmla="*/ 4413 h 10000"/>
              <a:gd name="connsiteX41-8399" fmla="*/ 9513 w 10000"/>
              <a:gd name="connsiteY41-8400" fmla="*/ 5348 h 10000"/>
              <a:gd name="connsiteX42-8401" fmla="*/ 9513 w 10000"/>
              <a:gd name="connsiteY42-8402" fmla="*/ 6049 h 10000"/>
              <a:gd name="connsiteX43-8403" fmla="*/ 9675 w 10000"/>
              <a:gd name="connsiteY43-8404" fmla="*/ 6751 h 10000"/>
              <a:gd name="connsiteX44-8405" fmla="*/ 9837 w 10000"/>
              <a:gd name="connsiteY44-8406" fmla="*/ 7221 h 10000"/>
              <a:gd name="connsiteX45-8407" fmla="*/ 10000 w 10000"/>
              <a:gd name="connsiteY45-8408" fmla="*/ 7659 h 10000"/>
              <a:gd name="connsiteX46-8409" fmla="*/ 10000 w 10000"/>
              <a:gd name="connsiteY46-8410" fmla="*/ 8125 h 10000"/>
              <a:gd name="connsiteX47-8411" fmla="*/ 9837 w 10000"/>
              <a:gd name="connsiteY47-8412" fmla="*/ 8600 h 10000"/>
              <a:gd name="connsiteX48-8413" fmla="*/ 9513 w 10000"/>
              <a:gd name="connsiteY48-8414" fmla="*/ 8830 h 10000"/>
              <a:gd name="connsiteX49-8415" fmla="*/ 9188 w 10000"/>
              <a:gd name="connsiteY49-8416" fmla="*/ 9062 h 10000"/>
              <a:gd name="connsiteX50-8417" fmla="*/ 8701 w 10000"/>
              <a:gd name="connsiteY50-8418" fmla="*/ 9300 h 10000"/>
              <a:gd name="connsiteX51-8419" fmla="*/ 8236 w 10000"/>
              <a:gd name="connsiteY51-8420" fmla="*/ 9535 h 10000"/>
              <a:gd name="connsiteX52-8421" fmla="*/ 7749 w 10000"/>
              <a:gd name="connsiteY52-8422" fmla="*/ 9767 h 10000"/>
              <a:gd name="connsiteX53-8423" fmla="*/ 7098 w 10000"/>
              <a:gd name="connsiteY53-8424" fmla="*/ 9767 h 10000"/>
              <a:gd name="connsiteX54-8425" fmla="*/ 6287 w 10000"/>
              <a:gd name="connsiteY54-8426" fmla="*/ 10000 h 10000"/>
              <a:gd name="connsiteX55-8427" fmla="*/ 5475 w 10000"/>
              <a:gd name="connsiteY55-8428" fmla="*/ 10000 h 10000"/>
              <a:gd name="connsiteX56-8429" fmla="*/ 4502 w 10000"/>
              <a:gd name="connsiteY56-8430" fmla="*/ 10000 h 10000"/>
              <a:gd name="connsiteX57-8431" fmla="*/ 3711 w 10000"/>
              <a:gd name="connsiteY57-8432" fmla="*/ 10000 h 10000"/>
              <a:gd name="connsiteX58-8433" fmla="*/ 2899 w 10000"/>
              <a:gd name="connsiteY58-8434" fmla="*/ 9767 h 10000"/>
              <a:gd name="connsiteX59-8435" fmla="*/ 2250 w 10000"/>
              <a:gd name="connsiteY59-8436" fmla="*/ 9767 h 10000"/>
              <a:gd name="connsiteX60-8437" fmla="*/ 1764 w 10000"/>
              <a:gd name="connsiteY60-8438" fmla="*/ 9535 h 10000"/>
              <a:gd name="connsiteX61-8439" fmla="*/ 1278 w 10000"/>
              <a:gd name="connsiteY61-8440" fmla="*/ 9062 h 10000"/>
              <a:gd name="connsiteX62-8441" fmla="*/ 790 w 10000"/>
              <a:gd name="connsiteY62-8442" fmla="*/ 8830 h 10000"/>
              <a:gd name="connsiteX63-8443" fmla="*/ 486 w 10000"/>
              <a:gd name="connsiteY63-8444" fmla="*/ 8363 h 10000"/>
              <a:gd name="connsiteX64-8445" fmla="*/ 323 w 10000"/>
              <a:gd name="connsiteY64-8446" fmla="*/ 7659 h 10000"/>
              <a:gd name="connsiteX65-8447" fmla="*/ 161 w 10000"/>
              <a:gd name="connsiteY65-8448" fmla="*/ 6987 h 10000"/>
              <a:gd name="connsiteX66-8449" fmla="*/ 0 w 10000"/>
              <a:gd name="connsiteY66-8450" fmla="*/ 6049 h 10000"/>
              <a:gd name="connsiteX67-8451" fmla="*/ 0 w 10000"/>
              <a:gd name="connsiteY67-8452" fmla="*/ 5116 h 10000"/>
              <a:gd name="connsiteX68-8453" fmla="*/ 0 w 10000"/>
              <a:gd name="connsiteY68-8454" fmla="*/ 3948 h 10000"/>
              <a:gd name="connsiteX69-8455" fmla="*/ 0 w 10000"/>
              <a:gd name="connsiteY69-8456" fmla="*/ 2544 h 10000"/>
              <a:gd name="connsiteX70-8457" fmla="*/ 0 w 10000"/>
              <a:gd name="connsiteY70-8458" fmla="*/ 931 h 10000"/>
              <a:gd name="connsiteX71-8459" fmla="*/ 0 w 10000"/>
              <a:gd name="connsiteY71-8460" fmla="*/ 0 h 10000"/>
              <a:gd name="connsiteX0-8461" fmla="*/ 952 w 10000"/>
              <a:gd name="connsiteY0-8462" fmla="*/ 1632 h 10000"/>
              <a:gd name="connsiteX1-8463" fmla="*/ 952 w 10000"/>
              <a:gd name="connsiteY1-8464" fmla="*/ 2068 h 10000"/>
              <a:gd name="connsiteX2-8465" fmla="*/ 790 w 10000"/>
              <a:gd name="connsiteY2-8466" fmla="*/ 3237 h 10000"/>
              <a:gd name="connsiteX3-8467" fmla="*/ 790 w 10000"/>
              <a:gd name="connsiteY3-8468" fmla="*/ 4181 h 10000"/>
              <a:gd name="connsiteX4-8469" fmla="*/ 952 w 10000"/>
              <a:gd name="connsiteY4-8470" fmla="*/ 4880 h 10000"/>
              <a:gd name="connsiteX5-8471" fmla="*/ 952 w 10000"/>
              <a:gd name="connsiteY5-8472" fmla="*/ 5581 h 10000"/>
              <a:gd name="connsiteX6-8473" fmla="*/ 1115 w 10000"/>
              <a:gd name="connsiteY6-8474" fmla="*/ 6284 h 10000"/>
              <a:gd name="connsiteX7-8475" fmla="*/ 1278 w 10000"/>
              <a:gd name="connsiteY7-8476" fmla="*/ 6987 h 10000"/>
              <a:gd name="connsiteX8-8477" fmla="*/ 1440 w 10000"/>
              <a:gd name="connsiteY8-8478" fmla="*/ 7423 h 10000"/>
              <a:gd name="connsiteX9-8479" fmla="*/ 1764 w 10000"/>
              <a:gd name="connsiteY9-8480" fmla="*/ 7659 h 10000"/>
              <a:gd name="connsiteX10-8481" fmla="*/ 2088 w 10000"/>
              <a:gd name="connsiteY10-8482" fmla="*/ 7893 h 10000"/>
              <a:gd name="connsiteX11-8483" fmla="*/ 2575 w 10000"/>
              <a:gd name="connsiteY11-8484" fmla="*/ 8125 h 10000"/>
              <a:gd name="connsiteX12-8485" fmla="*/ 3224 w 10000"/>
              <a:gd name="connsiteY12-8486" fmla="*/ 8363 h 10000"/>
              <a:gd name="connsiteX13-8487" fmla="*/ 3873 w 10000"/>
              <a:gd name="connsiteY13-8488" fmla="*/ 8363 h 10000"/>
              <a:gd name="connsiteX14-8489" fmla="*/ 4502 w 10000"/>
              <a:gd name="connsiteY14-8490" fmla="*/ 8363 h 10000"/>
              <a:gd name="connsiteX15-8491" fmla="*/ 5151 w 10000"/>
              <a:gd name="connsiteY15-8492" fmla="*/ 8363 h 10000"/>
              <a:gd name="connsiteX16-8493" fmla="*/ 5639 w 10000"/>
              <a:gd name="connsiteY16-8494" fmla="*/ 8363 h 10000"/>
              <a:gd name="connsiteX17-8495" fmla="*/ 6125 w 10000"/>
              <a:gd name="connsiteY17-8496" fmla="*/ 8125 h 10000"/>
              <a:gd name="connsiteX18-8497" fmla="*/ 6938 w 10000"/>
              <a:gd name="connsiteY18-8498" fmla="*/ 7893 h 10000"/>
              <a:gd name="connsiteX19-8499" fmla="*/ 7586 w 10000"/>
              <a:gd name="connsiteY19-8500" fmla="*/ 7659 h 10000"/>
              <a:gd name="connsiteX20-8501" fmla="*/ 7749 w 10000"/>
              <a:gd name="connsiteY20-8502" fmla="*/ 7423 h 10000"/>
              <a:gd name="connsiteX21-8503" fmla="*/ 7911 w 10000"/>
              <a:gd name="connsiteY21-8504" fmla="*/ 7221 h 10000"/>
              <a:gd name="connsiteX22-8505" fmla="*/ 8072 w 10000"/>
              <a:gd name="connsiteY22-8506" fmla="*/ 6987 h 10000"/>
              <a:gd name="connsiteX23-8507" fmla="*/ 8236 w 10000"/>
              <a:gd name="connsiteY23-8508" fmla="*/ 6751 h 10000"/>
              <a:gd name="connsiteX24-8509" fmla="*/ 8377 w 10000"/>
              <a:gd name="connsiteY24-8510" fmla="*/ 5815 h 10000"/>
              <a:gd name="connsiteX25-8511" fmla="*/ 8539 w 10000"/>
              <a:gd name="connsiteY25-8512" fmla="*/ 4880 h 10000"/>
              <a:gd name="connsiteX26-8513" fmla="*/ 8701 w 10000"/>
              <a:gd name="connsiteY26-8514" fmla="*/ 4413 h 10000"/>
              <a:gd name="connsiteX27-8515" fmla="*/ 8701 w 10000"/>
              <a:gd name="connsiteY27-8516" fmla="*/ 3948 h 10000"/>
              <a:gd name="connsiteX28-8517" fmla="*/ 8701 w 10000"/>
              <a:gd name="connsiteY28-8518" fmla="*/ 3477 h 10000"/>
              <a:gd name="connsiteX29-8519" fmla="*/ 8701 w 10000"/>
              <a:gd name="connsiteY29-8520" fmla="*/ 3237 h 10000"/>
              <a:gd name="connsiteX30-8521" fmla="*/ 8863 w 10000"/>
              <a:gd name="connsiteY30-8522" fmla="*/ 3008 h 10000"/>
              <a:gd name="connsiteX31-8523" fmla="*/ 8863 w 10000"/>
              <a:gd name="connsiteY31-8524" fmla="*/ 2774 h 10000"/>
              <a:gd name="connsiteX32-8525" fmla="*/ 8863 w 10000"/>
              <a:gd name="connsiteY32-8526" fmla="*/ 2774 h 10000"/>
              <a:gd name="connsiteX33-8527" fmla="*/ 9026 w 10000"/>
              <a:gd name="connsiteY33-8528" fmla="*/ 2774 h 10000"/>
              <a:gd name="connsiteX34-8529" fmla="*/ 9188 w 10000"/>
              <a:gd name="connsiteY34-8530" fmla="*/ 2774 h 10000"/>
              <a:gd name="connsiteX35-8531" fmla="*/ 9188 w 10000"/>
              <a:gd name="connsiteY35-8532" fmla="*/ 3008 h 10000"/>
              <a:gd name="connsiteX36-8533" fmla="*/ 9351 w 10000"/>
              <a:gd name="connsiteY36-8534" fmla="*/ 3237 h 10000"/>
              <a:gd name="connsiteX37-8535" fmla="*/ 9351 w 10000"/>
              <a:gd name="connsiteY37-8536" fmla="*/ 3714 h 10000"/>
              <a:gd name="connsiteX38-8537" fmla="*/ 9351 w 10000"/>
              <a:gd name="connsiteY38-8538" fmla="*/ 3948 h 10000"/>
              <a:gd name="connsiteX39-8539" fmla="*/ 9351 w 10000"/>
              <a:gd name="connsiteY39-8540" fmla="*/ 4413 h 10000"/>
              <a:gd name="connsiteX40-8541" fmla="*/ 9513 w 10000"/>
              <a:gd name="connsiteY40-8542" fmla="*/ 5348 h 10000"/>
              <a:gd name="connsiteX41-8543" fmla="*/ 9513 w 10000"/>
              <a:gd name="connsiteY41-8544" fmla="*/ 6049 h 10000"/>
              <a:gd name="connsiteX42-8545" fmla="*/ 9675 w 10000"/>
              <a:gd name="connsiteY42-8546" fmla="*/ 6751 h 10000"/>
              <a:gd name="connsiteX43-8547" fmla="*/ 9837 w 10000"/>
              <a:gd name="connsiteY43-8548" fmla="*/ 7221 h 10000"/>
              <a:gd name="connsiteX44-8549" fmla="*/ 10000 w 10000"/>
              <a:gd name="connsiteY44-8550" fmla="*/ 7659 h 10000"/>
              <a:gd name="connsiteX45-8551" fmla="*/ 10000 w 10000"/>
              <a:gd name="connsiteY45-8552" fmla="*/ 8125 h 10000"/>
              <a:gd name="connsiteX46-8553" fmla="*/ 9837 w 10000"/>
              <a:gd name="connsiteY46-8554" fmla="*/ 8600 h 10000"/>
              <a:gd name="connsiteX47-8555" fmla="*/ 9513 w 10000"/>
              <a:gd name="connsiteY47-8556" fmla="*/ 8830 h 10000"/>
              <a:gd name="connsiteX48-8557" fmla="*/ 9188 w 10000"/>
              <a:gd name="connsiteY48-8558" fmla="*/ 9062 h 10000"/>
              <a:gd name="connsiteX49-8559" fmla="*/ 8701 w 10000"/>
              <a:gd name="connsiteY49-8560" fmla="*/ 9300 h 10000"/>
              <a:gd name="connsiteX50-8561" fmla="*/ 8236 w 10000"/>
              <a:gd name="connsiteY50-8562" fmla="*/ 9535 h 10000"/>
              <a:gd name="connsiteX51-8563" fmla="*/ 7749 w 10000"/>
              <a:gd name="connsiteY51-8564" fmla="*/ 9767 h 10000"/>
              <a:gd name="connsiteX52-8565" fmla="*/ 7098 w 10000"/>
              <a:gd name="connsiteY52-8566" fmla="*/ 9767 h 10000"/>
              <a:gd name="connsiteX53-8567" fmla="*/ 6287 w 10000"/>
              <a:gd name="connsiteY53-8568" fmla="*/ 10000 h 10000"/>
              <a:gd name="connsiteX54-8569" fmla="*/ 5475 w 10000"/>
              <a:gd name="connsiteY54-8570" fmla="*/ 10000 h 10000"/>
              <a:gd name="connsiteX55-8571" fmla="*/ 4502 w 10000"/>
              <a:gd name="connsiteY55-8572" fmla="*/ 10000 h 10000"/>
              <a:gd name="connsiteX56-8573" fmla="*/ 3711 w 10000"/>
              <a:gd name="connsiteY56-8574" fmla="*/ 10000 h 10000"/>
              <a:gd name="connsiteX57-8575" fmla="*/ 2899 w 10000"/>
              <a:gd name="connsiteY57-8576" fmla="*/ 9767 h 10000"/>
              <a:gd name="connsiteX58-8577" fmla="*/ 2250 w 10000"/>
              <a:gd name="connsiteY58-8578" fmla="*/ 9767 h 10000"/>
              <a:gd name="connsiteX59-8579" fmla="*/ 1764 w 10000"/>
              <a:gd name="connsiteY59-8580" fmla="*/ 9535 h 10000"/>
              <a:gd name="connsiteX60-8581" fmla="*/ 1278 w 10000"/>
              <a:gd name="connsiteY60-8582" fmla="*/ 9062 h 10000"/>
              <a:gd name="connsiteX61-8583" fmla="*/ 790 w 10000"/>
              <a:gd name="connsiteY61-8584" fmla="*/ 8830 h 10000"/>
              <a:gd name="connsiteX62-8585" fmla="*/ 486 w 10000"/>
              <a:gd name="connsiteY62-8586" fmla="*/ 8363 h 10000"/>
              <a:gd name="connsiteX63-8587" fmla="*/ 323 w 10000"/>
              <a:gd name="connsiteY63-8588" fmla="*/ 7659 h 10000"/>
              <a:gd name="connsiteX64-8589" fmla="*/ 161 w 10000"/>
              <a:gd name="connsiteY64-8590" fmla="*/ 6987 h 10000"/>
              <a:gd name="connsiteX65-8591" fmla="*/ 0 w 10000"/>
              <a:gd name="connsiteY65-8592" fmla="*/ 6049 h 10000"/>
              <a:gd name="connsiteX66-8593" fmla="*/ 0 w 10000"/>
              <a:gd name="connsiteY66-8594" fmla="*/ 5116 h 10000"/>
              <a:gd name="connsiteX67-8595" fmla="*/ 0 w 10000"/>
              <a:gd name="connsiteY67-8596" fmla="*/ 3948 h 10000"/>
              <a:gd name="connsiteX68-8597" fmla="*/ 0 w 10000"/>
              <a:gd name="connsiteY68-8598" fmla="*/ 2544 h 10000"/>
              <a:gd name="connsiteX69-8599" fmla="*/ 0 w 10000"/>
              <a:gd name="connsiteY69-8600" fmla="*/ 931 h 10000"/>
              <a:gd name="connsiteX70-8601" fmla="*/ 0 w 10000"/>
              <a:gd name="connsiteY70-8602" fmla="*/ 0 h 10000"/>
              <a:gd name="connsiteX0-8603" fmla="*/ 952 w 10000"/>
              <a:gd name="connsiteY0-8604" fmla="*/ 701 h 9069"/>
              <a:gd name="connsiteX1-8605" fmla="*/ 952 w 10000"/>
              <a:gd name="connsiteY1-8606" fmla="*/ 1137 h 9069"/>
              <a:gd name="connsiteX2-8607" fmla="*/ 790 w 10000"/>
              <a:gd name="connsiteY2-8608" fmla="*/ 2306 h 9069"/>
              <a:gd name="connsiteX3-8609" fmla="*/ 790 w 10000"/>
              <a:gd name="connsiteY3-8610" fmla="*/ 3250 h 9069"/>
              <a:gd name="connsiteX4-8611" fmla="*/ 952 w 10000"/>
              <a:gd name="connsiteY4-8612" fmla="*/ 3949 h 9069"/>
              <a:gd name="connsiteX5-8613" fmla="*/ 952 w 10000"/>
              <a:gd name="connsiteY5-8614" fmla="*/ 4650 h 9069"/>
              <a:gd name="connsiteX6-8615" fmla="*/ 1115 w 10000"/>
              <a:gd name="connsiteY6-8616" fmla="*/ 5353 h 9069"/>
              <a:gd name="connsiteX7-8617" fmla="*/ 1278 w 10000"/>
              <a:gd name="connsiteY7-8618" fmla="*/ 6056 h 9069"/>
              <a:gd name="connsiteX8-8619" fmla="*/ 1440 w 10000"/>
              <a:gd name="connsiteY8-8620" fmla="*/ 6492 h 9069"/>
              <a:gd name="connsiteX9-8621" fmla="*/ 1764 w 10000"/>
              <a:gd name="connsiteY9-8622" fmla="*/ 6728 h 9069"/>
              <a:gd name="connsiteX10-8623" fmla="*/ 2088 w 10000"/>
              <a:gd name="connsiteY10-8624" fmla="*/ 6962 h 9069"/>
              <a:gd name="connsiteX11-8625" fmla="*/ 2575 w 10000"/>
              <a:gd name="connsiteY11-8626" fmla="*/ 7194 h 9069"/>
              <a:gd name="connsiteX12-8627" fmla="*/ 3224 w 10000"/>
              <a:gd name="connsiteY12-8628" fmla="*/ 7432 h 9069"/>
              <a:gd name="connsiteX13-8629" fmla="*/ 3873 w 10000"/>
              <a:gd name="connsiteY13-8630" fmla="*/ 7432 h 9069"/>
              <a:gd name="connsiteX14-8631" fmla="*/ 4502 w 10000"/>
              <a:gd name="connsiteY14-8632" fmla="*/ 7432 h 9069"/>
              <a:gd name="connsiteX15-8633" fmla="*/ 5151 w 10000"/>
              <a:gd name="connsiteY15-8634" fmla="*/ 7432 h 9069"/>
              <a:gd name="connsiteX16-8635" fmla="*/ 5639 w 10000"/>
              <a:gd name="connsiteY16-8636" fmla="*/ 7432 h 9069"/>
              <a:gd name="connsiteX17-8637" fmla="*/ 6125 w 10000"/>
              <a:gd name="connsiteY17-8638" fmla="*/ 7194 h 9069"/>
              <a:gd name="connsiteX18-8639" fmla="*/ 6938 w 10000"/>
              <a:gd name="connsiteY18-8640" fmla="*/ 6962 h 9069"/>
              <a:gd name="connsiteX19-8641" fmla="*/ 7586 w 10000"/>
              <a:gd name="connsiteY19-8642" fmla="*/ 6728 h 9069"/>
              <a:gd name="connsiteX20-8643" fmla="*/ 7749 w 10000"/>
              <a:gd name="connsiteY20-8644" fmla="*/ 6492 h 9069"/>
              <a:gd name="connsiteX21-8645" fmla="*/ 7911 w 10000"/>
              <a:gd name="connsiteY21-8646" fmla="*/ 6290 h 9069"/>
              <a:gd name="connsiteX22-8647" fmla="*/ 8072 w 10000"/>
              <a:gd name="connsiteY22-8648" fmla="*/ 6056 h 9069"/>
              <a:gd name="connsiteX23-8649" fmla="*/ 8236 w 10000"/>
              <a:gd name="connsiteY23-8650" fmla="*/ 5820 h 9069"/>
              <a:gd name="connsiteX24-8651" fmla="*/ 8377 w 10000"/>
              <a:gd name="connsiteY24-8652" fmla="*/ 4884 h 9069"/>
              <a:gd name="connsiteX25-8653" fmla="*/ 8539 w 10000"/>
              <a:gd name="connsiteY25-8654" fmla="*/ 3949 h 9069"/>
              <a:gd name="connsiteX26-8655" fmla="*/ 8701 w 10000"/>
              <a:gd name="connsiteY26-8656" fmla="*/ 3482 h 9069"/>
              <a:gd name="connsiteX27-8657" fmla="*/ 8701 w 10000"/>
              <a:gd name="connsiteY27-8658" fmla="*/ 3017 h 9069"/>
              <a:gd name="connsiteX28-8659" fmla="*/ 8701 w 10000"/>
              <a:gd name="connsiteY28-8660" fmla="*/ 2546 h 9069"/>
              <a:gd name="connsiteX29-8661" fmla="*/ 8701 w 10000"/>
              <a:gd name="connsiteY29-8662" fmla="*/ 2306 h 9069"/>
              <a:gd name="connsiteX30-8663" fmla="*/ 8863 w 10000"/>
              <a:gd name="connsiteY30-8664" fmla="*/ 2077 h 9069"/>
              <a:gd name="connsiteX31-8665" fmla="*/ 8863 w 10000"/>
              <a:gd name="connsiteY31-8666" fmla="*/ 1843 h 9069"/>
              <a:gd name="connsiteX32-8667" fmla="*/ 8863 w 10000"/>
              <a:gd name="connsiteY32-8668" fmla="*/ 1843 h 9069"/>
              <a:gd name="connsiteX33-8669" fmla="*/ 9026 w 10000"/>
              <a:gd name="connsiteY33-8670" fmla="*/ 1843 h 9069"/>
              <a:gd name="connsiteX34-8671" fmla="*/ 9188 w 10000"/>
              <a:gd name="connsiteY34-8672" fmla="*/ 1843 h 9069"/>
              <a:gd name="connsiteX35-8673" fmla="*/ 9188 w 10000"/>
              <a:gd name="connsiteY35-8674" fmla="*/ 2077 h 9069"/>
              <a:gd name="connsiteX36-8675" fmla="*/ 9351 w 10000"/>
              <a:gd name="connsiteY36-8676" fmla="*/ 2306 h 9069"/>
              <a:gd name="connsiteX37-8677" fmla="*/ 9351 w 10000"/>
              <a:gd name="connsiteY37-8678" fmla="*/ 2783 h 9069"/>
              <a:gd name="connsiteX38-8679" fmla="*/ 9351 w 10000"/>
              <a:gd name="connsiteY38-8680" fmla="*/ 3017 h 9069"/>
              <a:gd name="connsiteX39-8681" fmla="*/ 9351 w 10000"/>
              <a:gd name="connsiteY39-8682" fmla="*/ 3482 h 9069"/>
              <a:gd name="connsiteX40-8683" fmla="*/ 9513 w 10000"/>
              <a:gd name="connsiteY40-8684" fmla="*/ 4417 h 9069"/>
              <a:gd name="connsiteX41-8685" fmla="*/ 9513 w 10000"/>
              <a:gd name="connsiteY41-8686" fmla="*/ 5118 h 9069"/>
              <a:gd name="connsiteX42-8687" fmla="*/ 9675 w 10000"/>
              <a:gd name="connsiteY42-8688" fmla="*/ 5820 h 9069"/>
              <a:gd name="connsiteX43-8689" fmla="*/ 9837 w 10000"/>
              <a:gd name="connsiteY43-8690" fmla="*/ 6290 h 9069"/>
              <a:gd name="connsiteX44-8691" fmla="*/ 10000 w 10000"/>
              <a:gd name="connsiteY44-8692" fmla="*/ 6728 h 9069"/>
              <a:gd name="connsiteX45-8693" fmla="*/ 10000 w 10000"/>
              <a:gd name="connsiteY45-8694" fmla="*/ 7194 h 9069"/>
              <a:gd name="connsiteX46-8695" fmla="*/ 9837 w 10000"/>
              <a:gd name="connsiteY46-8696" fmla="*/ 7669 h 9069"/>
              <a:gd name="connsiteX47-8697" fmla="*/ 9513 w 10000"/>
              <a:gd name="connsiteY47-8698" fmla="*/ 7899 h 9069"/>
              <a:gd name="connsiteX48-8699" fmla="*/ 9188 w 10000"/>
              <a:gd name="connsiteY48-8700" fmla="*/ 8131 h 9069"/>
              <a:gd name="connsiteX49-8701" fmla="*/ 8701 w 10000"/>
              <a:gd name="connsiteY49-8702" fmla="*/ 8369 h 9069"/>
              <a:gd name="connsiteX50-8703" fmla="*/ 8236 w 10000"/>
              <a:gd name="connsiteY50-8704" fmla="*/ 8604 h 9069"/>
              <a:gd name="connsiteX51-8705" fmla="*/ 7749 w 10000"/>
              <a:gd name="connsiteY51-8706" fmla="*/ 8836 h 9069"/>
              <a:gd name="connsiteX52-8707" fmla="*/ 7098 w 10000"/>
              <a:gd name="connsiteY52-8708" fmla="*/ 8836 h 9069"/>
              <a:gd name="connsiteX53-8709" fmla="*/ 6287 w 10000"/>
              <a:gd name="connsiteY53-8710" fmla="*/ 9069 h 9069"/>
              <a:gd name="connsiteX54-8711" fmla="*/ 5475 w 10000"/>
              <a:gd name="connsiteY54-8712" fmla="*/ 9069 h 9069"/>
              <a:gd name="connsiteX55-8713" fmla="*/ 4502 w 10000"/>
              <a:gd name="connsiteY55-8714" fmla="*/ 9069 h 9069"/>
              <a:gd name="connsiteX56-8715" fmla="*/ 3711 w 10000"/>
              <a:gd name="connsiteY56-8716" fmla="*/ 9069 h 9069"/>
              <a:gd name="connsiteX57-8717" fmla="*/ 2899 w 10000"/>
              <a:gd name="connsiteY57-8718" fmla="*/ 8836 h 9069"/>
              <a:gd name="connsiteX58-8719" fmla="*/ 2250 w 10000"/>
              <a:gd name="connsiteY58-8720" fmla="*/ 8836 h 9069"/>
              <a:gd name="connsiteX59-8721" fmla="*/ 1764 w 10000"/>
              <a:gd name="connsiteY59-8722" fmla="*/ 8604 h 9069"/>
              <a:gd name="connsiteX60-8723" fmla="*/ 1278 w 10000"/>
              <a:gd name="connsiteY60-8724" fmla="*/ 8131 h 9069"/>
              <a:gd name="connsiteX61-8725" fmla="*/ 790 w 10000"/>
              <a:gd name="connsiteY61-8726" fmla="*/ 7899 h 9069"/>
              <a:gd name="connsiteX62-8727" fmla="*/ 486 w 10000"/>
              <a:gd name="connsiteY62-8728" fmla="*/ 7432 h 9069"/>
              <a:gd name="connsiteX63-8729" fmla="*/ 323 w 10000"/>
              <a:gd name="connsiteY63-8730" fmla="*/ 6728 h 9069"/>
              <a:gd name="connsiteX64-8731" fmla="*/ 161 w 10000"/>
              <a:gd name="connsiteY64-8732" fmla="*/ 6056 h 9069"/>
              <a:gd name="connsiteX65-8733" fmla="*/ 0 w 10000"/>
              <a:gd name="connsiteY65-8734" fmla="*/ 5118 h 9069"/>
              <a:gd name="connsiteX66-8735" fmla="*/ 0 w 10000"/>
              <a:gd name="connsiteY66-8736" fmla="*/ 4185 h 9069"/>
              <a:gd name="connsiteX67-8737" fmla="*/ 0 w 10000"/>
              <a:gd name="connsiteY67-8738" fmla="*/ 3017 h 9069"/>
              <a:gd name="connsiteX68-8739" fmla="*/ 0 w 10000"/>
              <a:gd name="connsiteY68-8740" fmla="*/ 1613 h 9069"/>
              <a:gd name="connsiteX69-8741" fmla="*/ 0 w 10000"/>
              <a:gd name="connsiteY69-8742" fmla="*/ 0 h 9069"/>
              <a:gd name="connsiteX0-8743" fmla="*/ 952 w 10000"/>
              <a:gd name="connsiteY0-8744" fmla="*/ 0 h 9227"/>
              <a:gd name="connsiteX1-8745" fmla="*/ 952 w 10000"/>
              <a:gd name="connsiteY1-8746" fmla="*/ 481 h 9227"/>
              <a:gd name="connsiteX2-8747" fmla="*/ 790 w 10000"/>
              <a:gd name="connsiteY2-8748" fmla="*/ 1770 h 9227"/>
              <a:gd name="connsiteX3-8749" fmla="*/ 790 w 10000"/>
              <a:gd name="connsiteY3-8750" fmla="*/ 2811 h 9227"/>
              <a:gd name="connsiteX4-8751" fmla="*/ 952 w 10000"/>
              <a:gd name="connsiteY4-8752" fmla="*/ 3581 h 9227"/>
              <a:gd name="connsiteX5-8753" fmla="*/ 952 w 10000"/>
              <a:gd name="connsiteY5-8754" fmla="*/ 4354 h 9227"/>
              <a:gd name="connsiteX6-8755" fmla="*/ 1115 w 10000"/>
              <a:gd name="connsiteY6-8756" fmla="*/ 5130 h 9227"/>
              <a:gd name="connsiteX7-8757" fmla="*/ 1278 w 10000"/>
              <a:gd name="connsiteY7-8758" fmla="*/ 5905 h 9227"/>
              <a:gd name="connsiteX8-8759" fmla="*/ 1440 w 10000"/>
              <a:gd name="connsiteY8-8760" fmla="*/ 6385 h 9227"/>
              <a:gd name="connsiteX9-8761" fmla="*/ 1764 w 10000"/>
              <a:gd name="connsiteY9-8762" fmla="*/ 6646 h 9227"/>
              <a:gd name="connsiteX10-8763" fmla="*/ 2088 w 10000"/>
              <a:gd name="connsiteY10-8764" fmla="*/ 6904 h 9227"/>
              <a:gd name="connsiteX11-8765" fmla="*/ 2575 w 10000"/>
              <a:gd name="connsiteY11-8766" fmla="*/ 7160 h 9227"/>
              <a:gd name="connsiteX12-8767" fmla="*/ 3224 w 10000"/>
              <a:gd name="connsiteY12-8768" fmla="*/ 7422 h 9227"/>
              <a:gd name="connsiteX13-8769" fmla="*/ 3873 w 10000"/>
              <a:gd name="connsiteY13-8770" fmla="*/ 7422 h 9227"/>
              <a:gd name="connsiteX14-8771" fmla="*/ 4502 w 10000"/>
              <a:gd name="connsiteY14-8772" fmla="*/ 7422 h 9227"/>
              <a:gd name="connsiteX15-8773" fmla="*/ 5151 w 10000"/>
              <a:gd name="connsiteY15-8774" fmla="*/ 7422 h 9227"/>
              <a:gd name="connsiteX16-8775" fmla="*/ 5639 w 10000"/>
              <a:gd name="connsiteY16-8776" fmla="*/ 7422 h 9227"/>
              <a:gd name="connsiteX17-8777" fmla="*/ 6125 w 10000"/>
              <a:gd name="connsiteY17-8778" fmla="*/ 7160 h 9227"/>
              <a:gd name="connsiteX18-8779" fmla="*/ 6938 w 10000"/>
              <a:gd name="connsiteY18-8780" fmla="*/ 6904 h 9227"/>
              <a:gd name="connsiteX19-8781" fmla="*/ 7586 w 10000"/>
              <a:gd name="connsiteY19-8782" fmla="*/ 6646 h 9227"/>
              <a:gd name="connsiteX20-8783" fmla="*/ 7749 w 10000"/>
              <a:gd name="connsiteY20-8784" fmla="*/ 6385 h 9227"/>
              <a:gd name="connsiteX21-8785" fmla="*/ 7911 w 10000"/>
              <a:gd name="connsiteY21-8786" fmla="*/ 6163 h 9227"/>
              <a:gd name="connsiteX22-8787" fmla="*/ 8072 w 10000"/>
              <a:gd name="connsiteY22-8788" fmla="*/ 5905 h 9227"/>
              <a:gd name="connsiteX23-8789" fmla="*/ 8236 w 10000"/>
              <a:gd name="connsiteY23-8790" fmla="*/ 5644 h 9227"/>
              <a:gd name="connsiteX24-8791" fmla="*/ 8377 w 10000"/>
              <a:gd name="connsiteY24-8792" fmla="*/ 4612 h 9227"/>
              <a:gd name="connsiteX25-8793" fmla="*/ 8539 w 10000"/>
              <a:gd name="connsiteY25-8794" fmla="*/ 3581 h 9227"/>
              <a:gd name="connsiteX26-8795" fmla="*/ 8701 w 10000"/>
              <a:gd name="connsiteY26-8796" fmla="*/ 3066 h 9227"/>
              <a:gd name="connsiteX27-8797" fmla="*/ 8701 w 10000"/>
              <a:gd name="connsiteY27-8798" fmla="*/ 2554 h 9227"/>
              <a:gd name="connsiteX28-8799" fmla="*/ 8701 w 10000"/>
              <a:gd name="connsiteY28-8800" fmla="*/ 2034 h 9227"/>
              <a:gd name="connsiteX29-8801" fmla="*/ 8701 w 10000"/>
              <a:gd name="connsiteY29-8802" fmla="*/ 1770 h 9227"/>
              <a:gd name="connsiteX30-8803" fmla="*/ 8863 w 10000"/>
              <a:gd name="connsiteY30-8804" fmla="*/ 1517 h 9227"/>
              <a:gd name="connsiteX31-8805" fmla="*/ 8863 w 10000"/>
              <a:gd name="connsiteY31-8806" fmla="*/ 1259 h 9227"/>
              <a:gd name="connsiteX32-8807" fmla="*/ 8863 w 10000"/>
              <a:gd name="connsiteY32-8808" fmla="*/ 1259 h 9227"/>
              <a:gd name="connsiteX33-8809" fmla="*/ 9026 w 10000"/>
              <a:gd name="connsiteY33-8810" fmla="*/ 1259 h 9227"/>
              <a:gd name="connsiteX34-8811" fmla="*/ 9188 w 10000"/>
              <a:gd name="connsiteY34-8812" fmla="*/ 1259 h 9227"/>
              <a:gd name="connsiteX35-8813" fmla="*/ 9188 w 10000"/>
              <a:gd name="connsiteY35-8814" fmla="*/ 1517 h 9227"/>
              <a:gd name="connsiteX36-8815" fmla="*/ 9351 w 10000"/>
              <a:gd name="connsiteY36-8816" fmla="*/ 1770 h 9227"/>
              <a:gd name="connsiteX37-8817" fmla="*/ 9351 w 10000"/>
              <a:gd name="connsiteY37-8818" fmla="*/ 2296 h 9227"/>
              <a:gd name="connsiteX38-8819" fmla="*/ 9351 w 10000"/>
              <a:gd name="connsiteY38-8820" fmla="*/ 2554 h 9227"/>
              <a:gd name="connsiteX39-8821" fmla="*/ 9351 w 10000"/>
              <a:gd name="connsiteY39-8822" fmla="*/ 3066 h 9227"/>
              <a:gd name="connsiteX40-8823" fmla="*/ 9513 w 10000"/>
              <a:gd name="connsiteY40-8824" fmla="*/ 4097 h 9227"/>
              <a:gd name="connsiteX41-8825" fmla="*/ 9513 w 10000"/>
              <a:gd name="connsiteY41-8826" fmla="*/ 4870 h 9227"/>
              <a:gd name="connsiteX42-8827" fmla="*/ 9675 w 10000"/>
              <a:gd name="connsiteY42-8828" fmla="*/ 5644 h 9227"/>
              <a:gd name="connsiteX43-8829" fmla="*/ 9837 w 10000"/>
              <a:gd name="connsiteY43-8830" fmla="*/ 6163 h 9227"/>
              <a:gd name="connsiteX44-8831" fmla="*/ 10000 w 10000"/>
              <a:gd name="connsiteY44-8832" fmla="*/ 6646 h 9227"/>
              <a:gd name="connsiteX45-8833" fmla="*/ 10000 w 10000"/>
              <a:gd name="connsiteY45-8834" fmla="*/ 7160 h 9227"/>
              <a:gd name="connsiteX46-8835" fmla="*/ 9837 w 10000"/>
              <a:gd name="connsiteY46-8836" fmla="*/ 7683 h 9227"/>
              <a:gd name="connsiteX47-8837" fmla="*/ 9513 w 10000"/>
              <a:gd name="connsiteY47-8838" fmla="*/ 7937 h 9227"/>
              <a:gd name="connsiteX48-8839" fmla="*/ 9188 w 10000"/>
              <a:gd name="connsiteY48-8840" fmla="*/ 8193 h 9227"/>
              <a:gd name="connsiteX49-8841" fmla="*/ 8701 w 10000"/>
              <a:gd name="connsiteY49-8842" fmla="*/ 8455 h 9227"/>
              <a:gd name="connsiteX50-8843" fmla="*/ 8236 w 10000"/>
              <a:gd name="connsiteY50-8844" fmla="*/ 8714 h 9227"/>
              <a:gd name="connsiteX51-8845" fmla="*/ 7749 w 10000"/>
              <a:gd name="connsiteY51-8846" fmla="*/ 8970 h 9227"/>
              <a:gd name="connsiteX52-8847" fmla="*/ 7098 w 10000"/>
              <a:gd name="connsiteY52-8848" fmla="*/ 8970 h 9227"/>
              <a:gd name="connsiteX53-8849" fmla="*/ 6287 w 10000"/>
              <a:gd name="connsiteY53-8850" fmla="*/ 9227 h 9227"/>
              <a:gd name="connsiteX54-8851" fmla="*/ 5475 w 10000"/>
              <a:gd name="connsiteY54-8852" fmla="*/ 9227 h 9227"/>
              <a:gd name="connsiteX55-8853" fmla="*/ 4502 w 10000"/>
              <a:gd name="connsiteY55-8854" fmla="*/ 9227 h 9227"/>
              <a:gd name="connsiteX56-8855" fmla="*/ 3711 w 10000"/>
              <a:gd name="connsiteY56-8856" fmla="*/ 9227 h 9227"/>
              <a:gd name="connsiteX57-8857" fmla="*/ 2899 w 10000"/>
              <a:gd name="connsiteY57-8858" fmla="*/ 8970 h 9227"/>
              <a:gd name="connsiteX58-8859" fmla="*/ 2250 w 10000"/>
              <a:gd name="connsiteY58-8860" fmla="*/ 8970 h 9227"/>
              <a:gd name="connsiteX59-8861" fmla="*/ 1764 w 10000"/>
              <a:gd name="connsiteY59-8862" fmla="*/ 8714 h 9227"/>
              <a:gd name="connsiteX60-8863" fmla="*/ 1278 w 10000"/>
              <a:gd name="connsiteY60-8864" fmla="*/ 8193 h 9227"/>
              <a:gd name="connsiteX61-8865" fmla="*/ 790 w 10000"/>
              <a:gd name="connsiteY61-8866" fmla="*/ 7937 h 9227"/>
              <a:gd name="connsiteX62-8867" fmla="*/ 486 w 10000"/>
              <a:gd name="connsiteY62-8868" fmla="*/ 7422 h 9227"/>
              <a:gd name="connsiteX63-8869" fmla="*/ 323 w 10000"/>
              <a:gd name="connsiteY63-8870" fmla="*/ 6646 h 9227"/>
              <a:gd name="connsiteX64-8871" fmla="*/ 161 w 10000"/>
              <a:gd name="connsiteY64-8872" fmla="*/ 5905 h 9227"/>
              <a:gd name="connsiteX65-8873" fmla="*/ 0 w 10000"/>
              <a:gd name="connsiteY65-8874" fmla="*/ 4870 h 9227"/>
              <a:gd name="connsiteX66-8875" fmla="*/ 0 w 10000"/>
              <a:gd name="connsiteY66-8876" fmla="*/ 3842 h 9227"/>
              <a:gd name="connsiteX67-8877" fmla="*/ 0 w 10000"/>
              <a:gd name="connsiteY67-8878" fmla="*/ 2554 h 9227"/>
              <a:gd name="connsiteX68-8879" fmla="*/ 0 w 10000"/>
              <a:gd name="connsiteY68-8880" fmla="*/ 1006 h 9227"/>
              <a:gd name="connsiteX0-8881" fmla="*/ 952 w 10000"/>
              <a:gd name="connsiteY0-8882" fmla="*/ 0 h 10000"/>
              <a:gd name="connsiteX1-8883" fmla="*/ 952 w 10000"/>
              <a:gd name="connsiteY1-8884" fmla="*/ 521 h 10000"/>
              <a:gd name="connsiteX2-8885" fmla="*/ 790 w 10000"/>
              <a:gd name="connsiteY2-8886" fmla="*/ 1918 h 10000"/>
              <a:gd name="connsiteX3-8887" fmla="*/ 790 w 10000"/>
              <a:gd name="connsiteY3-8888" fmla="*/ 3046 h 10000"/>
              <a:gd name="connsiteX4-8889" fmla="*/ 952 w 10000"/>
              <a:gd name="connsiteY4-8890" fmla="*/ 3881 h 10000"/>
              <a:gd name="connsiteX5-8891" fmla="*/ 952 w 10000"/>
              <a:gd name="connsiteY5-8892" fmla="*/ 4719 h 10000"/>
              <a:gd name="connsiteX6-8893" fmla="*/ 1115 w 10000"/>
              <a:gd name="connsiteY6-8894" fmla="*/ 5560 h 10000"/>
              <a:gd name="connsiteX7-8895" fmla="*/ 1278 w 10000"/>
              <a:gd name="connsiteY7-8896" fmla="*/ 6400 h 10000"/>
              <a:gd name="connsiteX8-8897" fmla="*/ 1440 w 10000"/>
              <a:gd name="connsiteY8-8898" fmla="*/ 6920 h 10000"/>
              <a:gd name="connsiteX9-8899" fmla="*/ 1764 w 10000"/>
              <a:gd name="connsiteY9-8900" fmla="*/ 7203 h 10000"/>
              <a:gd name="connsiteX10-8901" fmla="*/ 2088 w 10000"/>
              <a:gd name="connsiteY10-8902" fmla="*/ 7482 h 10000"/>
              <a:gd name="connsiteX11-8903" fmla="*/ 2575 w 10000"/>
              <a:gd name="connsiteY11-8904" fmla="*/ 7760 h 10000"/>
              <a:gd name="connsiteX12-8905" fmla="*/ 3224 w 10000"/>
              <a:gd name="connsiteY12-8906" fmla="*/ 8044 h 10000"/>
              <a:gd name="connsiteX13-8907" fmla="*/ 3873 w 10000"/>
              <a:gd name="connsiteY13-8908" fmla="*/ 8044 h 10000"/>
              <a:gd name="connsiteX14-8909" fmla="*/ 4502 w 10000"/>
              <a:gd name="connsiteY14-8910" fmla="*/ 8044 h 10000"/>
              <a:gd name="connsiteX15-8911" fmla="*/ 5151 w 10000"/>
              <a:gd name="connsiteY15-8912" fmla="*/ 8044 h 10000"/>
              <a:gd name="connsiteX16-8913" fmla="*/ 5639 w 10000"/>
              <a:gd name="connsiteY16-8914" fmla="*/ 8044 h 10000"/>
              <a:gd name="connsiteX17-8915" fmla="*/ 6125 w 10000"/>
              <a:gd name="connsiteY17-8916" fmla="*/ 7760 h 10000"/>
              <a:gd name="connsiteX18-8917" fmla="*/ 6938 w 10000"/>
              <a:gd name="connsiteY18-8918" fmla="*/ 7482 h 10000"/>
              <a:gd name="connsiteX19-8919" fmla="*/ 7586 w 10000"/>
              <a:gd name="connsiteY19-8920" fmla="*/ 7203 h 10000"/>
              <a:gd name="connsiteX20-8921" fmla="*/ 7749 w 10000"/>
              <a:gd name="connsiteY20-8922" fmla="*/ 6920 h 10000"/>
              <a:gd name="connsiteX21-8923" fmla="*/ 7911 w 10000"/>
              <a:gd name="connsiteY21-8924" fmla="*/ 6679 h 10000"/>
              <a:gd name="connsiteX22-8925" fmla="*/ 8072 w 10000"/>
              <a:gd name="connsiteY22-8926" fmla="*/ 6400 h 10000"/>
              <a:gd name="connsiteX23-8927" fmla="*/ 8236 w 10000"/>
              <a:gd name="connsiteY23-8928" fmla="*/ 6117 h 10000"/>
              <a:gd name="connsiteX24-8929" fmla="*/ 8377 w 10000"/>
              <a:gd name="connsiteY24-8930" fmla="*/ 4998 h 10000"/>
              <a:gd name="connsiteX25-8931" fmla="*/ 8539 w 10000"/>
              <a:gd name="connsiteY25-8932" fmla="*/ 3881 h 10000"/>
              <a:gd name="connsiteX26-8933" fmla="*/ 8701 w 10000"/>
              <a:gd name="connsiteY26-8934" fmla="*/ 3323 h 10000"/>
              <a:gd name="connsiteX27-8935" fmla="*/ 8701 w 10000"/>
              <a:gd name="connsiteY27-8936" fmla="*/ 2768 h 10000"/>
              <a:gd name="connsiteX28-8937" fmla="*/ 8701 w 10000"/>
              <a:gd name="connsiteY28-8938" fmla="*/ 2204 h 10000"/>
              <a:gd name="connsiteX29-8939" fmla="*/ 8701 w 10000"/>
              <a:gd name="connsiteY29-8940" fmla="*/ 1918 h 10000"/>
              <a:gd name="connsiteX30-8941" fmla="*/ 8863 w 10000"/>
              <a:gd name="connsiteY30-8942" fmla="*/ 1644 h 10000"/>
              <a:gd name="connsiteX31-8943" fmla="*/ 8863 w 10000"/>
              <a:gd name="connsiteY31-8944" fmla="*/ 1364 h 10000"/>
              <a:gd name="connsiteX32-8945" fmla="*/ 8863 w 10000"/>
              <a:gd name="connsiteY32-8946" fmla="*/ 1364 h 10000"/>
              <a:gd name="connsiteX33-8947" fmla="*/ 9026 w 10000"/>
              <a:gd name="connsiteY33-8948" fmla="*/ 1364 h 10000"/>
              <a:gd name="connsiteX34-8949" fmla="*/ 9188 w 10000"/>
              <a:gd name="connsiteY34-8950" fmla="*/ 1364 h 10000"/>
              <a:gd name="connsiteX35-8951" fmla="*/ 9188 w 10000"/>
              <a:gd name="connsiteY35-8952" fmla="*/ 1644 h 10000"/>
              <a:gd name="connsiteX36-8953" fmla="*/ 9351 w 10000"/>
              <a:gd name="connsiteY36-8954" fmla="*/ 1918 h 10000"/>
              <a:gd name="connsiteX37-8955" fmla="*/ 9351 w 10000"/>
              <a:gd name="connsiteY37-8956" fmla="*/ 2488 h 10000"/>
              <a:gd name="connsiteX38-8957" fmla="*/ 9351 w 10000"/>
              <a:gd name="connsiteY38-8958" fmla="*/ 2768 h 10000"/>
              <a:gd name="connsiteX39-8959" fmla="*/ 9351 w 10000"/>
              <a:gd name="connsiteY39-8960" fmla="*/ 3323 h 10000"/>
              <a:gd name="connsiteX40-8961" fmla="*/ 9513 w 10000"/>
              <a:gd name="connsiteY40-8962" fmla="*/ 4440 h 10000"/>
              <a:gd name="connsiteX41-8963" fmla="*/ 9513 w 10000"/>
              <a:gd name="connsiteY41-8964" fmla="*/ 5278 h 10000"/>
              <a:gd name="connsiteX42-8965" fmla="*/ 9675 w 10000"/>
              <a:gd name="connsiteY42-8966" fmla="*/ 6117 h 10000"/>
              <a:gd name="connsiteX43-8967" fmla="*/ 9837 w 10000"/>
              <a:gd name="connsiteY43-8968" fmla="*/ 6679 h 10000"/>
              <a:gd name="connsiteX44-8969" fmla="*/ 10000 w 10000"/>
              <a:gd name="connsiteY44-8970" fmla="*/ 7203 h 10000"/>
              <a:gd name="connsiteX45-8971" fmla="*/ 10000 w 10000"/>
              <a:gd name="connsiteY45-8972" fmla="*/ 7760 h 10000"/>
              <a:gd name="connsiteX46-8973" fmla="*/ 9837 w 10000"/>
              <a:gd name="connsiteY46-8974" fmla="*/ 8327 h 10000"/>
              <a:gd name="connsiteX47-8975" fmla="*/ 9513 w 10000"/>
              <a:gd name="connsiteY47-8976" fmla="*/ 8602 h 10000"/>
              <a:gd name="connsiteX48-8977" fmla="*/ 9188 w 10000"/>
              <a:gd name="connsiteY48-8978" fmla="*/ 8879 h 10000"/>
              <a:gd name="connsiteX49-8979" fmla="*/ 8701 w 10000"/>
              <a:gd name="connsiteY49-8980" fmla="*/ 9163 h 10000"/>
              <a:gd name="connsiteX50-8981" fmla="*/ 8236 w 10000"/>
              <a:gd name="connsiteY50-8982" fmla="*/ 9444 h 10000"/>
              <a:gd name="connsiteX51-8983" fmla="*/ 7749 w 10000"/>
              <a:gd name="connsiteY51-8984" fmla="*/ 9721 h 10000"/>
              <a:gd name="connsiteX52-8985" fmla="*/ 7098 w 10000"/>
              <a:gd name="connsiteY52-8986" fmla="*/ 9721 h 10000"/>
              <a:gd name="connsiteX53-8987" fmla="*/ 6287 w 10000"/>
              <a:gd name="connsiteY53-8988" fmla="*/ 10000 h 10000"/>
              <a:gd name="connsiteX54-8989" fmla="*/ 5475 w 10000"/>
              <a:gd name="connsiteY54-8990" fmla="*/ 10000 h 10000"/>
              <a:gd name="connsiteX55-8991" fmla="*/ 4502 w 10000"/>
              <a:gd name="connsiteY55-8992" fmla="*/ 10000 h 10000"/>
              <a:gd name="connsiteX56-8993" fmla="*/ 3711 w 10000"/>
              <a:gd name="connsiteY56-8994" fmla="*/ 10000 h 10000"/>
              <a:gd name="connsiteX57-8995" fmla="*/ 2899 w 10000"/>
              <a:gd name="connsiteY57-8996" fmla="*/ 9721 h 10000"/>
              <a:gd name="connsiteX58-8997" fmla="*/ 2250 w 10000"/>
              <a:gd name="connsiteY58-8998" fmla="*/ 9721 h 10000"/>
              <a:gd name="connsiteX59-8999" fmla="*/ 1764 w 10000"/>
              <a:gd name="connsiteY59-9000" fmla="*/ 9444 h 10000"/>
              <a:gd name="connsiteX60-9001" fmla="*/ 1278 w 10000"/>
              <a:gd name="connsiteY60-9002" fmla="*/ 8879 h 10000"/>
              <a:gd name="connsiteX61-9003" fmla="*/ 790 w 10000"/>
              <a:gd name="connsiteY61-9004" fmla="*/ 8602 h 10000"/>
              <a:gd name="connsiteX62-9005" fmla="*/ 486 w 10000"/>
              <a:gd name="connsiteY62-9006" fmla="*/ 8044 h 10000"/>
              <a:gd name="connsiteX63-9007" fmla="*/ 323 w 10000"/>
              <a:gd name="connsiteY63-9008" fmla="*/ 7203 h 10000"/>
              <a:gd name="connsiteX64-9009" fmla="*/ 161 w 10000"/>
              <a:gd name="connsiteY64-9010" fmla="*/ 6400 h 10000"/>
              <a:gd name="connsiteX65-9011" fmla="*/ 0 w 10000"/>
              <a:gd name="connsiteY65-9012" fmla="*/ 5278 h 10000"/>
              <a:gd name="connsiteX66-9013" fmla="*/ 0 w 10000"/>
              <a:gd name="connsiteY66-9014" fmla="*/ 4164 h 10000"/>
              <a:gd name="connsiteX67-9015" fmla="*/ 0 w 10000"/>
              <a:gd name="connsiteY67-9016" fmla="*/ 2768 h 10000"/>
              <a:gd name="connsiteX0-9017" fmla="*/ 952 w 10000"/>
              <a:gd name="connsiteY0-9018" fmla="*/ 0 h 9479"/>
              <a:gd name="connsiteX1-9019" fmla="*/ 790 w 10000"/>
              <a:gd name="connsiteY1-9020" fmla="*/ 1397 h 9479"/>
              <a:gd name="connsiteX2-9021" fmla="*/ 790 w 10000"/>
              <a:gd name="connsiteY2-9022" fmla="*/ 2525 h 9479"/>
              <a:gd name="connsiteX3-9023" fmla="*/ 952 w 10000"/>
              <a:gd name="connsiteY3-9024" fmla="*/ 3360 h 9479"/>
              <a:gd name="connsiteX4-9025" fmla="*/ 952 w 10000"/>
              <a:gd name="connsiteY4-9026" fmla="*/ 4198 h 9479"/>
              <a:gd name="connsiteX5-9027" fmla="*/ 1115 w 10000"/>
              <a:gd name="connsiteY5-9028" fmla="*/ 5039 h 9479"/>
              <a:gd name="connsiteX6-9029" fmla="*/ 1278 w 10000"/>
              <a:gd name="connsiteY6-9030" fmla="*/ 5879 h 9479"/>
              <a:gd name="connsiteX7-9031" fmla="*/ 1440 w 10000"/>
              <a:gd name="connsiteY7-9032" fmla="*/ 6399 h 9479"/>
              <a:gd name="connsiteX8-9033" fmla="*/ 1764 w 10000"/>
              <a:gd name="connsiteY8-9034" fmla="*/ 6682 h 9479"/>
              <a:gd name="connsiteX9-9035" fmla="*/ 2088 w 10000"/>
              <a:gd name="connsiteY9-9036" fmla="*/ 6961 h 9479"/>
              <a:gd name="connsiteX10-9037" fmla="*/ 2575 w 10000"/>
              <a:gd name="connsiteY10-9038" fmla="*/ 7239 h 9479"/>
              <a:gd name="connsiteX11-9039" fmla="*/ 3224 w 10000"/>
              <a:gd name="connsiteY11-9040" fmla="*/ 7523 h 9479"/>
              <a:gd name="connsiteX12-9041" fmla="*/ 3873 w 10000"/>
              <a:gd name="connsiteY12-9042" fmla="*/ 7523 h 9479"/>
              <a:gd name="connsiteX13-9043" fmla="*/ 4502 w 10000"/>
              <a:gd name="connsiteY13-9044" fmla="*/ 7523 h 9479"/>
              <a:gd name="connsiteX14-9045" fmla="*/ 5151 w 10000"/>
              <a:gd name="connsiteY14-9046" fmla="*/ 7523 h 9479"/>
              <a:gd name="connsiteX15-9047" fmla="*/ 5639 w 10000"/>
              <a:gd name="connsiteY15-9048" fmla="*/ 7523 h 9479"/>
              <a:gd name="connsiteX16-9049" fmla="*/ 6125 w 10000"/>
              <a:gd name="connsiteY16-9050" fmla="*/ 7239 h 9479"/>
              <a:gd name="connsiteX17-9051" fmla="*/ 6938 w 10000"/>
              <a:gd name="connsiteY17-9052" fmla="*/ 6961 h 9479"/>
              <a:gd name="connsiteX18-9053" fmla="*/ 7586 w 10000"/>
              <a:gd name="connsiteY18-9054" fmla="*/ 6682 h 9479"/>
              <a:gd name="connsiteX19-9055" fmla="*/ 7749 w 10000"/>
              <a:gd name="connsiteY19-9056" fmla="*/ 6399 h 9479"/>
              <a:gd name="connsiteX20-9057" fmla="*/ 7911 w 10000"/>
              <a:gd name="connsiteY20-9058" fmla="*/ 6158 h 9479"/>
              <a:gd name="connsiteX21-9059" fmla="*/ 8072 w 10000"/>
              <a:gd name="connsiteY21-9060" fmla="*/ 5879 h 9479"/>
              <a:gd name="connsiteX22-9061" fmla="*/ 8236 w 10000"/>
              <a:gd name="connsiteY22-9062" fmla="*/ 5596 h 9479"/>
              <a:gd name="connsiteX23-9063" fmla="*/ 8377 w 10000"/>
              <a:gd name="connsiteY23-9064" fmla="*/ 4477 h 9479"/>
              <a:gd name="connsiteX24-9065" fmla="*/ 8539 w 10000"/>
              <a:gd name="connsiteY24-9066" fmla="*/ 3360 h 9479"/>
              <a:gd name="connsiteX25-9067" fmla="*/ 8701 w 10000"/>
              <a:gd name="connsiteY25-9068" fmla="*/ 2802 h 9479"/>
              <a:gd name="connsiteX26-9069" fmla="*/ 8701 w 10000"/>
              <a:gd name="connsiteY26-9070" fmla="*/ 2247 h 9479"/>
              <a:gd name="connsiteX27-9071" fmla="*/ 8701 w 10000"/>
              <a:gd name="connsiteY27-9072" fmla="*/ 1683 h 9479"/>
              <a:gd name="connsiteX28-9073" fmla="*/ 8701 w 10000"/>
              <a:gd name="connsiteY28-9074" fmla="*/ 1397 h 9479"/>
              <a:gd name="connsiteX29-9075" fmla="*/ 8863 w 10000"/>
              <a:gd name="connsiteY29-9076" fmla="*/ 1123 h 9479"/>
              <a:gd name="connsiteX30-9077" fmla="*/ 8863 w 10000"/>
              <a:gd name="connsiteY30-9078" fmla="*/ 843 h 9479"/>
              <a:gd name="connsiteX31-9079" fmla="*/ 8863 w 10000"/>
              <a:gd name="connsiteY31-9080" fmla="*/ 843 h 9479"/>
              <a:gd name="connsiteX32-9081" fmla="*/ 9026 w 10000"/>
              <a:gd name="connsiteY32-9082" fmla="*/ 843 h 9479"/>
              <a:gd name="connsiteX33-9083" fmla="*/ 9188 w 10000"/>
              <a:gd name="connsiteY33-9084" fmla="*/ 843 h 9479"/>
              <a:gd name="connsiteX34-9085" fmla="*/ 9188 w 10000"/>
              <a:gd name="connsiteY34-9086" fmla="*/ 1123 h 9479"/>
              <a:gd name="connsiteX35-9087" fmla="*/ 9351 w 10000"/>
              <a:gd name="connsiteY35-9088" fmla="*/ 1397 h 9479"/>
              <a:gd name="connsiteX36-9089" fmla="*/ 9351 w 10000"/>
              <a:gd name="connsiteY36-9090" fmla="*/ 1967 h 9479"/>
              <a:gd name="connsiteX37-9091" fmla="*/ 9351 w 10000"/>
              <a:gd name="connsiteY37-9092" fmla="*/ 2247 h 9479"/>
              <a:gd name="connsiteX38-9093" fmla="*/ 9351 w 10000"/>
              <a:gd name="connsiteY38-9094" fmla="*/ 2802 h 9479"/>
              <a:gd name="connsiteX39-9095" fmla="*/ 9513 w 10000"/>
              <a:gd name="connsiteY39-9096" fmla="*/ 3919 h 9479"/>
              <a:gd name="connsiteX40-9097" fmla="*/ 9513 w 10000"/>
              <a:gd name="connsiteY40-9098" fmla="*/ 4757 h 9479"/>
              <a:gd name="connsiteX41-9099" fmla="*/ 9675 w 10000"/>
              <a:gd name="connsiteY41-9100" fmla="*/ 5596 h 9479"/>
              <a:gd name="connsiteX42-9101" fmla="*/ 9837 w 10000"/>
              <a:gd name="connsiteY42-9102" fmla="*/ 6158 h 9479"/>
              <a:gd name="connsiteX43-9103" fmla="*/ 10000 w 10000"/>
              <a:gd name="connsiteY43-9104" fmla="*/ 6682 h 9479"/>
              <a:gd name="connsiteX44-9105" fmla="*/ 10000 w 10000"/>
              <a:gd name="connsiteY44-9106" fmla="*/ 7239 h 9479"/>
              <a:gd name="connsiteX45-9107" fmla="*/ 9837 w 10000"/>
              <a:gd name="connsiteY45-9108" fmla="*/ 7806 h 9479"/>
              <a:gd name="connsiteX46-9109" fmla="*/ 9513 w 10000"/>
              <a:gd name="connsiteY46-9110" fmla="*/ 8081 h 9479"/>
              <a:gd name="connsiteX47-9111" fmla="*/ 9188 w 10000"/>
              <a:gd name="connsiteY47-9112" fmla="*/ 8358 h 9479"/>
              <a:gd name="connsiteX48-9113" fmla="*/ 8701 w 10000"/>
              <a:gd name="connsiteY48-9114" fmla="*/ 8642 h 9479"/>
              <a:gd name="connsiteX49-9115" fmla="*/ 8236 w 10000"/>
              <a:gd name="connsiteY49-9116" fmla="*/ 8923 h 9479"/>
              <a:gd name="connsiteX50-9117" fmla="*/ 7749 w 10000"/>
              <a:gd name="connsiteY50-9118" fmla="*/ 9200 h 9479"/>
              <a:gd name="connsiteX51-9119" fmla="*/ 7098 w 10000"/>
              <a:gd name="connsiteY51-9120" fmla="*/ 9200 h 9479"/>
              <a:gd name="connsiteX52-9121" fmla="*/ 6287 w 10000"/>
              <a:gd name="connsiteY52-9122" fmla="*/ 9479 h 9479"/>
              <a:gd name="connsiteX53-9123" fmla="*/ 5475 w 10000"/>
              <a:gd name="connsiteY53-9124" fmla="*/ 9479 h 9479"/>
              <a:gd name="connsiteX54-9125" fmla="*/ 4502 w 10000"/>
              <a:gd name="connsiteY54-9126" fmla="*/ 9479 h 9479"/>
              <a:gd name="connsiteX55-9127" fmla="*/ 3711 w 10000"/>
              <a:gd name="connsiteY55-9128" fmla="*/ 9479 h 9479"/>
              <a:gd name="connsiteX56-9129" fmla="*/ 2899 w 10000"/>
              <a:gd name="connsiteY56-9130" fmla="*/ 9200 h 9479"/>
              <a:gd name="connsiteX57-9131" fmla="*/ 2250 w 10000"/>
              <a:gd name="connsiteY57-9132" fmla="*/ 9200 h 9479"/>
              <a:gd name="connsiteX58-9133" fmla="*/ 1764 w 10000"/>
              <a:gd name="connsiteY58-9134" fmla="*/ 8923 h 9479"/>
              <a:gd name="connsiteX59-9135" fmla="*/ 1278 w 10000"/>
              <a:gd name="connsiteY59-9136" fmla="*/ 8358 h 9479"/>
              <a:gd name="connsiteX60-9137" fmla="*/ 790 w 10000"/>
              <a:gd name="connsiteY60-9138" fmla="*/ 8081 h 9479"/>
              <a:gd name="connsiteX61-9139" fmla="*/ 486 w 10000"/>
              <a:gd name="connsiteY61-9140" fmla="*/ 7523 h 9479"/>
              <a:gd name="connsiteX62-9141" fmla="*/ 323 w 10000"/>
              <a:gd name="connsiteY62-9142" fmla="*/ 6682 h 9479"/>
              <a:gd name="connsiteX63-9143" fmla="*/ 161 w 10000"/>
              <a:gd name="connsiteY63-9144" fmla="*/ 5879 h 9479"/>
              <a:gd name="connsiteX64-9145" fmla="*/ 0 w 10000"/>
              <a:gd name="connsiteY64-9146" fmla="*/ 4757 h 9479"/>
              <a:gd name="connsiteX65-9147" fmla="*/ 0 w 10000"/>
              <a:gd name="connsiteY65-9148" fmla="*/ 3643 h 9479"/>
              <a:gd name="connsiteX66-9149" fmla="*/ 0 w 10000"/>
              <a:gd name="connsiteY66-9150" fmla="*/ 2247 h 9479"/>
              <a:gd name="connsiteX0-9151" fmla="*/ 790 w 10000"/>
              <a:gd name="connsiteY0-9152" fmla="*/ 585 h 9111"/>
              <a:gd name="connsiteX1-9153" fmla="*/ 790 w 10000"/>
              <a:gd name="connsiteY1-9154" fmla="*/ 1775 h 9111"/>
              <a:gd name="connsiteX2-9155" fmla="*/ 952 w 10000"/>
              <a:gd name="connsiteY2-9156" fmla="*/ 2656 h 9111"/>
              <a:gd name="connsiteX3-9157" fmla="*/ 952 w 10000"/>
              <a:gd name="connsiteY3-9158" fmla="*/ 3540 h 9111"/>
              <a:gd name="connsiteX4-9159" fmla="*/ 1115 w 10000"/>
              <a:gd name="connsiteY4-9160" fmla="*/ 4427 h 9111"/>
              <a:gd name="connsiteX5-9161" fmla="*/ 1278 w 10000"/>
              <a:gd name="connsiteY5-9162" fmla="*/ 5313 h 9111"/>
              <a:gd name="connsiteX6-9163" fmla="*/ 1440 w 10000"/>
              <a:gd name="connsiteY6-9164" fmla="*/ 5862 h 9111"/>
              <a:gd name="connsiteX7-9165" fmla="*/ 1764 w 10000"/>
              <a:gd name="connsiteY7-9166" fmla="*/ 6160 h 9111"/>
              <a:gd name="connsiteX8-9167" fmla="*/ 2088 w 10000"/>
              <a:gd name="connsiteY8-9168" fmla="*/ 6455 h 9111"/>
              <a:gd name="connsiteX9-9169" fmla="*/ 2575 w 10000"/>
              <a:gd name="connsiteY9-9170" fmla="*/ 6748 h 9111"/>
              <a:gd name="connsiteX10-9171" fmla="*/ 3224 w 10000"/>
              <a:gd name="connsiteY10-9172" fmla="*/ 7047 h 9111"/>
              <a:gd name="connsiteX11-9173" fmla="*/ 3873 w 10000"/>
              <a:gd name="connsiteY11-9174" fmla="*/ 7047 h 9111"/>
              <a:gd name="connsiteX12-9175" fmla="*/ 4502 w 10000"/>
              <a:gd name="connsiteY12-9176" fmla="*/ 7047 h 9111"/>
              <a:gd name="connsiteX13-9177" fmla="*/ 5151 w 10000"/>
              <a:gd name="connsiteY13-9178" fmla="*/ 7047 h 9111"/>
              <a:gd name="connsiteX14-9179" fmla="*/ 5639 w 10000"/>
              <a:gd name="connsiteY14-9180" fmla="*/ 7047 h 9111"/>
              <a:gd name="connsiteX15-9181" fmla="*/ 6125 w 10000"/>
              <a:gd name="connsiteY15-9182" fmla="*/ 6748 h 9111"/>
              <a:gd name="connsiteX16-9183" fmla="*/ 6938 w 10000"/>
              <a:gd name="connsiteY16-9184" fmla="*/ 6455 h 9111"/>
              <a:gd name="connsiteX17-9185" fmla="*/ 7586 w 10000"/>
              <a:gd name="connsiteY17-9186" fmla="*/ 6160 h 9111"/>
              <a:gd name="connsiteX18-9187" fmla="*/ 7749 w 10000"/>
              <a:gd name="connsiteY18-9188" fmla="*/ 5862 h 9111"/>
              <a:gd name="connsiteX19-9189" fmla="*/ 7911 w 10000"/>
              <a:gd name="connsiteY19-9190" fmla="*/ 5607 h 9111"/>
              <a:gd name="connsiteX20-9191" fmla="*/ 8072 w 10000"/>
              <a:gd name="connsiteY20-9192" fmla="*/ 5313 h 9111"/>
              <a:gd name="connsiteX21-9193" fmla="*/ 8236 w 10000"/>
              <a:gd name="connsiteY21-9194" fmla="*/ 5015 h 9111"/>
              <a:gd name="connsiteX22-9195" fmla="*/ 8377 w 10000"/>
              <a:gd name="connsiteY22-9196" fmla="*/ 3834 h 9111"/>
              <a:gd name="connsiteX23-9197" fmla="*/ 8539 w 10000"/>
              <a:gd name="connsiteY23-9198" fmla="*/ 2656 h 9111"/>
              <a:gd name="connsiteX24-9199" fmla="*/ 8701 w 10000"/>
              <a:gd name="connsiteY24-9200" fmla="*/ 2067 h 9111"/>
              <a:gd name="connsiteX25-9201" fmla="*/ 8701 w 10000"/>
              <a:gd name="connsiteY25-9202" fmla="*/ 1482 h 9111"/>
              <a:gd name="connsiteX26-9203" fmla="*/ 8701 w 10000"/>
              <a:gd name="connsiteY26-9204" fmla="*/ 887 h 9111"/>
              <a:gd name="connsiteX27-9205" fmla="*/ 8701 w 10000"/>
              <a:gd name="connsiteY27-9206" fmla="*/ 585 h 9111"/>
              <a:gd name="connsiteX28-9207" fmla="*/ 8863 w 10000"/>
              <a:gd name="connsiteY28-9208" fmla="*/ 296 h 9111"/>
              <a:gd name="connsiteX29-9209" fmla="*/ 8863 w 10000"/>
              <a:gd name="connsiteY29-9210" fmla="*/ 0 h 9111"/>
              <a:gd name="connsiteX30-9211" fmla="*/ 8863 w 10000"/>
              <a:gd name="connsiteY30-9212" fmla="*/ 0 h 9111"/>
              <a:gd name="connsiteX31-9213" fmla="*/ 9026 w 10000"/>
              <a:gd name="connsiteY31-9214" fmla="*/ 0 h 9111"/>
              <a:gd name="connsiteX32-9215" fmla="*/ 9188 w 10000"/>
              <a:gd name="connsiteY32-9216" fmla="*/ 0 h 9111"/>
              <a:gd name="connsiteX33-9217" fmla="*/ 9188 w 10000"/>
              <a:gd name="connsiteY33-9218" fmla="*/ 296 h 9111"/>
              <a:gd name="connsiteX34-9219" fmla="*/ 9351 w 10000"/>
              <a:gd name="connsiteY34-9220" fmla="*/ 585 h 9111"/>
              <a:gd name="connsiteX35-9221" fmla="*/ 9351 w 10000"/>
              <a:gd name="connsiteY35-9222" fmla="*/ 1186 h 9111"/>
              <a:gd name="connsiteX36-9223" fmla="*/ 9351 w 10000"/>
              <a:gd name="connsiteY36-9224" fmla="*/ 1482 h 9111"/>
              <a:gd name="connsiteX37-9225" fmla="*/ 9351 w 10000"/>
              <a:gd name="connsiteY37-9226" fmla="*/ 2067 h 9111"/>
              <a:gd name="connsiteX38-9227" fmla="*/ 9513 w 10000"/>
              <a:gd name="connsiteY38-9228" fmla="*/ 3245 h 9111"/>
              <a:gd name="connsiteX39-9229" fmla="*/ 9513 w 10000"/>
              <a:gd name="connsiteY39-9230" fmla="*/ 4129 h 9111"/>
              <a:gd name="connsiteX40-9231" fmla="*/ 9675 w 10000"/>
              <a:gd name="connsiteY40-9232" fmla="*/ 5015 h 9111"/>
              <a:gd name="connsiteX41-9233" fmla="*/ 9837 w 10000"/>
              <a:gd name="connsiteY41-9234" fmla="*/ 5607 h 9111"/>
              <a:gd name="connsiteX42-9235" fmla="*/ 10000 w 10000"/>
              <a:gd name="connsiteY42-9236" fmla="*/ 6160 h 9111"/>
              <a:gd name="connsiteX43-9237" fmla="*/ 10000 w 10000"/>
              <a:gd name="connsiteY43-9238" fmla="*/ 6748 h 9111"/>
              <a:gd name="connsiteX44-9239" fmla="*/ 9837 w 10000"/>
              <a:gd name="connsiteY44-9240" fmla="*/ 7346 h 9111"/>
              <a:gd name="connsiteX45-9241" fmla="*/ 9513 w 10000"/>
              <a:gd name="connsiteY45-9242" fmla="*/ 7636 h 9111"/>
              <a:gd name="connsiteX46-9243" fmla="*/ 9188 w 10000"/>
              <a:gd name="connsiteY46-9244" fmla="*/ 7928 h 9111"/>
              <a:gd name="connsiteX47-9245" fmla="*/ 8701 w 10000"/>
              <a:gd name="connsiteY47-9246" fmla="*/ 8228 h 9111"/>
              <a:gd name="connsiteX48-9247" fmla="*/ 8236 w 10000"/>
              <a:gd name="connsiteY48-9248" fmla="*/ 8524 h 9111"/>
              <a:gd name="connsiteX49-9249" fmla="*/ 7749 w 10000"/>
              <a:gd name="connsiteY49-9250" fmla="*/ 8817 h 9111"/>
              <a:gd name="connsiteX50-9251" fmla="*/ 7098 w 10000"/>
              <a:gd name="connsiteY50-9252" fmla="*/ 8817 h 9111"/>
              <a:gd name="connsiteX51-9253" fmla="*/ 6287 w 10000"/>
              <a:gd name="connsiteY51-9254" fmla="*/ 9111 h 9111"/>
              <a:gd name="connsiteX52-9255" fmla="*/ 5475 w 10000"/>
              <a:gd name="connsiteY52-9256" fmla="*/ 9111 h 9111"/>
              <a:gd name="connsiteX53-9257" fmla="*/ 4502 w 10000"/>
              <a:gd name="connsiteY53-9258" fmla="*/ 9111 h 9111"/>
              <a:gd name="connsiteX54-9259" fmla="*/ 3711 w 10000"/>
              <a:gd name="connsiteY54-9260" fmla="*/ 9111 h 9111"/>
              <a:gd name="connsiteX55-9261" fmla="*/ 2899 w 10000"/>
              <a:gd name="connsiteY55-9262" fmla="*/ 8817 h 9111"/>
              <a:gd name="connsiteX56-9263" fmla="*/ 2250 w 10000"/>
              <a:gd name="connsiteY56-9264" fmla="*/ 8817 h 9111"/>
              <a:gd name="connsiteX57-9265" fmla="*/ 1764 w 10000"/>
              <a:gd name="connsiteY57-9266" fmla="*/ 8524 h 9111"/>
              <a:gd name="connsiteX58-9267" fmla="*/ 1278 w 10000"/>
              <a:gd name="connsiteY58-9268" fmla="*/ 7928 h 9111"/>
              <a:gd name="connsiteX59-9269" fmla="*/ 790 w 10000"/>
              <a:gd name="connsiteY59-9270" fmla="*/ 7636 h 9111"/>
              <a:gd name="connsiteX60-9271" fmla="*/ 486 w 10000"/>
              <a:gd name="connsiteY60-9272" fmla="*/ 7047 h 9111"/>
              <a:gd name="connsiteX61-9273" fmla="*/ 323 w 10000"/>
              <a:gd name="connsiteY61-9274" fmla="*/ 6160 h 9111"/>
              <a:gd name="connsiteX62-9275" fmla="*/ 161 w 10000"/>
              <a:gd name="connsiteY62-9276" fmla="*/ 5313 h 9111"/>
              <a:gd name="connsiteX63-9277" fmla="*/ 0 w 10000"/>
              <a:gd name="connsiteY63-9278" fmla="*/ 4129 h 9111"/>
              <a:gd name="connsiteX64-9279" fmla="*/ 0 w 10000"/>
              <a:gd name="connsiteY64-9280" fmla="*/ 2954 h 9111"/>
              <a:gd name="connsiteX65-9281" fmla="*/ 0 w 10000"/>
              <a:gd name="connsiteY65-9282" fmla="*/ 1482 h 9111"/>
              <a:gd name="connsiteX0-9283" fmla="*/ 790 w 10000"/>
              <a:gd name="connsiteY0-9284" fmla="*/ 1948 h 10000"/>
              <a:gd name="connsiteX1-9285" fmla="*/ 952 w 10000"/>
              <a:gd name="connsiteY1-9286" fmla="*/ 2915 h 10000"/>
              <a:gd name="connsiteX2-9287" fmla="*/ 952 w 10000"/>
              <a:gd name="connsiteY2-9288" fmla="*/ 3885 h 10000"/>
              <a:gd name="connsiteX3-9289" fmla="*/ 1115 w 10000"/>
              <a:gd name="connsiteY3-9290" fmla="*/ 4859 h 10000"/>
              <a:gd name="connsiteX4-9291" fmla="*/ 1278 w 10000"/>
              <a:gd name="connsiteY4-9292" fmla="*/ 5831 h 10000"/>
              <a:gd name="connsiteX5-9293" fmla="*/ 1440 w 10000"/>
              <a:gd name="connsiteY5-9294" fmla="*/ 6434 h 10000"/>
              <a:gd name="connsiteX6-9295" fmla="*/ 1764 w 10000"/>
              <a:gd name="connsiteY6-9296" fmla="*/ 6761 h 10000"/>
              <a:gd name="connsiteX7-9297" fmla="*/ 2088 w 10000"/>
              <a:gd name="connsiteY7-9298" fmla="*/ 7085 h 10000"/>
              <a:gd name="connsiteX8-9299" fmla="*/ 2575 w 10000"/>
              <a:gd name="connsiteY8-9300" fmla="*/ 7406 h 10000"/>
              <a:gd name="connsiteX9-9301" fmla="*/ 3224 w 10000"/>
              <a:gd name="connsiteY9-9302" fmla="*/ 7735 h 10000"/>
              <a:gd name="connsiteX10-9303" fmla="*/ 3873 w 10000"/>
              <a:gd name="connsiteY10-9304" fmla="*/ 7735 h 10000"/>
              <a:gd name="connsiteX11-9305" fmla="*/ 4502 w 10000"/>
              <a:gd name="connsiteY11-9306" fmla="*/ 7735 h 10000"/>
              <a:gd name="connsiteX12-9307" fmla="*/ 5151 w 10000"/>
              <a:gd name="connsiteY12-9308" fmla="*/ 7735 h 10000"/>
              <a:gd name="connsiteX13-9309" fmla="*/ 5639 w 10000"/>
              <a:gd name="connsiteY13-9310" fmla="*/ 7735 h 10000"/>
              <a:gd name="connsiteX14-9311" fmla="*/ 6125 w 10000"/>
              <a:gd name="connsiteY14-9312" fmla="*/ 7406 h 10000"/>
              <a:gd name="connsiteX15-9313" fmla="*/ 6938 w 10000"/>
              <a:gd name="connsiteY15-9314" fmla="*/ 7085 h 10000"/>
              <a:gd name="connsiteX16-9315" fmla="*/ 7586 w 10000"/>
              <a:gd name="connsiteY16-9316" fmla="*/ 6761 h 10000"/>
              <a:gd name="connsiteX17-9317" fmla="*/ 7749 w 10000"/>
              <a:gd name="connsiteY17-9318" fmla="*/ 6434 h 10000"/>
              <a:gd name="connsiteX18-9319" fmla="*/ 7911 w 10000"/>
              <a:gd name="connsiteY18-9320" fmla="*/ 6154 h 10000"/>
              <a:gd name="connsiteX19-9321" fmla="*/ 8072 w 10000"/>
              <a:gd name="connsiteY19-9322" fmla="*/ 5831 h 10000"/>
              <a:gd name="connsiteX20-9323" fmla="*/ 8236 w 10000"/>
              <a:gd name="connsiteY20-9324" fmla="*/ 5504 h 10000"/>
              <a:gd name="connsiteX21-9325" fmla="*/ 8377 w 10000"/>
              <a:gd name="connsiteY21-9326" fmla="*/ 4208 h 10000"/>
              <a:gd name="connsiteX22-9327" fmla="*/ 8539 w 10000"/>
              <a:gd name="connsiteY22-9328" fmla="*/ 2915 h 10000"/>
              <a:gd name="connsiteX23-9329" fmla="*/ 8701 w 10000"/>
              <a:gd name="connsiteY23-9330" fmla="*/ 2269 h 10000"/>
              <a:gd name="connsiteX24-9331" fmla="*/ 8701 w 10000"/>
              <a:gd name="connsiteY24-9332" fmla="*/ 1627 h 10000"/>
              <a:gd name="connsiteX25-9333" fmla="*/ 8701 w 10000"/>
              <a:gd name="connsiteY25-9334" fmla="*/ 974 h 10000"/>
              <a:gd name="connsiteX26-9335" fmla="*/ 8701 w 10000"/>
              <a:gd name="connsiteY26-9336" fmla="*/ 642 h 10000"/>
              <a:gd name="connsiteX27-9337" fmla="*/ 8863 w 10000"/>
              <a:gd name="connsiteY27-9338" fmla="*/ 325 h 10000"/>
              <a:gd name="connsiteX28-9339" fmla="*/ 8863 w 10000"/>
              <a:gd name="connsiteY28-9340" fmla="*/ 0 h 10000"/>
              <a:gd name="connsiteX29-9341" fmla="*/ 8863 w 10000"/>
              <a:gd name="connsiteY29-9342" fmla="*/ 0 h 10000"/>
              <a:gd name="connsiteX30-9343" fmla="*/ 9026 w 10000"/>
              <a:gd name="connsiteY30-9344" fmla="*/ 0 h 10000"/>
              <a:gd name="connsiteX31-9345" fmla="*/ 9188 w 10000"/>
              <a:gd name="connsiteY31-9346" fmla="*/ 0 h 10000"/>
              <a:gd name="connsiteX32-9347" fmla="*/ 9188 w 10000"/>
              <a:gd name="connsiteY32-9348" fmla="*/ 325 h 10000"/>
              <a:gd name="connsiteX33-9349" fmla="*/ 9351 w 10000"/>
              <a:gd name="connsiteY33-9350" fmla="*/ 642 h 10000"/>
              <a:gd name="connsiteX34-9351" fmla="*/ 9351 w 10000"/>
              <a:gd name="connsiteY34-9352" fmla="*/ 1302 h 10000"/>
              <a:gd name="connsiteX35-9353" fmla="*/ 9351 w 10000"/>
              <a:gd name="connsiteY35-9354" fmla="*/ 1627 h 10000"/>
              <a:gd name="connsiteX36-9355" fmla="*/ 9351 w 10000"/>
              <a:gd name="connsiteY36-9356" fmla="*/ 2269 h 10000"/>
              <a:gd name="connsiteX37-9357" fmla="*/ 9513 w 10000"/>
              <a:gd name="connsiteY37-9358" fmla="*/ 3562 h 10000"/>
              <a:gd name="connsiteX38-9359" fmla="*/ 9513 w 10000"/>
              <a:gd name="connsiteY38-9360" fmla="*/ 4532 h 10000"/>
              <a:gd name="connsiteX39-9361" fmla="*/ 9675 w 10000"/>
              <a:gd name="connsiteY39-9362" fmla="*/ 5504 h 10000"/>
              <a:gd name="connsiteX40-9363" fmla="*/ 9837 w 10000"/>
              <a:gd name="connsiteY40-9364" fmla="*/ 6154 h 10000"/>
              <a:gd name="connsiteX41-9365" fmla="*/ 10000 w 10000"/>
              <a:gd name="connsiteY41-9366" fmla="*/ 6761 h 10000"/>
              <a:gd name="connsiteX42-9367" fmla="*/ 10000 w 10000"/>
              <a:gd name="connsiteY42-9368" fmla="*/ 7406 h 10000"/>
              <a:gd name="connsiteX43-9369" fmla="*/ 9837 w 10000"/>
              <a:gd name="connsiteY43-9370" fmla="*/ 8063 h 10000"/>
              <a:gd name="connsiteX44-9371" fmla="*/ 9513 w 10000"/>
              <a:gd name="connsiteY44-9372" fmla="*/ 8381 h 10000"/>
              <a:gd name="connsiteX45-9373" fmla="*/ 9188 w 10000"/>
              <a:gd name="connsiteY45-9374" fmla="*/ 8702 h 10000"/>
              <a:gd name="connsiteX46-9375" fmla="*/ 8701 w 10000"/>
              <a:gd name="connsiteY46-9376" fmla="*/ 9031 h 10000"/>
              <a:gd name="connsiteX47-9377" fmla="*/ 8236 w 10000"/>
              <a:gd name="connsiteY47-9378" fmla="*/ 9356 h 10000"/>
              <a:gd name="connsiteX48-9379" fmla="*/ 7749 w 10000"/>
              <a:gd name="connsiteY48-9380" fmla="*/ 9677 h 10000"/>
              <a:gd name="connsiteX49-9381" fmla="*/ 7098 w 10000"/>
              <a:gd name="connsiteY49-9382" fmla="*/ 9677 h 10000"/>
              <a:gd name="connsiteX50-9383" fmla="*/ 6287 w 10000"/>
              <a:gd name="connsiteY50-9384" fmla="*/ 10000 h 10000"/>
              <a:gd name="connsiteX51-9385" fmla="*/ 5475 w 10000"/>
              <a:gd name="connsiteY51-9386" fmla="*/ 10000 h 10000"/>
              <a:gd name="connsiteX52-9387" fmla="*/ 4502 w 10000"/>
              <a:gd name="connsiteY52-9388" fmla="*/ 10000 h 10000"/>
              <a:gd name="connsiteX53-9389" fmla="*/ 3711 w 10000"/>
              <a:gd name="connsiteY53-9390" fmla="*/ 10000 h 10000"/>
              <a:gd name="connsiteX54-9391" fmla="*/ 2899 w 10000"/>
              <a:gd name="connsiteY54-9392" fmla="*/ 9677 h 10000"/>
              <a:gd name="connsiteX55-9393" fmla="*/ 2250 w 10000"/>
              <a:gd name="connsiteY55-9394" fmla="*/ 9677 h 10000"/>
              <a:gd name="connsiteX56-9395" fmla="*/ 1764 w 10000"/>
              <a:gd name="connsiteY56-9396" fmla="*/ 9356 h 10000"/>
              <a:gd name="connsiteX57-9397" fmla="*/ 1278 w 10000"/>
              <a:gd name="connsiteY57-9398" fmla="*/ 8702 h 10000"/>
              <a:gd name="connsiteX58-9399" fmla="*/ 790 w 10000"/>
              <a:gd name="connsiteY58-9400" fmla="*/ 8381 h 10000"/>
              <a:gd name="connsiteX59-9401" fmla="*/ 486 w 10000"/>
              <a:gd name="connsiteY59-9402" fmla="*/ 7735 h 10000"/>
              <a:gd name="connsiteX60-9403" fmla="*/ 323 w 10000"/>
              <a:gd name="connsiteY60-9404" fmla="*/ 6761 h 10000"/>
              <a:gd name="connsiteX61-9405" fmla="*/ 161 w 10000"/>
              <a:gd name="connsiteY61-9406" fmla="*/ 5831 h 10000"/>
              <a:gd name="connsiteX62-9407" fmla="*/ 0 w 10000"/>
              <a:gd name="connsiteY62-9408" fmla="*/ 4532 h 10000"/>
              <a:gd name="connsiteX63-9409" fmla="*/ 0 w 10000"/>
              <a:gd name="connsiteY63-9410" fmla="*/ 3242 h 10000"/>
              <a:gd name="connsiteX64-9411" fmla="*/ 0 w 10000"/>
              <a:gd name="connsiteY64-9412" fmla="*/ 1627 h 10000"/>
              <a:gd name="connsiteX0-9413" fmla="*/ 790 w 10000"/>
              <a:gd name="connsiteY0-9414" fmla="*/ 1948 h 10000"/>
              <a:gd name="connsiteX1-9415" fmla="*/ 952 w 10000"/>
              <a:gd name="connsiteY1-9416" fmla="*/ 2915 h 10000"/>
              <a:gd name="connsiteX2-9417" fmla="*/ 952 w 10000"/>
              <a:gd name="connsiteY2-9418" fmla="*/ 3885 h 10000"/>
              <a:gd name="connsiteX3-9419" fmla="*/ 1115 w 10000"/>
              <a:gd name="connsiteY3-9420" fmla="*/ 4859 h 10000"/>
              <a:gd name="connsiteX4-9421" fmla="*/ 1278 w 10000"/>
              <a:gd name="connsiteY4-9422" fmla="*/ 5831 h 10000"/>
              <a:gd name="connsiteX5-9423" fmla="*/ 1440 w 10000"/>
              <a:gd name="connsiteY5-9424" fmla="*/ 6434 h 10000"/>
              <a:gd name="connsiteX6-9425" fmla="*/ 1764 w 10000"/>
              <a:gd name="connsiteY6-9426" fmla="*/ 6761 h 10000"/>
              <a:gd name="connsiteX7-9427" fmla="*/ 2088 w 10000"/>
              <a:gd name="connsiteY7-9428" fmla="*/ 7085 h 10000"/>
              <a:gd name="connsiteX8-9429" fmla="*/ 2575 w 10000"/>
              <a:gd name="connsiteY8-9430" fmla="*/ 7406 h 10000"/>
              <a:gd name="connsiteX9-9431" fmla="*/ 3224 w 10000"/>
              <a:gd name="connsiteY9-9432" fmla="*/ 7735 h 10000"/>
              <a:gd name="connsiteX10-9433" fmla="*/ 3873 w 10000"/>
              <a:gd name="connsiteY10-9434" fmla="*/ 7735 h 10000"/>
              <a:gd name="connsiteX11-9435" fmla="*/ 4502 w 10000"/>
              <a:gd name="connsiteY11-9436" fmla="*/ 7735 h 10000"/>
              <a:gd name="connsiteX12-9437" fmla="*/ 5151 w 10000"/>
              <a:gd name="connsiteY12-9438" fmla="*/ 7735 h 10000"/>
              <a:gd name="connsiteX13-9439" fmla="*/ 5639 w 10000"/>
              <a:gd name="connsiteY13-9440" fmla="*/ 7735 h 10000"/>
              <a:gd name="connsiteX14-9441" fmla="*/ 6125 w 10000"/>
              <a:gd name="connsiteY14-9442" fmla="*/ 7406 h 10000"/>
              <a:gd name="connsiteX15-9443" fmla="*/ 6938 w 10000"/>
              <a:gd name="connsiteY15-9444" fmla="*/ 7085 h 10000"/>
              <a:gd name="connsiteX16-9445" fmla="*/ 7586 w 10000"/>
              <a:gd name="connsiteY16-9446" fmla="*/ 6761 h 10000"/>
              <a:gd name="connsiteX17-9447" fmla="*/ 7749 w 10000"/>
              <a:gd name="connsiteY17-9448" fmla="*/ 6434 h 10000"/>
              <a:gd name="connsiteX18-9449" fmla="*/ 7911 w 10000"/>
              <a:gd name="connsiteY18-9450" fmla="*/ 6154 h 10000"/>
              <a:gd name="connsiteX19-9451" fmla="*/ 8072 w 10000"/>
              <a:gd name="connsiteY19-9452" fmla="*/ 5831 h 10000"/>
              <a:gd name="connsiteX20-9453" fmla="*/ 8236 w 10000"/>
              <a:gd name="connsiteY20-9454" fmla="*/ 5504 h 10000"/>
              <a:gd name="connsiteX21-9455" fmla="*/ 8377 w 10000"/>
              <a:gd name="connsiteY21-9456" fmla="*/ 4208 h 10000"/>
              <a:gd name="connsiteX22-9457" fmla="*/ 8539 w 10000"/>
              <a:gd name="connsiteY22-9458" fmla="*/ 2915 h 10000"/>
              <a:gd name="connsiteX23-9459" fmla="*/ 8701 w 10000"/>
              <a:gd name="connsiteY23-9460" fmla="*/ 2269 h 10000"/>
              <a:gd name="connsiteX24-9461" fmla="*/ 8701 w 10000"/>
              <a:gd name="connsiteY24-9462" fmla="*/ 1627 h 10000"/>
              <a:gd name="connsiteX25-9463" fmla="*/ 8701 w 10000"/>
              <a:gd name="connsiteY25-9464" fmla="*/ 974 h 10000"/>
              <a:gd name="connsiteX26-9465" fmla="*/ 8701 w 10000"/>
              <a:gd name="connsiteY26-9466" fmla="*/ 642 h 10000"/>
              <a:gd name="connsiteX27-9467" fmla="*/ 8863 w 10000"/>
              <a:gd name="connsiteY27-9468" fmla="*/ 325 h 10000"/>
              <a:gd name="connsiteX28-9469" fmla="*/ 8863 w 10000"/>
              <a:gd name="connsiteY28-9470" fmla="*/ 0 h 10000"/>
              <a:gd name="connsiteX29-9471" fmla="*/ 8863 w 10000"/>
              <a:gd name="connsiteY29-9472" fmla="*/ 0 h 10000"/>
              <a:gd name="connsiteX30-9473" fmla="*/ 9026 w 10000"/>
              <a:gd name="connsiteY30-9474" fmla="*/ 0 h 10000"/>
              <a:gd name="connsiteX31-9475" fmla="*/ 9188 w 10000"/>
              <a:gd name="connsiteY31-9476" fmla="*/ 0 h 10000"/>
              <a:gd name="connsiteX32-9477" fmla="*/ 9188 w 10000"/>
              <a:gd name="connsiteY32-9478" fmla="*/ 325 h 10000"/>
              <a:gd name="connsiteX33-9479" fmla="*/ 9351 w 10000"/>
              <a:gd name="connsiteY33-9480" fmla="*/ 642 h 10000"/>
              <a:gd name="connsiteX34-9481" fmla="*/ 9351 w 10000"/>
              <a:gd name="connsiteY34-9482" fmla="*/ 1302 h 10000"/>
              <a:gd name="connsiteX35-9483" fmla="*/ 9351 w 10000"/>
              <a:gd name="connsiteY35-9484" fmla="*/ 1627 h 10000"/>
              <a:gd name="connsiteX36-9485" fmla="*/ 9351 w 10000"/>
              <a:gd name="connsiteY36-9486" fmla="*/ 2269 h 10000"/>
              <a:gd name="connsiteX37-9487" fmla="*/ 9513 w 10000"/>
              <a:gd name="connsiteY37-9488" fmla="*/ 3562 h 10000"/>
              <a:gd name="connsiteX38-9489" fmla="*/ 9513 w 10000"/>
              <a:gd name="connsiteY38-9490" fmla="*/ 4532 h 10000"/>
              <a:gd name="connsiteX39-9491" fmla="*/ 9675 w 10000"/>
              <a:gd name="connsiteY39-9492" fmla="*/ 5504 h 10000"/>
              <a:gd name="connsiteX40-9493" fmla="*/ 9837 w 10000"/>
              <a:gd name="connsiteY40-9494" fmla="*/ 6154 h 10000"/>
              <a:gd name="connsiteX41-9495" fmla="*/ 10000 w 10000"/>
              <a:gd name="connsiteY41-9496" fmla="*/ 6761 h 10000"/>
              <a:gd name="connsiteX42-9497" fmla="*/ 10000 w 10000"/>
              <a:gd name="connsiteY42-9498" fmla="*/ 7406 h 10000"/>
              <a:gd name="connsiteX43-9499" fmla="*/ 9837 w 10000"/>
              <a:gd name="connsiteY43-9500" fmla="*/ 8063 h 10000"/>
              <a:gd name="connsiteX44-9501" fmla="*/ 9513 w 10000"/>
              <a:gd name="connsiteY44-9502" fmla="*/ 8381 h 10000"/>
              <a:gd name="connsiteX45-9503" fmla="*/ 9188 w 10000"/>
              <a:gd name="connsiteY45-9504" fmla="*/ 8702 h 10000"/>
              <a:gd name="connsiteX46-9505" fmla="*/ 8701 w 10000"/>
              <a:gd name="connsiteY46-9506" fmla="*/ 9031 h 10000"/>
              <a:gd name="connsiteX47-9507" fmla="*/ 8236 w 10000"/>
              <a:gd name="connsiteY47-9508" fmla="*/ 9356 h 10000"/>
              <a:gd name="connsiteX48-9509" fmla="*/ 7749 w 10000"/>
              <a:gd name="connsiteY48-9510" fmla="*/ 9677 h 10000"/>
              <a:gd name="connsiteX49-9511" fmla="*/ 7098 w 10000"/>
              <a:gd name="connsiteY49-9512" fmla="*/ 9677 h 10000"/>
              <a:gd name="connsiteX50-9513" fmla="*/ 6287 w 10000"/>
              <a:gd name="connsiteY50-9514" fmla="*/ 10000 h 10000"/>
              <a:gd name="connsiteX51-9515" fmla="*/ 5475 w 10000"/>
              <a:gd name="connsiteY51-9516" fmla="*/ 10000 h 10000"/>
              <a:gd name="connsiteX52-9517" fmla="*/ 4502 w 10000"/>
              <a:gd name="connsiteY52-9518" fmla="*/ 10000 h 10000"/>
              <a:gd name="connsiteX53-9519" fmla="*/ 3711 w 10000"/>
              <a:gd name="connsiteY53-9520" fmla="*/ 10000 h 10000"/>
              <a:gd name="connsiteX54-9521" fmla="*/ 2899 w 10000"/>
              <a:gd name="connsiteY54-9522" fmla="*/ 9677 h 10000"/>
              <a:gd name="connsiteX55-9523" fmla="*/ 2250 w 10000"/>
              <a:gd name="connsiteY55-9524" fmla="*/ 9677 h 10000"/>
              <a:gd name="connsiteX56-9525" fmla="*/ 1764 w 10000"/>
              <a:gd name="connsiteY56-9526" fmla="*/ 9356 h 10000"/>
              <a:gd name="connsiteX57-9527" fmla="*/ 1278 w 10000"/>
              <a:gd name="connsiteY57-9528" fmla="*/ 8702 h 10000"/>
              <a:gd name="connsiteX58-9529" fmla="*/ 790 w 10000"/>
              <a:gd name="connsiteY58-9530" fmla="*/ 8381 h 10000"/>
              <a:gd name="connsiteX59-9531" fmla="*/ 486 w 10000"/>
              <a:gd name="connsiteY59-9532" fmla="*/ 7735 h 10000"/>
              <a:gd name="connsiteX60-9533" fmla="*/ 323 w 10000"/>
              <a:gd name="connsiteY60-9534" fmla="*/ 6761 h 10000"/>
              <a:gd name="connsiteX61-9535" fmla="*/ 161 w 10000"/>
              <a:gd name="connsiteY61-9536" fmla="*/ 5831 h 10000"/>
              <a:gd name="connsiteX62-9537" fmla="*/ 0 w 10000"/>
              <a:gd name="connsiteY62-9538" fmla="*/ 4532 h 10000"/>
              <a:gd name="connsiteX63-9539" fmla="*/ 0 w 10000"/>
              <a:gd name="connsiteY63-9540" fmla="*/ 3242 h 10000"/>
              <a:gd name="connsiteX0-9541" fmla="*/ 790 w 10000"/>
              <a:gd name="connsiteY0-9542" fmla="*/ 1948 h 10000"/>
              <a:gd name="connsiteX1-9543" fmla="*/ 952 w 10000"/>
              <a:gd name="connsiteY1-9544" fmla="*/ 2915 h 10000"/>
              <a:gd name="connsiteX2-9545" fmla="*/ 952 w 10000"/>
              <a:gd name="connsiteY2-9546" fmla="*/ 3885 h 10000"/>
              <a:gd name="connsiteX3-9547" fmla="*/ 1115 w 10000"/>
              <a:gd name="connsiteY3-9548" fmla="*/ 4859 h 10000"/>
              <a:gd name="connsiteX4-9549" fmla="*/ 1278 w 10000"/>
              <a:gd name="connsiteY4-9550" fmla="*/ 5831 h 10000"/>
              <a:gd name="connsiteX5-9551" fmla="*/ 1440 w 10000"/>
              <a:gd name="connsiteY5-9552" fmla="*/ 6434 h 10000"/>
              <a:gd name="connsiteX6-9553" fmla="*/ 1764 w 10000"/>
              <a:gd name="connsiteY6-9554" fmla="*/ 6761 h 10000"/>
              <a:gd name="connsiteX7-9555" fmla="*/ 2088 w 10000"/>
              <a:gd name="connsiteY7-9556" fmla="*/ 7085 h 10000"/>
              <a:gd name="connsiteX8-9557" fmla="*/ 2575 w 10000"/>
              <a:gd name="connsiteY8-9558" fmla="*/ 7406 h 10000"/>
              <a:gd name="connsiteX9-9559" fmla="*/ 3224 w 10000"/>
              <a:gd name="connsiteY9-9560" fmla="*/ 7735 h 10000"/>
              <a:gd name="connsiteX10-9561" fmla="*/ 3873 w 10000"/>
              <a:gd name="connsiteY10-9562" fmla="*/ 7735 h 10000"/>
              <a:gd name="connsiteX11-9563" fmla="*/ 4502 w 10000"/>
              <a:gd name="connsiteY11-9564" fmla="*/ 7735 h 10000"/>
              <a:gd name="connsiteX12-9565" fmla="*/ 5151 w 10000"/>
              <a:gd name="connsiteY12-9566" fmla="*/ 7735 h 10000"/>
              <a:gd name="connsiteX13-9567" fmla="*/ 5639 w 10000"/>
              <a:gd name="connsiteY13-9568" fmla="*/ 7735 h 10000"/>
              <a:gd name="connsiteX14-9569" fmla="*/ 6125 w 10000"/>
              <a:gd name="connsiteY14-9570" fmla="*/ 7406 h 10000"/>
              <a:gd name="connsiteX15-9571" fmla="*/ 6938 w 10000"/>
              <a:gd name="connsiteY15-9572" fmla="*/ 7085 h 10000"/>
              <a:gd name="connsiteX16-9573" fmla="*/ 7586 w 10000"/>
              <a:gd name="connsiteY16-9574" fmla="*/ 6761 h 10000"/>
              <a:gd name="connsiteX17-9575" fmla="*/ 7749 w 10000"/>
              <a:gd name="connsiteY17-9576" fmla="*/ 6434 h 10000"/>
              <a:gd name="connsiteX18-9577" fmla="*/ 7911 w 10000"/>
              <a:gd name="connsiteY18-9578" fmla="*/ 6154 h 10000"/>
              <a:gd name="connsiteX19-9579" fmla="*/ 8072 w 10000"/>
              <a:gd name="connsiteY19-9580" fmla="*/ 5831 h 10000"/>
              <a:gd name="connsiteX20-9581" fmla="*/ 8236 w 10000"/>
              <a:gd name="connsiteY20-9582" fmla="*/ 5504 h 10000"/>
              <a:gd name="connsiteX21-9583" fmla="*/ 8377 w 10000"/>
              <a:gd name="connsiteY21-9584" fmla="*/ 4208 h 10000"/>
              <a:gd name="connsiteX22-9585" fmla="*/ 8539 w 10000"/>
              <a:gd name="connsiteY22-9586" fmla="*/ 2915 h 10000"/>
              <a:gd name="connsiteX23-9587" fmla="*/ 8701 w 10000"/>
              <a:gd name="connsiteY23-9588" fmla="*/ 2269 h 10000"/>
              <a:gd name="connsiteX24-9589" fmla="*/ 8701 w 10000"/>
              <a:gd name="connsiteY24-9590" fmla="*/ 1627 h 10000"/>
              <a:gd name="connsiteX25-9591" fmla="*/ 8701 w 10000"/>
              <a:gd name="connsiteY25-9592" fmla="*/ 974 h 10000"/>
              <a:gd name="connsiteX26-9593" fmla="*/ 8701 w 10000"/>
              <a:gd name="connsiteY26-9594" fmla="*/ 642 h 10000"/>
              <a:gd name="connsiteX27-9595" fmla="*/ 8863 w 10000"/>
              <a:gd name="connsiteY27-9596" fmla="*/ 325 h 10000"/>
              <a:gd name="connsiteX28-9597" fmla="*/ 8863 w 10000"/>
              <a:gd name="connsiteY28-9598" fmla="*/ 0 h 10000"/>
              <a:gd name="connsiteX29-9599" fmla="*/ 8863 w 10000"/>
              <a:gd name="connsiteY29-9600" fmla="*/ 0 h 10000"/>
              <a:gd name="connsiteX30-9601" fmla="*/ 9026 w 10000"/>
              <a:gd name="connsiteY30-9602" fmla="*/ 0 h 10000"/>
              <a:gd name="connsiteX31-9603" fmla="*/ 9188 w 10000"/>
              <a:gd name="connsiteY31-9604" fmla="*/ 0 h 10000"/>
              <a:gd name="connsiteX32-9605" fmla="*/ 9188 w 10000"/>
              <a:gd name="connsiteY32-9606" fmla="*/ 325 h 10000"/>
              <a:gd name="connsiteX33-9607" fmla="*/ 9351 w 10000"/>
              <a:gd name="connsiteY33-9608" fmla="*/ 642 h 10000"/>
              <a:gd name="connsiteX34-9609" fmla="*/ 9351 w 10000"/>
              <a:gd name="connsiteY34-9610" fmla="*/ 1302 h 10000"/>
              <a:gd name="connsiteX35-9611" fmla="*/ 9351 w 10000"/>
              <a:gd name="connsiteY35-9612" fmla="*/ 1627 h 10000"/>
              <a:gd name="connsiteX36-9613" fmla="*/ 9351 w 10000"/>
              <a:gd name="connsiteY36-9614" fmla="*/ 2269 h 10000"/>
              <a:gd name="connsiteX37-9615" fmla="*/ 9513 w 10000"/>
              <a:gd name="connsiteY37-9616" fmla="*/ 3562 h 10000"/>
              <a:gd name="connsiteX38-9617" fmla="*/ 9513 w 10000"/>
              <a:gd name="connsiteY38-9618" fmla="*/ 4532 h 10000"/>
              <a:gd name="connsiteX39-9619" fmla="*/ 9675 w 10000"/>
              <a:gd name="connsiteY39-9620" fmla="*/ 5504 h 10000"/>
              <a:gd name="connsiteX40-9621" fmla="*/ 9837 w 10000"/>
              <a:gd name="connsiteY40-9622" fmla="*/ 6154 h 10000"/>
              <a:gd name="connsiteX41-9623" fmla="*/ 10000 w 10000"/>
              <a:gd name="connsiteY41-9624" fmla="*/ 6761 h 10000"/>
              <a:gd name="connsiteX42-9625" fmla="*/ 10000 w 10000"/>
              <a:gd name="connsiteY42-9626" fmla="*/ 7406 h 10000"/>
              <a:gd name="connsiteX43-9627" fmla="*/ 9837 w 10000"/>
              <a:gd name="connsiteY43-9628" fmla="*/ 8063 h 10000"/>
              <a:gd name="connsiteX44-9629" fmla="*/ 9513 w 10000"/>
              <a:gd name="connsiteY44-9630" fmla="*/ 8381 h 10000"/>
              <a:gd name="connsiteX45-9631" fmla="*/ 9188 w 10000"/>
              <a:gd name="connsiteY45-9632" fmla="*/ 8702 h 10000"/>
              <a:gd name="connsiteX46-9633" fmla="*/ 8701 w 10000"/>
              <a:gd name="connsiteY46-9634" fmla="*/ 9031 h 10000"/>
              <a:gd name="connsiteX47-9635" fmla="*/ 8236 w 10000"/>
              <a:gd name="connsiteY47-9636" fmla="*/ 9356 h 10000"/>
              <a:gd name="connsiteX48-9637" fmla="*/ 7749 w 10000"/>
              <a:gd name="connsiteY48-9638" fmla="*/ 9677 h 10000"/>
              <a:gd name="connsiteX49-9639" fmla="*/ 7098 w 10000"/>
              <a:gd name="connsiteY49-9640" fmla="*/ 9677 h 10000"/>
              <a:gd name="connsiteX50-9641" fmla="*/ 6287 w 10000"/>
              <a:gd name="connsiteY50-9642" fmla="*/ 10000 h 10000"/>
              <a:gd name="connsiteX51-9643" fmla="*/ 5475 w 10000"/>
              <a:gd name="connsiteY51-9644" fmla="*/ 10000 h 10000"/>
              <a:gd name="connsiteX52-9645" fmla="*/ 4502 w 10000"/>
              <a:gd name="connsiteY52-9646" fmla="*/ 10000 h 10000"/>
              <a:gd name="connsiteX53-9647" fmla="*/ 3711 w 10000"/>
              <a:gd name="connsiteY53-9648" fmla="*/ 10000 h 10000"/>
              <a:gd name="connsiteX54-9649" fmla="*/ 2899 w 10000"/>
              <a:gd name="connsiteY54-9650" fmla="*/ 9677 h 10000"/>
              <a:gd name="connsiteX55-9651" fmla="*/ 2250 w 10000"/>
              <a:gd name="connsiteY55-9652" fmla="*/ 9677 h 10000"/>
              <a:gd name="connsiteX56-9653" fmla="*/ 1764 w 10000"/>
              <a:gd name="connsiteY56-9654" fmla="*/ 9356 h 10000"/>
              <a:gd name="connsiteX57-9655" fmla="*/ 1278 w 10000"/>
              <a:gd name="connsiteY57-9656" fmla="*/ 8702 h 10000"/>
              <a:gd name="connsiteX58-9657" fmla="*/ 790 w 10000"/>
              <a:gd name="connsiteY58-9658" fmla="*/ 8381 h 10000"/>
              <a:gd name="connsiteX59-9659" fmla="*/ 486 w 10000"/>
              <a:gd name="connsiteY59-9660" fmla="*/ 7735 h 10000"/>
              <a:gd name="connsiteX60-9661" fmla="*/ 323 w 10000"/>
              <a:gd name="connsiteY60-9662" fmla="*/ 6761 h 10000"/>
              <a:gd name="connsiteX61-9663" fmla="*/ 161 w 10000"/>
              <a:gd name="connsiteY61-9664" fmla="*/ 5831 h 10000"/>
              <a:gd name="connsiteX62-9665" fmla="*/ 0 w 10000"/>
              <a:gd name="connsiteY62-9666" fmla="*/ 4532 h 10000"/>
              <a:gd name="connsiteX0-9667" fmla="*/ 629 w 9839"/>
              <a:gd name="connsiteY0-9668" fmla="*/ 1948 h 10000"/>
              <a:gd name="connsiteX1-9669" fmla="*/ 791 w 9839"/>
              <a:gd name="connsiteY1-9670" fmla="*/ 2915 h 10000"/>
              <a:gd name="connsiteX2-9671" fmla="*/ 791 w 9839"/>
              <a:gd name="connsiteY2-9672" fmla="*/ 3885 h 10000"/>
              <a:gd name="connsiteX3-9673" fmla="*/ 954 w 9839"/>
              <a:gd name="connsiteY3-9674" fmla="*/ 4859 h 10000"/>
              <a:gd name="connsiteX4-9675" fmla="*/ 1117 w 9839"/>
              <a:gd name="connsiteY4-9676" fmla="*/ 5831 h 10000"/>
              <a:gd name="connsiteX5-9677" fmla="*/ 1279 w 9839"/>
              <a:gd name="connsiteY5-9678" fmla="*/ 6434 h 10000"/>
              <a:gd name="connsiteX6-9679" fmla="*/ 1603 w 9839"/>
              <a:gd name="connsiteY6-9680" fmla="*/ 6761 h 10000"/>
              <a:gd name="connsiteX7-9681" fmla="*/ 1927 w 9839"/>
              <a:gd name="connsiteY7-9682" fmla="*/ 7085 h 10000"/>
              <a:gd name="connsiteX8-9683" fmla="*/ 2414 w 9839"/>
              <a:gd name="connsiteY8-9684" fmla="*/ 7406 h 10000"/>
              <a:gd name="connsiteX9-9685" fmla="*/ 3063 w 9839"/>
              <a:gd name="connsiteY9-9686" fmla="*/ 7735 h 10000"/>
              <a:gd name="connsiteX10-9687" fmla="*/ 3712 w 9839"/>
              <a:gd name="connsiteY10-9688" fmla="*/ 7735 h 10000"/>
              <a:gd name="connsiteX11-9689" fmla="*/ 4341 w 9839"/>
              <a:gd name="connsiteY11-9690" fmla="*/ 7735 h 10000"/>
              <a:gd name="connsiteX12-9691" fmla="*/ 4990 w 9839"/>
              <a:gd name="connsiteY12-9692" fmla="*/ 7735 h 10000"/>
              <a:gd name="connsiteX13-9693" fmla="*/ 5478 w 9839"/>
              <a:gd name="connsiteY13-9694" fmla="*/ 7735 h 10000"/>
              <a:gd name="connsiteX14-9695" fmla="*/ 5964 w 9839"/>
              <a:gd name="connsiteY14-9696" fmla="*/ 7406 h 10000"/>
              <a:gd name="connsiteX15-9697" fmla="*/ 6777 w 9839"/>
              <a:gd name="connsiteY15-9698" fmla="*/ 7085 h 10000"/>
              <a:gd name="connsiteX16-9699" fmla="*/ 7425 w 9839"/>
              <a:gd name="connsiteY16-9700" fmla="*/ 6761 h 10000"/>
              <a:gd name="connsiteX17-9701" fmla="*/ 7588 w 9839"/>
              <a:gd name="connsiteY17-9702" fmla="*/ 6434 h 10000"/>
              <a:gd name="connsiteX18-9703" fmla="*/ 7750 w 9839"/>
              <a:gd name="connsiteY18-9704" fmla="*/ 6154 h 10000"/>
              <a:gd name="connsiteX19-9705" fmla="*/ 7911 w 9839"/>
              <a:gd name="connsiteY19-9706" fmla="*/ 5831 h 10000"/>
              <a:gd name="connsiteX20-9707" fmla="*/ 8075 w 9839"/>
              <a:gd name="connsiteY20-9708" fmla="*/ 5504 h 10000"/>
              <a:gd name="connsiteX21-9709" fmla="*/ 8216 w 9839"/>
              <a:gd name="connsiteY21-9710" fmla="*/ 4208 h 10000"/>
              <a:gd name="connsiteX22-9711" fmla="*/ 8378 w 9839"/>
              <a:gd name="connsiteY22-9712" fmla="*/ 2915 h 10000"/>
              <a:gd name="connsiteX23-9713" fmla="*/ 8540 w 9839"/>
              <a:gd name="connsiteY23-9714" fmla="*/ 2269 h 10000"/>
              <a:gd name="connsiteX24-9715" fmla="*/ 8540 w 9839"/>
              <a:gd name="connsiteY24-9716" fmla="*/ 1627 h 10000"/>
              <a:gd name="connsiteX25-9717" fmla="*/ 8540 w 9839"/>
              <a:gd name="connsiteY25-9718" fmla="*/ 974 h 10000"/>
              <a:gd name="connsiteX26-9719" fmla="*/ 8540 w 9839"/>
              <a:gd name="connsiteY26-9720" fmla="*/ 642 h 10000"/>
              <a:gd name="connsiteX27-9721" fmla="*/ 8702 w 9839"/>
              <a:gd name="connsiteY27-9722" fmla="*/ 325 h 10000"/>
              <a:gd name="connsiteX28-9723" fmla="*/ 8702 w 9839"/>
              <a:gd name="connsiteY28-9724" fmla="*/ 0 h 10000"/>
              <a:gd name="connsiteX29-9725" fmla="*/ 8702 w 9839"/>
              <a:gd name="connsiteY29-9726" fmla="*/ 0 h 10000"/>
              <a:gd name="connsiteX30-9727" fmla="*/ 8865 w 9839"/>
              <a:gd name="connsiteY30-9728" fmla="*/ 0 h 10000"/>
              <a:gd name="connsiteX31-9729" fmla="*/ 9027 w 9839"/>
              <a:gd name="connsiteY31-9730" fmla="*/ 0 h 10000"/>
              <a:gd name="connsiteX32-9731" fmla="*/ 9027 w 9839"/>
              <a:gd name="connsiteY32-9732" fmla="*/ 325 h 10000"/>
              <a:gd name="connsiteX33-9733" fmla="*/ 9190 w 9839"/>
              <a:gd name="connsiteY33-9734" fmla="*/ 642 h 10000"/>
              <a:gd name="connsiteX34-9735" fmla="*/ 9190 w 9839"/>
              <a:gd name="connsiteY34-9736" fmla="*/ 1302 h 10000"/>
              <a:gd name="connsiteX35-9737" fmla="*/ 9190 w 9839"/>
              <a:gd name="connsiteY35-9738" fmla="*/ 1627 h 10000"/>
              <a:gd name="connsiteX36-9739" fmla="*/ 9190 w 9839"/>
              <a:gd name="connsiteY36-9740" fmla="*/ 2269 h 10000"/>
              <a:gd name="connsiteX37-9741" fmla="*/ 9352 w 9839"/>
              <a:gd name="connsiteY37-9742" fmla="*/ 3562 h 10000"/>
              <a:gd name="connsiteX38-9743" fmla="*/ 9352 w 9839"/>
              <a:gd name="connsiteY38-9744" fmla="*/ 4532 h 10000"/>
              <a:gd name="connsiteX39-9745" fmla="*/ 9514 w 9839"/>
              <a:gd name="connsiteY39-9746" fmla="*/ 5504 h 10000"/>
              <a:gd name="connsiteX40-9747" fmla="*/ 9676 w 9839"/>
              <a:gd name="connsiteY40-9748" fmla="*/ 6154 h 10000"/>
              <a:gd name="connsiteX41-9749" fmla="*/ 9839 w 9839"/>
              <a:gd name="connsiteY41-9750" fmla="*/ 6761 h 10000"/>
              <a:gd name="connsiteX42-9751" fmla="*/ 9839 w 9839"/>
              <a:gd name="connsiteY42-9752" fmla="*/ 7406 h 10000"/>
              <a:gd name="connsiteX43-9753" fmla="*/ 9676 w 9839"/>
              <a:gd name="connsiteY43-9754" fmla="*/ 8063 h 10000"/>
              <a:gd name="connsiteX44-9755" fmla="*/ 9352 w 9839"/>
              <a:gd name="connsiteY44-9756" fmla="*/ 8381 h 10000"/>
              <a:gd name="connsiteX45-9757" fmla="*/ 9027 w 9839"/>
              <a:gd name="connsiteY45-9758" fmla="*/ 8702 h 10000"/>
              <a:gd name="connsiteX46-9759" fmla="*/ 8540 w 9839"/>
              <a:gd name="connsiteY46-9760" fmla="*/ 9031 h 10000"/>
              <a:gd name="connsiteX47-9761" fmla="*/ 8075 w 9839"/>
              <a:gd name="connsiteY47-9762" fmla="*/ 9356 h 10000"/>
              <a:gd name="connsiteX48-9763" fmla="*/ 7588 w 9839"/>
              <a:gd name="connsiteY48-9764" fmla="*/ 9677 h 10000"/>
              <a:gd name="connsiteX49-9765" fmla="*/ 6937 w 9839"/>
              <a:gd name="connsiteY49-9766" fmla="*/ 9677 h 10000"/>
              <a:gd name="connsiteX50-9767" fmla="*/ 6126 w 9839"/>
              <a:gd name="connsiteY50-9768" fmla="*/ 10000 h 10000"/>
              <a:gd name="connsiteX51-9769" fmla="*/ 5314 w 9839"/>
              <a:gd name="connsiteY51-9770" fmla="*/ 10000 h 10000"/>
              <a:gd name="connsiteX52-9771" fmla="*/ 4341 w 9839"/>
              <a:gd name="connsiteY52-9772" fmla="*/ 10000 h 10000"/>
              <a:gd name="connsiteX53-9773" fmla="*/ 3550 w 9839"/>
              <a:gd name="connsiteY53-9774" fmla="*/ 10000 h 10000"/>
              <a:gd name="connsiteX54-9775" fmla="*/ 2738 w 9839"/>
              <a:gd name="connsiteY54-9776" fmla="*/ 9677 h 10000"/>
              <a:gd name="connsiteX55-9777" fmla="*/ 2089 w 9839"/>
              <a:gd name="connsiteY55-9778" fmla="*/ 9677 h 10000"/>
              <a:gd name="connsiteX56-9779" fmla="*/ 1603 w 9839"/>
              <a:gd name="connsiteY56-9780" fmla="*/ 9356 h 10000"/>
              <a:gd name="connsiteX57-9781" fmla="*/ 1117 w 9839"/>
              <a:gd name="connsiteY57-9782" fmla="*/ 8702 h 10000"/>
              <a:gd name="connsiteX58-9783" fmla="*/ 629 w 9839"/>
              <a:gd name="connsiteY58-9784" fmla="*/ 8381 h 10000"/>
              <a:gd name="connsiteX59-9785" fmla="*/ 325 w 9839"/>
              <a:gd name="connsiteY59-9786" fmla="*/ 7735 h 10000"/>
              <a:gd name="connsiteX60-9787" fmla="*/ 162 w 9839"/>
              <a:gd name="connsiteY60-9788" fmla="*/ 6761 h 10000"/>
              <a:gd name="connsiteX61-9789" fmla="*/ 0 w 9839"/>
              <a:gd name="connsiteY61-9790" fmla="*/ 5831 h 10000"/>
              <a:gd name="connsiteX0-9791" fmla="*/ 804 w 10000"/>
              <a:gd name="connsiteY0-9792" fmla="*/ 2915 h 10000"/>
              <a:gd name="connsiteX1-9793" fmla="*/ 804 w 10000"/>
              <a:gd name="connsiteY1-9794" fmla="*/ 3885 h 10000"/>
              <a:gd name="connsiteX2-9795" fmla="*/ 970 w 10000"/>
              <a:gd name="connsiteY2-9796" fmla="*/ 4859 h 10000"/>
              <a:gd name="connsiteX3-9797" fmla="*/ 1135 w 10000"/>
              <a:gd name="connsiteY3-9798" fmla="*/ 5831 h 10000"/>
              <a:gd name="connsiteX4-9799" fmla="*/ 1300 w 10000"/>
              <a:gd name="connsiteY4-9800" fmla="*/ 6434 h 10000"/>
              <a:gd name="connsiteX5-9801" fmla="*/ 1629 w 10000"/>
              <a:gd name="connsiteY5-9802" fmla="*/ 6761 h 10000"/>
              <a:gd name="connsiteX6-9803" fmla="*/ 1959 w 10000"/>
              <a:gd name="connsiteY6-9804" fmla="*/ 7085 h 10000"/>
              <a:gd name="connsiteX7-9805" fmla="*/ 2454 w 10000"/>
              <a:gd name="connsiteY7-9806" fmla="*/ 7406 h 10000"/>
              <a:gd name="connsiteX8-9807" fmla="*/ 3113 w 10000"/>
              <a:gd name="connsiteY8-9808" fmla="*/ 7735 h 10000"/>
              <a:gd name="connsiteX9-9809" fmla="*/ 3773 w 10000"/>
              <a:gd name="connsiteY9-9810" fmla="*/ 7735 h 10000"/>
              <a:gd name="connsiteX10-9811" fmla="*/ 4412 w 10000"/>
              <a:gd name="connsiteY10-9812" fmla="*/ 7735 h 10000"/>
              <a:gd name="connsiteX11-9813" fmla="*/ 5072 w 10000"/>
              <a:gd name="connsiteY11-9814" fmla="*/ 7735 h 10000"/>
              <a:gd name="connsiteX12-9815" fmla="*/ 5568 w 10000"/>
              <a:gd name="connsiteY12-9816" fmla="*/ 7735 h 10000"/>
              <a:gd name="connsiteX13-9817" fmla="*/ 6062 w 10000"/>
              <a:gd name="connsiteY13-9818" fmla="*/ 7406 h 10000"/>
              <a:gd name="connsiteX14-9819" fmla="*/ 6888 w 10000"/>
              <a:gd name="connsiteY14-9820" fmla="*/ 7085 h 10000"/>
              <a:gd name="connsiteX15-9821" fmla="*/ 7546 w 10000"/>
              <a:gd name="connsiteY15-9822" fmla="*/ 6761 h 10000"/>
              <a:gd name="connsiteX16-9823" fmla="*/ 7712 w 10000"/>
              <a:gd name="connsiteY16-9824" fmla="*/ 6434 h 10000"/>
              <a:gd name="connsiteX17-9825" fmla="*/ 7877 w 10000"/>
              <a:gd name="connsiteY17-9826" fmla="*/ 6154 h 10000"/>
              <a:gd name="connsiteX18-9827" fmla="*/ 8040 w 10000"/>
              <a:gd name="connsiteY18-9828" fmla="*/ 5831 h 10000"/>
              <a:gd name="connsiteX19-9829" fmla="*/ 8207 w 10000"/>
              <a:gd name="connsiteY19-9830" fmla="*/ 5504 h 10000"/>
              <a:gd name="connsiteX20-9831" fmla="*/ 8350 w 10000"/>
              <a:gd name="connsiteY20-9832" fmla="*/ 4208 h 10000"/>
              <a:gd name="connsiteX21-9833" fmla="*/ 8515 w 10000"/>
              <a:gd name="connsiteY21-9834" fmla="*/ 2915 h 10000"/>
              <a:gd name="connsiteX22-9835" fmla="*/ 8680 w 10000"/>
              <a:gd name="connsiteY22-9836" fmla="*/ 2269 h 10000"/>
              <a:gd name="connsiteX23-9837" fmla="*/ 8680 w 10000"/>
              <a:gd name="connsiteY23-9838" fmla="*/ 1627 h 10000"/>
              <a:gd name="connsiteX24-9839" fmla="*/ 8680 w 10000"/>
              <a:gd name="connsiteY24-9840" fmla="*/ 974 h 10000"/>
              <a:gd name="connsiteX25-9841" fmla="*/ 8680 w 10000"/>
              <a:gd name="connsiteY25-9842" fmla="*/ 642 h 10000"/>
              <a:gd name="connsiteX26-9843" fmla="*/ 8844 w 10000"/>
              <a:gd name="connsiteY26-9844" fmla="*/ 325 h 10000"/>
              <a:gd name="connsiteX27-9845" fmla="*/ 8844 w 10000"/>
              <a:gd name="connsiteY27-9846" fmla="*/ 0 h 10000"/>
              <a:gd name="connsiteX28-9847" fmla="*/ 8844 w 10000"/>
              <a:gd name="connsiteY28-9848" fmla="*/ 0 h 10000"/>
              <a:gd name="connsiteX29-9849" fmla="*/ 9010 w 10000"/>
              <a:gd name="connsiteY29-9850" fmla="*/ 0 h 10000"/>
              <a:gd name="connsiteX30-9851" fmla="*/ 9175 w 10000"/>
              <a:gd name="connsiteY30-9852" fmla="*/ 0 h 10000"/>
              <a:gd name="connsiteX31-9853" fmla="*/ 9175 w 10000"/>
              <a:gd name="connsiteY31-9854" fmla="*/ 325 h 10000"/>
              <a:gd name="connsiteX32-9855" fmla="*/ 9340 w 10000"/>
              <a:gd name="connsiteY32-9856" fmla="*/ 642 h 10000"/>
              <a:gd name="connsiteX33-9857" fmla="*/ 9340 w 10000"/>
              <a:gd name="connsiteY33-9858" fmla="*/ 1302 h 10000"/>
              <a:gd name="connsiteX34-9859" fmla="*/ 9340 w 10000"/>
              <a:gd name="connsiteY34-9860" fmla="*/ 1627 h 10000"/>
              <a:gd name="connsiteX35-9861" fmla="*/ 9340 w 10000"/>
              <a:gd name="connsiteY35-9862" fmla="*/ 2269 h 10000"/>
              <a:gd name="connsiteX36-9863" fmla="*/ 9505 w 10000"/>
              <a:gd name="connsiteY36-9864" fmla="*/ 3562 h 10000"/>
              <a:gd name="connsiteX37-9865" fmla="*/ 9505 w 10000"/>
              <a:gd name="connsiteY37-9866" fmla="*/ 4532 h 10000"/>
              <a:gd name="connsiteX38-9867" fmla="*/ 9670 w 10000"/>
              <a:gd name="connsiteY38-9868" fmla="*/ 5504 h 10000"/>
              <a:gd name="connsiteX39-9869" fmla="*/ 9834 w 10000"/>
              <a:gd name="connsiteY39-9870" fmla="*/ 6154 h 10000"/>
              <a:gd name="connsiteX40-9871" fmla="*/ 10000 w 10000"/>
              <a:gd name="connsiteY40-9872" fmla="*/ 6761 h 10000"/>
              <a:gd name="connsiteX41-9873" fmla="*/ 10000 w 10000"/>
              <a:gd name="connsiteY41-9874" fmla="*/ 7406 h 10000"/>
              <a:gd name="connsiteX42-9875" fmla="*/ 9834 w 10000"/>
              <a:gd name="connsiteY42-9876" fmla="*/ 8063 h 10000"/>
              <a:gd name="connsiteX43-9877" fmla="*/ 9505 w 10000"/>
              <a:gd name="connsiteY43-9878" fmla="*/ 8381 h 10000"/>
              <a:gd name="connsiteX44-9879" fmla="*/ 9175 w 10000"/>
              <a:gd name="connsiteY44-9880" fmla="*/ 8702 h 10000"/>
              <a:gd name="connsiteX45-9881" fmla="*/ 8680 w 10000"/>
              <a:gd name="connsiteY45-9882" fmla="*/ 9031 h 10000"/>
              <a:gd name="connsiteX46-9883" fmla="*/ 8207 w 10000"/>
              <a:gd name="connsiteY46-9884" fmla="*/ 9356 h 10000"/>
              <a:gd name="connsiteX47-9885" fmla="*/ 7712 w 10000"/>
              <a:gd name="connsiteY47-9886" fmla="*/ 9677 h 10000"/>
              <a:gd name="connsiteX48-9887" fmla="*/ 7051 w 10000"/>
              <a:gd name="connsiteY48-9888" fmla="*/ 9677 h 10000"/>
              <a:gd name="connsiteX49-9889" fmla="*/ 6226 w 10000"/>
              <a:gd name="connsiteY49-9890" fmla="*/ 10000 h 10000"/>
              <a:gd name="connsiteX50-9891" fmla="*/ 5401 w 10000"/>
              <a:gd name="connsiteY50-9892" fmla="*/ 10000 h 10000"/>
              <a:gd name="connsiteX51-9893" fmla="*/ 4412 w 10000"/>
              <a:gd name="connsiteY51-9894" fmla="*/ 10000 h 10000"/>
              <a:gd name="connsiteX52-9895" fmla="*/ 3608 w 10000"/>
              <a:gd name="connsiteY52-9896" fmla="*/ 10000 h 10000"/>
              <a:gd name="connsiteX53-9897" fmla="*/ 2783 w 10000"/>
              <a:gd name="connsiteY53-9898" fmla="*/ 9677 h 10000"/>
              <a:gd name="connsiteX54-9899" fmla="*/ 2123 w 10000"/>
              <a:gd name="connsiteY54-9900" fmla="*/ 9677 h 10000"/>
              <a:gd name="connsiteX55-9901" fmla="*/ 1629 w 10000"/>
              <a:gd name="connsiteY55-9902" fmla="*/ 9356 h 10000"/>
              <a:gd name="connsiteX56-9903" fmla="*/ 1135 w 10000"/>
              <a:gd name="connsiteY56-9904" fmla="*/ 8702 h 10000"/>
              <a:gd name="connsiteX57-9905" fmla="*/ 639 w 10000"/>
              <a:gd name="connsiteY57-9906" fmla="*/ 8381 h 10000"/>
              <a:gd name="connsiteX58-9907" fmla="*/ 330 w 10000"/>
              <a:gd name="connsiteY58-9908" fmla="*/ 7735 h 10000"/>
              <a:gd name="connsiteX59-9909" fmla="*/ 165 w 10000"/>
              <a:gd name="connsiteY59-9910" fmla="*/ 6761 h 10000"/>
              <a:gd name="connsiteX60-9911" fmla="*/ 0 w 10000"/>
              <a:gd name="connsiteY60-9912" fmla="*/ 5831 h 10000"/>
              <a:gd name="connsiteX0-9913" fmla="*/ 804 w 10000"/>
              <a:gd name="connsiteY0-9914" fmla="*/ 3885 h 10000"/>
              <a:gd name="connsiteX1-9915" fmla="*/ 970 w 10000"/>
              <a:gd name="connsiteY1-9916" fmla="*/ 4859 h 10000"/>
              <a:gd name="connsiteX2-9917" fmla="*/ 1135 w 10000"/>
              <a:gd name="connsiteY2-9918" fmla="*/ 5831 h 10000"/>
              <a:gd name="connsiteX3-9919" fmla="*/ 1300 w 10000"/>
              <a:gd name="connsiteY3-9920" fmla="*/ 6434 h 10000"/>
              <a:gd name="connsiteX4-9921" fmla="*/ 1629 w 10000"/>
              <a:gd name="connsiteY4-9922" fmla="*/ 6761 h 10000"/>
              <a:gd name="connsiteX5-9923" fmla="*/ 1959 w 10000"/>
              <a:gd name="connsiteY5-9924" fmla="*/ 7085 h 10000"/>
              <a:gd name="connsiteX6-9925" fmla="*/ 2454 w 10000"/>
              <a:gd name="connsiteY6-9926" fmla="*/ 7406 h 10000"/>
              <a:gd name="connsiteX7-9927" fmla="*/ 3113 w 10000"/>
              <a:gd name="connsiteY7-9928" fmla="*/ 7735 h 10000"/>
              <a:gd name="connsiteX8-9929" fmla="*/ 3773 w 10000"/>
              <a:gd name="connsiteY8-9930" fmla="*/ 7735 h 10000"/>
              <a:gd name="connsiteX9-9931" fmla="*/ 4412 w 10000"/>
              <a:gd name="connsiteY9-9932" fmla="*/ 7735 h 10000"/>
              <a:gd name="connsiteX10-9933" fmla="*/ 5072 w 10000"/>
              <a:gd name="connsiteY10-9934" fmla="*/ 7735 h 10000"/>
              <a:gd name="connsiteX11-9935" fmla="*/ 5568 w 10000"/>
              <a:gd name="connsiteY11-9936" fmla="*/ 7735 h 10000"/>
              <a:gd name="connsiteX12-9937" fmla="*/ 6062 w 10000"/>
              <a:gd name="connsiteY12-9938" fmla="*/ 7406 h 10000"/>
              <a:gd name="connsiteX13-9939" fmla="*/ 6888 w 10000"/>
              <a:gd name="connsiteY13-9940" fmla="*/ 7085 h 10000"/>
              <a:gd name="connsiteX14-9941" fmla="*/ 7546 w 10000"/>
              <a:gd name="connsiteY14-9942" fmla="*/ 6761 h 10000"/>
              <a:gd name="connsiteX15-9943" fmla="*/ 7712 w 10000"/>
              <a:gd name="connsiteY15-9944" fmla="*/ 6434 h 10000"/>
              <a:gd name="connsiteX16-9945" fmla="*/ 7877 w 10000"/>
              <a:gd name="connsiteY16-9946" fmla="*/ 6154 h 10000"/>
              <a:gd name="connsiteX17-9947" fmla="*/ 8040 w 10000"/>
              <a:gd name="connsiteY17-9948" fmla="*/ 5831 h 10000"/>
              <a:gd name="connsiteX18-9949" fmla="*/ 8207 w 10000"/>
              <a:gd name="connsiteY18-9950" fmla="*/ 5504 h 10000"/>
              <a:gd name="connsiteX19-9951" fmla="*/ 8350 w 10000"/>
              <a:gd name="connsiteY19-9952" fmla="*/ 4208 h 10000"/>
              <a:gd name="connsiteX20-9953" fmla="*/ 8515 w 10000"/>
              <a:gd name="connsiteY20-9954" fmla="*/ 2915 h 10000"/>
              <a:gd name="connsiteX21-9955" fmla="*/ 8680 w 10000"/>
              <a:gd name="connsiteY21-9956" fmla="*/ 2269 h 10000"/>
              <a:gd name="connsiteX22-9957" fmla="*/ 8680 w 10000"/>
              <a:gd name="connsiteY22-9958" fmla="*/ 1627 h 10000"/>
              <a:gd name="connsiteX23-9959" fmla="*/ 8680 w 10000"/>
              <a:gd name="connsiteY23-9960" fmla="*/ 974 h 10000"/>
              <a:gd name="connsiteX24-9961" fmla="*/ 8680 w 10000"/>
              <a:gd name="connsiteY24-9962" fmla="*/ 642 h 10000"/>
              <a:gd name="connsiteX25-9963" fmla="*/ 8844 w 10000"/>
              <a:gd name="connsiteY25-9964" fmla="*/ 325 h 10000"/>
              <a:gd name="connsiteX26-9965" fmla="*/ 8844 w 10000"/>
              <a:gd name="connsiteY26-9966" fmla="*/ 0 h 10000"/>
              <a:gd name="connsiteX27-9967" fmla="*/ 8844 w 10000"/>
              <a:gd name="connsiteY27-9968" fmla="*/ 0 h 10000"/>
              <a:gd name="connsiteX28-9969" fmla="*/ 9010 w 10000"/>
              <a:gd name="connsiteY28-9970" fmla="*/ 0 h 10000"/>
              <a:gd name="connsiteX29-9971" fmla="*/ 9175 w 10000"/>
              <a:gd name="connsiteY29-9972" fmla="*/ 0 h 10000"/>
              <a:gd name="connsiteX30-9973" fmla="*/ 9175 w 10000"/>
              <a:gd name="connsiteY30-9974" fmla="*/ 325 h 10000"/>
              <a:gd name="connsiteX31-9975" fmla="*/ 9340 w 10000"/>
              <a:gd name="connsiteY31-9976" fmla="*/ 642 h 10000"/>
              <a:gd name="connsiteX32-9977" fmla="*/ 9340 w 10000"/>
              <a:gd name="connsiteY32-9978" fmla="*/ 1302 h 10000"/>
              <a:gd name="connsiteX33-9979" fmla="*/ 9340 w 10000"/>
              <a:gd name="connsiteY33-9980" fmla="*/ 1627 h 10000"/>
              <a:gd name="connsiteX34-9981" fmla="*/ 9340 w 10000"/>
              <a:gd name="connsiteY34-9982" fmla="*/ 2269 h 10000"/>
              <a:gd name="connsiteX35-9983" fmla="*/ 9505 w 10000"/>
              <a:gd name="connsiteY35-9984" fmla="*/ 3562 h 10000"/>
              <a:gd name="connsiteX36-9985" fmla="*/ 9505 w 10000"/>
              <a:gd name="connsiteY36-9986" fmla="*/ 4532 h 10000"/>
              <a:gd name="connsiteX37-9987" fmla="*/ 9670 w 10000"/>
              <a:gd name="connsiteY37-9988" fmla="*/ 5504 h 10000"/>
              <a:gd name="connsiteX38-9989" fmla="*/ 9834 w 10000"/>
              <a:gd name="connsiteY38-9990" fmla="*/ 6154 h 10000"/>
              <a:gd name="connsiteX39-9991" fmla="*/ 10000 w 10000"/>
              <a:gd name="connsiteY39-9992" fmla="*/ 6761 h 10000"/>
              <a:gd name="connsiteX40-9993" fmla="*/ 10000 w 10000"/>
              <a:gd name="connsiteY40-9994" fmla="*/ 7406 h 10000"/>
              <a:gd name="connsiteX41-9995" fmla="*/ 9834 w 10000"/>
              <a:gd name="connsiteY41-9996" fmla="*/ 8063 h 10000"/>
              <a:gd name="connsiteX42-9997" fmla="*/ 9505 w 10000"/>
              <a:gd name="connsiteY42-9998" fmla="*/ 8381 h 10000"/>
              <a:gd name="connsiteX43-9999" fmla="*/ 9175 w 10000"/>
              <a:gd name="connsiteY43-10000" fmla="*/ 8702 h 10000"/>
              <a:gd name="connsiteX44-10001" fmla="*/ 8680 w 10000"/>
              <a:gd name="connsiteY44-10002" fmla="*/ 9031 h 10000"/>
              <a:gd name="connsiteX45-10003" fmla="*/ 8207 w 10000"/>
              <a:gd name="connsiteY45-10004" fmla="*/ 9356 h 10000"/>
              <a:gd name="connsiteX46-10005" fmla="*/ 7712 w 10000"/>
              <a:gd name="connsiteY46-10006" fmla="*/ 9677 h 10000"/>
              <a:gd name="connsiteX47-10007" fmla="*/ 7051 w 10000"/>
              <a:gd name="connsiteY47-10008" fmla="*/ 9677 h 10000"/>
              <a:gd name="connsiteX48-10009" fmla="*/ 6226 w 10000"/>
              <a:gd name="connsiteY48-10010" fmla="*/ 10000 h 10000"/>
              <a:gd name="connsiteX49-10011" fmla="*/ 5401 w 10000"/>
              <a:gd name="connsiteY49-10012" fmla="*/ 10000 h 10000"/>
              <a:gd name="connsiteX50-10013" fmla="*/ 4412 w 10000"/>
              <a:gd name="connsiteY50-10014" fmla="*/ 10000 h 10000"/>
              <a:gd name="connsiteX51-10015" fmla="*/ 3608 w 10000"/>
              <a:gd name="connsiteY51-10016" fmla="*/ 10000 h 10000"/>
              <a:gd name="connsiteX52-10017" fmla="*/ 2783 w 10000"/>
              <a:gd name="connsiteY52-10018" fmla="*/ 9677 h 10000"/>
              <a:gd name="connsiteX53-10019" fmla="*/ 2123 w 10000"/>
              <a:gd name="connsiteY53-10020" fmla="*/ 9677 h 10000"/>
              <a:gd name="connsiteX54-10021" fmla="*/ 1629 w 10000"/>
              <a:gd name="connsiteY54-10022" fmla="*/ 9356 h 10000"/>
              <a:gd name="connsiteX55-10023" fmla="*/ 1135 w 10000"/>
              <a:gd name="connsiteY55-10024" fmla="*/ 8702 h 10000"/>
              <a:gd name="connsiteX56-10025" fmla="*/ 639 w 10000"/>
              <a:gd name="connsiteY56-10026" fmla="*/ 8381 h 10000"/>
              <a:gd name="connsiteX57-10027" fmla="*/ 330 w 10000"/>
              <a:gd name="connsiteY57-10028" fmla="*/ 7735 h 10000"/>
              <a:gd name="connsiteX58-10029" fmla="*/ 165 w 10000"/>
              <a:gd name="connsiteY58-10030" fmla="*/ 6761 h 10000"/>
              <a:gd name="connsiteX59-10031" fmla="*/ 0 w 10000"/>
              <a:gd name="connsiteY59-10032" fmla="*/ 5831 h 10000"/>
              <a:gd name="connsiteX0-10033" fmla="*/ 639 w 9835"/>
              <a:gd name="connsiteY0-10034" fmla="*/ 3885 h 10000"/>
              <a:gd name="connsiteX1-10035" fmla="*/ 805 w 9835"/>
              <a:gd name="connsiteY1-10036" fmla="*/ 4859 h 10000"/>
              <a:gd name="connsiteX2-10037" fmla="*/ 970 w 9835"/>
              <a:gd name="connsiteY2-10038" fmla="*/ 5831 h 10000"/>
              <a:gd name="connsiteX3-10039" fmla="*/ 1135 w 9835"/>
              <a:gd name="connsiteY3-10040" fmla="*/ 6434 h 10000"/>
              <a:gd name="connsiteX4-10041" fmla="*/ 1464 w 9835"/>
              <a:gd name="connsiteY4-10042" fmla="*/ 6761 h 10000"/>
              <a:gd name="connsiteX5-10043" fmla="*/ 1794 w 9835"/>
              <a:gd name="connsiteY5-10044" fmla="*/ 7085 h 10000"/>
              <a:gd name="connsiteX6-10045" fmla="*/ 2289 w 9835"/>
              <a:gd name="connsiteY6-10046" fmla="*/ 7406 h 10000"/>
              <a:gd name="connsiteX7-10047" fmla="*/ 2948 w 9835"/>
              <a:gd name="connsiteY7-10048" fmla="*/ 7735 h 10000"/>
              <a:gd name="connsiteX8-10049" fmla="*/ 3608 w 9835"/>
              <a:gd name="connsiteY8-10050" fmla="*/ 7735 h 10000"/>
              <a:gd name="connsiteX9-10051" fmla="*/ 4247 w 9835"/>
              <a:gd name="connsiteY9-10052" fmla="*/ 7735 h 10000"/>
              <a:gd name="connsiteX10-10053" fmla="*/ 4907 w 9835"/>
              <a:gd name="connsiteY10-10054" fmla="*/ 7735 h 10000"/>
              <a:gd name="connsiteX11-10055" fmla="*/ 5403 w 9835"/>
              <a:gd name="connsiteY11-10056" fmla="*/ 7735 h 10000"/>
              <a:gd name="connsiteX12-10057" fmla="*/ 5897 w 9835"/>
              <a:gd name="connsiteY12-10058" fmla="*/ 7406 h 10000"/>
              <a:gd name="connsiteX13-10059" fmla="*/ 6723 w 9835"/>
              <a:gd name="connsiteY13-10060" fmla="*/ 7085 h 10000"/>
              <a:gd name="connsiteX14-10061" fmla="*/ 7381 w 9835"/>
              <a:gd name="connsiteY14-10062" fmla="*/ 6761 h 10000"/>
              <a:gd name="connsiteX15-10063" fmla="*/ 7547 w 9835"/>
              <a:gd name="connsiteY15-10064" fmla="*/ 6434 h 10000"/>
              <a:gd name="connsiteX16-10065" fmla="*/ 7712 w 9835"/>
              <a:gd name="connsiteY16-10066" fmla="*/ 6154 h 10000"/>
              <a:gd name="connsiteX17-10067" fmla="*/ 7875 w 9835"/>
              <a:gd name="connsiteY17-10068" fmla="*/ 5831 h 10000"/>
              <a:gd name="connsiteX18-10069" fmla="*/ 8042 w 9835"/>
              <a:gd name="connsiteY18-10070" fmla="*/ 5504 h 10000"/>
              <a:gd name="connsiteX19-10071" fmla="*/ 8185 w 9835"/>
              <a:gd name="connsiteY19-10072" fmla="*/ 4208 h 10000"/>
              <a:gd name="connsiteX20-10073" fmla="*/ 8350 w 9835"/>
              <a:gd name="connsiteY20-10074" fmla="*/ 2915 h 10000"/>
              <a:gd name="connsiteX21-10075" fmla="*/ 8515 w 9835"/>
              <a:gd name="connsiteY21-10076" fmla="*/ 2269 h 10000"/>
              <a:gd name="connsiteX22-10077" fmla="*/ 8515 w 9835"/>
              <a:gd name="connsiteY22-10078" fmla="*/ 1627 h 10000"/>
              <a:gd name="connsiteX23-10079" fmla="*/ 8515 w 9835"/>
              <a:gd name="connsiteY23-10080" fmla="*/ 974 h 10000"/>
              <a:gd name="connsiteX24-10081" fmla="*/ 8515 w 9835"/>
              <a:gd name="connsiteY24-10082" fmla="*/ 642 h 10000"/>
              <a:gd name="connsiteX25-10083" fmla="*/ 8679 w 9835"/>
              <a:gd name="connsiteY25-10084" fmla="*/ 325 h 10000"/>
              <a:gd name="connsiteX26-10085" fmla="*/ 8679 w 9835"/>
              <a:gd name="connsiteY26-10086" fmla="*/ 0 h 10000"/>
              <a:gd name="connsiteX27-10087" fmla="*/ 8679 w 9835"/>
              <a:gd name="connsiteY27-10088" fmla="*/ 0 h 10000"/>
              <a:gd name="connsiteX28-10089" fmla="*/ 8845 w 9835"/>
              <a:gd name="connsiteY28-10090" fmla="*/ 0 h 10000"/>
              <a:gd name="connsiteX29-10091" fmla="*/ 9010 w 9835"/>
              <a:gd name="connsiteY29-10092" fmla="*/ 0 h 10000"/>
              <a:gd name="connsiteX30-10093" fmla="*/ 9010 w 9835"/>
              <a:gd name="connsiteY30-10094" fmla="*/ 325 h 10000"/>
              <a:gd name="connsiteX31-10095" fmla="*/ 9175 w 9835"/>
              <a:gd name="connsiteY31-10096" fmla="*/ 642 h 10000"/>
              <a:gd name="connsiteX32-10097" fmla="*/ 9175 w 9835"/>
              <a:gd name="connsiteY32-10098" fmla="*/ 1302 h 10000"/>
              <a:gd name="connsiteX33-10099" fmla="*/ 9175 w 9835"/>
              <a:gd name="connsiteY33-10100" fmla="*/ 1627 h 10000"/>
              <a:gd name="connsiteX34-10101" fmla="*/ 9175 w 9835"/>
              <a:gd name="connsiteY34-10102" fmla="*/ 2269 h 10000"/>
              <a:gd name="connsiteX35-10103" fmla="*/ 9340 w 9835"/>
              <a:gd name="connsiteY35-10104" fmla="*/ 3562 h 10000"/>
              <a:gd name="connsiteX36-10105" fmla="*/ 9340 w 9835"/>
              <a:gd name="connsiteY36-10106" fmla="*/ 4532 h 10000"/>
              <a:gd name="connsiteX37-10107" fmla="*/ 9505 w 9835"/>
              <a:gd name="connsiteY37-10108" fmla="*/ 5504 h 10000"/>
              <a:gd name="connsiteX38-10109" fmla="*/ 9669 w 9835"/>
              <a:gd name="connsiteY38-10110" fmla="*/ 6154 h 10000"/>
              <a:gd name="connsiteX39-10111" fmla="*/ 9835 w 9835"/>
              <a:gd name="connsiteY39-10112" fmla="*/ 6761 h 10000"/>
              <a:gd name="connsiteX40-10113" fmla="*/ 9835 w 9835"/>
              <a:gd name="connsiteY40-10114" fmla="*/ 7406 h 10000"/>
              <a:gd name="connsiteX41-10115" fmla="*/ 9669 w 9835"/>
              <a:gd name="connsiteY41-10116" fmla="*/ 8063 h 10000"/>
              <a:gd name="connsiteX42-10117" fmla="*/ 9340 w 9835"/>
              <a:gd name="connsiteY42-10118" fmla="*/ 8381 h 10000"/>
              <a:gd name="connsiteX43-10119" fmla="*/ 9010 w 9835"/>
              <a:gd name="connsiteY43-10120" fmla="*/ 8702 h 10000"/>
              <a:gd name="connsiteX44-10121" fmla="*/ 8515 w 9835"/>
              <a:gd name="connsiteY44-10122" fmla="*/ 9031 h 10000"/>
              <a:gd name="connsiteX45-10123" fmla="*/ 8042 w 9835"/>
              <a:gd name="connsiteY45-10124" fmla="*/ 9356 h 10000"/>
              <a:gd name="connsiteX46-10125" fmla="*/ 7547 w 9835"/>
              <a:gd name="connsiteY46-10126" fmla="*/ 9677 h 10000"/>
              <a:gd name="connsiteX47-10127" fmla="*/ 6886 w 9835"/>
              <a:gd name="connsiteY47-10128" fmla="*/ 9677 h 10000"/>
              <a:gd name="connsiteX48-10129" fmla="*/ 6061 w 9835"/>
              <a:gd name="connsiteY48-10130" fmla="*/ 10000 h 10000"/>
              <a:gd name="connsiteX49-10131" fmla="*/ 5236 w 9835"/>
              <a:gd name="connsiteY49-10132" fmla="*/ 10000 h 10000"/>
              <a:gd name="connsiteX50-10133" fmla="*/ 4247 w 9835"/>
              <a:gd name="connsiteY50-10134" fmla="*/ 10000 h 10000"/>
              <a:gd name="connsiteX51-10135" fmla="*/ 3443 w 9835"/>
              <a:gd name="connsiteY51-10136" fmla="*/ 10000 h 10000"/>
              <a:gd name="connsiteX52-10137" fmla="*/ 2618 w 9835"/>
              <a:gd name="connsiteY52-10138" fmla="*/ 9677 h 10000"/>
              <a:gd name="connsiteX53-10139" fmla="*/ 1958 w 9835"/>
              <a:gd name="connsiteY53-10140" fmla="*/ 9677 h 10000"/>
              <a:gd name="connsiteX54-10141" fmla="*/ 1464 w 9835"/>
              <a:gd name="connsiteY54-10142" fmla="*/ 9356 h 10000"/>
              <a:gd name="connsiteX55-10143" fmla="*/ 970 w 9835"/>
              <a:gd name="connsiteY55-10144" fmla="*/ 8702 h 10000"/>
              <a:gd name="connsiteX56-10145" fmla="*/ 474 w 9835"/>
              <a:gd name="connsiteY56-10146" fmla="*/ 8381 h 10000"/>
              <a:gd name="connsiteX57-10147" fmla="*/ 165 w 9835"/>
              <a:gd name="connsiteY57-10148" fmla="*/ 7735 h 10000"/>
              <a:gd name="connsiteX58-10149" fmla="*/ 0 w 9835"/>
              <a:gd name="connsiteY58-10150" fmla="*/ 6761 h 10000"/>
              <a:gd name="connsiteX0-10151" fmla="*/ 819 w 10000"/>
              <a:gd name="connsiteY0-10152" fmla="*/ 4859 h 10000"/>
              <a:gd name="connsiteX1-10153" fmla="*/ 986 w 10000"/>
              <a:gd name="connsiteY1-10154" fmla="*/ 5831 h 10000"/>
              <a:gd name="connsiteX2-10155" fmla="*/ 1154 w 10000"/>
              <a:gd name="connsiteY2-10156" fmla="*/ 6434 h 10000"/>
              <a:gd name="connsiteX3-10157" fmla="*/ 1489 w 10000"/>
              <a:gd name="connsiteY3-10158" fmla="*/ 6761 h 10000"/>
              <a:gd name="connsiteX4-10159" fmla="*/ 1824 w 10000"/>
              <a:gd name="connsiteY4-10160" fmla="*/ 7085 h 10000"/>
              <a:gd name="connsiteX5-10161" fmla="*/ 2327 w 10000"/>
              <a:gd name="connsiteY5-10162" fmla="*/ 7406 h 10000"/>
              <a:gd name="connsiteX6-10163" fmla="*/ 2997 w 10000"/>
              <a:gd name="connsiteY6-10164" fmla="*/ 7735 h 10000"/>
              <a:gd name="connsiteX7-10165" fmla="*/ 3669 w 10000"/>
              <a:gd name="connsiteY7-10166" fmla="*/ 7735 h 10000"/>
              <a:gd name="connsiteX8-10167" fmla="*/ 4318 w 10000"/>
              <a:gd name="connsiteY8-10168" fmla="*/ 7735 h 10000"/>
              <a:gd name="connsiteX9-10169" fmla="*/ 4989 w 10000"/>
              <a:gd name="connsiteY9-10170" fmla="*/ 7735 h 10000"/>
              <a:gd name="connsiteX10-10171" fmla="*/ 5494 w 10000"/>
              <a:gd name="connsiteY10-10172" fmla="*/ 7735 h 10000"/>
              <a:gd name="connsiteX11-10173" fmla="*/ 5996 w 10000"/>
              <a:gd name="connsiteY11-10174" fmla="*/ 7406 h 10000"/>
              <a:gd name="connsiteX12-10175" fmla="*/ 6836 w 10000"/>
              <a:gd name="connsiteY12-10176" fmla="*/ 7085 h 10000"/>
              <a:gd name="connsiteX13-10177" fmla="*/ 7505 w 10000"/>
              <a:gd name="connsiteY13-10178" fmla="*/ 6761 h 10000"/>
              <a:gd name="connsiteX14-10179" fmla="*/ 7674 w 10000"/>
              <a:gd name="connsiteY14-10180" fmla="*/ 6434 h 10000"/>
              <a:gd name="connsiteX15-10181" fmla="*/ 7841 w 10000"/>
              <a:gd name="connsiteY15-10182" fmla="*/ 6154 h 10000"/>
              <a:gd name="connsiteX16-10183" fmla="*/ 8007 w 10000"/>
              <a:gd name="connsiteY16-10184" fmla="*/ 5831 h 10000"/>
              <a:gd name="connsiteX17-10185" fmla="*/ 8177 w 10000"/>
              <a:gd name="connsiteY17-10186" fmla="*/ 5504 h 10000"/>
              <a:gd name="connsiteX18-10187" fmla="*/ 8322 w 10000"/>
              <a:gd name="connsiteY18-10188" fmla="*/ 4208 h 10000"/>
              <a:gd name="connsiteX19-10189" fmla="*/ 8490 w 10000"/>
              <a:gd name="connsiteY19-10190" fmla="*/ 2915 h 10000"/>
              <a:gd name="connsiteX20-10191" fmla="*/ 8658 w 10000"/>
              <a:gd name="connsiteY20-10192" fmla="*/ 2269 h 10000"/>
              <a:gd name="connsiteX21-10193" fmla="*/ 8658 w 10000"/>
              <a:gd name="connsiteY21-10194" fmla="*/ 1627 h 10000"/>
              <a:gd name="connsiteX22-10195" fmla="*/ 8658 w 10000"/>
              <a:gd name="connsiteY22-10196" fmla="*/ 974 h 10000"/>
              <a:gd name="connsiteX23-10197" fmla="*/ 8658 w 10000"/>
              <a:gd name="connsiteY23-10198" fmla="*/ 642 h 10000"/>
              <a:gd name="connsiteX24-10199" fmla="*/ 8825 w 10000"/>
              <a:gd name="connsiteY24-10200" fmla="*/ 325 h 10000"/>
              <a:gd name="connsiteX25-10201" fmla="*/ 8825 w 10000"/>
              <a:gd name="connsiteY25-10202" fmla="*/ 0 h 10000"/>
              <a:gd name="connsiteX26-10203" fmla="*/ 8825 w 10000"/>
              <a:gd name="connsiteY26-10204" fmla="*/ 0 h 10000"/>
              <a:gd name="connsiteX27-10205" fmla="*/ 8993 w 10000"/>
              <a:gd name="connsiteY27-10206" fmla="*/ 0 h 10000"/>
              <a:gd name="connsiteX28-10207" fmla="*/ 9161 w 10000"/>
              <a:gd name="connsiteY28-10208" fmla="*/ 0 h 10000"/>
              <a:gd name="connsiteX29-10209" fmla="*/ 9161 w 10000"/>
              <a:gd name="connsiteY29-10210" fmla="*/ 325 h 10000"/>
              <a:gd name="connsiteX30-10211" fmla="*/ 9329 w 10000"/>
              <a:gd name="connsiteY30-10212" fmla="*/ 642 h 10000"/>
              <a:gd name="connsiteX31-10213" fmla="*/ 9329 w 10000"/>
              <a:gd name="connsiteY31-10214" fmla="*/ 1302 h 10000"/>
              <a:gd name="connsiteX32-10215" fmla="*/ 9329 w 10000"/>
              <a:gd name="connsiteY32-10216" fmla="*/ 1627 h 10000"/>
              <a:gd name="connsiteX33-10217" fmla="*/ 9329 w 10000"/>
              <a:gd name="connsiteY33-10218" fmla="*/ 2269 h 10000"/>
              <a:gd name="connsiteX34-10219" fmla="*/ 9497 w 10000"/>
              <a:gd name="connsiteY34-10220" fmla="*/ 3562 h 10000"/>
              <a:gd name="connsiteX35-10221" fmla="*/ 9497 w 10000"/>
              <a:gd name="connsiteY35-10222" fmla="*/ 4532 h 10000"/>
              <a:gd name="connsiteX36-10223" fmla="*/ 9664 w 10000"/>
              <a:gd name="connsiteY36-10224" fmla="*/ 5504 h 10000"/>
              <a:gd name="connsiteX37-10225" fmla="*/ 9831 w 10000"/>
              <a:gd name="connsiteY37-10226" fmla="*/ 6154 h 10000"/>
              <a:gd name="connsiteX38-10227" fmla="*/ 10000 w 10000"/>
              <a:gd name="connsiteY38-10228" fmla="*/ 6761 h 10000"/>
              <a:gd name="connsiteX39-10229" fmla="*/ 10000 w 10000"/>
              <a:gd name="connsiteY39-10230" fmla="*/ 7406 h 10000"/>
              <a:gd name="connsiteX40-10231" fmla="*/ 9831 w 10000"/>
              <a:gd name="connsiteY40-10232" fmla="*/ 8063 h 10000"/>
              <a:gd name="connsiteX41-10233" fmla="*/ 9497 w 10000"/>
              <a:gd name="connsiteY41-10234" fmla="*/ 8381 h 10000"/>
              <a:gd name="connsiteX42-10235" fmla="*/ 9161 w 10000"/>
              <a:gd name="connsiteY42-10236" fmla="*/ 8702 h 10000"/>
              <a:gd name="connsiteX43-10237" fmla="*/ 8658 w 10000"/>
              <a:gd name="connsiteY43-10238" fmla="*/ 9031 h 10000"/>
              <a:gd name="connsiteX44-10239" fmla="*/ 8177 w 10000"/>
              <a:gd name="connsiteY44-10240" fmla="*/ 9356 h 10000"/>
              <a:gd name="connsiteX45-10241" fmla="*/ 7674 w 10000"/>
              <a:gd name="connsiteY45-10242" fmla="*/ 9677 h 10000"/>
              <a:gd name="connsiteX46-10243" fmla="*/ 7002 w 10000"/>
              <a:gd name="connsiteY46-10244" fmla="*/ 9677 h 10000"/>
              <a:gd name="connsiteX47-10245" fmla="*/ 6163 w 10000"/>
              <a:gd name="connsiteY47-10246" fmla="*/ 10000 h 10000"/>
              <a:gd name="connsiteX48-10247" fmla="*/ 5324 w 10000"/>
              <a:gd name="connsiteY48-10248" fmla="*/ 10000 h 10000"/>
              <a:gd name="connsiteX49-10249" fmla="*/ 4318 w 10000"/>
              <a:gd name="connsiteY49-10250" fmla="*/ 10000 h 10000"/>
              <a:gd name="connsiteX50-10251" fmla="*/ 3501 w 10000"/>
              <a:gd name="connsiteY50-10252" fmla="*/ 10000 h 10000"/>
              <a:gd name="connsiteX51-10253" fmla="*/ 2662 w 10000"/>
              <a:gd name="connsiteY51-10254" fmla="*/ 9677 h 10000"/>
              <a:gd name="connsiteX52-10255" fmla="*/ 1991 w 10000"/>
              <a:gd name="connsiteY52-10256" fmla="*/ 9677 h 10000"/>
              <a:gd name="connsiteX53-10257" fmla="*/ 1489 w 10000"/>
              <a:gd name="connsiteY53-10258" fmla="*/ 9356 h 10000"/>
              <a:gd name="connsiteX54-10259" fmla="*/ 986 w 10000"/>
              <a:gd name="connsiteY54-10260" fmla="*/ 8702 h 10000"/>
              <a:gd name="connsiteX55-10261" fmla="*/ 482 w 10000"/>
              <a:gd name="connsiteY55-10262" fmla="*/ 8381 h 10000"/>
              <a:gd name="connsiteX56-10263" fmla="*/ 168 w 10000"/>
              <a:gd name="connsiteY56-10264" fmla="*/ 7735 h 10000"/>
              <a:gd name="connsiteX57-10265" fmla="*/ 0 w 10000"/>
              <a:gd name="connsiteY57-10266" fmla="*/ 6761 h 10000"/>
              <a:gd name="connsiteX0-10267" fmla="*/ 986 w 10000"/>
              <a:gd name="connsiteY0-10268" fmla="*/ 5831 h 10000"/>
              <a:gd name="connsiteX1-10269" fmla="*/ 1154 w 10000"/>
              <a:gd name="connsiteY1-10270" fmla="*/ 6434 h 10000"/>
              <a:gd name="connsiteX2-10271" fmla="*/ 1489 w 10000"/>
              <a:gd name="connsiteY2-10272" fmla="*/ 6761 h 10000"/>
              <a:gd name="connsiteX3-10273" fmla="*/ 1824 w 10000"/>
              <a:gd name="connsiteY3-10274" fmla="*/ 7085 h 10000"/>
              <a:gd name="connsiteX4-10275" fmla="*/ 2327 w 10000"/>
              <a:gd name="connsiteY4-10276" fmla="*/ 7406 h 10000"/>
              <a:gd name="connsiteX5-10277" fmla="*/ 2997 w 10000"/>
              <a:gd name="connsiteY5-10278" fmla="*/ 7735 h 10000"/>
              <a:gd name="connsiteX6-10279" fmla="*/ 3669 w 10000"/>
              <a:gd name="connsiteY6-10280" fmla="*/ 7735 h 10000"/>
              <a:gd name="connsiteX7-10281" fmla="*/ 4318 w 10000"/>
              <a:gd name="connsiteY7-10282" fmla="*/ 7735 h 10000"/>
              <a:gd name="connsiteX8-10283" fmla="*/ 4989 w 10000"/>
              <a:gd name="connsiteY8-10284" fmla="*/ 7735 h 10000"/>
              <a:gd name="connsiteX9-10285" fmla="*/ 5494 w 10000"/>
              <a:gd name="connsiteY9-10286" fmla="*/ 7735 h 10000"/>
              <a:gd name="connsiteX10-10287" fmla="*/ 5996 w 10000"/>
              <a:gd name="connsiteY10-10288" fmla="*/ 7406 h 10000"/>
              <a:gd name="connsiteX11-10289" fmla="*/ 6836 w 10000"/>
              <a:gd name="connsiteY11-10290" fmla="*/ 7085 h 10000"/>
              <a:gd name="connsiteX12-10291" fmla="*/ 7505 w 10000"/>
              <a:gd name="connsiteY12-10292" fmla="*/ 6761 h 10000"/>
              <a:gd name="connsiteX13-10293" fmla="*/ 7674 w 10000"/>
              <a:gd name="connsiteY13-10294" fmla="*/ 6434 h 10000"/>
              <a:gd name="connsiteX14-10295" fmla="*/ 7841 w 10000"/>
              <a:gd name="connsiteY14-10296" fmla="*/ 6154 h 10000"/>
              <a:gd name="connsiteX15-10297" fmla="*/ 8007 w 10000"/>
              <a:gd name="connsiteY15-10298" fmla="*/ 5831 h 10000"/>
              <a:gd name="connsiteX16-10299" fmla="*/ 8177 w 10000"/>
              <a:gd name="connsiteY16-10300" fmla="*/ 5504 h 10000"/>
              <a:gd name="connsiteX17-10301" fmla="*/ 8322 w 10000"/>
              <a:gd name="connsiteY17-10302" fmla="*/ 4208 h 10000"/>
              <a:gd name="connsiteX18-10303" fmla="*/ 8490 w 10000"/>
              <a:gd name="connsiteY18-10304" fmla="*/ 2915 h 10000"/>
              <a:gd name="connsiteX19-10305" fmla="*/ 8658 w 10000"/>
              <a:gd name="connsiteY19-10306" fmla="*/ 2269 h 10000"/>
              <a:gd name="connsiteX20-10307" fmla="*/ 8658 w 10000"/>
              <a:gd name="connsiteY20-10308" fmla="*/ 1627 h 10000"/>
              <a:gd name="connsiteX21-10309" fmla="*/ 8658 w 10000"/>
              <a:gd name="connsiteY21-10310" fmla="*/ 974 h 10000"/>
              <a:gd name="connsiteX22-10311" fmla="*/ 8658 w 10000"/>
              <a:gd name="connsiteY22-10312" fmla="*/ 642 h 10000"/>
              <a:gd name="connsiteX23-10313" fmla="*/ 8825 w 10000"/>
              <a:gd name="connsiteY23-10314" fmla="*/ 325 h 10000"/>
              <a:gd name="connsiteX24-10315" fmla="*/ 8825 w 10000"/>
              <a:gd name="connsiteY24-10316" fmla="*/ 0 h 10000"/>
              <a:gd name="connsiteX25-10317" fmla="*/ 8825 w 10000"/>
              <a:gd name="connsiteY25-10318" fmla="*/ 0 h 10000"/>
              <a:gd name="connsiteX26-10319" fmla="*/ 8993 w 10000"/>
              <a:gd name="connsiteY26-10320" fmla="*/ 0 h 10000"/>
              <a:gd name="connsiteX27-10321" fmla="*/ 9161 w 10000"/>
              <a:gd name="connsiteY27-10322" fmla="*/ 0 h 10000"/>
              <a:gd name="connsiteX28-10323" fmla="*/ 9161 w 10000"/>
              <a:gd name="connsiteY28-10324" fmla="*/ 325 h 10000"/>
              <a:gd name="connsiteX29-10325" fmla="*/ 9329 w 10000"/>
              <a:gd name="connsiteY29-10326" fmla="*/ 642 h 10000"/>
              <a:gd name="connsiteX30-10327" fmla="*/ 9329 w 10000"/>
              <a:gd name="connsiteY30-10328" fmla="*/ 1302 h 10000"/>
              <a:gd name="connsiteX31-10329" fmla="*/ 9329 w 10000"/>
              <a:gd name="connsiteY31-10330" fmla="*/ 1627 h 10000"/>
              <a:gd name="connsiteX32-10331" fmla="*/ 9329 w 10000"/>
              <a:gd name="connsiteY32-10332" fmla="*/ 2269 h 10000"/>
              <a:gd name="connsiteX33-10333" fmla="*/ 9497 w 10000"/>
              <a:gd name="connsiteY33-10334" fmla="*/ 3562 h 10000"/>
              <a:gd name="connsiteX34-10335" fmla="*/ 9497 w 10000"/>
              <a:gd name="connsiteY34-10336" fmla="*/ 4532 h 10000"/>
              <a:gd name="connsiteX35-10337" fmla="*/ 9664 w 10000"/>
              <a:gd name="connsiteY35-10338" fmla="*/ 5504 h 10000"/>
              <a:gd name="connsiteX36-10339" fmla="*/ 9831 w 10000"/>
              <a:gd name="connsiteY36-10340" fmla="*/ 6154 h 10000"/>
              <a:gd name="connsiteX37-10341" fmla="*/ 10000 w 10000"/>
              <a:gd name="connsiteY37-10342" fmla="*/ 6761 h 10000"/>
              <a:gd name="connsiteX38-10343" fmla="*/ 10000 w 10000"/>
              <a:gd name="connsiteY38-10344" fmla="*/ 7406 h 10000"/>
              <a:gd name="connsiteX39-10345" fmla="*/ 9831 w 10000"/>
              <a:gd name="connsiteY39-10346" fmla="*/ 8063 h 10000"/>
              <a:gd name="connsiteX40-10347" fmla="*/ 9497 w 10000"/>
              <a:gd name="connsiteY40-10348" fmla="*/ 8381 h 10000"/>
              <a:gd name="connsiteX41-10349" fmla="*/ 9161 w 10000"/>
              <a:gd name="connsiteY41-10350" fmla="*/ 8702 h 10000"/>
              <a:gd name="connsiteX42-10351" fmla="*/ 8658 w 10000"/>
              <a:gd name="connsiteY42-10352" fmla="*/ 9031 h 10000"/>
              <a:gd name="connsiteX43-10353" fmla="*/ 8177 w 10000"/>
              <a:gd name="connsiteY43-10354" fmla="*/ 9356 h 10000"/>
              <a:gd name="connsiteX44-10355" fmla="*/ 7674 w 10000"/>
              <a:gd name="connsiteY44-10356" fmla="*/ 9677 h 10000"/>
              <a:gd name="connsiteX45-10357" fmla="*/ 7002 w 10000"/>
              <a:gd name="connsiteY45-10358" fmla="*/ 9677 h 10000"/>
              <a:gd name="connsiteX46-10359" fmla="*/ 6163 w 10000"/>
              <a:gd name="connsiteY46-10360" fmla="*/ 10000 h 10000"/>
              <a:gd name="connsiteX47-10361" fmla="*/ 5324 w 10000"/>
              <a:gd name="connsiteY47-10362" fmla="*/ 10000 h 10000"/>
              <a:gd name="connsiteX48-10363" fmla="*/ 4318 w 10000"/>
              <a:gd name="connsiteY48-10364" fmla="*/ 10000 h 10000"/>
              <a:gd name="connsiteX49-10365" fmla="*/ 3501 w 10000"/>
              <a:gd name="connsiteY49-10366" fmla="*/ 10000 h 10000"/>
              <a:gd name="connsiteX50-10367" fmla="*/ 2662 w 10000"/>
              <a:gd name="connsiteY50-10368" fmla="*/ 9677 h 10000"/>
              <a:gd name="connsiteX51-10369" fmla="*/ 1991 w 10000"/>
              <a:gd name="connsiteY51-10370" fmla="*/ 9677 h 10000"/>
              <a:gd name="connsiteX52-10371" fmla="*/ 1489 w 10000"/>
              <a:gd name="connsiteY52-10372" fmla="*/ 9356 h 10000"/>
              <a:gd name="connsiteX53-10373" fmla="*/ 986 w 10000"/>
              <a:gd name="connsiteY53-10374" fmla="*/ 8702 h 10000"/>
              <a:gd name="connsiteX54-10375" fmla="*/ 482 w 10000"/>
              <a:gd name="connsiteY54-10376" fmla="*/ 8381 h 10000"/>
              <a:gd name="connsiteX55-10377" fmla="*/ 168 w 10000"/>
              <a:gd name="connsiteY55-10378" fmla="*/ 7735 h 10000"/>
              <a:gd name="connsiteX56-10379" fmla="*/ 0 w 10000"/>
              <a:gd name="connsiteY56-10380" fmla="*/ 6761 h 10000"/>
              <a:gd name="connsiteX0-10381" fmla="*/ 818 w 9832"/>
              <a:gd name="connsiteY0-10382" fmla="*/ 5831 h 10000"/>
              <a:gd name="connsiteX1-10383" fmla="*/ 986 w 9832"/>
              <a:gd name="connsiteY1-10384" fmla="*/ 6434 h 10000"/>
              <a:gd name="connsiteX2-10385" fmla="*/ 1321 w 9832"/>
              <a:gd name="connsiteY2-10386" fmla="*/ 6761 h 10000"/>
              <a:gd name="connsiteX3-10387" fmla="*/ 1656 w 9832"/>
              <a:gd name="connsiteY3-10388" fmla="*/ 7085 h 10000"/>
              <a:gd name="connsiteX4-10389" fmla="*/ 2159 w 9832"/>
              <a:gd name="connsiteY4-10390" fmla="*/ 7406 h 10000"/>
              <a:gd name="connsiteX5-10391" fmla="*/ 2829 w 9832"/>
              <a:gd name="connsiteY5-10392" fmla="*/ 7735 h 10000"/>
              <a:gd name="connsiteX6-10393" fmla="*/ 3501 w 9832"/>
              <a:gd name="connsiteY6-10394" fmla="*/ 7735 h 10000"/>
              <a:gd name="connsiteX7-10395" fmla="*/ 4150 w 9832"/>
              <a:gd name="connsiteY7-10396" fmla="*/ 7735 h 10000"/>
              <a:gd name="connsiteX8-10397" fmla="*/ 4821 w 9832"/>
              <a:gd name="connsiteY8-10398" fmla="*/ 7735 h 10000"/>
              <a:gd name="connsiteX9-10399" fmla="*/ 5326 w 9832"/>
              <a:gd name="connsiteY9-10400" fmla="*/ 7735 h 10000"/>
              <a:gd name="connsiteX10-10401" fmla="*/ 5828 w 9832"/>
              <a:gd name="connsiteY10-10402" fmla="*/ 7406 h 10000"/>
              <a:gd name="connsiteX11-10403" fmla="*/ 6668 w 9832"/>
              <a:gd name="connsiteY11-10404" fmla="*/ 7085 h 10000"/>
              <a:gd name="connsiteX12-10405" fmla="*/ 7337 w 9832"/>
              <a:gd name="connsiteY12-10406" fmla="*/ 6761 h 10000"/>
              <a:gd name="connsiteX13-10407" fmla="*/ 7506 w 9832"/>
              <a:gd name="connsiteY13-10408" fmla="*/ 6434 h 10000"/>
              <a:gd name="connsiteX14-10409" fmla="*/ 7673 w 9832"/>
              <a:gd name="connsiteY14-10410" fmla="*/ 6154 h 10000"/>
              <a:gd name="connsiteX15-10411" fmla="*/ 7839 w 9832"/>
              <a:gd name="connsiteY15-10412" fmla="*/ 5831 h 10000"/>
              <a:gd name="connsiteX16-10413" fmla="*/ 8009 w 9832"/>
              <a:gd name="connsiteY16-10414" fmla="*/ 5504 h 10000"/>
              <a:gd name="connsiteX17-10415" fmla="*/ 8154 w 9832"/>
              <a:gd name="connsiteY17-10416" fmla="*/ 4208 h 10000"/>
              <a:gd name="connsiteX18-10417" fmla="*/ 8322 w 9832"/>
              <a:gd name="connsiteY18-10418" fmla="*/ 2915 h 10000"/>
              <a:gd name="connsiteX19-10419" fmla="*/ 8490 w 9832"/>
              <a:gd name="connsiteY19-10420" fmla="*/ 2269 h 10000"/>
              <a:gd name="connsiteX20-10421" fmla="*/ 8490 w 9832"/>
              <a:gd name="connsiteY20-10422" fmla="*/ 1627 h 10000"/>
              <a:gd name="connsiteX21-10423" fmla="*/ 8490 w 9832"/>
              <a:gd name="connsiteY21-10424" fmla="*/ 974 h 10000"/>
              <a:gd name="connsiteX22-10425" fmla="*/ 8490 w 9832"/>
              <a:gd name="connsiteY22-10426" fmla="*/ 642 h 10000"/>
              <a:gd name="connsiteX23-10427" fmla="*/ 8657 w 9832"/>
              <a:gd name="connsiteY23-10428" fmla="*/ 325 h 10000"/>
              <a:gd name="connsiteX24-10429" fmla="*/ 8657 w 9832"/>
              <a:gd name="connsiteY24-10430" fmla="*/ 0 h 10000"/>
              <a:gd name="connsiteX25-10431" fmla="*/ 8657 w 9832"/>
              <a:gd name="connsiteY25-10432" fmla="*/ 0 h 10000"/>
              <a:gd name="connsiteX26-10433" fmla="*/ 8825 w 9832"/>
              <a:gd name="connsiteY26-10434" fmla="*/ 0 h 10000"/>
              <a:gd name="connsiteX27-10435" fmla="*/ 8993 w 9832"/>
              <a:gd name="connsiteY27-10436" fmla="*/ 0 h 10000"/>
              <a:gd name="connsiteX28-10437" fmla="*/ 8993 w 9832"/>
              <a:gd name="connsiteY28-10438" fmla="*/ 325 h 10000"/>
              <a:gd name="connsiteX29-10439" fmla="*/ 9161 w 9832"/>
              <a:gd name="connsiteY29-10440" fmla="*/ 642 h 10000"/>
              <a:gd name="connsiteX30-10441" fmla="*/ 9161 w 9832"/>
              <a:gd name="connsiteY30-10442" fmla="*/ 1302 h 10000"/>
              <a:gd name="connsiteX31-10443" fmla="*/ 9161 w 9832"/>
              <a:gd name="connsiteY31-10444" fmla="*/ 1627 h 10000"/>
              <a:gd name="connsiteX32-10445" fmla="*/ 9161 w 9832"/>
              <a:gd name="connsiteY32-10446" fmla="*/ 2269 h 10000"/>
              <a:gd name="connsiteX33-10447" fmla="*/ 9329 w 9832"/>
              <a:gd name="connsiteY33-10448" fmla="*/ 3562 h 10000"/>
              <a:gd name="connsiteX34-10449" fmla="*/ 9329 w 9832"/>
              <a:gd name="connsiteY34-10450" fmla="*/ 4532 h 10000"/>
              <a:gd name="connsiteX35-10451" fmla="*/ 9496 w 9832"/>
              <a:gd name="connsiteY35-10452" fmla="*/ 5504 h 10000"/>
              <a:gd name="connsiteX36-10453" fmla="*/ 9663 w 9832"/>
              <a:gd name="connsiteY36-10454" fmla="*/ 6154 h 10000"/>
              <a:gd name="connsiteX37-10455" fmla="*/ 9832 w 9832"/>
              <a:gd name="connsiteY37-10456" fmla="*/ 6761 h 10000"/>
              <a:gd name="connsiteX38-10457" fmla="*/ 9832 w 9832"/>
              <a:gd name="connsiteY38-10458" fmla="*/ 7406 h 10000"/>
              <a:gd name="connsiteX39-10459" fmla="*/ 9663 w 9832"/>
              <a:gd name="connsiteY39-10460" fmla="*/ 8063 h 10000"/>
              <a:gd name="connsiteX40-10461" fmla="*/ 9329 w 9832"/>
              <a:gd name="connsiteY40-10462" fmla="*/ 8381 h 10000"/>
              <a:gd name="connsiteX41-10463" fmla="*/ 8993 w 9832"/>
              <a:gd name="connsiteY41-10464" fmla="*/ 8702 h 10000"/>
              <a:gd name="connsiteX42-10465" fmla="*/ 8490 w 9832"/>
              <a:gd name="connsiteY42-10466" fmla="*/ 9031 h 10000"/>
              <a:gd name="connsiteX43-10467" fmla="*/ 8009 w 9832"/>
              <a:gd name="connsiteY43-10468" fmla="*/ 9356 h 10000"/>
              <a:gd name="connsiteX44-10469" fmla="*/ 7506 w 9832"/>
              <a:gd name="connsiteY44-10470" fmla="*/ 9677 h 10000"/>
              <a:gd name="connsiteX45-10471" fmla="*/ 6834 w 9832"/>
              <a:gd name="connsiteY45-10472" fmla="*/ 9677 h 10000"/>
              <a:gd name="connsiteX46-10473" fmla="*/ 5995 w 9832"/>
              <a:gd name="connsiteY46-10474" fmla="*/ 10000 h 10000"/>
              <a:gd name="connsiteX47-10475" fmla="*/ 5156 w 9832"/>
              <a:gd name="connsiteY47-10476" fmla="*/ 10000 h 10000"/>
              <a:gd name="connsiteX48-10477" fmla="*/ 4150 w 9832"/>
              <a:gd name="connsiteY48-10478" fmla="*/ 10000 h 10000"/>
              <a:gd name="connsiteX49-10479" fmla="*/ 3333 w 9832"/>
              <a:gd name="connsiteY49-10480" fmla="*/ 10000 h 10000"/>
              <a:gd name="connsiteX50-10481" fmla="*/ 2494 w 9832"/>
              <a:gd name="connsiteY50-10482" fmla="*/ 9677 h 10000"/>
              <a:gd name="connsiteX51-10483" fmla="*/ 1823 w 9832"/>
              <a:gd name="connsiteY51-10484" fmla="*/ 9677 h 10000"/>
              <a:gd name="connsiteX52-10485" fmla="*/ 1321 w 9832"/>
              <a:gd name="connsiteY52-10486" fmla="*/ 9356 h 10000"/>
              <a:gd name="connsiteX53-10487" fmla="*/ 818 w 9832"/>
              <a:gd name="connsiteY53-10488" fmla="*/ 8702 h 10000"/>
              <a:gd name="connsiteX54-10489" fmla="*/ 314 w 9832"/>
              <a:gd name="connsiteY54-10490" fmla="*/ 8381 h 10000"/>
              <a:gd name="connsiteX55-10491" fmla="*/ 0 w 9832"/>
              <a:gd name="connsiteY55-10492" fmla="*/ 7735 h 10000"/>
              <a:gd name="connsiteX0-10493" fmla="*/ 1003 w 10000"/>
              <a:gd name="connsiteY0-10494" fmla="*/ 6434 h 10000"/>
              <a:gd name="connsiteX1-10495" fmla="*/ 1344 w 10000"/>
              <a:gd name="connsiteY1-10496" fmla="*/ 6761 h 10000"/>
              <a:gd name="connsiteX2-10497" fmla="*/ 1684 w 10000"/>
              <a:gd name="connsiteY2-10498" fmla="*/ 7085 h 10000"/>
              <a:gd name="connsiteX3-10499" fmla="*/ 2196 w 10000"/>
              <a:gd name="connsiteY3-10500" fmla="*/ 7406 h 10000"/>
              <a:gd name="connsiteX4-10501" fmla="*/ 2877 w 10000"/>
              <a:gd name="connsiteY4-10502" fmla="*/ 7735 h 10000"/>
              <a:gd name="connsiteX5-10503" fmla="*/ 3561 w 10000"/>
              <a:gd name="connsiteY5-10504" fmla="*/ 7735 h 10000"/>
              <a:gd name="connsiteX6-10505" fmla="*/ 4221 w 10000"/>
              <a:gd name="connsiteY6-10506" fmla="*/ 7735 h 10000"/>
              <a:gd name="connsiteX7-10507" fmla="*/ 4903 w 10000"/>
              <a:gd name="connsiteY7-10508" fmla="*/ 7735 h 10000"/>
              <a:gd name="connsiteX8-10509" fmla="*/ 5417 w 10000"/>
              <a:gd name="connsiteY8-10510" fmla="*/ 7735 h 10000"/>
              <a:gd name="connsiteX9-10511" fmla="*/ 5928 w 10000"/>
              <a:gd name="connsiteY9-10512" fmla="*/ 7406 h 10000"/>
              <a:gd name="connsiteX10-10513" fmla="*/ 6782 w 10000"/>
              <a:gd name="connsiteY10-10514" fmla="*/ 7085 h 10000"/>
              <a:gd name="connsiteX11-10515" fmla="*/ 7462 w 10000"/>
              <a:gd name="connsiteY11-10516" fmla="*/ 6761 h 10000"/>
              <a:gd name="connsiteX12-10517" fmla="*/ 7634 w 10000"/>
              <a:gd name="connsiteY12-10518" fmla="*/ 6434 h 10000"/>
              <a:gd name="connsiteX13-10519" fmla="*/ 7804 w 10000"/>
              <a:gd name="connsiteY13-10520" fmla="*/ 6154 h 10000"/>
              <a:gd name="connsiteX14-10521" fmla="*/ 7973 w 10000"/>
              <a:gd name="connsiteY14-10522" fmla="*/ 5831 h 10000"/>
              <a:gd name="connsiteX15-10523" fmla="*/ 8146 w 10000"/>
              <a:gd name="connsiteY15-10524" fmla="*/ 5504 h 10000"/>
              <a:gd name="connsiteX16-10525" fmla="*/ 8293 w 10000"/>
              <a:gd name="connsiteY16-10526" fmla="*/ 4208 h 10000"/>
              <a:gd name="connsiteX17-10527" fmla="*/ 8464 w 10000"/>
              <a:gd name="connsiteY17-10528" fmla="*/ 2915 h 10000"/>
              <a:gd name="connsiteX18-10529" fmla="*/ 8635 w 10000"/>
              <a:gd name="connsiteY18-10530" fmla="*/ 2269 h 10000"/>
              <a:gd name="connsiteX19-10531" fmla="*/ 8635 w 10000"/>
              <a:gd name="connsiteY19-10532" fmla="*/ 1627 h 10000"/>
              <a:gd name="connsiteX20-10533" fmla="*/ 8635 w 10000"/>
              <a:gd name="connsiteY20-10534" fmla="*/ 974 h 10000"/>
              <a:gd name="connsiteX21-10535" fmla="*/ 8635 w 10000"/>
              <a:gd name="connsiteY21-10536" fmla="*/ 642 h 10000"/>
              <a:gd name="connsiteX22-10537" fmla="*/ 8805 w 10000"/>
              <a:gd name="connsiteY22-10538" fmla="*/ 325 h 10000"/>
              <a:gd name="connsiteX23-10539" fmla="*/ 8805 w 10000"/>
              <a:gd name="connsiteY23-10540" fmla="*/ 0 h 10000"/>
              <a:gd name="connsiteX24-10541" fmla="*/ 8805 w 10000"/>
              <a:gd name="connsiteY24-10542" fmla="*/ 0 h 10000"/>
              <a:gd name="connsiteX25-10543" fmla="*/ 8976 w 10000"/>
              <a:gd name="connsiteY25-10544" fmla="*/ 0 h 10000"/>
              <a:gd name="connsiteX26-10545" fmla="*/ 9147 w 10000"/>
              <a:gd name="connsiteY26-10546" fmla="*/ 0 h 10000"/>
              <a:gd name="connsiteX27-10547" fmla="*/ 9147 w 10000"/>
              <a:gd name="connsiteY27-10548" fmla="*/ 325 h 10000"/>
              <a:gd name="connsiteX28-10549" fmla="*/ 9318 w 10000"/>
              <a:gd name="connsiteY28-10550" fmla="*/ 642 h 10000"/>
              <a:gd name="connsiteX29-10551" fmla="*/ 9318 w 10000"/>
              <a:gd name="connsiteY29-10552" fmla="*/ 1302 h 10000"/>
              <a:gd name="connsiteX30-10553" fmla="*/ 9318 w 10000"/>
              <a:gd name="connsiteY30-10554" fmla="*/ 1627 h 10000"/>
              <a:gd name="connsiteX31-10555" fmla="*/ 9318 w 10000"/>
              <a:gd name="connsiteY31-10556" fmla="*/ 2269 h 10000"/>
              <a:gd name="connsiteX32-10557" fmla="*/ 9488 w 10000"/>
              <a:gd name="connsiteY32-10558" fmla="*/ 3562 h 10000"/>
              <a:gd name="connsiteX33-10559" fmla="*/ 9488 w 10000"/>
              <a:gd name="connsiteY33-10560" fmla="*/ 4532 h 10000"/>
              <a:gd name="connsiteX34-10561" fmla="*/ 9658 w 10000"/>
              <a:gd name="connsiteY34-10562" fmla="*/ 5504 h 10000"/>
              <a:gd name="connsiteX35-10563" fmla="*/ 9828 w 10000"/>
              <a:gd name="connsiteY35-10564" fmla="*/ 6154 h 10000"/>
              <a:gd name="connsiteX36-10565" fmla="*/ 10000 w 10000"/>
              <a:gd name="connsiteY36-10566" fmla="*/ 6761 h 10000"/>
              <a:gd name="connsiteX37-10567" fmla="*/ 10000 w 10000"/>
              <a:gd name="connsiteY37-10568" fmla="*/ 7406 h 10000"/>
              <a:gd name="connsiteX38-10569" fmla="*/ 9828 w 10000"/>
              <a:gd name="connsiteY38-10570" fmla="*/ 8063 h 10000"/>
              <a:gd name="connsiteX39-10571" fmla="*/ 9488 w 10000"/>
              <a:gd name="connsiteY39-10572" fmla="*/ 8381 h 10000"/>
              <a:gd name="connsiteX40-10573" fmla="*/ 9147 w 10000"/>
              <a:gd name="connsiteY40-10574" fmla="*/ 8702 h 10000"/>
              <a:gd name="connsiteX41-10575" fmla="*/ 8635 w 10000"/>
              <a:gd name="connsiteY41-10576" fmla="*/ 9031 h 10000"/>
              <a:gd name="connsiteX42-10577" fmla="*/ 8146 w 10000"/>
              <a:gd name="connsiteY42-10578" fmla="*/ 9356 h 10000"/>
              <a:gd name="connsiteX43-10579" fmla="*/ 7634 w 10000"/>
              <a:gd name="connsiteY43-10580" fmla="*/ 9677 h 10000"/>
              <a:gd name="connsiteX44-10581" fmla="*/ 6951 w 10000"/>
              <a:gd name="connsiteY44-10582" fmla="*/ 9677 h 10000"/>
              <a:gd name="connsiteX45-10583" fmla="*/ 6097 w 10000"/>
              <a:gd name="connsiteY45-10584" fmla="*/ 10000 h 10000"/>
              <a:gd name="connsiteX46-10585" fmla="*/ 5244 w 10000"/>
              <a:gd name="connsiteY46-10586" fmla="*/ 10000 h 10000"/>
              <a:gd name="connsiteX47-10587" fmla="*/ 4221 w 10000"/>
              <a:gd name="connsiteY47-10588" fmla="*/ 10000 h 10000"/>
              <a:gd name="connsiteX48-10589" fmla="*/ 3390 w 10000"/>
              <a:gd name="connsiteY48-10590" fmla="*/ 10000 h 10000"/>
              <a:gd name="connsiteX49-10591" fmla="*/ 2537 w 10000"/>
              <a:gd name="connsiteY49-10592" fmla="*/ 9677 h 10000"/>
              <a:gd name="connsiteX50-10593" fmla="*/ 1854 w 10000"/>
              <a:gd name="connsiteY50-10594" fmla="*/ 9677 h 10000"/>
              <a:gd name="connsiteX51-10595" fmla="*/ 1344 w 10000"/>
              <a:gd name="connsiteY51-10596" fmla="*/ 9356 h 10000"/>
              <a:gd name="connsiteX52-10597" fmla="*/ 832 w 10000"/>
              <a:gd name="connsiteY52-10598" fmla="*/ 8702 h 10000"/>
              <a:gd name="connsiteX53-10599" fmla="*/ 319 w 10000"/>
              <a:gd name="connsiteY53-10600" fmla="*/ 8381 h 10000"/>
              <a:gd name="connsiteX54-10601" fmla="*/ 0 w 10000"/>
              <a:gd name="connsiteY54-10602" fmla="*/ 7735 h 10000"/>
              <a:gd name="connsiteX0-10603" fmla="*/ 1344 w 10000"/>
              <a:gd name="connsiteY0-10604" fmla="*/ 6761 h 10000"/>
              <a:gd name="connsiteX1-10605" fmla="*/ 1684 w 10000"/>
              <a:gd name="connsiteY1-10606" fmla="*/ 7085 h 10000"/>
              <a:gd name="connsiteX2-10607" fmla="*/ 2196 w 10000"/>
              <a:gd name="connsiteY2-10608" fmla="*/ 7406 h 10000"/>
              <a:gd name="connsiteX3-10609" fmla="*/ 2877 w 10000"/>
              <a:gd name="connsiteY3-10610" fmla="*/ 7735 h 10000"/>
              <a:gd name="connsiteX4-10611" fmla="*/ 3561 w 10000"/>
              <a:gd name="connsiteY4-10612" fmla="*/ 7735 h 10000"/>
              <a:gd name="connsiteX5-10613" fmla="*/ 4221 w 10000"/>
              <a:gd name="connsiteY5-10614" fmla="*/ 7735 h 10000"/>
              <a:gd name="connsiteX6-10615" fmla="*/ 4903 w 10000"/>
              <a:gd name="connsiteY6-10616" fmla="*/ 7735 h 10000"/>
              <a:gd name="connsiteX7-10617" fmla="*/ 5417 w 10000"/>
              <a:gd name="connsiteY7-10618" fmla="*/ 7735 h 10000"/>
              <a:gd name="connsiteX8-10619" fmla="*/ 5928 w 10000"/>
              <a:gd name="connsiteY8-10620" fmla="*/ 7406 h 10000"/>
              <a:gd name="connsiteX9-10621" fmla="*/ 6782 w 10000"/>
              <a:gd name="connsiteY9-10622" fmla="*/ 7085 h 10000"/>
              <a:gd name="connsiteX10-10623" fmla="*/ 7462 w 10000"/>
              <a:gd name="connsiteY10-10624" fmla="*/ 6761 h 10000"/>
              <a:gd name="connsiteX11-10625" fmla="*/ 7634 w 10000"/>
              <a:gd name="connsiteY11-10626" fmla="*/ 6434 h 10000"/>
              <a:gd name="connsiteX12-10627" fmla="*/ 7804 w 10000"/>
              <a:gd name="connsiteY12-10628" fmla="*/ 6154 h 10000"/>
              <a:gd name="connsiteX13-10629" fmla="*/ 7973 w 10000"/>
              <a:gd name="connsiteY13-10630" fmla="*/ 5831 h 10000"/>
              <a:gd name="connsiteX14-10631" fmla="*/ 8146 w 10000"/>
              <a:gd name="connsiteY14-10632" fmla="*/ 5504 h 10000"/>
              <a:gd name="connsiteX15-10633" fmla="*/ 8293 w 10000"/>
              <a:gd name="connsiteY15-10634" fmla="*/ 4208 h 10000"/>
              <a:gd name="connsiteX16-10635" fmla="*/ 8464 w 10000"/>
              <a:gd name="connsiteY16-10636" fmla="*/ 2915 h 10000"/>
              <a:gd name="connsiteX17-10637" fmla="*/ 8635 w 10000"/>
              <a:gd name="connsiteY17-10638" fmla="*/ 2269 h 10000"/>
              <a:gd name="connsiteX18-10639" fmla="*/ 8635 w 10000"/>
              <a:gd name="connsiteY18-10640" fmla="*/ 1627 h 10000"/>
              <a:gd name="connsiteX19-10641" fmla="*/ 8635 w 10000"/>
              <a:gd name="connsiteY19-10642" fmla="*/ 974 h 10000"/>
              <a:gd name="connsiteX20-10643" fmla="*/ 8635 w 10000"/>
              <a:gd name="connsiteY20-10644" fmla="*/ 642 h 10000"/>
              <a:gd name="connsiteX21-10645" fmla="*/ 8805 w 10000"/>
              <a:gd name="connsiteY21-10646" fmla="*/ 325 h 10000"/>
              <a:gd name="connsiteX22-10647" fmla="*/ 8805 w 10000"/>
              <a:gd name="connsiteY22-10648" fmla="*/ 0 h 10000"/>
              <a:gd name="connsiteX23-10649" fmla="*/ 8805 w 10000"/>
              <a:gd name="connsiteY23-10650" fmla="*/ 0 h 10000"/>
              <a:gd name="connsiteX24-10651" fmla="*/ 8976 w 10000"/>
              <a:gd name="connsiteY24-10652" fmla="*/ 0 h 10000"/>
              <a:gd name="connsiteX25-10653" fmla="*/ 9147 w 10000"/>
              <a:gd name="connsiteY25-10654" fmla="*/ 0 h 10000"/>
              <a:gd name="connsiteX26-10655" fmla="*/ 9147 w 10000"/>
              <a:gd name="connsiteY26-10656" fmla="*/ 325 h 10000"/>
              <a:gd name="connsiteX27-10657" fmla="*/ 9318 w 10000"/>
              <a:gd name="connsiteY27-10658" fmla="*/ 642 h 10000"/>
              <a:gd name="connsiteX28-10659" fmla="*/ 9318 w 10000"/>
              <a:gd name="connsiteY28-10660" fmla="*/ 1302 h 10000"/>
              <a:gd name="connsiteX29-10661" fmla="*/ 9318 w 10000"/>
              <a:gd name="connsiteY29-10662" fmla="*/ 1627 h 10000"/>
              <a:gd name="connsiteX30-10663" fmla="*/ 9318 w 10000"/>
              <a:gd name="connsiteY30-10664" fmla="*/ 2269 h 10000"/>
              <a:gd name="connsiteX31-10665" fmla="*/ 9488 w 10000"/>
              <a:gd name="connsiteY31-10666" fmla="*/ 3562 h 10000"/>
              <a:gd name="connsiteX32-10667" fmla="*/ 9488 w 10000"/>
              <a:gd name="connsiteY32-10668" fmla="*/ 4532 h 10000"/>
              <a:gd name="connsiteX33-10669" fmla="*/ 9658 w 10000"/>
              <a:gd name="connsiteY33-10670" fmla="*/ 5504 h 10000"/>
              <a:gd name="connsiteX34-10671" fmla="*/ 9828 w 10000"/>
              <a:gd name="connsiteY34-10672" fmla="*/ 6154 h 10000"/>
              <a:gd name="connsiteX35-10673" fmla="*/ 10000 w 10000"/>
              <a:gd name="connsiteY35-10674" fmla="*/ 6761 h 10000"/>
              <a:gd name="connsiteX36-10675" fmla="*/ 10000 w 10000"/>
              <a:gd name="connsiteY36-10676" fmla="*/ 7406 h 10000"/>
              <a:gd name="connsiteX37-10677" fmla="*/ 9828 w 10000"/>
              <a:gd name="connsiteY37-10678" fmla="*/ 8063 h 10000"/>
              <a:gd name="connsiteX38-10679" fmla="*/ 9488 w 10000"/>
              <a:gd name="connsiteY38-10680" fmla="*/ 8381 h 10000"/>
              <a:gd name="connsiteX39-10681" fmla="*/ 9147 w 10000"/>
              <a:gd name="connsiteY39-10682" fmla="*/ 8702 h 10000"/>
              <a:gd name="connsiteX40-10683" fmla="*/ 8635 w 10000"/>
              <a:gd name="connsiteY40-10684" fmla="*/ 9031 h 10000"/>
              <a:gd name="connsiteX41-10685" fmla="*/ 8146 w 10000"/>
              <a:gd name="connsiteY41-10686" fmla="*/ 9356 h 10000"/>
              <a:gd name="connsiteX42-10687" fmla="*/ 7634 w 10000"/>
              <a:gd name="connsiteY42-10688" fmla="*/ 9677 h 10000"/>
              <a:gd name="connsiteX43-10689" fmla="*/ 6951 w 10000"/>
              <a:gd name="connsiteY43-10690" fmla="*/ 9677 h 10000"/>
              <a:gd name="connsiteX44-10691" fmla="*/ 6097 w 10000"/>
              <a:gd name="connsiteY44-10692" fmla="*/ 10000 h 10000"/>
              <a:gd name="connsiteX45-10693" fmla="*/ 5244 w 10000"/>
              <a:gd name="connsiteY45-10694" fmla="*/ 10000 h 10000"/>
              <a:gd name="connsiteX46-10695" fmla="*/ 4221 w 10000"/>
              <a:gd name="connsiteY46-10696" fmla="*/ 10000 h 10000"/>
              <a:gd name="connsiteX47-10697" fmla="*/ 3390 w 10000"/>
              <a:gd name="connsiteY47-10698" fmla="*/ 10000 h 10000"/>
              <a:gd name="connsiteX48-10699" fmla="*/ 2537 w 10000"/>
              <a:gd name="connsiteY48-10700" fmla="*/ 9677 h 10000"/>
              <a:gd name="connsiteX49-10701" fmla="*/ 1854 w 10000"/>
              <a:gd name="connsiteY49-10702" fmla="*/ 9677 h 10000"/>
              <a:gd name="connsiteX50-10703" fmla="*/ 1344 w 10000"/>
              <a:gd name="connsiteY50-10704" fmla="*/ 9356 h 10000"/>
              <a:gd name="connsiteX51-10705" fmla="*/ 832 w 10000"/>
              <a:gd name="connsiteY51-10706" fmla="*/ 8702 h 10000"/>
              <a:gd name="connsiteX52-10707" fmla="*/ 319 w 10000"/>
              <a:gd name="connsiteY52-10708" fmla="*/ 8381 h 10000"/>
              <a:gd name="connsiteX53-10709" fmla="*/ 0 w 10000"/>
              <a:gd name="connsiteY53-10710" fmla="*/ 7735 h 10000"/>
              <a:gd name="connsiteX0-10711" fmla="*/ 1025 w 9681"/>
              <a:gd name="connsiteY0-10712" fmla="*/ 6761 h 10000"/>
              <a:gd name="connsiteX1-10713" fmla="*/ 1365 w 9681"/>
              <a:gd name="connsiteY1-10714" fmla="*/ 7085 h 10000"/>
              <a:gd name="connsiteX2-10715" fmla="*/ 1877 w 9681"/>
              <a:gd name="connsiteY2-10716" fmla="*/ 7406 h 10000"/>
              <a:gd name="connsiteX3-10717" fmla="*/ 2558 w 9681"/>
              <a:gd name="connsiteY3-10718" fmla="*/ 7735 h 10000"/>
              <a:gd name="connsiteX4-10719" fmla="*/ 3242 w 9681"/>
              <a:gd name="connsiteY4-10720" fmla="*/ 7735 h 10000"/>
              <a:gd name="connsiteX5-10721" fmla="*/ 3902 w 9681"/>
              <a:gd name="connsiteY5-10722" fmla="*/ 7735 h 10000"/>
              <a:gd name="connsiteX6-10723" fmla="*/ 4584 w 9681"/>
              <a:gd name="connsiteY6-10724" fmla="*/ 7735 h 10000"/>
              <a:gd name="connsiteX7-10725" fmla="*/ 5098 w 9681"/>
              <a:gd name="connsiteY7-10726" fmla="*/ 7735 h 10000"/>
              <a:gd name="connsiteX8-10727" fmla="*/ 5609 w 9681"/>
              <a:gd name="connsiteY8-10728" fmla="*/ 7406 h 10000"/>
              <a:gd name="connsiteX9-10729" fmla="*/ 6463 w 9681"/>
              <a:gd name="connsiteY9-10730" fmla="*/ 7085 h 10000"/>
              <a:gd name="connsiteX10-10731" fmla="*/ 7143 w 9681"/>
              <a:gd name="connsiteY10-10732" fmla="*/ 6761 h 10000"/>
              <a:gd name="connsiteX11-10733" fmla="*/ 7315 w 9681"/>
              <a:gd name="connsiteY11-10734" fmla="*/ 6434 h 10000"/>
              <a:gd name="connsiteX12-10735" fmla="*/ 7485 w 9681"/>
              <a:gd name="connsiteY12-10736" fmla="*/ 6154 h 10000"/>
              <a:gd name="connsiteX13-10737" fmla="*/ 7654 w 9681"/>
              <a:gd name="connsiteY13-10738" fmla="*/ 5831 h 10000"/>
              <a:gd name="connsiteX14-10739" fmla="*/ 7827 w 9681"/>
              <a:gd name="connsiteY14-10740" fmla="*/ 5504 h 10000"/>
              <a:gd name="connsiteX15-10741" fmla="*/ 7974 w 9681"/>
              <a:gd name="connsiteY15-10742" fmla="*/ 4208 h 10000"/>
              <a:gd name="connsiteX16-10743" fmla="*/ 8145 w 9681"/>
              <a:gd name="connsiteY16-10744" fmla="*/ 2915 h 10000"/>
              <a:gd name="connsiteX17-10745" fmla="*/ 8316 w 9681"/>
              <a:gd name="connsiteY17-10746" fmla="*/ 2269 h 10000"/>
              <a:gd name="connsiteX18-10747" fmla="*/ 8316 w 9681"/>
              <a:gd name="connsiteY18-10748" fmla="*/ 1627 h 10000"/>
              <a:gd name="connsiteX19-10749" fmla="*/ 8316 w 9681"/>
              <a:gd name="connsiteY19-10750" fmla="*/ 974 h 10000"/>
              <a:gd name="connsiteX20-10751" fmla="*/ 8316 w 9681"/>
              <a:gd name="connsiteY20-10752" fmla="*/ 642 h 10000"/>
              <a:gd name="connsiteX21-10753" fmla="*/ 8486 w 9681"/>
              <a:gd name="connsiteY21-10754" fmla="*/ 325 h 10000"/>
              <a:gd name="connsiteX22-10755" fmla="*/ 8486 w 9681"/>
              <a:gd name="connsiteY22-10756" fmla="*/ 0 h 10000"/>
              <a:gd name="connsiteX23-10757" fmla="*/ 8486 w 9681"/>
              <a:gd name="connsiteY23-10758" fmla="*/ 0 h 10000"/>
              <a:gd name="connsiteX24-10759" fmla="*/ 8657 w 9681"/>
              <a:gd name="connsiteY24-10760" fmla="*/ 0 h 10000"/>
              <a:gd name="connsiteX25-10761" fmla="*/ 8828 w 9681"/>
              <a:gd name="connsiteY25-10762" fmla="*/ 0 h 10000"/>
              <a:gd name="connsiteX26-10763" fmla="*/ 8828 w 9681"/>
              <a:gd name="connsiteY26-10764" fmla="*/ 325 h 10000"/>
              <a:gd name="connsiteX27-10765" fmla="*/ 8999 w 9681"/>
              <a:gd name="connsiteY27-10766" fmla="*/ 642 h 10000"/>
              <a:gd name="connsiteX28-10767" fmla="*/ 8999 w 9681"/>
              <a:gd name="connsiteY28-10768" fmla="*/ 1302 h 10000"/>
              <a:gd name="connsiteX29-10769" fmla="*/ 8999 w 9681"/>
              <a:gd name="connsiteY29-10770" fmla="*/ 1627 h 10000"/>
              <a:gd name="connsiteX30-10771" fmla="*/ 8999 w 9681"/>
              <a:gd name="connsiteY30-10772" fmla="*/ 2269 h 10000"/>
              <a:gd name="connsiteX31-10773" fmla="*/ 9169 w 9681"/>
              <a:gd name="connsiteY31-10774" fmla="*/ 3562 h 10000"/>
              <a:gd name="connsiteX32-10775" fmla="*/ 9169 w 9681"/>
              <a:gd name="connsiteY32-10776" fmla="*/ 4532 h 10000"/>
              <a:gd name="connsiteX33-10777" fmla="*/ 9339 w 9681"/>
              <a:gd name="connsiteY33-10778" fmla="*/ 5504 h 10000"/>
              <a:gd name="connsiteX34-10779" fmla="*/ 9509 w 9681"/>
              <a:gd name="connsiteY34-10780" fmla="*/ 6154 h 10000"/>
              <a:gd name="connsiteX35-10781" fmla="*/ 9681 w 9681"/>
              <a:gd name="connsiteY35-10782" fmla="*/ 6761 h 10000"/>
              <a:gd name="connsiteX36-10783" fmla="*/ 9681 w 9681"/>
              <a:gd name="connsiteY36-10784" fmla="*/ 7406 h 10000"/>
              <a:gd name="connsiteX37-10785" fmla="*/ 9509 w 9681"/>
              <a:gd name="connsiteY37-10786" fmla="*/ 8063 h 10000"/>
              <a:gd name="connsiteX38-10787" fmla="*/ 9169 w 9681"/>
              <a:gd name="connsiteY38-10788" fmla="*/ 8381 h 10000"/>
              <a:gd name="connsiteX39-10789" fmla="*/ 8828 w 9681"/>
              <a:gd name="connsiteY39-10790" fmla="*/ 8702 h 10000"/>
              <a:gd name="connsiteX40-10791" fmla="*/ 8316 w 9681"/>
              <a:gd name="connsiteY40-10792" fmla="*/ 9031 h 10000"/>
              <a:gd name="connsiteX41-10793" fmla="*/ 7827 w 9681"/>
              <a:gd name="connsiteY41-10794" fmla="*/ 9356 h 10000"/>
              <a:gd name="connsiteX42-10795" fmla="*/ 7315 w 9681"/>
              <a:gd name="connsiteY42-10796" fmla="*/ 9677 h 10000"/>
              <a:gd name="connsiteX43-10797" fmla="*/ 6632 w 9681"/>
              <a:gd name="connsiteY43-10798" fmla="*/ 9677 h 10000"/>
              <a:gd name="connsiteX44-10799" fmla="*/ 5778 w 9681"/>
              <a:gd name="connsiteY44-10800" fmla="*/ 10000 h 10000"/>
              <a:gd name="connsiteX45-10801" fmla="*/ 4925 w 9681"/>
              <a:gd name="connsiteY45-10802" fmla="*/ 10000 h 10000"/>
              <a:gd name="connsiteX46-10803" fmla="*/ 3902 w 9681"/>
              <a:gd name="connsiteY46-10804" fmla="*/ 10000 h 10000"/>
              <a:gd name="connsiteX47-10805" fmla="*/ 3071 w 9681"/>
              <a:gd name="connsiteY47-10806" fmla="*/ 10000 h 10000"/>
              <a:gd name="connsiteX48-10807" fmla="*/ 2218 w 9681"/>
              <a:gd name="connsiteY48-10808" fmla="*/ 9677 h 10000"/>
              <a:gd name="connsiteX49-10809" fmla="*/ 1535 w 9681"/>
              <a:gd name="connsiteY49-10810" fmla="*/ 9677 h 10000"/>
              <a:gd name="connsiteX50-10811" fmla="*/ 1025 w 9681"/>
              <a:gd name="connsiteY50-10812" fmla="*/ 9356 h 10000"/>
              <a:gd name="connsiteX51-10813" fmla="*/ 513 w 9681"/>
              <a:gd name="connsiteY51-10814" fmla="*/ 8702 h 10000"/>
              <a:gd name="connsiteX52-10815" fmla="*/ 0 w 9681"/>
              <a:gd name="connsiteY52-10816" fmla="*/ 8381 h 10000"/>
              <a:gd name="connsiteX0-10817" fmla="*/ 529 w 9470"/>
              <a:gd name="connsiteY0-10818" fmla="*/ 6761 h 10000"/>
              <a:gd name="connsiteX1-10819" fmla="*/ 880 w 9470"/>
              <a:gd name="connsiteY1-10820" fmla="*/ 7085 h 10000"/>
              <a:gd name="connsiteX2-10821" fmla="*/ 1409 w 9470"/>
              <a:gd name="connsiteY2-10822" fmla="*/ 7406 h 10000"/>
              <a:gd name="connsiteX3-10823" fmla="*/ 2112 w 9470"/>
              <a:gd name="connsiteY3-10824" fmla="*/ 7735 h 10000"/>
              <a:gd name="connsiteX4-10825" fmla="*/ 2819 w 9470"/>
              <a:gd name="connsiteY4-10826" fmla="*/ 7735 h 10000"/>
              <a:gd name="connsiteX5-10827" fmla="*/ 3501 w 9470"/>
              <a:gd name="connsiteY5-10828" fmla="*/ 7735 h 10000"/>
              <a:gd name="connsiteX6-10829" fmla="*/ 4205 w 9470"/>
              <a:gd name="connsiteY6-10830" fmla="*/ 7735 h 10000"/>
              <a:gd name="connsiteX7-10831" fmla="*/ 4736 w 9470"/>
              <a:gd name="connsiteY7-10832" fmla="*/ 7735 h 10000"/>
              <a:gd name="connsiteX8-10833" fmla="*/ 5264 w 9470"/>
              <a:gd name="connsiteY8-10834" fmla="*/ 7406 h 10000"/>
              <a:gd name="connsiteX9-10835" fmla="*/ 6146 w 9470"/>
              <a:gd name="connsiteY9-10836" fmla="*/ 7085 h 10000"/>
              <a:gd name="connsiteX10-10837" fmla="*/ 6848 w 9470"/>
              <a:gd name="connsiteY10-10838" fmla="*/ 6761 h 10000"/>
              <a:gd name="connsiteX11-10839" fmla="*/ 7026 w 9470"/>
              <a:gd name="connsiteY11-10840" fmla="*/ 6434 h 10000"/>
              <a:gd name="connsiteX12-10841" fmla="*/ 7202 w 9470"/>
              <a:gd name="connsiteY12-10842" fmla="*/ 6154 h 10000"/>
              <a:gd name="connsiteX13-10843" fmla="*/ 7376 w 9470"/>
              <a:gd name="connsiteY13-10844" fmla="*/ 5831 h 10000"/>
              <a:gd name="connsiteX14-10845" fmla="*/ 7555 w 9470"/>
              <a:gd name="connsiteY14-10846" fmla="*/ 5504 h 10000"/>
              <a:gd name="connsiteX15-10847" fmla="*/ 7707 w 9470"/>
              <a:gd name="connsiteY15-10848" fmla="*/ 4208 h 10000"/>
              <a:gd name="connsiteX16-10849" fmla="*/ 7883 w 9470"/>
              <a:gd name="connsiteY16-10850" fmla="*/ 2915 h 10000"/>
              <a:gd name="connsiteX17-10851" fmla="*/ 8060 w 9470"/>
              <a:gd name="connsiteY17-10852" fmla="*/ 2269 h 10000"/>
              <a:gd name="connsiteX18-10853" fmla="*/ 8060 w 9470"/>
              <a:gd name="connsiteY18-10854" fmla="*/ 1627 h 10000"/>
              <a:gd name="connsiteX19-10855" fmla="*/ 8060 w 9470"/>
              <a:gd name="connsiteY19-10856" fmla="*/ 974 h 10000"/>
              <a:gd name="connsiteX20-10857" fmla="*/ 8060 w 9470"/>
              <a:gd name="connsiteY20-10858" fmla="*/ 642 h 10000"/>
              <a:gd name="connsiteX21-10859" fmla="*/ 8236 w 9470"/>
              <a:gd name="connsiteY21-10860" fmla="*/ 325 h 10000"/>
              <a:gd name="connsiteX22-10861" fmla="*/ 8236 w 9470"/>
              <a:gd name="connsiteY22-10862" fmla="*/ 0 h 10000"/>
              <a:gd name="connsiteX23-10863" fmla="*/ 8236 w 9470"/>
              <a:gd name="connsiteY23-10864" fmla="*/ 0 h 10000"/>
              <a:gd name="connsiteX24-10865" fmla="*/ 8412 w 9470"/>
              <a:gd name="connsiteY24-10866" fmla="*/ 0 h 10000"/>
              <a:gd name="connsiteX25-10867" fmla="*/ 8589 w 9470"/>
              <a:gd name="connsiteY25-10868" fmla="*/ 0 h 10000"/>
              <a:gd name="connsiteX26-10869" fmla="*/ 8589 w 9470"/>
              <a:gd name="connsiteY26-10870" fmla="*/ 325 h 10000"/>
              <a:gd name="connsiteX27-10871" fmla="*/ 8766 w 9470"/>
              <a:gd name="connsiteY27-10872" fmla="*/ 642 h 10000"/>
              <a:gd name="connsiteX28-10873" fmla="*/ 8766 w 9470"/>
              <a:gd name="connsiteY28-10874" fmla="*/ 1302 h 10000"/>
              <a:gd name="connsiteX29-10875" fmla="*/ 8766 w 9470"/>
              <a:gd name="connsiteY29-10876" fmla="*/ 1627 h 10000"/>
              <a:gd name="connsiteX30-10877" fmla="*/ 8766 w 9470"/>
              <a:gd name="connsiteY30-10878" fmla="*/ 2269 h 10000"/>
              <a:gd name="connsiteX31-10879" fmla="*/ 8941 w 9470"/>
              <a:gd name="connsiteY31-10880" fmla="*/ 3562 h 10000"/>
              <a:gd name="connsiteX32-10881" fmla="*/ 8941 w 9470"/>
              <a:gd name="connsiteY32-10882" fmla="*/ 4532 h 10000"/>
              <a:gd name="connsiteX33-10883" fmla="*/ 9117 w 9470"/>
              <a:gd name="connsiteY33-10884" fmla="*/ 5504 h 10000"/>
              <a:gd name="connsiteX34-10885" fmla="*/ 9292 w 9470"/>
              <a:gd name="connsiteY34-10886" fmla="*/ 6154 h 10000"/>
              <a:gd name="connsiteX35-10887" fmla="*/ 9470 w 9470"/>
              <a:gd name="connsiteY35-10888" fmla="*/ 6761 h 10000"/>
              <a:gd name="connsiteX36-10889" fmla="*/ 9470 w 9470"/>
              <a:gd name="connsiteY36-10890" fmla="*/ 7406 h 10000"/>
              <a:gd name="connsiteX37-10891" fmla="*/ 9292 w 9470"/>
              <a:gd name="connsiteY37-10892" fmla="*/ 8063 h 10000"/>
              <a:gd name="connsiteX38-10893" fmla="*/ 8941 w 9470"/>
              <a:gd name="connsiteY38-10894" fmla="*/ 8381 h 10000"/>
              <a:gd name="connsiteX39-10895" fmla="*/ 8589 w 9470"/>
              <a:gd name="connsiteY39-10896" fmla="*/ 8702 h 10000"/>
              <a:gd name="connsiteX40-10897" fmla="*/ 8060 w 9470"/>
              <a:gd name="connsiteY40-10898" fmla="*/ 9031 h 10000"/>
              <a:gd name="connsiteX41-10899" fmla="*/ 7555 w 9470"/>
              <a:gd name="connsiteY41-10900" fmla="*/ 9356 h 10000"/>
              <a:gd name="connsiteX42-10901" fmla="*/ 7026 w 9470"/>
              <a:gd name="connsiteY42-10902" fmla="*/ 9677 h 10000"/>
              <a:gd name="connsiteX43-10903" fmla="*/ 6321 w 9470"/>
              <a:gd name="connsiteY43-10904" fmla="*/ 9677 h 10000"/>
              <a:gd name="connsiteX44-10905" fmla="*/ 5438 w 9470"/>
              <a:gd name="connsiteY44-10906" fmla="*/ 10000 h 10000"/>
              <a:gd name="connsiteX45-10907" fmla="*/ 4557 w 9470"/>
              <a:gd name="connsiteY45-10908" fmla="*/ 10000 h 10000"/>
              <a:gd name="connsiteX46-10909" fmla="*/ 3501 w 9470"/>
              <a:gd name="connsiteY46-10910" fmla="*/ 10000 h 10000"/>
              <a:gd name="connsiteX47-10911" fmla="*/ 2642 w 9470"/>
              <a:gd name="connsiteY47-10912" fmla="*/ 10000 h 10000"/>
              <a:gd name="connsiteX48-10913" fmla="*/ 1761 w 9470"/>
              <a:gd name="connsiteY48-10914" fmla="*/ 9677 h 10000"/>
              <a:gd name="connsiteX49-10915" fmla="*/ 1056 w 9470"/>
              <a:gd name="connsiteY49-10916" fmla="*/ 9677 h 10000"/>
              <a:gd name="connsiteX50-10917" fmla="*/ 529 w 9470"/>
              <a:gd name="connsiteY50-10918" fmla="*/ 9356 h 10000"/>
              <a:gd name="connsiteX51-10919" fmla="*/ 0 w 9470"/>
              <a:gd name="connsiteY51-10920" fmla="*/ 8702 h 10000"/>
              <a:gd name="connsiteX0-10921" fmla="*/ 0 w 9441"/>
              <a:gd name="connsiteY0-10922" fmla="*/ 6761 h 10000"/>
              <a:gd name="connsiteX1-10923" fmla="*/ 370 w 9441"/>
              <a:gd name="connsiteY1-10924" fmla="*/ 7085 h 10000"/>
              <a:gd name="connsiteX2-10925" fmla="*/ 929 w 9441"/>
              <a:gd name="connsiteY2-10926" fmla="*/ 7406 h 10000"/>
              <a:gd name="connsiteX3-10927" fmla="*/ 1671 w 9441"/>
              <a:gd name="connsiteY3-10928" fmla="*/ 7735 h 10000"/>
              <a:gd name="connsiteX4-10929" fmla="*/ 2418 w 9441"/>
              <a:gd name="connsiteY4-10930" fmla="*/ 7735 h 10000"/>
              <a:gd name="connsiteX5-10931" fmla="*/ 3138 w 9441"/>
              <a:gd name="connsiteY5-10932" fmla="*/ 7735 h 10000"/>
              <a:gd name="connsiteX6-10933" fmla="*/ 3881 w 9441"/>
              <a:gd name="connsiteY6-10934" fmla="*/ 7735 h 10000"/>
              <a:gd name="connsiteX7-10935" fmla="*/ 4442 w 9441"/>
              <a:gd name="connsiteY7-10936" fmla="*/ 7735 h 10000"/>
              <a:gd name="connsiteX8-10937" fmla="*/ 5000 w 9441"/>
              <a:gd name="connsiteY8-10938" fmla="*/ 7406 h 10000"/>
              <a:gd name="connsiteX9-10939" fmla="*/ 5931 w 9441"/>
              <a:gd name="connsiteY9-10940" fmla="*/ 7085 h 10000"/>
              <a:gd name="connsiteX10-10941" fmla="*/ 6672 w 9441"/>
              <a:gd name="connsiteY10-10942" fmla="*/ 6761 h 10000"/>
              <a:gd name="connsiteX11-10943" fmla="*/ 6860 w 9441"/>
              <a:gd name="connsiteY11-10944" fmla="*/ 6434 h 10000"/>
              <a:gd name="connsiteX12-10945" fmla="*/ 7046 w 9441"/>
              <a:gd name="connsiteY12-10946" fmla="*/ 6154 h 10000"/>
              <a:gd name="connsiteX13-10947" fmla="*/ 7230 w 9441"/>
              <a:gd name="connsiteY13-10948" fmla="*/ 5831 h 10000"/>
              <a:gd name="connsiteX14-10949" fmla="*/ 7419 w 9441"/>
              <a:gd name="connsiteY14-10950" fmla="*/ 5504 h 10000"/>
              <a:gd name="connsiteX15-10951" fmla="*/ 7579 w 9441"/>
              <a:gd name="connsiteY15-10952" fmla="*/ 4208 h 10000"/>
              <a:gd name="connsiteX16-10953" fmla="*/ 7765 w 9441"/>
              <a:gd name="connsiteY16-10954" fmla="*/ 2915 h 10000"/>
              <a:gd name="connsiteX17-10955" fmla="*/ 7952 w 9441"/>
              <a:gd name="connsiteY17-10956" fmla="*/ 2269 h 10000"/>
              <a:gd name="connsiteX18-10957" fmla="*/ 7952 w 9441"/>
              <a:gd name="connsiteY18-10958" fmla="*/ 1627 h 10000"/>
              <a:gd name="connsiteX19-10959" fmla="*/ 7952 w 9441"/>
              <a:gd name="connsiteY19-10960" fmla="*/ 974 h 10000"/>
              <a:gd name="connsiteX20-10961" fmla="*/ 7952 w 9441"/>
              <a:gd name="connsiteY20-10962" fmla="*/ 642 h 10000"/>
              <a:gd name="connsiteX21-10963" fmla="*/ 8138 w 9441"/>
              <a:gd name="connsiteY21-10964" fmla="*/ 325 h 10000"/>
              <a:gd name="connsiteX22-10965" fmla="*/ 8138 w 9441"/>
              <a:gd name="connsiteY22-10966" fmla="*/ 0 h 10000"/>
              <a:gd name="connsiteX23-10967" fmla="*/ 8138 w 9441"/>
              <a:gd name="connsiteY23-10968" fmla="*/ 0 h 10000"/>
              <a:gd name="connsiteX24-10969" fmla="*/ 8324 w 9441"/>
              <a:gd name="connsiteY24-10970" fmla="*/ 0 h 10000"/>
              <a:gd name="connsiteX25-10971" fmla="*/ 8511 w 9441"/>
              <a:gd name="connsiteY25-10972" fmla="*/ 0 h 10000"/>
              <a:gd name="connsiteX26-10973" fmla="*/ 8511 w 9441"/>
              <a:gd name="connsiteY26-10974" fmla="*/ 325 h 10000"/>
              <a:gd name="connsiteX27-10975" fmla="*/ 8698 w 9441"/>
              <a:gd name="connsiteY27-10976" fmla="*/ 642 h 10000"/>
              <a:gd name="connsiteX28-10977" fmla="*/ 8698 w 9441"/>
              <a:gd name="connsiteY28-10978" fmla="*/ 1302 h 10000"/>
              <a:gd name="connsiteX29-10979" fmla="*/ 8698 w 9441"/>
              <a:gd name="connsiteY29-10980" fmla="*/ 1627 h 10000"/>
              <a:gd name="connsiteX30-10981" fmla="*/ 8698 w 9441"/>
              <a:gd name="connsiteY30-10982" fmla="*/ 2269 h 10000"/>
              <a:gd name="connsiteX31-10983" fmla="*/ 8882 w 9441"/>
              <a:gd name="connsiteY31-10984" fmla="*/ 3562 h 10000"/>
              <a:gd name="connsiteX32-10985" fmla="*/ 8882 w 9441"/>
              <a:gd name="connsiteY32-10986" fmla="*/ 4532 h 10000"/>
              <a:gd name="connsiteX33-10987" fmla="*/ 9068 w 9441"/>
              <a:gd name="connsiteY33-10988" fmla="*/ 5504 h 10000"/>
              <a:gd name="connsiteX34-10989" fmla="*/ 9253 w 9441"/>
              <a:gd name="connsiteY34-10990" fmla="*/ 6154 h 10000"/>
              <a:gd name="connsiteX35-10991" fmla="*/ 9441 w 9441"/>
              <a:gd name="connsiteY35-10992" fmla="*/ 6761 h 10000"/>
              <a:gd name="connsiteX36-10993" fmla="*/ 9441 w 9441"/>
              <a:gd name="connsiteY36-10994" fmla="*/ 7406 h 10000"/>
              <a:gd name="connsiteX37-10995" fmla="*/ 9253 w 9441"/>
              <a:gd name="connsiteY37-10996" fmla="*/ 8063 h 10000"/>
              <a:gd name="connsiteX38-10997" fmla="*/ 8882 w 9441"/>
              <a:gd name="connsiteY38-10998" fmla="*/ 8381 h 10000"/>
              <a:gd name="connsiteX39-10999" fmla="*/ 8511 w 9441"/>
              <a:gd name="connsiteY39-11000" fmla="*/ 8702 h 10000"/>
              <a:gd name="connsiteX40-11001" fmla="*/ 7952 w 9441"/>
              <a:gd name="connsiteY40-11002" fmla="*/ 9031 h 10000"/>
              <a:gd name="connsiteX41-11003" fmla="*/ 7419 w 9441"/>
              <a:gd name="connsiteY41-11004" fmla="*/ 9356 h 10000"/>
              <a:gd name="connsiteX42-11005" fmla="*/ 6860 w 9441"/>
              <a:gd name="connsiteY42-11006" fmla="*/ 9677 h 10000"/>
              <a:gd name="connsiteX43-11007" fmla="*/ 6116 w 9441"/>
              <a:gd name="connsiteY43-11008" fmla="*/ 9677 h 10000"/>
              <a:gd name="connsiteX44-11009" fmla="*/ 5183 w 9441"/>
              <a:gd name="connsiteY44-11010" fmla="*/ 10000 h 10000"/>
              <a:gd name="connsiteX45-11011" fmla="*/ 4253 w 9441"/>
              <a:gd name="connsiteY45-11012" fmla="*/ 10000 h 10000"/>
              <a:gd name="connsiteX46-11013" fmla="*/ 3138 w 9441"/>
              <a:gd name="connsiteY46-11014" fmla="*/ 10000 h 10000"/>
              <a:gd name="connsiteX47-11015" fmla="*/ 2231 w 9441"/>
              <a:gd name="connsiteY47-11016" fmla="*/ 10000 h 10000"/>
              <a:gd name="connsiteX48-11017" fmla="*/ 1301 w 9441"/>
              <a:gd name="connsiteY48-11018" fmla="*/ 9677 h 10000"/>
              <a:gd name="connsiteX49-11019" fmla="*/ 556 w 9441"/>
              <a:gd name="connsiteY49-11020" fmla="*/ 9677 h 10000"/>
              <a:gd name="connsiteX50-11021" fmla="*/ 0 w 9441"/>
              <a:gd name="connsiteY50-11022" fmla="*/ 9356 h 10000"/>
              <a:gd name="connsiteX0-11023" fmla="*/ 0 w 10000"/>
              <a:gd name="connsiteY0-11024" fmla="*/ 6761 h 10000"/>
              <a:gd name="connsiteX1-11025" fmla="*/ 984 w 10000"/>
              <a:gd name="connsiteY1-11026" fmla="*/ 7406 h 10000"/>
              <a:gd name="connsiteX2-11027" fmla="*/ 1770 w 10000"/>
              <a:gd name="connsiteY2-11028" fmla="*/ 7735 h 10000"/>
              <a:gd name="connsiteX3-11029" fmla="*/ 2561 w 10000"/>
              <a:gd name="connsiteY3-11030" fmla="*/ 7735 h 10000"/>
              <a:gd name="connsiteX4-11031" fmla="*/ 3324 w 10000"/>
              <a:gd name="connsiteY4-11032" fmla="*/ 7735 h 10000"/>
              <a:gd name="connsiteX5-11033" fmla="*/ 4111 w 10000"/>
              <a:gd name="connsiteY5-11034" fmla="*/ 7735 h 10000"/>
              <a:gd name="connsiteX6-11035" fmla="*/ 4705 w 10000"/>
              <a:gd name="connsiteY6-11036" fmla="*/ 7735 h 10000"/>
              <a:gd name="connsiteX7-11037" fmla="*/ 5296 w 10000"/>
              <a:gd name="connsiteY7-11038" fmla="*/ 7406 h 10000"/>
              <a:gd name="connsiteX8-11039" fmla="*/ 6282 w 10000"/>
              <a:gd name="connsiteY8-11040" fmla="*/ 7085 h 10000"/>
              <a:gd name="connsiteX9-11041" fmla="*/ 7067 w 10000"/>
              <a:gd name="connsiteY9-11042" fmla="*/ 6761 h 10000"/>
              <a:gd name="connsiteX10-11043" fmla="*/ 7266 w 10000"/>
              <a:gd name="connsiteY10-11044" fmla="*/ 6434 h 10000"/>
              <a:gd name="connsiteX11-11045" fmla="*/ 7463 w 10000"/>
              <a:gd name="connsiteY11-11046" fmla="*/ 6154 h 10000"/>
              <a:gd name="connsiteX12-11047" fmla="*/ 7658 w 10000"/>
              <a:gd name="connsiteY12-11048" fmla="*/ 5831 h 10000"/>
              <a:gd name="connsiteX13-11049" fmla="*/ 7858 w 10000"/>
              <a:gd name="connsiteY13-11050" fmla="*/ 5504 h 10000"/>
              <a:gd name="connsiteX14-11051" fmla="*/ 8028 w 10000"/>
              <a:gd name="connsiteY14-11052" fmla="*/ 4208 h 10000"/>
              <a:gd name="connsiteX15-11053" fmla="*/ 8225 w 10000"/>
              <a:gd name="connsiteY15-11054" fmla="*/ 2915 h 10000"/>
              <a:gd name="connsiteX16-11055" fmla="*/ 8423 w 10000"/>
              <a:gd name="connsiteY16-11056" fmla="*/ 2269 h 10000"/>
              <a:gd name="connsiteX17-11057" fmla="*/ 8423 w 10000"/>
              <a:gd name="connsiteY17-11058" fmla="*/ 1627 h 10000"/>
              <a:gd name="connsiteX18-11059" fmla="*/ 8423 w 10000"/>
              <a:gd name="connsiteY18-11060" fmla="*/ 974 h 10000"/>
              <a:gd name="connsiteX19-11061" fmla="*/ 8423 w 10000"/>
              <a:gd name="connsiteY19-11062" fmla="*/ 642 h 10000"/>
              <a:gd name="connsiteX20-11063" fmla="*/ 8620 w 10000"/>
              <a:gd name="connsiteY20-11064" fmla="*/ 325 h 10000"/>
              <a:gd name="connsiteX21-11065" fmla="*/ 8620 w 10000"/>
              <a:gd name="connsiteY21-11066" fmla="*/ 0 h 10000"/>
              <a:gd name="connsiteX22-11067" fmla="*/ 8620 w 10000"/>
              <a:gd name="connsiteY22-11068" fmla="*/ 0 h 10000"/>
              <a:gd name="connsiteX23-11069" fmla="*/ 8817 w 10000"/>
              <a:gd name="connsiteY23-11070" fmla="*/ 0 h 10000"/>
              <a:gd name="connsiteX24-11071" fmla="*/ 9015 w 10000"/>
              <a:gd name="connsiteY24-11072" fmla="*/ 0 h 10000"/>
              <a:gd name="connsiteX25-11073" fmla="*/ 9015 w 10000"/>
              <a:gd name="connsiteY25-11074" fmla="*/ 325 h 10000"/>
              <a:gd name="connsiteX26-11075" fmla="*/ 9213 w 10000"/>
              <a:gd name="connsiteY26-11076" fmla="*/ 642 h 10000"/>
              <a:gd name="connsiteX27-11077" fmla="*/ 9213 w 10000"/>
              <a:gd name="connsiteY27-11078" fmla="*/ 1302 h 10000"/>
              <a:gd name="connsiteX28-11079" fmla="*/ 9213 w 10000"/>
              <a:gd name="connsiteY28-11080" fmla="*/ 1627 h 10000"/>
              <a:gd name="connsiteX29-11081" fmla="*/ 9213 w 10000"/>
              <a:gd name="connsiteY29-11082" fmla="*/ 2269 h 10000"/>
              <a:gd name="connsiteX30-11083" fmla="*/ 9408 w 10000"/>
              <a:gd name="connsiteY30-11084" fmla="*/ 3562 h 10000"/>
              <a:gd name="connsiteX31-11085" fmla="*/ 9408 w 10000"/>
              <a:gd name="connsiteY31-11086" fmla="*/ 4532 h 10000"/>
              <a:gd name="connsiteX32-11087" fmla="*/ 9605 w 10000"/>
              <a:gd name="connsiteY32-11088" fmla="*/ 5504 h 10000"/>
              <a:gd name="connsiteX33-11089" fmla="*/ 9801 w 10000"/>
              <a:gd name="connsiteY33-11090" fmla="*/ 6154 h 10000"/>
              <a:gd name="connsiteX34-11091" fmla="*/ 10000 w 10000"/>
              <a:gd name="connsiteY34-11092" fmla="*/ 6761 h 10000"/>
              <a:gd name="connsiteX35-11093" fmla="*/ 10000 w 10000"/>
              <a:gd name="connsiteY35-11094" fmla="*/ 7406 h 10000"/>
              <a:gd name="connsiteX36-11095" fmla="*/ 9801 w 10000"/>
              <a:gd name="connsiteY36-11096" fmla="*/ 8063 h 10000"/>
              <a:gd name="connsiteX37-11097" fmla="*/ 9408 w 10000"/>
              <a:gd name="connsiteY37-11098" fmla="*/ 8381 h 10000"/>
              <a:gd name="connsiteX38-11099" fmla="*/ 9015 w 10000"/>
              <a:gd name="connsiteY38-11100" fmla="*/ 8702 h 10000"/>
              <a:gd name="connsiteX39-11101" fmla="*/ 8423 w 10000"/>
              <a:gd name="connsiteY39-11102" fmla="*/ 9031 h 10000"/>
              <a:gd name="connsiteX40-11103" fmla="*/ 7858 w 10000"/>
              <a:gd name="connsiteY40-11104" fmla="*/ 9356 h 10000"/>
              <a:gd name="connsiteX41-11105" fmla="*/ 7266 w 10000"/>
              <a:gd name="connsiteY41-11106" fmla="*/ 9677 h 10000"/>
              <a:gd name="connsiteX42-11107" fmla="*/ 6478 w 10000"/>
              <a:gd name="connsiteY42-11108" fmla="*/ 9677 h 10000"/>
              <a:gd name="connsiteX43-11109" fmla="*/ 5490 w 10000"/>
              <a:gd name="connsiteY43-11110" fmla="*/ 10000 h 10000"/>
              <a:gd name="connsiteX44-11111" fmla="*/ 4505 w 10000"/>
              <a:gd name="connsiteY44-11112" fmla="*/ 10000 h 10000"/>
              <a:gd name="connsiteX45-11113" fmla="*/ 3324 w 10000"/>
              <a:gd name="connsiteY45-11114" fmla="*/ 10000 h 10000"/>
              <a:gd name="connsiteX46-11115" fmla="*/ 2363 w 10000"/>
              <a:gd name="connsiteY46-11116" fmla="*/ 10000 h 10000"/>
              <a:gd name="connsiteX47-11117" fmla="*/ 1378 w 10000"/>
              <a:gd name="connsiteY47-11118" fmla="*/ 9677 h 10000"/>
              <a:gd name="connsiteX48-11119" fmla="*/ 589 w 10000"/>
              <a:gd name="connsiteY48-11120" fmla="*/ 9677 h 10000"/>
              <a:gd name="connsiteX49-11121" fmla="*/ 0 w 10000"/>
              <a:gd name="connsiteY49-11122" fmla="*/ 9356 h 10000"/>
              <a:gd name="connsiteX0-11123" fmla="*/ 984 w 10000"/>
              <a:gd name="connsiteY0-11124" fmla="*/ 7406 h 10000"/>
              <a:gd name="connsiteX1-11125" fmla="*/ 1770 w 10000"/>
              <a:gd name="connsiteY1-11126" fmla="*/ 7735 h 10000"/>
              <a:gd name="connsiteX2-11127" fmla="*/ 2561 w 10000"/>
              <a:gd name="connsiteY2-11128" fmla="*/ 7735 h 10000"/>
              <a:gd name="connsiteX3-11129" fmla="*/ 3324 w 10000"/>
              <a:gd name="connsiteY3-11130" fmla="*/ 7735 h 10000"/>
              <a:gd name="connsiteX4-11131" fmla="*/ 4111 w 10000"/>
              <a:gd name="connsiteY4-11132" fmla="*/ 7735 h 10000"/>
              <a:gd name="connsiteX5-11133" fmla="*/ 4705 w 10000"/>
              <a:gd name="connsiteY5-11134" fmla="*/ 7735 h 10000"/>
              <a:gd name="connsiteX6-11135" fmla="*/ 5296 w 10000"/>
              <a:gd name="connsiteY6-11136" fmla="*/ 7406 h 10000"/>
              <a:gd name="connsiteX7-11137" fmla="*/ 6282 w 10000"/>
              <a:gd name="connsiteY7-11138" fmla="*/ 7085 h 10000"/>
              <a:gd name="connsiteX8-11139" fmla="*/ 7067 w 10000"/>
              <a:gd name="connsiteY8-11140" fmla="*/ 6761 h 10000"/>
              <a:gd name="connsiteX9-11141" fmla="*/ 7266 w 10000"/>
              <a:gd name="connsiteY9-11142" fmla="*/ 6434 h 10000"/>
              <a:gd name="connsiteX10-11143" fmla="*/ 7463 w 10000"/>
              <a:gd name="connsiteY10-11144" fmla="*/ 6154 h 10000"/>
              <a:gd name="connsiteX11-11145" fmla="*/ 7658 w 10000"/>
              <a:gd name="connsiteY11-11146" fmla="*/ 5831 h 10000"/>
              <a:gd name="connsiteX12-11147" fmla="*/ 7858 w 10000"/>
              <a:gd name="connsiteY12-11148" fmla="*/ 5504 h 10000"/>
              <a:gd name="connsiteX13-11149" fmla="*/ 8028 w 10000"/>
              <a:gd name="connsiteY13-11150" fmla="*/ 4208 h 10000"/>
              <a:gd name="connsiteX14-11151" fmla="*/ 8225 w 10000"/>
              <a:gd name="connsiteY14-11152" fmla="*/ 2915 h 10000"/>
              <a:gd name="connsiteX15-11153" fmla="*/ 8423 w 10000"/>
              <a:gd name="connsiteY15-11154" fmla="*/ 2269 h 10000"/>
              <a:gd name="connsiteX16-11155" fmla="*/ 8423 w 10000"/>
              <a:gd name="connsiteY16-11156" fmla="*/ 1627 h 10000"/>
              <a:gd name="connsiteX17-11157" fmla="*/ 8423 w 10000"/>
              <a:gd name="connsiteY17-11158" fmla="*/ 974 h 10000"/>
              <a:gd name="connsiteX18-11159" fmla="*/ 8423 w 10000"/>
              <a:gd name="connsiteY18-11160" fmla="*/ 642 h 10000"/>
              <a:gd name="connsiteX19-11161" fmla="*/ 8620 w 10000"/>
              <a:gd name="connsiteY19-11162" fmla="*/ 325 h 10000"/>
              <a:gd name="connsiteX20-11163" fmla="*/ 8620 w 10000"/>
              <a:gd name="connsiteY20-11164" fmla="*/ 0 h 10000"/>
              <a:gd name="connsiteX21-11165" fmla="*/ 8620 w 10000"/>
              <a:gd name="connsiteY21-11166" fmla="*/ 0 h 10000"/>
              <a:gd name="connsiteX22-11167" fmla="*/ 8817 w 10000"/>
              <a:gd name="connsiteY22-11168" fmla="*/ 0 h 10000"/>
              <a:gd name="connsiteX23-11169" fmla="*/ 9015 w 10000"/>
              <a:gd name="connsiteY23-11170" fmla="*/ 0 h 10000"/>
              <a:gd name="connsiteX24-11171" fmla="*/ 9015 w 10000"/>
              <a:gd name="connsiteY24-11172" fmla="*/ 325 h 10000"/>
              <a:gd name="connsiteX25-11173" fmla="*/ 9213 w 10000"/>
              <a:gd name="connsiteY25-11174" fmla="*/ 642 h 10000"/>
              <a:gd name="connsiteX26-11175" fmla="*/ 9213 w 10000"/>
              <a:gd name="connsiteY26-11176" fmla="*/ 1302 h 10000"/>
              <a:gd name="connsiteX27-11177" fmla="*/ 9213 w 10000"/>
              <a:gd name="connsiteY27-11178" fmla="*/ 1627 h 10000"/>
              <a:gd name="connsiteX28-11179" fmla="*/ 9213 w 10000"/>
              <a:gd name="connsiteY28-11180" fmla="*/ 2269 h 10000"/>
              <a:gd name="connsiteX29-11181" fmla="*/ 9408 w 10000"/>
              <a:gd name="connsiteY29-11182" fmla="*/ 3562 h 10000"/>
              <a:gd name="connsiteX30-11183" fmla="*/ 9408 w 10000"/>
              <a:gd name="connsiteY30-11184" fmla="*/ 4532 h 10000"/>
              <a:gd name="connsiteX31-11185" fmla="*/ 9605 w 10000"/>
              <a:gd name="connsiteY31-11186" fmla="*/ 5504 h 10000"/>
              <a:gd name="connsiteX32-11187" fmla="*/ 9801 w 10000"/>
              <a:gd name="connsiteY32-11188" fmla="*/ 6154 h 10000"/>
              <a:gd name="connsiteX33-11189" fmla="*/ 10000 w 10000"/>
              <a:gd name="connsiteY33-11190" fmla="*/ 6761 h 10000"/>
              <a:gd name="connsiteX34-11191" fmla="*/ 10000 w 10000"/>
              <a:gd name="connsiteY34-11192" fmla="*/ 7406 h 10000"/>
              <a:gd name="connsiteX35-11193" fmla="*/ 9801 w 10000"/>
              <a:gd name="connsiteY35-11194" fmla="*/ 8063 h 10000"/>
              <a:gd name="connsiteX36-11195" fmla="*/ 9408 w 10000"/>
              <a:gd name="connsiteY36-11196" fmla="*/ 8381 h 10000"/>
              <a:gd name="connsiteX37-11197" fmla="*/ 9015 w 10000"/>
              <a:gd name="connsiteY37-11198" fmla="*/ 8702 h 10000"/>
              <a:gd name="connsiteX38-11199" fmla="*/ 8423 w 10000"/>
              <a:gd name="connsiteY38-11200" fmla="*/ 9031 h 10000"/>
              <a:gd name="connsiteX39-11201" fmla="*/ 7858 w 10000"/>
              <a:gd name="connsiteY39-11202" fmla="*/ 9356 h 10000"/>
              <a:gd name="connsiteX40-11203" fmla="*/ 7266 w 10000"/>
              <a:gd name="connsiteY40-11204" fmla="*/ 9677 h 10000"/>
              <a:gd name="connsiteX41-11205" fmla="*/ 6478 w 10000"/>
              <a:gd name="connsiteY41-11206" fmla="*/ 9677 h 10000"/>
              <a:gd name="connsiteX42-11207" fmla="*/ 5490 w 10000"/>
              <a:gd name="connsiteY42-11208" fmla="*/ 10000 h 10000"/>
              <a:gd name="connsiteX43-11209" fmla="*/ 4505 w 10000"/>
              <a:gd name="connsiteY43-11210" fmla="*/ 10000 h 10000"/>
              <a:gd name="connsiteX44-11211" fmla="*/ 3324 w 10000"/>
              <a:gd name="connsiteY44-11212" fmla="*/ 10000 h 10000"/>
              <a:gd name="connsiteX45-11213" fmla="*/ 2363 w 10000"/>
              <a:gd name="connsiteY45-11214" fmla="*/ 10000 h 10000"/>
              <a:gd name="connsiteX46-11215" fmla="*/ 1378 w 10000"/>
              <a:gd name="connsiteY46-11216" fmla="*/ 9677 h 10000"/>
              <a:gd name="connsiteX47-11217" fmla="*/ 589 w 10000"/>
              <a:gd name="connsiteY47-11218" fmla="*/ 9677 h 10000"/>
              <a:gd name="connsiteX48-11219" fmla="*/ 0 w 10000"/>
              <a:gd name="connsiteY48-11220" fmla="*/ 9356 h 10000"/>
              <a:gd name="connsiteX0-11221" fmla="*/ 395 w 9411"/>
              <a:gd name="connsiteY0-11222" fmla="*/ 7406 h 10000"/>
              <a:gd name="connsiteX1-11223" fmla="*/ 1181 w 9411"/>
              <a:gd name="connsiteY1-11224" fmla="*/ 7735 h 10000"/>
              <a:gd name="connsiteX2-11225" fmla="*/ 1972 w 9411"/>
              <a:gd name="connsiteY2-11226" fmla="*/ 7735 h 10000"/>
              <a:gd name="connsiteX3-11227" fmla="*/ 2735 w 9411"/>
              <a:gd name="connsiteY3-11228" fmla="*/ 7735 h 10000"/>
              <a:gd name="connsiteX4-11229" fmla="*/ 3522 w 9411"/>
              <a:gd name="connsiteY4-11230" fmla="*/ 7735 h 10000"/>
              <a:gd name="connsiteX5-11231" fmla="*/ 4116 w 9411"/>
              <a:gd name="connsiteY5-11232" fmla="*/ 7735 h 10000"/>
              <a:gd name="connsiteX6-11233" fmla="*/ 4707 w 9411"/>
              <a:gd name="connsiteY6-11234" fmla="*/ 7406 h 10000"/>
              <a:gd name="connsiteX7-11235" fmla="*/ 5693 w 9411"/>
              <a:gd name="connsiteY7-11236" fmla="*/ 7085 h 10000"/>
              <a:gd name="connsiteX8-11237" fmla="*/ 6478 w 9411"/>
              <a:gd name="connsiteY8-11238" fmla="*/ 6761 h 10000"/>
              <a:gd name="connsiteX9-11239" fmla="*/ 6677 w 9411"/>
              <a:gd name="connsiteY9-11240" fmla="*/ 6434 h 10000"/>
              <a:gd name="connsiteX10-11241" fmla="*/ 6874 w 9411"/>
              <a:gd name="connsiteY10-11242" fmla="*/ 6154 h 10000"/>
              <a:gd name="connsiteX11-11243" fmla="*/ 7069 w 9411"/>
              <a:gd name="connsiteY11-11244" fmla="*/ 5831 h 10000"/>
              <a:gd name="connsiteX12-11245" fmla="*/ 7269 w 9411"/>
              <a:gd name="connsiteY12-11246" fmla="*/ 5504 h 10000"/>
              <a:gd name="connsiteX13-11247" fmla="*/ 7439 w 9411"/>
              <a:gd name="connsiteY13-11248" fmla="*/ 4208 h 10000"/>
              <a:gd name="connsiteX14-11249" fmla="*/ 7636 w 9411"/>
              <a:gd name="connsiteY14-11250" fmla="*/ 2915 h 10000"/>
              <a:gd name="connsiteX15-11251" fmla="*/ 7834 w 9411"/>
              <a:gd name="connsiteY15-11252" fmla="*/ 2269 h 10000"/>
              <a:gd name="connsiteX16-11253" fmla="*/ 7834 w 9411"/>
              <a:gd name="connsiteY16-11254" fmla="*/ 1627 h 10000"/>
              <a:gd name="connsiteX17-11255" fmla="*/ 7834 w 9411"/>
              <a:gd name="connsiteY17-11256" fmla="*/ 974 h 10000"/>
              <a:gd name="connsiteX18-11257" fmla="*/ 7834 w 9411"/>
              <a:gd name="connsiteY18-11258" fmla="*/ 642 h 10000"/>
              <a:gd name="connsiteX19-11259" fmla="*/ 8031 w 9411"/>
              <a:gd name="connsiteY19-11260" fmla="*/ 325 h 10000"/>
              <a:gd name="connsiteX20-11261" fmla="*/ 8031 w 9411"/>
              <a:gd name="connsiteY20-11262" fmla="*/ 0 h 10000"/>
              <a:gd name="connsiteX21-11263" fmla="*/ 8031 w 9411"/>
              <a:gd name="connsiteY21-11264" fmla="*/ 0 h 10000"/>
              <a:gd name="connsiteX22-11265" fmla="*/ 8228 w 9411"/>
              <a:gd name="connsiteY22-11266" fmla="*/ 0 h 10000"/>
              <a:gd name="connsiteX23-11267" fmla="*/ 8426 w 9411"/>
              <a:gd name="connsiteY23-11268" fmla="*/ 0 h 10000"/>
              <a:gd name="connsiteX24-11269" fmla="*/ 8426 w 9411"/>
              <a:gd name="connsiteY24-11270" fmla="*/ 325 h 10000"/>
              <a:gd name="connsiteX25-11271" fmla="*/ 8624 w 9411"/>
              <a:gd name="connsiteY25-11272" fmla="*/ 642 h 10000"/>
              <a:gd name="connsiteX26-11273" fmla="*/ 8624 w 9411"/>
              <a:gd name="connsiteY26-11274" fmla="*/ 1302 h 10000"/>
              <a:gd name="connsiteX27-11275" fmla="*/ 8624 w 9411"/>
              <a:gd name="connsiteY27-11276" fmla="*/ 1627 h 10000"/>
              <a:gd name="connsiteX28-11277" fmla="*/ 8624 w 9411"/>
              <a:gd name="connsiteY28-11278" fmla="*/ 2269 h 10000"/>
              <a:gd name="connsiteX29-11279" fmla="*/ 8819 w 9411"/>
              <a:gd name="connsiteY29-11280" fmla="*/ 3562 h 10000"/>
              <a:gd name="connsiteX30-11281" fmla="*/ 8819 w 9411"/>
              <a:gd name="connsiteY30-11282" fmla="*/ 4532 h 10000"/>
              <a:gd name="connsiteX31-11283" fmla="*/ 9016 w 9411"/>
              <a:gd name="connsiteY31-11284" fmla="*/ 5504 h 10000"/>
              <a:gd name="connsiteX32-11285" fmla="*/ 9212 w 9411"/>
              <a:gd name="connsiteY32-11286" fmla="*/ 6154 h 10000"/>
              <a:gd name="connsiteX33-11287" fmla="*/ 9411 w 9411"/>
              <a:gd name="connsiteY33-11288" fmla="*/ 6761 h 10000"/>
              <a:gd name="connsiteX34-11289" fmla="*/ 9411 w 9411"/>
              <a:gd name="connsiteY34-11290" fmla="*/ 7406 h 10000"/>
              <a:gd name="connsiteX35-11291" fmla="*/ 9212 w 9411"/>
              <a:gd name="connsiteY35-11292" fmla="*/ 8063 h 10000"/>
              <a:gd name="connsiteX36-11293" fmla="*/ 8819 w 9411"/>
              <a:gd name="connsiteY36-11294" fmla="*/ 8381 h 10000"/>
              <a:gd name="connsiteX37-11295" fmla="*/ 8426 w 9411"/>
              <a:gd name="connsiteY37-11296" fmla="*/ 8702 h 10000"/>
              <a:gd name="connsiteX38-11297" fmla="*/ 7834 w 9411"/>
              <a:gd name="connsiteY38-11298" fmla="*/ 9031 h 10000"/>
              <a:gd name="connsiteX39-11299" fmla="*/ 7269 w 9411"/>
              <a:gd name="connsiteY39-11300" fmla="*/ 9356 h 10000"/>
              <a:gd name="connsiteX40-11301" fmla="*/ 6677 w 9411"/>
              <a:gd name="connsiteY40-11302" fmla="*/ 9677 h 10000"/>
              <a:gd name="connsiteX41-11303" fmla="*/ 5889 w 9411"/>
              <a:gd name="connsiteY41-11304" fmla="*/ 9677 h 10000"/>
              <a:gd name="connsiteX42-11305" fmla="*/ 4901 w 9411"/>
              <a:gd name="connsiteY42-11306" fmla="*/ 10000 h 10000"/>
              <a:gd name="connsiteX43-11307" fmla="*/ 3916 w 9411"/>
              <a:gd name="connsiteY43-11308" fmla="*/ 10000 h 10000"/>
              <a:gd name="connsiteX44-11309" fmla="*/ 2735 w 9411"/>
              <a:gd name="connsiteY44-11310" fmla="*/ 10000 h 10000"/>
              <a:gd name="connsiteX45-11311" fmla="*/ 1774 w 9411"/>
              <a:gd name="connsiteY45-11312" fmla="*/ 10000 h 10000"/>
              <a:gd name="connsiteX46-11313" fmla="*/ 789 w 9411"/>
              <a:gd name="connsiteY46-11314" fmla="*/ 9677 h 10000"/>
              <a:gd name="connsiteX47-11315" fmla="*/ 0 w 9411"/>
              <a:gd name="connsiteY47-11316" fmla="*/ 9677 h 10000"/>
              <a:gd name="connsiteX0-11317" fmla="*/ 0 w 9580"/>
              <a:gd name="connsiteY0-11318" fmla="*/ 7406 h 10000"/>
              <a:gd name="connsiteX1-11319" fmla="*/ 835 w 9580"/>
              <a:gd name="connsiteY1-11320" fmla="*/ 7735 h 10000"/>
              <a:gd name="connsiteX2-11321" fmla="*/ 1675 w 9580"/>
              <a:gd name="connsiteY2-11322" fmla="*/ 7735 h 10000"/>
              <a:gd name="connsiteX3-11323" fmla="*/ 2486 w 9580"/>
              <a:gd name="connsiteY3-11324" fmla="*/ 7735 h 10000"/>
              <a:gd name="connsiteX4-11325" fmla="*/ 3322 w 9580"/>
              <a:gd name="connsiteY4-11326" fmla="*/ 7735 h 10000"/>
              <a:gd name="connsiteX5-11327" fmla="*/ 3954 w 9580"/>
              <a:gd name="connsiteY5-11328" fmla="*/ 7735 h 10000"/>
              <a:gd name="connsiteX6-11329" fmla="*/ 4582 w 9580"/>
              <a:gd name="connsiteY6-11330" fmla="*/ 7406 h 10000"/>
              <a:gd name="connsiteX7-11331" fmla="*/ 5629 w 9580"/>
              <a:gd name="connsiteY7-11332" fmla="*/ 7085 h 10000"/>
              <a:gd name="connsiteX8-11333" fmla="*/ 6463 w 9580"/>
              <a:gd name="connsiteY8-11334" fmla="*/ 6761 h 10000"/>
              <a:gd name="connsiteX9-11335" fmla="*/ 6675 w 9580"/>
              <a:gd name="connsiteY9-11336" fmla="*/ 6434 h 10000"/>
              <a:gd name="connsiteX10-11337" fmla="*/ 6884 w 9580"/>
              <a:gd name="connsiteY10-11338" fmla="*/ 6154 h 10000"/>
              <a:gd name="connsiteX11-11339" fmla="*/ 7091 w 9580"/>
              <a:gd name="connsiteY11-11340" fmla="*/ 5831 h 10000"/>
              <a:gd name="connsiteX12-11341" fmla="*/ 7304 w 9580"/>
              <a:gd name="connsiteY12-11342" fmla="*/ 5504 h 10000"/>
              <a:gd name="connsiteX13-11343" fmla="*/ 7485 w 9580"/>
              <a:gd name="connsiteY13-11344" fmla="*/ 4208 h 10000"/>
              <a:gd name="connsiteX14-11345" fmla="*/ 7694 w 9580"/>
              <a:gd name="connsiteY14-11346" fmla="*/ 2915 h 10000"/>
              <a:gd name="connsiteX15-11347" fmla="*/ 7904 w 9580"/>
              <a:gd name="connsiteY15-11348" fmla="*/ 2269 h 10000"/>
              <a:gd name="connsiteX16-11349" fmla="*/ 7904 w 9580"/>
              <a:gd name="connsiteY16-11350" fmla="*/ 1627 h 10000"/>
              <a:gd name="connsiteX17-11351" fmla="*/ 7904 w 9580"/>
              <a:gd name="connsiteY17-11352" fmla="*/ 974 h 10000"/>
              <a:gd name="connsiteX18-11353" fmla="*/ 7904 w 9580"/>
              <a:gd name="connsiteY18-11354" fmla="*/ 642 h 10000"/>
              <a:gd name="connsiteX19-11355" fmla="*/ 8114 w 9580"/>
              <a:gd name="connsiteY19-11356" fmla="*/ 325 h 10000"/>
              <a:gd name="connsiteX20-11357" fmla="*/ 8114 w 9580"/>
              <a:gd name="connsiteY20-11358" fmla="*/ 0 h 10000"/>
              <a:gd name="connsiteX21-11359" fmla="*/ 8114 w 9580"/>
              <a:gd name="connsiteY21-11360" fmla="*/ 0 h 10000"/>
              <a:gd name="connsiteX22-11361" fmla="*/ 8323 w 9580"/>
              <a:gd name="connsiteY22-11362" fmla="*/ 0 h 10000"/>
              <a:gd name="connsiteX23-11363" fmla="*/ 8533 w 9580"/>
              <a:gd name="connsiteY23-11364" fmla="*/ 0 h 10000"/>
              <a:gd name="connsiteX24-11365" fmla="*/ 8533 w 9580"/>
              <a:gd name="connsiteY24-11366" fmla="*/ 325 h 10000"/>
              <a:gd name="connsiteX25-11367" fmla="*/ 8744 w 9580"/>
              <a:gd name="connsiteY25-11368" fmla="*/ 642 h 10000"/>
              <a:gd name="connsiteX26-11369" fmla="*/ 8744 w 9580"/>
              <a:gd name="connsiteY26-11370" fmla="*/ 1302 h 10000"/>
              <a:gd name="connsiteX27-11371" fmla="*/ 8744 w 9580"/>
              <a:gd name="connsiteY27-11372" fmla="*/ 1627 h 10000"/>
              <a:gd name="connsiteX28-11373" fmla="*/ 8744 w 9580"/>
              <a:gd name="connsiteY28-11374" fmla="*/ 2269 h 10000"/>
              <a:gd name="connsiteX29-11375" fmla="*/ 8951 w 9580"/>
              <a:gd name="connsiteY29-11376" fmla="*/ 3562 h 10000"/>
              <a:gd name="connsiteX30-11377" fmla="*/ 8951 w 9580"/>
              <a:gd name="connsiteY30-11378" fmla="*/ 4532 h 10000"/>
              <a:gd name="connsiteX31-11379" fmla="*/ 9160 w 9580"/>
              <a:gd name="connsiteY31-11380" fmla="*/ 5504 h 10000"/>
              <a:gd name="connsiteX32-11381" fmla="*/ 9369 w 9580"/>
              <a:gd name="connsiteY32-11382" fmla="*/ 6154 h 10000"/>
              <a:gd name="connsiteX33-11383" fmla="*/ 9580 w 9580"/>
              <a:gd name="connsiteY33-11384" fmla="*/ 6761 h 10000"/>
              <a:gd name="connsiteX34-11385" fmla="*/ 9580 w 9580"/>
              <a:gd name="connsiteY34-11386" fmla="*/ 7406 h 10000"/>
              <a:gd name="connsiteX35-11387" fmla="*/ 9369 w 9580"/>
              <a:gd name="connsiteY35-11388" fmla="*/ 8063 h 10000"/>
              <a:gd name="connsiteX36-11389" fmla="*/ 8951 w 9580"/>
              <a:gd name="connsiteY36-11390" fmla="*/ 8381 h 10000"/>
              <a:gd name="connsiteX37-11391" fmla="*/ 8533 w 9580"/>
              <a:gd name="connsiteY37-11392" fmla="*/ 8702 h 10000"/>
              <a:gd name="connsiteX38-11393" fmla="*/ 7904 w 9580"/>
              <a:gd name="connsiteY38-11394" fmla="*/ 9031 h 10000"/>
              <a:gd name="connsiteX39-11395" fmla="*/ 7304 w 9580"/>
              <a:gd name="connsiteY39-11396" fmla="*/ 9356 h 10000"/>
              <a:gd name="connsiteX40-11397" fmla="*/ 6675 w 9580"/>
              <a:gd name="connsiteY40-11398" fmla="*/ 9677 h 10000"/>
              <a:gd name="connsiteX41-11399" fmla="*/ 5838 w 9580"/>
              <a:gd name="connsiteY41-11400" fmla="*/ 9677 h 10000"/>
              <a:gd name="connsiteX42-11401" fmla="*/ 4788 w 9580"/>
              <a:gd name="connsiteY42-11402" fmla="*/ 10000 h 10000"/>
              <a:gd name="connsiteX43-11403" fmla="*/ 3741 w 9580"/>
              <a:gd name="connsiteY43-11404" fmla="*/ 10000 h 10000"/>
              <a:gd name="connsiteX44-11405" fmla="*/ 2486 w 9580"/>
              <a:gd name="connsiteY44-11406" fmla="*/ 10000 h 10000"/>
              <a:gd name="connsiteX45-11407" fmla="*/ 1465 w 9580"/>
              <a:gd name="connsiteY45-11408" fmla="*/ 10000 h 10000"/>
              <a:gd name="connsiteX46-11409" fmla="*/ 418 w 9580"/>
              <a:gd name="connsiteY46-11410" fmla="*/ 9677 h 10000"/>
              <a:gd name="connsiteX0-11411" fmla="*/ 436 w 9564"/>
              <a:gd name="connsiteY0-11412" fmla="*/ 7735 h 10000"/>
              <a:gd name="connsiteX1-11413" fmla="*/ 1312 w 9564"/>
              <a:gd name="connsiteY1-11414" fmla="*/ 7735 h 10000"/>
              <a:gd name="connsiteX2-11415" fmla="*/ 2159 w 9564"/>
              <a:gd name="connsiteY2-11416" fmla="*/ 7735 h 10000"/>
              <a:gd name="connsiteX3-11417" fmla="*/ 3032 w 9564"/>
              <a:gd name="connsiteY3-11418" fmla="*/ 7735 h 10000"/>
              <a:gd name="connsiteX4-11419" fmla="*/ 3691 w 9564"/>
              <a:gd name="connsiteY4-11420" fmla="*/ 7735 h 10000"/>
              <a:gd name="connsiteX5-11421" fmla="*/ 4347 w 9564"/>
              <a:gd name="connsiteY5-11422" fmla="*/ 7406 h 10000"/>
              <a:gd name="connsiteX6-11423" fmla="*/ 5440 w 9564"/>
              <a:gd name="connsiteY6-11424" fmla="*/ 7085 h 10000"/>
              <a:gd name="connsiteX7-11425" fmla="*/ 6310 w 9564"/>
              <a:gd name="connsiteY7-11426" fmla="*/ 6761 h 10000"/>
              <a:gd name="connsiteX8-11427" fmla="*/ 6532 w 9564"/>
              <a:gd name="connsiteY8-11428" fmla="*/ 6434 h 10000"/>
              <a:gd name="connsiteX9-11429" fmla="*/ 6750 w 9564"/>
              <a:gd name="connsiteY9-11430" fmla="*/ 6154 h 10000"/>
              <a:gd name="connsiteX10-11431" fmla="*/ 6966 w 9564"/>
              <a:gd name="connsiteY10-11432" fmla="*/ 5831 h 10000"/>
              <a:gd name="connsiteX11-11433" fmla="*/ 7188 w 9564"/>
              <a:gd name="connsiteY11-11434" fmla="*/ 5504 h 10000"/>
              <a:gd name="connsiteX12-11435" fmla="*/ 7377 w 9564"/>
              <a:gd name="connsiteY12-11436" fmla="*/ 4208 h 10000"/>
              <a:gd name="connsiteX13-11437" fmla="*/ 7595 w 9564"/>
              <a:gd name="connsiteY13-11438" fmla="*/ 2915 h 10000"/>
              <a:gd name="connsiteX14-11439" fmla="*/ 7815 w 9564"/>
              <a:gd name="connsiteY14-11440" fmla="*/ 2269 h 10000"/>
              <a:gd name="connsiteX15-11441" fmla="*/ 7815 w 9564"/>
              <a:gd name="connsiteY15-11442" fmla="*/ 1627 h 10000"/>
              <a:gd name="connsiteX16-11443" fmla="*/ 7815 w 9564"/>
              <a:gd name="connsiteY16-11444" fmla="*/ 974 h 10000"/>
              <a:gd name="connsiteX17-11445" fmla="*/ 7815 w 9564"/>
              <a:gd name="connsiteY17-11446" fmla="*/ 642 h 10000"/>
              <a:gd name="connsiteX18-11447" fmla="*/ 8034 w 9564"/>
              <a:gd name="connsiteY18-11448" fmla="*/ 325 h 10000"/>
              <a:gd name="connsiteX19-11449" fmla="*/ 8034 w 9564"/>
              <a:gd name="connsiteY19-11450" fmla="*/ 0 h 10000"/>
              <a:gd name="connsiteX20-11451" fmla="*/ 8034 w 9564"/>
              <a:gd name="connsiteY20-11452" fmla="*/ 0 h 10000"/>
              <a:gd name="connsiteX21-11453" fmla="*/ 8252 w 9564"/>
              <a:gd name="connsiteY21-11454" fmla="*/ 0 h 10000"/>
              <a:gd name="connsiteX22-11455" fmla="*/ 8471 w 9564"/>
              <a:gd name="connsiteY22-11456" fmla="*/ 0 h 10000"/>
              <a:gd name="connsiteX23-11457" fmla="*/ 8471 w 9564"/>
              <a:gd name="connsiteY23-11458" fmla="*/ 325 h 10000"/>
              <a:gd name="connsiteX24-11459" fmla="*/ 8691 w 9564"/>
              <a:gd name="connsiteY24-11460" fmla="*/ 642 h 10000"/>
              <a:gd name="connsiteX25-11461" fmla="*/ 8691 w 9564"/>
              <a:gd name="connsiteY25-11462" fmla="*/ 1302 h 10000"/>
              <a:gd name="connsiteX26-11463" fmla="*/ 8691 w 9564"/>
              <a:gd name="connsiteY26-11464" fmla="*/ 1627 h 10000"/>
              <a:gd name="connsiteX27-11465" fmla="*/ 8691 w 9564"/>
              <a:gd name="connsiteY27-11466" fmla="*/ 2269 h 10000"/>
              <a:gd name="connsiteX28-11467" fmla="*/ 8907 w 9564"/>
              <a:gd name="connsiteY28-11468" fmla="*/ 3562 h 10000"/>
              <a:gd name="connsiteX29-11469" fmla="*/ 8907 w 9564"/>
              <a:gd name="connsiteY29-11470" fmla="*/ 4532 h 10000"/>
              <a:gd name="connsiteX30-11471" fmla="*/ 9126 w 9564"/>
              <a:gd name="connsiteY30-11472" fmla="*/ 5504 h 10000"/>
              <a:gd name="connsiteX31-11473" fmla="*/ 9344 w 9564"/>
              <a:gd name="connsiteY31-11474" fmla="*/ 6154 h 10000"/>
              <a:gd name="connsiteX32-11475" fmla="*/ 9564 w 9564"/>
              <a:gd name="connsiteY32-11476" fmla="*/ 6761 h 10000"/>
              <a:gd name="connsiteX33-11477" fmla="*/ 9564 w 9564"/>
              <a:gd name="connsiteY33-11478" fmla="*/ 7406 h 10000"/>
              <a:gd name="connsiteX34-11479" fmla="*/ 9344 w 9564"/>
              <a:gd name="connsiteY34-11480" fmla="*/ 8063 h 10000"/>
              <a:gd name="connsiteX35-11481" fmla="*/ 8907 w 9564"/>
              <a:gd name="connsiteY35-11482" fmla="*/ 8381 h 10000"/>
              <a:gd name="connsiteX36-11483" fmla="*/ 8471 w 9564"/>
              <a:gd name="connsiteY36-11484" fmla="*/ 8702 h 10000"/>
              <a:gd name="connsiteX37-11485" fmla="*/ 7815 w 9564"/>
              <a:gd name="connsiteY37-11486" fmla="*/ 9031 h 10000"/>
              <a:gd name="connsiteX38-11487" fmla="*/ 7188 w 9564"/>
              <a:gd name="connsiteY38-11488" fmla="*/ 9356 h 10000"/>
              <a:gd name="connsiteX39-11489" fmla="*/ 6532 w 9564"/>
              <a:gd name="connsiteY39-11490" fmla="*/ 9677 h 10000"/>
              <a:gd name="connsiteX40-11491" fmla="*/ 5658 w 9564"/>
              <a:gd name="connsiteY40-11492" fmla="*/ 9677 h 10000"/>
              <a:gd name="connsiteX41-11493" fmla="*/ 4562 w 9564"/>
              <a:gd name="connsiteY41-11494" fmla="*/ 10000 h 10000"/>
              <a:gd name="connsiteX42-11495" fmla="*/ 3469 w 9564"/>
              <a:gd name="connsiteY42-11496" fmla="*/ 10000 h 10000"/>
              <a:gd name="connsiteX43-11497" fmla="*/ 2159 w 9564"/>
              <a:gd name="connsiteY43-11498" fmla="*/ 10000 h 10000"/>
              <a:gd name="connsiteX44-11499" fmla="*/ 1093 w 9564"/>
              <a:gd name="connsiteY44-11500" fmla="*/ 10000 h 10000"/>
              <a:gd name="connsiteX45-11501" fmla="*/ 0 w 9564"/>
              <a:gd name="connsiteY45-11502" fmla="*/ 9677 h 10000"/>
              <a:gd name="connsiteX0-11503" fmla="*/ 0 w 9544"/>
              <a:gd name="connsiteY0-11504" fmla="*/ 7735 h 10000"/>
              <a:gd name="connsiteX1-11505" fmla="*/ 916 w 9544"/>
              <a:gd name="connsiteY1-11506" fmla="*/ 7735 h 10000"/>
              <a:gd name="connsiteX2-11507" fmla="*/ 1801 w 9544"/>
              <a:gd name="connsiteY2-11508" fmla="*/ 7735 h 10000"/>
              <a:gd name="connsiteX3-11509" fmla="*/ 2714 w 9544"/>
              <a:gd name="connsiteY3-11510" fmla="*/ 7735 h 10000"/>
              <a:gd name="connsiteX4-11511" fmla="*/ 3403 w 9544"/>
              <a:gd name="connsiteY4-11512" fmla="*/ 7735 h 10000"/>
              <a:gd name="connsiteX5-11513" fmla="*/ 4089 w 9544"/>
              <a:gd name="connsiteY5-11514" fmla="*/ 7406 h 10000"/>
              <a:gd name="connsiteX6-11515" fmla="*/ 5232 w 9544"/>
              <a:gd name="connsiteY6-11516" fmla="*/ 7085 h 10000"/>
              <a:gd name="connsiteX7-11517" fmla="*/ 6142 w 9544"/>
              <a:gd name="connsiteY7-11518" fmla="*/ 6761 h 10000"/>
              <a:gd name="connsiteX8-11519" fmla="*/ 6374 w 9544"/>
              <a:gd name="connsiteY8-11520" fmla="*/ 6434 h 10000"/>
              <a:gd name="connsiteX9-11521" fmla="*/ 6602 w 9544"/>
              <a:gd name="connsiteY9-11522" fmla="*/ 6154 h 10000"/>
              <a:gd name="connsiteX10-11523" fmla="*/ 6828 w 9544"/>
              <a:gd name="connsiteY10-11524" fmla="*/ 5831 h 10000"/>
              <a:gd name="connsiteX11-11525" fmla="*/ 7060 w 9544"/>
              <a:gd name="connsiteY11-11526" fmla="*/ 5504 h 10000"/>
              <a:gd name="connsiteX12-11527" fmla="*/ 7257 w 9544"/>
              <a:gd name="connsiteY12-11528" fmla="*/ 4208 h 10000"/>
              <a:gd name="connsiteX13-11529" fmla="*/ 7485 w 9544"/>
              <a:gd name="connsiteY13-11530" fmla="*/ 2915 h 10000"/>
              <a:gd name="connsiteX14-11531" fmla="*/ 7715 w 9544"/>
              <a:gd name="connsiteY14-11532" fmla="*/ 2269 h 10000"/>
              <a:gd name="connsiteX15-11533" fmla="*/ 7715 w 9544"/>
              <a:gd name="connsiteY15-11534" fmla="*/ 1627 h 10000"/>
              <a:gd name="connsiteX16-11535" fmla="*/ 7715 w 9544"/>
              <a:gd name="connsiteY16-11536" fmla="*/ 974 h 10000"/>
              <a:gd name="connsiteX17-11537" fmla="*/ 7715 w 9544"/>
              <a:gd name="connsiteY17-11538" fmla="*/ 642 h 10000"/>
              <a:gd name="connsiteX18-11539" fmla="*/ 7944 w 9544"/>
              <a:gd name="connsiteY18-11540" fmla="*/ 325 h 10000"/>
              <a:gd name="connsiteX19-11541" fmla="*/ 7944 w 9544"/>
              <a:gd name="connsiteY19-11542" fmla="*/ 0 h 10000"/>
              <a:gd name="connsiteX20-11543" fmla="*/ 7944 w 9544"/>
              <a:gd name="connsiteY20-11544" fmla="*/ 0 h 10000"/>
              <a:gd name="connsiteX21-11545" fmla="*/ 8172 w 9544"/>
              <a:gd name="connsiteY21-11546" fmla="*/ 0 h 10000"/>
              <a:gd name="connsiteX22-11547" fmla="*/ 8401 w 9544"/>
              <a:gd name="connsiteY22-11548" fmla="*/ 0 h 10000"/>
              <a:gd name="connsiteX23-11549" fmla="*/ 8401 w 9544"/>
              <a:gd name="connsiteY23-11550" fmla="*/ 325 h 10000"/>
              <a:gd name="connsiteX24-11551" fmla="*/ 8631 w 9544"/>
              <a:gd name="connsiteY24-11552" fmla="*/ 642 h 10000"/>
              <a:gd name="connsiteX25-11553" fmla="*/ 8631 w 9544"/>
              <a:gd name="connsiteY25-11554" fmla="*/ 1302 h 10000"/>
              <a:gd name="connsiteX26-11555" fmla="*/ 8631 w 9544"/>
              <a:gd name="connsiteY26-11556" fmla="*/ 1627 h 10000"/>
              <a:gd name="connsiteX27-11557" fmla="*/ 8631 w 9544"/>
              <a:gd name="connsiteY27-11558" fmla="*/ 2269 h 10000"/>
              <a:gd name="connsiteX28-11559" fmla="*/ 8857 w 9544"/>
              <a:gd name="connsiteY28-11560" fmla="*/ 3562 h 10000"/>
              <a:gd name="connsiteX29-11561" fmla="*/ 8857 w 9544"/>
              <a:gd name="connsiteY29-11562" fmla="*/ 4532 h 10000"/>
              <a:gd name="connsiteX30-11563" fmla="*/ 9086 w 9544"/>
              <a:gd name="connsiteY30-11564" fmla="*/ 5504 h 10000"/>
              <a:gd name="connsiteX31-11565" fmla="*/ 9314 w 9544"/>
              <a:gd name="connsiteY31-11566" fmla="*/ 6154 h 10000"/>
              <a:gd name="connsiteX32-11567" fmla="*/ 9544 w 9544"/>
              <a:gd name="connsiteY32-11568" fmla="*/ 6761 h 10000"/>
              <a:gd name="connsiteX33-11569" fmla="*/ 9544 w 9544"/>
              <a:gd name="connsiteY33-11570" fmla="*/ 7406 h 10000"/>
              <a:gd name="connsiteX34-11571" fmla="*/ 9314 w 9544"/>
              <a:gd name="connsiteY34-11572" fmla="*/ 8063 h 10000"/>
              <a:gd name="connsiteX35-11573" fmla="*/ 8857 w 9544"/>
              <a:gd name="connsiteY35-11574" fmla="*/ 8381 h 10000"/>
              <a:gd name="connsiteX36-11575" fmla="*/ 8401 w 9544"/>
              <a:gd name="connsiteY36-11576" fmla="*/ 8702 h 10000"/>
              <a:gd name="connsiteX37-11577" fmla="*/ 7715 w 9544"/>
              <a:gd name="connsiteY37-11578" fmla="*/ 9031 h 10000"/>
              <a:gd name="connsiteX38-11579" fmla="*/ 7060 w 9544"/>
              <a:gd name="connsiteY38-11580" fmla="*/ 9356 h 10000"/>
              <a:gd name="connsiteX39-11581" fmla="*/ 6374 w 9544"/>
              <a:gd name="connsiteY39-11582" fmla="*/ 9677 h 10000"/>
              <a:gd name="connsiteX40-11583" fmla="*/ 5460 w 9544"/>
              <a:gd name="connsiteY40-11584" fmla="*/ 9677 h 10000"/>
              <a:gd name="connsiteX41-11585" fmla="*/ 4314 w 9544"/>
              <a:gd name="connsiteY41-11586" fmla="*/ 10000 h 10000"/>
              <a:gd name="connsiteX42-11587" fmla="*/ 3171 w 9544"/>
              <a:gd name="connsiteY42-11588" fmla="*/ 10000 h 10000"/>
              <a:gd name="connsiteX43-11589" fmla="*/ 1801 w 9544"/>
              <a:gd name="connsiteY43-11590" fmla="*/ 10000 h 10000"/>
              <a:gd name="connsiteX44-11591" fmla="*/ 687 w 9544"/>
              <a:gd name="connsiteY44-11592" fmla="*/ 10000 h 10000"/>
              <a:gd name="connsiteX0-11593" fmla="*/ 240 w 9280"/>
              <a:gd name="connsiteY0-11594" fmla="*/ 7735 h 10000"/>
              <a:gd name="connsiteX1-11595" fmla="*/ 1167 w 9280"/>
              <a:gd name="connsiteY1-11596" fmla="*/ 7735 h 10000"/>
              <a:gd name="connsiteX2-11597" fmla="*/ 2124 w 9280"/>
              <a:gd name="connsiteY2-11598" fmla="*/ 7735 h 10000"/>
              <a:gd name="connsiteX3-11599" fmla="*/ 2846 w 9280"/>
              <a:gd name="connsiteY3-11600" fmla="*/ 7735 h 10000"/>
              <a:gd name="connsiteX4-11601" fmla="*/ 3564 w 9280"/>
              <a:gd name="connsiteY4-11602" fmla="*/ 7406 h 10000"/>
              <a:gd name="connsiteX5-11603" fmla="*/ 4762 w 9280"/>
              <a:gd name="connsiteY5-11604" fmla="*/ 7085 h 10000"/>
              <a:gd name="connsiteX6-11605" fmla="*/ 5715 w 9280"/>
              <a:gd name="connsiteY6-11606" fmla="*/ 6761 h 10000"/>
              <a:gd name="connsiteX7-11607" fmla="*/ 5959 w 9280"/>
              <a:gd name="connsiteY7-11608" fmla="*/ 6434 h 10000"/>
              <a:gd name="connsiteX8-11609" fmla="*/ 6197 w 9280"/>
              <a:gd name="connsiteY8-11610" fmla="*/ 6154 h 10000"/>
              <a:gd name="connsiteX9-11611" fmla="*/ 6434 w 9280"/>
              <a:gd name="connsiteY9-11612" fmla="*/ 5831 h 10000"/>
              <a:gd name="connsiteX10-11613" fmla="*/ 6677 w 9280"/>
              <a:gd name="connsiteY10-11614" fmla="*/ 5504 h 10000"/>
              <a:gd name="connsiteX11-11615" fmla="*/ 6884 w 9280"/>
              <a:gd name="connsiteY11-11616" fmla="*/ 4208 h 10000"/>
              <a:gd name="connsiteX12-11617" fmla="*/ 7123 w 9280"/>
              <a:gd name="connsiteY12-11618" fmla="*/ 2915 h 10000"/>
              <a:gd name="connsiteX13-11619" fmla="*/ 7364 w 9280"/>
              <a:gd name="connsiteY13-11620" fmla="*/ 2269 h 10000"/>
              <a:gd name="connsiteX14-11621" fmla="*/ 7364 w 9280"/>
              <a:gd name="connsiteY14-11622" fmla="*/ 1627 h 10000"/>
              <a:gd name="connsiteX15-11623" fmla="*/ 7364 w 9280"/>
              <a:gd name="connsiteY15-11624" fmla="*/ 974 h 10000"/>
              <a:gd name="connsiteX16-11625" fmla="*/ 7364 w 9280"/>
              <a:gd name="connsiteY16-11626" fmla="*/ 642 h 10000"/>
              <a:gd name="connsiteX17-11627" fmla="*/ 7604 w 9280"/>
              <a:gd name="connsiteY17-11628" fmla="*/ 325 h 10000"/>
              <a:gd name="connsiteX18-11629" fmla="*/ 7604 w 9280"/>
              <a:gd name="connsiteY18-11630" fmla="*/ 0 h 10000"/>
              <a:gd name="connsiteX19-11631" fmla="*/ 7604 w 9280"/>
              <a:gd name="connsiteY19-11632" fmla="*/ 0 h 10000"/>
              <a:gd name="connsiteX20-11633" fmla="*/ 7842 w 9280"/>
              <a:gd name="connsiteY20-11634" fmla="*/ 0 h 10000"/>
              <a:gd name="connsiteX21-11635" fmla="*/ 8082 w 9280"/>
              <a:gd name="connsiteY21-11636" fmla="*/ 0 h 10000"/>
              <a:gd name="connsiteX22-11637" fmla="*/ 8082 w 9280"/>
              <a:gd name="connsiteY22-11638" fmla="*/ 325 h 10000"/>
              <a:gd name="connsiteX23-11639" fmla="*/ 8323 w 9280"/>
              <a:gd name="connsiteY23-11640" fmla="*/ 642 h 10000"/>
              <a:gd name="connsiteX24-11641" fmla="*/ 8323 w 9280"/>
              <a:gd name="connsiteY24-11642" fmla="*/ 1302 h 10000"/>
              <a:gd name="connsiteX25-11643" fmla="*/ 8323 w 9280"/>
              <a:gd name="connsiteY25-11644" fmla="*/ 1627 h 10000"/>
              <a:gd name="connsiteX26-11645" fmla="*/ 8323 w 9280"/>
              <a:gd name="connsiteY26-11646" fmla="*/ 2269 h 10000"/>
              <a:gd name="connsiteX27-11647" fmla="*/ 8560 w 9280"/>
              <a:gd name="connsiteY27-11648" fmla="*/ 3562 h 10000"/>
              <a:gd name="connsiteX28-11649" fmla="*/ 8560 w 9280"/>
              <a:gd name="connsiteY28-11650" fmla="*/ 4532 h 10000"/>
              <a:gd name="connsiteX29-11651" fmla="*/ 8800 w 9280"/>
              <a:gd name="connsiteY29-11652" fmla="*/ 5504 h 10000"/>
              <a:gd name="connsiteX30-11653" fmla="*/ 9039 w 9280"/>
              <a:gd name="connsiteY30-11654" fmla="*/ 6154 h 10000"/>
              <a:gd name="connsiteX31-11655" fmla="*/ 9280 w 9280"/>
              <a:gd name="connsiteY31-11656" fmla="*/ 6761 h 10000"/>
              <a:gd name="connsiteX32-11657" fmla="*/ 9280 w 9280"/>
              <a:gd name="connsiteY32-11658" fmla="*/ 7406 h 10000"/>
              <a:gd name="connsiteX33-11659" fmla="*/ 9039 w 9280"/>
              <a:gd name="connsiteY33-11660" fmla="*/ 8063 h 10000"/>
              <a:gd name="connsiteX34-11661" fmla="*/ 8560 w 9280"/>
              <a:gd name="connsiteY34-11662" fmla="*/ 8381 h 10000"/>
              <a:gd name="connsiteX35-11663" fmla="*/ 8082 w 9280"/>
              <a:gd name="connsiteY35-11664" fmla="*/ 8702 h 10000"/>
              <a:gd name="connsiteX36-11665" fmla="*/ 7364 w 9280"/>
              <a:gd name="connsiteY36-11666" fmla="*/ 9031 h 10000"/>
              <a:gd name="connsiteX37-11667" fmla="*/ 6677 w 9280"/>
              <a:gd name="connsiteY37-11668" fmla="*/ 9356 h 10000"/>
              <a:gd name="connsiteX38-11669" fmla="*/ 5959 w 9280"/>
              <a:gd name="connsiteY38-11670" fmla="*/ 9677 h 10000"/>
              <a:gd name="connsiteX39-11671" fmla="*/ 5001 w 9280"/>
              <a:gd name="connsiteY39-11672" fmla="*/ 9677 h 10000"/>
              <a:gd name="connsiteX40-11673" fmla="*/ 3800 w 9280"/>
              <a:gd name="connsiteY40-11674" fmla="*/ 10000 h 10000"/>
              <a:gd name="connsiteX41-11675" fmla="*/ 2603 w 9280"/>
              <a:gd name="connsiteY41-11676" fmla="*/ 10000 h 10000"/>
              <a:gd name="connsiteX42-11677" fmla="*/ 1167 w 9280"/>
              <a:gd name="connsiteY42-11678" fmla="*/ 10000 h 10000"/>
              <a:gd name="connsiteX43-11679" fmla="*/ 0 w 9280"/>
              <a:gd name="connsiteY43-11680" fmla="*/ 10000 h 10000"/>
              <a:gd name="connsiteX0-11681" fmla="*/ 0 w 9741"/>
              <a:gd name="connsiteY0-11682" fmla="*/ 7735 h 10000"/>
              <a:gd name="connsiteX1-11683" fmla="*/ 999 w 9741"/>
              <a:gd name="connsiteY1-11684" fmla="*/ 7735 h 10000"/>
              <a:gd name="connsiteX2-11685" fmla="*/ 2030 w 9741"/>
              <a:gd name="connsiteY2-11686" fmla="*/ 7735 h 10000"/>
              <a:gd name="connsiteX3-11687" fmla="*/ 2808 w 9741"/>
              <a:gd name="connsiteY3-11688" fmla="*/ 7735 h 10000"/>
              <a:gd name="connsiteX4-11689" fmla="*/ 3582 w 9741"/>
              <a:gd name="connsiteY4-11690" fmla="*/ 7406 h 10000"/>
              <a:gd name="connsiteX5-11691" fmla="*/ 4872 w 9741"/>
              <a:gd name="connsiteY5-11692" fmla="*/ 7085 h 10000"/>
              <a:gd name="connsiteX6-11693" fmla="*/ 5899 w 9741"/>
              <a:gd name="connsiteY6-11694" fmla="*/ 6761 h 10000"/>
              <a:gd name="connsiteX7-11695" fmla="*/ 6162 w 9741"/>
              <a:gd name="connsiteY7-11696" fmla="*/ 6434 h 10000"/>
              <a:gd name="connsiteX8-11697" fmla="*/ 6419 w 9741"/>
              <a:gd name="connsiteY8-11698" fmla="*/ 6154 h 10000"/>
              <a:gd name="connsiteX9-11699" fmla="*/ 6674 w 9741"/>
              <a:gd name="connsiteY9-11700" fmla="*/ 5831 h 10000"/>
              <a:gd name="connsiteX10-11701" fmla="*/ 6936 w 9741"/>
              <a:gd name="connsiteY10-11702" fmla="*/ 5504 h 10000"/>
              <a:gd name="connsiteX11-11703" fmla="*/ 7159 w 9741"/>
              <a:gd name="connsiteY11-11704" fmla="*/ 4208 h 10000"/>
              <a:gd name="connsiteX12-11705" fmla="*/ 7417 w 9741"/>
              <a:gd name="connsiteY12-11706" fmla="*/ 2915 h 10000"/>
              <a:gd name="connsiteX13-11707" fmla="*/ 7676 w 9741"/>
              <a:gd name="connsiteY13-11708" fmla="*/ 2269 h 10000"/>
              <a:gd name="connsiteX14-11709" fmla="*/ 7676 w 9741"/>
              <a:gd name="connsiteY14-11710" fmla="*/ 1627 h 10000"/>
              <a:gd name="connsiteX15-11711" fmla="*/ 7676 w 9741"/>
              <a:gd name="connsiteY15-11712" fmla="*/ 974 h 10000"/>
              <a:gd name="connsiteX16-11713" fmla="*/ 7676 w 9741"/>
              <a:gd name="connsiteY16-11714" fmla="*/ 642 h 10000"/>
              <a:gd name="connsiteX17-11715" fmla="*/ 7935 w 9741"/>
              <a:gd name="connsiteY17-11716" fmla="*/ 325 h 10000"/>
              <a:gd name="connsiteX18-11717" fmla="*/ 7935 w 9741"/>
              <a:gd name="connsiteY18-11718" fmla="*/ 0 h 10000"/>
              <a:gd name="connsiteX19-11719" fmla="*/ 7935 w 9741"/>
              <a:gd name="connsiteY19-11720" fmla="*/ 0 h 10000"/>
              <a:gd name="connsiteX20-11721" fmla="*/ 8191 w 9741"/>
              <a:gd name="connsiteY20-11722" fmla="*/ 0 h 10000"/>
              <a:gd name="connsiteX21-11723" fmla="*/ 8450 w 9741"/>
              <a:gd name="connsiteY21-11724" fmla="*/ 0 h 10000"/>
              <a:gd name="connsiteX22-11725" fmla="*/ 8450 w 9741"/>
              <a:gd name="connsiteY22-11726" fmla="*/ 325 h 10000"/>
              <a:gd name="connsiteX23-11727" fmla="*/ 8710 w 9741"/>
              <a:gd name="connsiteY23-11728" fmla="*/ 642 h 10000"/>
              <a:gd name="connsiteX24-11729" fmla="*/ 8710 w 9741"/>
              <a:gd name="connsiteY24-11730" fmla="*/ 1302 h 10000"/>
              <a:gd name="connsiteX25-11731" fmla="*/ 8710 w 9741"/>
              <a:gd name="connsiteY25-11732" fmla="*/ 1627 h 10000"/>
              <a:gd name="connsiteX26-11733" fmla="*/ 8710 w 9741"/>
              <a:gd name="connsiteY26-11734" fmla="*/ 2269 h 10000"/>
              <a:gd name="connsiteX27-11735" fmla="*/ 8965 w 9741"/>
              <a:gd name="connsiteY27-11736" fmla="*/ 3562 h 10000"/>
              <a:gd name="connsiteX28-11737" fmla="*/ 8965 w 9741"/>
              <a:gd name="connsiteY28-11738" fmla="*/ 4532 h 10000"/>
              <a:gd name="connsiteX29-11739" fmla="*/ 9224 w 9741"/>
              <a:gd name="connsiteY29-11740" fmla="*/ 5504 h 10000"/>
              <a:gd name="connsiteX30-11741" fmla="*/ 9481 w 9741"/>
              <a:gd name="connsiteY30-11742" fmla="*/ 6154 h 10000"/>
              <a:gd name="connsiteX31-11743" fmla="*/ 9741 w 9741"/>
              <a:gd name="connsiteY31-11744" fmla="*/ 6761 h 10000"/>
              <a:gd name="connsiteX32-11745" fmla="*/ 9741 w 9741"/>
              <a:gd name="connsiteY32-11746" fmla="*/ 7406 h 10000"/>
              <a:gd name="connsiteX33-11747" fmla="*/ 9481 w 9741"/>
              <a:gd name="connsiteY33-11748" fmla="*/ 8063 h 10000"/>
              <a:gd name="connsiteX34-11749" fmla="*/ 8965 w 9741"/>
              <a:gd name="connsiteY34-11750" fmla="*/ 8381 h 10000"/>
              <a:gd name="connsiteX35-11751" fmla="*/ 8450 w 9741"/>
              <a:gd name="connsiteY35-11752" fmla="*/ 8702 h 10000"/>
              <a:gd name="connsiteX36-11753" fmla="*/ 7676 w 9741"/>
              <a:gd name="connsiteY36-11754" fmla="*/ 9031 h 10000"/>
              <a:gd name="connsiteX37-11755" fmla="*/ 6936 w 9741"/>
              <a:gd name="connsiteY37-11756" fmla="*/ 9356 h 10000"/>
              <a:gd name="connsiteX38-11757" fmla="*/ 6162 w 9741"/>
              <a:gd name="connsiteY38-11758" fmla="*/ 9677 h 10000"/>
              <a:gd name="connsiteX39-11759" fmla="*/ 5130 w 9741"/>
              <a:gd name="connsiteY39-11760" fmla="*/ 9677 h 10000"/>
              <a:gd name="connsiteX40-11761" fmla="*/ 3836 w 9741"/>
              <a:gd name="connsiteY40-11762" fmla="*/ 10000 h 10000"/>
              <a:gd name="connsiteX41-11763" fmla="*/ 2546 w 9741"/>
              <a:gd name="connsiteY41-11764" fmla="*/ 10000 h 10000"/>
              <a:gd name="connsiteX42-11765" fmla="*/ 999 w 9741"/>
              <a:gd name="connsiteY42-11766" fmla="*/ 10000 h 10000"/>
              <a:gd name="connsiteX0-11767" fmla="*/ 0 w 8974"/>
              <a:gd name="connsiteY0-11768" fmla="*/ 7735 h 10000"/>
              <a:gd name="connsiteX1-11769" fmla="*/ 1058 w 8974"/>
              <a:gd name="connsiteY1-11770" fmla="*/ 7735 h 10000"/>
              <a:gd name="connsiteX2-11771" fmla="*/ 1857 w 8974"/>
              <a:gd name="connsiteY2-11772" fmla="*/ 7735 h 10000"/>
              <a:gd name="connsiteX3-11773" fmla="*/ 2651 w 8974"/>
              <a:gd name="connsiteY3-11774" fmla="*/ 7406 h 10000"/>
              <a:gd name="connsiteX4-11775" fmla="*/ 3976 w 8974"/>
              <a:gd name="connsiteY4-11776" fmla="*/ 7085 h 10000"/>
              <a:gd name="connsiteX5-11777" fmla="*/ 5030 w 8974"/>
              <a:gd name="connsiteY5-11778" fmla="*/ 6761 h 10000"/>
              <a:gd name="connsiteX6-11779" fmla="*/ 5300 w 8974"/>
              <a:gd name="connsiteY6-11780" fmla="*/ 6434 h 10000"/>
              <a:gd name="connsiteX7-11781" fmla="*/ 5564 w 8974"/>
              <a:gd name="connsiteY7-11782" fmla="*/ 6154 h 10000"/>
              <a:gd name="connsiteX8-11783" fmla="*/ 5825 w 8974"/>
              <a:gd name="connsiteY8-11784" fmla="*/ 5831 h 10000"/>
              <a:gd name="connsiteX9-11785" fmla="*/ 6094 w 8974"/>
              <a:gd name="connsiteY9-11786" fmla="*/ 5504 h 10000"/>
              <a:gd name="connsiteX10-11787" fmla="*/ 6323 w 8974"/>
              <a:gd name="connsiteY10-11788" fmla="*/ 4208 h 10000"/>
              <a:gd name="connsiteX11-11789" fmla="*/ 6588 w 8974"/>
              <a:gd name="connsiteY11-11790" fmla="*/ 2915 h 10000"/>
              <a:gd name="connsiteX12-11791" fmla="*/ 6854 w 8974"/>
              <a:gd name="connsiteY12-11792" fmla="*/ 2269 h 10000"/>
              <a:gd name="connsiteX13-11793" fmla="*/ 6854 w 8974"/>
              <a:gd name="connsiteY13-11794" fmla="*/ 1627 h 10000"/>
              <a:gd name="connsiteX14-11795" fmla="*/ 6854 w 8974"/>
              <a:gd name="connsiteY14-11796" fmla="*/ 974 h 10000"/>
              <a:gd name="connsiteX15-11797" fmla="*/ 6854 w 8974"/>
              <a:gd name="connsiteY15-11798" fmla="*/ 642 h 10000"/>
              <a:gd name="connsiteX16-11799" fmla="*/ 7120 w 8974"/>
              <a:gd name="connsiteY16-11800" fmla="*/ 325 h 10000"/>
              <a:gd name="connsiteX17-11801" fmla="*/ 7120 w 8974"/>
              <a:gd name="connsiteY17-11802" fmla="*/ 0 h 10000"/>
              <a:gd name="connsiteX18-11803" fmla="*/ 7120 w 8974"/>
              <a:gd name="connsiteY18-11804" fmla="*/ 0 h 10000"/>
              <a:gd name="connsiteX19-11805" fmla="*/ 7383 w 8974"/>
              <a:gd name="connsiteY19-11806" fmla="*/ 0 h 10000"/>
              <a:gd name="connsiteX20-11807" fmla="*/ 7649 w 8974"/>
              <a:gd name="connsiteY20-11808" fmla="*/ 0 h 10000"/>
              <a:gd name="connsiteX21-11809" fmla="*/ 7649 w 8974"/>
              <a:gd name="connsiteY21-11810" fmla="*/ 325 h 10000"/>
              <a:gd name="connsiteX22-11811" fmla="*/ 7916 w 8974"/>
              <a:gd name="connsiteY22-11812" fmla="*/ 642 h 10000"/>
              <a:gd name="connsiteX23-11813" fmla="*/ 7916 w 8974"/>
              <a:gd name="connsiteY23-11814" fmla="*/ 1302 h 10000"/>
              <a:gd name="connsiteX24-11815" fmla="*/ 7916 w 8974"/>
              <a:gd name="connsiteY24-11816" fmla="*/ 1627 h 10000"/>
              <a:gd name="connsiteX25-11817" fmla="*/ 7916 w 8974"/>
              <a:gd name="connsiteY25-11818" fmla="*/ 2269 h 10000"/>
              <a:gd name="connsiteX26-11819" fmla="*/ 8177 w 8974"/>
              <a:gd name="connsiteY26-11820" fmla="*/ 3562 h 10000"/>
              <a:gd name="connsiteX27-11821" fmla="*/ 8177 w 8974"/>
              <a:gd name="connsiteY27-11822" fmla="*/ 4532 h 10000"/>
              <a:gd name="connsiteX28-11823" fmla="*/ 8443 w 8974"/>
              <a:gd name="connsiteY28-11824" fmla="*/ 5504 h 10000"/>
              <a:gd name="connsiteX29-11825" fmla="*/ 8707 w 8974"/>
              <a:gd name="connsiteY29-11826" fmla="*/ 6154 h 10000"/>
              <a:gd name="connsiteX30-11827" fmla="*/ 8974 w 8974"/>
              <a:gd name="connsiteY30-11828" fmla="*/ 6761 h 10000"/>
              <a:gd name="connsiteX31-11829" fmla="*/ 8974 w 8974"/>
              <a:gd name="connsiteY31-11830" fmla="*/ 7406 h 10000"/>
              <a:gd name="connsiteX32-11831" fmla="*/ 8707 w 8974"/>
              <a:gd name="connsiteY32-11832" fmla="*/ 8063 h 10000"/>
              <a:gd name="connsiteX33-11833" fmla="*/ 8177 w 8974"/>
              <a:gd name="connsiteY33-11834" fmla="*/ 8381 h 10000"/>
              <a:gd name="connsiteX34-11835" fmla="*/ 7649 w 8974"/>
              <a:gd name="connsiteY34-11836" fmla="*/ 8702 h 10000"/>
              <a:gd name="connsiteX35-11837" fmla="*/ 6854 w 8974"/>
              <a:gd name="connsiteY35-11838" fmla="*/ 9031 h 10000"/>
              <a:gd name="connsiteX36-11839" fmla="*/ 6094 w 8974"/>
              <a:gd name="connsiteY36-11840" fmla="*/ 9356 h 10000"/>
              <a:gd name="connsiteX37-11841" fmla="*/ 5300 w 8974"/>
              <a:gd name="connsiteY37-11842" fmla="*/ 9677 h 10000"/>
              <a:gd name="connsiteX38-11843" fmla="*/ 4240 w 8974"/>
              <a:gd name="connsiteY38-11844" fmla="*/ 9677 h 10000"/>
              <a:gd name="connsiteX39-11845" fmla="*/ 2912 w 8974"/>
              <a:gd name="connsiteY39-11846" fmla="*/ 10000 h 10000"/>
              <a:gd name="connsiteX40-11847" fmla="*/ 1588 w 8974"/>
              <a:gd name="connsiteY40-11848" fmla="*/ 10000 h 10000"/>
              <a:gd name="connsiteX41-11849" fmla="*/ 0 w 8974"/>
              <a:gd name="connsiteY41-11850" fmla="*/ 10000 h 10000"/>
              <a:gd name="connsiteX0-11851" fmla="*/ 0 w 10000"/>
              <a:gd name="connsiteY0-11852" fmla="*/ 7735 h 10000"/>
              <a:gd name="connsiteX1-11853" fmla="*/ 1179 w 10000"/>
              <a:gd name="connsiteY1-11854" fmla="*/ 7735 h 10000"/>
              <a:gd name="connsiteX2-11855" fmla="*/ 2069 w 10000"/>
              <a:gd name="connsiteY2-11856" fmla="*/ 7735 h 10000"/>
              <a:gd name="connsiteX3-11857" fmla="*/ 2954 w 10000"/>
              <a:gd name="connsiteY3-11858" fmla="*/ 7406 h 10000"/>
              <a:gd name="connsiteX4-11859" fmla="*/ 4431 w 10000"/>
              <a:gd name="connsiteY4-11860" fmla="*/ 7085 h 10000"/>
              <a:gd name="connsiteX5-11861" fmla="*/ 5605 w 10000"/>
              <a:gd name="connsiteY5-11862" fmla="*/ 6761 h 10000"/>
              <a:gd name="connsiteX6-11863" fmla="*/ 5906 w 10000"/>
              <a:gd name="connsiteY6-11864" fmla="*/ 6434 h 10000"/>
              <a:gd name="connsiteX7-11865" fmla="*/ 6200 w 10000"/>
              <a:gd name="connsiteY7-11866" fmla="*/ 6154 h 10000"/>
              <a:gd name="connsiteX8-11867" fmla="*/ 6491 w 10000"/>
              <a:gd name="connsiteY8-11868" fmla="*/ 5831 h 10000"/>
              <a:gd name="connsiteX9-11869" fmla="*/ 6791 w 10000"/>
              <a:gd name="connsiteY9-11870" fmla="*/ 5504 h 10000"/>
              <a:gd name="connsiteX10-11871" fmla="*/ 7046 w 10000"/>
              <a:gd name="connsiteY10-11872" fmla="*/ 4208 h 10000"/>
              <a:gd name="connsiteX11-11873" fmla="*/ 7341 w 10000"/>
              <a:gd name="connsiteY11-11874" fmla="*/ 2915 h 10000"/>
              <a:gd name="connsiteX12-11875" fmla="*/ 7638 w 10000"/>
              <a:gd name="connsiteY12-11876" fmla="*/ 2269 h 10000"/>
              <a:gd name="connsiteX13-11877" fmla="*/ 7638 w 10000"/>
              <a:gd name="connsiteY13-11878" fmla="*/ 1627 h 10000"/>
              <a:gd name="connsiteX14-11879" fmla="*/ 7638 w 10000"/>
              <a:gd name="connsiteY14-11880" fmla="*/ 974 h 10000"/>
              <a:gd name="connsiteX15-11881" fmla="*/ 7638 w 10000"/>
              <a:gd name="connsiteY15-11882" fmla="*/ 642 h 10000"/>
              <a:gd name="connsiteX16-11883" fmla="*/ 7934 w 10000"/>
              <a:gd name="connsiteY16-11884" fmla="*/ 325 h 10000"/>
              <a:gd name="connsiteX17-11885" fmla="*/ 7934 w 10000"/>
              <a:gd name="connsiteY17-11886" fmla="*/ 0 h 10000"/>
              <a:gd name="connsiteX18-11887" fmla="*/ 7934 w 10000"/>
              <a:gd name="connsiteY18-11888" fmla="*/ 0 h 10000"/>
              <a:gd name="connsiteX19-11889" fmla="*/ 8227 w 10000"/>
              <a:gd name="connsiteY19-11890" fmla="*/ 0 h 10000"/>
              <a:gd name="connsiteX20-11891" fmla="*/ 8524 w 10000"/>
              <a:gd name="connsiteY20-11892" fmla="*/ 0 h 10000"/>
              <a:gd name="connsiteX21-11893" fmla="*/ 8524 w 10000"/>
              <a:gd name="connsiteY21-11894" fmla="*/ 325 h 10000"/>
              <a:gd name="connsiteX22-11895" fmla="*/ 8821 w 10000"/>
              <a:gd name="connsiteY22-11896" fmla="*/ 642 h 10000"/>
              <a:gd name="connsiteX23-11897" fmla="*/ 8821 w 10000"/>
              <a:gd name="connsiteY23-11898" fmla="*/ 1302 h 10000"/>
              <a:gd name="connsiteX24-11899" fmla="*/ 8821 w 10000"/>
              <a:gd name="connsiteY24-11900" fmla="*/ 1627 h 10000"/>
              <a:gd name="connsiteX25-11901" fmla="*/ 8821 w 10000"/>
              <a:gd name="connsiteY25-11902" fmla="*/ 2269 h 10000"/>
              <a:gd name="connsiteX26-11903" fmla="*/ 9112 w 10000"/>
              <a:gd name="connsiteY26-11904" fmla="*/ 3562 h 10000"/>
              <a:gd name="connsiteX27-11905" fmla="*/ 9112 w 10000"/>
              <a:gd name="connsiteY27-11906" fmla="*/ 4532 h 10000"/>
              <a:gd name="connsiteX28-11907" fmla="*/ 9408 w 10000"/>
              <a:gd name="connsiteY28-11908" fmla="*/ 5504 h 10000"/>
              <a:gd name="connsiteX29-11909" fmla="*/ 9702 w 10000"/>
              <a:gd name="connsiteY29-11910" fmla="*/ 6154 h 10000"/>
              <a:gd name="connsiteX30-11911" fmla="*/ 10000 w 10000"/>
              <a:gd name="connsiteY30-11912" fmla="*/ 6761 h 10000"/>
              <a:gd name="connsiteX31-11913" fmla="*/ 10000 w 10000"/>
              <a:gd name="connsiteY31-11914" fmla="*/ 7406 h 10000"/>
              <a:gd name="connsiteX32-11915" fmla="*/ 9702 w 10000"/>
              <a:gd name="connsiteY32-11916" fmla="*/ 8063 h 10000"/>
              <a:gd name="connsiteX33-11917" fmla="*/ 9112 w 10000"/>
              <a:gd name="connsiteY33-11918" fmla="*/ 8381 h 10000"/>
              <a:gd name="connsiteX34-11919" fmla="*/ 8524 w 10000"/>
              <a:gd name="connsiteY34-11920" fmla="*/ 8702 h 10000"/>
              <a:gd name="connsiteX35-11921" fmla="*/ 7638 w 10000"/>
              <a:gd name="connsiteY35-11922" fmla="*/ 9031 h 10000"/>
              <a:gd name="connsiteX36-11923" fmla="*/ 6791 w 10000"/>
              <a:gd name="connsiteY36-11924" fmla="*/ 9356 h 10000"/>
              <a:gd name="connsiteX37-11925" fmla="*/ 5906 w 10000"/>
              <a:gd name="connsiteY37-11926" fmla="*/ 9677 h 10000"/>
              <a:gd name="connsiteX38-11927" fmla="*/ 4725 w 10000"/>
              <a:gd name="connsiteY38-11928" fmla="*/ 9677 h 10000"/>
              <a:gd name="connsiteX39-11929" fmla="*/ 3245 w 10000"/>
              <a:gd name="connsiteY39-11930" fmla="*/ 10000 h 10000"/>
              <a:gd name="connsiteX40-11931" fmla="*/ 1770 w 10000"/>
              <a:gd name="connsiteY40-11932" fmla="*/ 10000 h 10000"/>
              <a:gd name="connsiteX0-11933" fmla="*/ 0 w 8821"/>
              <a:gd name="connsiteY0-11934" fmla="*/ 7735 h 10000"/>
              <a:gd name="connsiteX1-11935" fmla="*/ 890 w 8821"/>
              <a:gd name="connsiteY1-11936" fmla="*/ 7735 h 10000"/>
              <a:gd name="connsiteX2-11937" fmla="*/ 1775 w 8821"/>
              <a:gd name="connsiteY2-11938" fmla="*/ 7406 h 10000"/>
              <a:gd name="connsiteX3-11939" fmla="*/ 3252 w 8821"/>
              <a:gd name="connsiteY3-11940" fmla="*/ 7085 h 10000"/>
              <a:gd name="connsiteX4-11941" fmla="*/ 4426 w 8821"/>
              <a:gd name="connsiteY4-11942" fmla="*/ 6761 h 10000"/>
              <a:gd name="connsiteX5-11943" fmla="*/ 4727 w 8821"/>
              <a:gd name="connsiteY5-11944" fmla="*/ 6434 h 10000"/>
              <a:gd name="connsiteX6-11945" fmla="*/ 5021 w 8821"/>
              <a:gd name="connsiteY6-11946" fmla="*/ 6154 h 10000"/>
              <a:gd name="connsiteX7-11947" fmla="*/ 5312 w 8821"/>
              <a:gd name="connsiteY7-11948" fmla="*/ 5831 h 10000"/>
              <a:gd name="connsiteX8-11949" fmla="*/ 5612 w 8821"/>
              <a:gd name="connsiteY8-11950" fmla="*/ 5504 h 10000"/>
              <a:gd name="connsiteX9-11951" fmla="*/ 5867 w 8821"/>
              <a:gd name="connsiteY9-11952" fmla="*/ 4208 h 10000"/>
              <a:gd name="connsiteX10-11953" fmla="*/ 6162 w 8821"/>
              <a:gd name="connsiteY10-11954" fmla="*/ 2915 h 10000"/>
              <a:gd name="connsiteX11-11955" fmla="*/ 6459 w 8821"/>
              <a:gd name="connsiteY11-11956" fmla="*/ 2269 h 10000"/>
              <a:gd name="connsiteX12-11957" fmla="*/ 6459 w 8821"/>
              <a:gd name="connsiteY12-11958" fmla="*/ 1627 h 10000"/>
              <a:gd name="connsiteX13-11959" fmla="*/ 6459 w 8821"/>
              <a:gd name="connsiteY13-11960" fmla="*/ 974 h 10000"/>
              <a:gd name="connsiteX14-11961" fmla="*/ 6459 w 8821"/>
              <a:gd name="connsiteY14-11962" fmla="*/ 642 h 10000"/>
              <a:gd name="connsiteX15-11963" fmla="*/ 6755 w 8821"/>
              <a:gd name="connsiteY15-11964" fmla="*/ 325 h 10000"/>
              <a:gd name="connsiteX16-11965" fmla="*/ 6755 w 8821"/>
              <a:gd name="connsiteY16-11966" fmla="*/ 0 h 10000"/>
              <a:gd name="connsiteX17-11967" fmla="*/ 6755 w 8821"/>
              <a:gd name="connsiteY17-11968" fmla="*/ 0 h 10000"/>
              <a:gd name="connsiteX18-11969" fmla="*/ 7048 w 8821"/>
              <a:gd name="connsiteY18-11970" fmla="*/ 0 h 10000"/>
              <a:gd name="connsiteX19-11971" fmla="*/ 7345 w 8821"/>
              <a:gd name="connsiteY19-11972" fmla="*/ 0 h 10000"/>
              <a:gd name="connsiteX20-11973" fmla="*/ 7345 w 8821"/>
              <a:gd name="connsiteY20-11974" fmla="*/ 325 h 10000"/>
              <a:gd name="connsiteX21-11975" fmla="*/ 7642 w 8821"/>
              <a:gd name="connsiteY21-11976" fmla="*/ 642 h 10000"/>
              <a:gd name="connsiteX22-11977" fmla="*/ 7642 w 8821"/>
              <a:gd name="connsiteY22-11978" fmla="*/ 1302 h 10000"/>
              <a:gd name="connsiteX23-11979" fmla="*/ 7642 w 8821"/>
              <a:gd name="connsiteY23-11980" fmla="*/ 1627 h 10000"/>
              <a:gd name="connsiteX24-11981" fmla="*/ 7642 w 8821"/>
              <a:gd name="connsiteY24-11982" fmla="*/ 2269 h 10000"/>
              <a:gd name="connsiteX25-11983" fmla="*/ 7933 w 8821"/>
              <a:gd name="connsiteY25-11984" fmla="*/ 3562 h 10000"/>
              <a:gd name="connsiteX26-11985" fmla="*/ 7933 w 8821"/>
              <a:gd name="connsiteY26-11986" fmla="*/ 4532 h 10000"/>
              <a:gd name="connsiteX27-11987" fmla="*/ 8229 w 8821"/>
              <a:gd name="connsiteY27-11988" fmla="*/ 5504 h 10000"/>
              <a:gd name="connsiteX28-11989" fmla="*/ 8523 w 8821"/>
              <a:gd name="connsiteY28-11990" fmla="*/ 6154 h 10000"/>
              <a:gd name="connsiteX29-11991" fmla="*/ 8821 w 8821"/>
              <a:gd name="connsiteY29-11992" fmla="*/ 6761 h 10000"/>
              <a:gd name="connsiteX30-11993" fmla="*/ 8821 w 8821"/>
              <a:gd name="connsiteY30-11994" fmla="*/ 7406 h 10000"/>
              <a:gd name="connsiteX31-11995" fmla="*/ 8523 w 8821"/>
              <a:gd name="connsiteY31-11996" fmla="*/ 8063 h 10000"/>
              <a:gd name="connsiteX32-11997" fmla="*/ 7933 w 8821"/>
              <a:gd name="connsiteY32-11998" fmla="*/ 8381 h 10000"/>
              <a:gd name="connsiteX33-11999" fmla="*/ 7345 w 8821"/>
              <a:gd name="connsiteY33-12000" fmla="*/ 8702 h 10000"/>
              <a:gd name="connsiteX34-12001" fmla="*/ 6459 w 8821"/>
              <a:gd name="connsiteY34-12002" fmla="*/ 9031 h 10000"/>
              <a:gd name="connsiteX35-12003" fmla="*/ 5612 w 8821"/>
              <a:gd name="connsiteY35-12004" fmla="*/ 9356 h 10000"/>
              <a:gd name="connsiteX36-12005" fmla="*/ 4727 w 8821"/>
              <a:gd name="connsiteY36-12006" fmla="*/ 9677 h 10000"/>
              <a:gd name="connsiteX37-12007" fmla="*/ 3546 w 8821"/>
              <a:gd name="connsiteY37-12008" fmla="*/ 9677 h 10000"/>
              <a:gd name="connsiteX38-12009" fmla="*/ 2066 w 8821"/>
              <a:gd name="connsiteY38-12010" fmla="*/ 10000 h 10000"/>
              <a:gd name="connsiteX39-12011" fmla="*/ 591 w 8821"/>
              <a:gd name="connsiteY39-12012" fmla="*/ 10000 h 10000"/>
              <a:gd name="connsiteX0-12013" fmla="*/ 339 w 9330"/>
              <a:gd name="connsiteY0-12014" fmla="*/ 7735 h 10000"/>
              <a:gd name="connsiteX1-12015" fmla="*/ 1342 w 9330"/>
              <a:gd name="connsiteY1-12016" fmla="*/ 7406 h 10000"/>
              <a:gd name="connsiteX2-12017" fmla="*/ 3017 w 9330"/>
              <a:gd name="connsiteY2-12018" fmla="*/ 7085 h 10000"/>
              <a:gd name="connsiteX3-12019" fmla="*/ 4348 w 9330"/>
              <a:gd name="connsiteY3-12020" fmla="*/ 6761 h 10000"/>
              <a:gd name="connsiteX4-12021" fmla="*/ 4689 w 9330"/>
              <a:gd name="connsiteY4-12022" fmla="*/ 6434 h 10000"/>
              <a:gd name="connsiteX5-12023" fmla="*/ 5022 w 9330"/>
              <a:gd name="connsiteY5-12024" fmla="*/ 6154 h 10000"/>
              <a:gd name="connsiteX6-12025" fmla="*/ 5352 w 9330"/>
              <a:gd name="connsiteY6-12026" fmla="*/ 5831 h 10000"/>
              <a:gd name="connsiteX7-12027" fmla="*/ 5692 w 9330"/>
              <a:gd name="connsiteY7-12028" fmla="*/ 5504 h 10000"/>
              <a:gd name="connsiteX8-12029" fmla="*/ 5981 w 9330"/>
              <a:gd name="connsiteY8-12030" fmla="*/ 4208 h 10000"/>
              <a:gd name="connsiteX9-12031" fmla="*/ 6316 w 9330"/>
              <a:gd name="connsiteY9-12032" fmla="*/ 2915 h 10000"/>
              <a:gd name="connsiteX10-12033" fmla="*/ 6652 w 9330"/>
              <a:gd name="connsiteY10-12034" fmla="*/ 2269 h 10000"/>
              <a:gd name="connsiteX11-12035" fmla="*/ 6652 w 9330"/>
              <a:gd name="connsiteY11-12036" fmla="*/ 1627 h 10000"/>
              <a:gd name="connsiteX12-12037" fmla="*/ 6652 w 9330"/>
              <a:gd name="connsiteY12-12038" fmla="*/ 974 h 10000"/>
              <a:gd name="connsiteX13-12039" fmla="*/ 6652 w 9330"/>
              <a:gd name="connsiteY13-12040" fmla="*/ 642 h 10000"/>
              <a:gd name="connsiteX14-12041" fmla="*/ 6988 w 9330"/>
              <a:gd name="connsiteY14-12042" fmla="*/ 325 h 10000"/>
              <a:gd name="connsiteX15-12043" fmla="*/ 6988 w 9330"/>
              <a:gd name="connsiteY15-12044" fmla="*/ 0 h 10000"/>
              <a:gd name="connsiteX16-12045" fmla="*/ 6988 w 9330"/>
              <a:gd name="connsiteY16-12046" fmla="*/ 0 h 10000"/>
              <a:gd name="connsiteX17-12047" fmla="*/ 7320 w 9330"/>
              <a:gd name="connsiteY17-12048" fmla="*/ 0 h 10000"/>
              <a:gd name="connsiteX18-12049" fmla="*/ 7657 w 9330"/>
              <a:gd name="connsiteY18-12050" fmla="*/ 0 h 10000"/>
              <a:gd name="connsiteX19-12051" fmla="*/ 7657 w 9330"/>
              <a:gd name="connsiteY19-12052" fmla="*/ 325 h 10000"/>
              <a:gd name="connsiteX20-12053" fmla="*/ 7993 w 9330"/>
              <a:gd name="connsiteY20-12054" fmla="*/ 642 h 10000"/>
              <a:gd name="connsiteX21-12055" fmla="*/ 7993 w 9330"/>
              <a:gd name="connsiteY21-12056" fmla="*/ 1302 h 10000"/>
              <a:gd name="connsiteX22-12057" fmla="*/ 7993 w 9330"/>
              <a:gd name="connsiteY22-12058" fmla="*/ 1627 h 10000"/>
              <a:gd name="connsiteX23-12059" fmla="*/ 7993 w 9330"/>
              <a:gd name="connsiteY23-12060" fmla="*/ 2269 h 10000"/>
              <a:gd name="connsiteX24-12061" fmla="*/ 8323 w 9330"/>
              <a:gd name="connsiteY24-12062" fmla="*/ 3562 h 10000"/>
              <a:gd name="connsiteX25-12063" fmla="*/ 8323 w 9330"/>
              <a:gd name="connsiteY25-12064" fmla="*/ 4532 h 10000"/>
              <a:gd name="connsiteX26-12065" fmla="*/ 8659 w 9330"/>
              <a:gd name="connsiteY26-12066" fmla="*/ 5504 h 10000"/>
              <a:gd name="connsiteX27-12067" fmla="*/ 8992 w 9330"/>
              <a:gd name="connsiteY27-12068" fmla="*/ 6154 h 10000"/>
              <a:gd name="connsiteX28-12069" fmla="*/ 9330 w 9330"/>
              <a:gd name="connsiteY28-12070" fmla="*/ 6761 h 10000"/>
              <a:gd name="connsiteX29-12071" fmla="*/ 9330 w 9330"/>
              <a:gd name="connsiteY29-12072" fmla="*/ 7406 h 10000"/>
              <a:gd name="connsiteX30-12073" fmla="*/ 8992 w 9330"/>
              <a:gd name="connsiteY30-12074" fmla="*/ 8063 h 10000"/>
              <a:gd name="connsiteX31-12075" fmla="*/ 8323 w 9330"/>
              <a:gd name="connsiteY31-12076" fmla="*/ 8381 h 10000"/>
              <a:gd name="connsiteX32-12077" fmla="*/ 7657 w 9330"/>
              <a:gd name="connsiteY32-12078" fmla="*/ 8702 h 10000"/>
              <a:gd name="connsiteX33-12079" fmla="*/ 6652 w 9330"/>
              <a:gd name="connsiteY33-12080" fmla="*/ 9031 h 10000"/>
              <a:gd name="connsiteX34-12081" fmla="*/ 5692 w 9330"/>
              <a:gd name="connsiteY34-12082" fmla="*/ 9356 h 10000"/>
              <a:gd name="connsiteX35-12083" fmla="*/ 4689 w 9330"/>
              <a:gd name="connsiteY35-12084" fmla="*/ 9677 h 10000"/>
              <a:gd name="connsiteX36-12085" fmla="*/ 3350 w 9330"/>
              <a:gd name="connsiteY36-12086" fmla="*/ 9677 h 10000"/>
              <a:gd name="connsiteX37-12087" fmla="*/ 1672 w 9330"/>
              <a:gd name="connsiteY37-12088" fmla="*/ 10000 h 10000"/>
              <a:gd name="connsiteX38-12089" fmla="*/ 0 w 9330"/>
              <a:gd name="connsiteY38-12090" fmla="*/ 10000 h 10000"/>
              <a:gd name="connsiteX0-12091" fmla="*/ 0 w 9637"/>
              <a:gd name="connsiteY0-12092" fmla="*/ 7735 h 10000"/>
              <a:gd name="connsiteX1-12093" fmla="*/ 1075 w 9637"/>
              <a:gd name="connsiteY1-12094" fmla="*/ 7406 h 10000"/>
              <a:gd name="connsiteX2-12095" fmla="*/ 2871 w 9637"/>
              <a:gd name="connsiteY2-12096" fmla="*/ 7085 h 10000"/>
              <a:gd name="connsiteX3-12097" fmla="*/ 4297 w 9637"/>
              <a:gd name="connsiteY3-12098" fmla="*/ 6761 h 10000"/>
              <a:gd name="connsiteX4-12099" fmla="*/ 4663 w 9637"/>
              <a:gd name="connsiteY4-12100" fmla="*/ 6434 h 10000"/>
              <a:gd name="connsiteX5-12101" fmla="*/ 5020 w 9637"/>
              <a:gd name="connsiteY5-12102" fmla="*/ 6154 h 10000"/>
              <a:gd name="connsiteX6-12103" fmla="*/ 5373 w 9637"/>
              <a:gd name="connsiteY6-12104" fmla="*/ 5831 h 10000"/>
              <a:gd name="connsiteX7-12105" fmla="*/ 5738 w 9637"/>
              <a:gd name="connsiteY7-12106" fmla="*/ 5504 h 10000"/>
              <a:gd name="connsiteX8-12107" fmla="*/ 6048 w 9637"/>
              <a:gd name="connsiteY8-12108" fmla="*/ 4208 h 10000"/>
              <a:gd name="connsiteX9-12109" fmla="*/ 6407 w 9637"/>
              <a:gd name="connsiteY9-12110" fmla="*/ 2915 h 10000"/>
              <a:gd name="connsiteX10-12111" fmla="*/ 6767 w 9637"/>
              <a:gd name="connsiteY10-12112" fmla="*/ 2269 h 10000"/>
              <a:gd name="connsiteX11-12113" fmla="*/ 6767 w 9637"/>
              <a:gd name="connsiteY11-12114" fmla="*/ 1627 h 10000"/>
              <a:gd name="connsiteX12-12115" fmla="*/ 6767 w 9637"/>
              <a:gd name="connsiteY12-12116" fmla="*/ 974 h 10000"/>
              <a:gd name="connsiteX13-12117" fmla="*/ 6767 w 9637"/>
              <a:gd name="connsiteY13-12118" fmla="*/ 642 h 10000"/>
              <a:gd name="connsiteX14-12119" fmla="*/ 7127 w 9637"/>
              <a:gd name="connsiteY14-12120" fmla="*/ 325 h 10000"/>
              <a:gd name="connsiteX15-12121" fmla="*/ 7127 w 9637"/>
              <a:gd name="connsiteY15-12122" fmla="*/ 0 h 10000"/>
              <a:gd name="connsiteX16-12123" fmla="*/ 7127 w 9637"/>
              <a:gd name="connsiteY16-12124" fmla="*/ 0 h 10000"/>
              <a:gd name="connsiteX17-12125" fmla="*/ 7483 w 9637"/>
              <a:gd name="connsiteY17-12126" fmla="*/ 0 h 10000"/>
              <a:gd name="connsiteX18-12127" fmla="*/ 7844 w 9637"/>
              <a:gd name="connsiteY18-12128" fmla="*/ 0 h 10000"/>
              <a:gd name="connsiteX19-12129" fmla="*/ 7844 w 9637"/>
              <a:gd name="connsiteY19-12130" fmla="*/ 325 h 10000"/>
              <a:gd name="connsiteX20-12131" fmla="*/ 8204 w 9637"/>
              <a:gd name="connsiteY20-12132" fmla="*/ 642 h 10000"/>
              <a:gd name="connsiteX21-12133" fmla="*/ 8204 w 9637"/>
              <a:gd name="connsiteY21-12134" fmla="*/ 1302 h 10000"/>
              <a:gd name="connsiteX22-12135" fmla="*/ 8204 w 9637"/>
              <a:gd name="connsiteY22-12136" fmla="*/ 1627 h 10000"/>
              <a:gd name="connsiteX23-12137" fmla="*/ 8204 w 9637"/>
              <a:gd name="connsiteY23-12138" fmla="*/ 2269 h 10000"/>
              <a:gd name="connsiteX24-12139" fmla="*/ 8558 w 9637"/>
              <a:gd name="connsiteY24-12140" fmla="*/ 3562 h 10000"/>
              <a:gd name="connsiteX25-12141" fmla="*/ 8558 w 9637"/>
              <a:gd name="connsiteY25-12142" fmla="*/ 4532 h 10000"/>
              <a:gd name="connsiteX26-12143" fmla="*/ 8918 w 9637"/>
              <a:gd name="connsiteY26-12144" fmla="*/ 5504 h 10000"/>
              <a:gd name="connsiteX27-12145" fmla="*/ 9275 w 9637"/>
              <a:gd name="connsiteY27-12146" fmla="*/ 6154 h 10000"/>
              <a:gd name="connsiteX28-12147" fmla="*/ 9637 w 9637"/>
              <a:gd name="connsiteY28-12148" fmla="*/ 6761 h 10000"/>
              <a:gd name="connsiteX29-12149" fmla="*/ 9637 w 9637"/>
              <a:gd name="connsiteY29-12150" fmla="*/ 7406 h 10000"/>
              <a:gd name="connsiteX30-12151" fmla="*/ 9275 w 9637"/>
              <a:gd name="connsiteY30-12152" fmla="*/ 8063 h 10000"/>
              <a:gd name="connsiteX31-12153" fmla="*/ 8558 w 9637"/>
              <a:gd name="connsiteY31-12154" fmla="*/ 8381 h 10000"/>
              <a:gd name="connsiteX32-12155" fmla="*/ 7844 w 9637"/>
              <a:gd name="connsiteY32-12156" fmla="*/ 8702 h 10000"/>
              <a:gd name="connsiteX33-12157" fmla="*/ 6767 w 9637"/>
              <a:gd name="connsiteY33-12158" fmla="*/ 9031 h 10000"/>
              <a:gd name="connsiteX34-12159" fmla="*/ 5738 w 9637"/>
              <a:gd name="connsiteY34-12160" fmla="*/ 9356 h 10000"/>
              <a:gd name="connsiteX35-12161" fmla="*/ 4663 w 9637"/>
              <a:gd name="connsiteY35-12162" fmla="*/ 9677 h 10000"/>
              <a:gd name="connsiteX36-12163" fmla="*/ 3228 w 9637"/>
              <a:gd name="connsiteY36-12164" fmla="*/ 9677 h 10000"/>
              <a:gd name="connsiteX37-12165" fmla="*/ 1429 w 9637"/>
              <a:gd name="connsiteY37-12166" fmla="*/ 10000 h 10000"/>
              <a:gd name="connsiteX0-12167" fmla="*/ 0 w 8885"/>
              <a:gd name="connsiteY0-12168" fmla="*/ 7406 h 10000"/>
              <a:gd name="connsiteX1-12169" fmla="*/ 1864 w 8885"/>
              <a:gd name="connsiteY1-12170" fmla="*/ 7085 h 10000"/>
              <a:gd name="connsiteX2-12171" fmla="*/ 3344 w 8885"/>
              <a:gd name="connsiteY2-12172" fmla="*/ 6761 h 10000"/>
              <a:gd name="connsiteX3-12173" fmla="*/ 3724 w 8885"/>
              <a:gd name="connsiteY3-12174" fmla="*/ 6434 h 10000"/>
              <a:gd name="connsiteX4-12175" fmla="*/ 4094 w 8885"/>
              <a:gd name="connsiteY4-12176" fmla="*/ 6154 h 10000"/>
              <a:gd name="connsiteX5-12177" fmla="*/ 4460 w 8885"/>
              <a:gd name="connsiteY5-12178" fmla="*/ 5831 h 10000"/>
              <a:gd name="connsiteX6-12179" fmla="*/ 4839 w 8885"/>
              <a:gd name="connsiteY6-12180" fmla="*/ 5504 h 10000"/>
              <a:gd name="connsiteX7-12181" fmla="*/ 5161 w 8885"/>
              <a:gd name="connsiteY7-12182" fmla="*/ 4208 h 10000"/>
              <a:gd name="connsiteX8-12183" fmla="*/ 5533 w 8885"/>
              <a:gd name="connsiteY8-12184" fmla="*/ 2915 h 10000"/>
              <a:gd name="connsiteX9-12185" fmla="*/ 5907 w 8885"/>
              <a:gd name="connsiteY9-12186" fmla="*/ 2269 h 10000"/>
              <a:gd name="connsiteX10-12187" fmla="*/ 5907 w 8885"/>
              <a:gd name="connsiteY10-12188" fmla="*/ 1627 h 10000"/>
              <a:gd name="connsiteX11-12189" fmla="*/ 5907 w 8885"/>
              <a:gd name="connsiteY11-12190" fmla="*/ 974 h 10000"/>
              <a:gd name="connsiteX12-12191" fmla="*/ 5907 w 8885"/>
              <a:gd name="connsiteY12-12192" fmla="*/ 642 h 10000"/>
              <a:gd name="connsiteX13-12193" fmla="*/ 6280 w 8885"/>
              <a:gd name="connsiteY13-12194" fmla="*/ 325 h 10000"/>
              <a:gd name="connsiteX14-12195" fmla="*/ 6280 w 8885"/>
              <a:gd name="connsiteY14-12196" fmla="*/ 0 h 10000"/>
              <a:gd name="connsiteX15-12197" fmla="*/ 6280 w 8885"/>
              <a:gd name="connsiteY15-12198" fmla="*/ 0 h 10000"/>
              <a:gd name="connsiteX16-12199" fmla="*/ 6650 w 8885"/>
              <a:gd name="connsiteY16-12200" fmla="*/ 0 h 10000"/>
              <a:gd name="connsiteX17-12201" fmla="*/ 7024 w 8885"/>
              <a:gd name="connsiteY17-12202" fmla="*/ 0 h 10000"/>
              <a:gd name="connsiteX18-12203" fmla="*/ 7024 w 8885"/>
              <a:gd name="connsiteY18-12204" fmla="*/ 325 h 10000"/>
              <a:gd name="connsiteX19-12205" fmla="*/ 7398 w 8885"/>
              <a:gd name="connsiteY19-12206" fmla="*/ 642 h 10000"/>
              <a:gd name="connsiteX20-12207" fmla="*/ 7398 w 8885"/>
              <a:gd name="connsiteY20-12208" fmla="*/ 1302 h 10000"/>
              <a:gd name="connsiteX21-12209" fmla="*/ 7398 w 8885"/>
              <a:gd name="connsiteY21-12210" fmla="*/ 1627 h 10000"/>
              <a:gd name="connsiteX22-12211" fmla="*/ 7398 w 8885"/>
              <a:gd name="connsiteY22-12212" fmla="*/ 2269 h 10000"/>
              <a:gd name="connsiteX23-12213" fmla="*/ 7765 w 8885"/>
              <a:gd name="connsiteY23-12214" fmla="*/ 3562 h 10000"/>
              <a:gd name="connsiteX24-12215" fmla="*/ 7765 w 8885"/>
              <a:gd name="connsiteY24-12216" fmla="*/ 4532 h 10000"/>
              <a:gd name="connsiteX25-12217" fmla="*/ 8139 w 8885"/>
              <a:gd name="connsiteY25-12218" fmla="*/ 5504 h 10000"/>
              <a:gd name="connsiteX26-12219" fmla="*/ 8509 w 8885"/>
              <a:gd name="connsiteY26-12220" fmla="*/ 6154 h 10000"/>
              <a:gd name="connsiteX27-12221" fmla="*/ 8885 w 8885"/>
              <a:gd name="connsiteY27-12222" fmla="*/ 6761 h 10000"/>
              <a:gd name="connsiteX28-12223" fmla="*/ 8885 w 8885"/>
              <a:gd name="connsiteY28-12224" fmla="*/ 7406 h 10000"/>
              <a:gd name="connsiteX29-12225" fmla="*/ 8509 w 8885"/>
              <a:gd name="connsiteY29-12226" fmla="*/ 8063 h 10000"/>
              <a:gd name="connsiteX30-12227" fmla="*/ 7765 w 8885"/>
              <a:gd name="connsiteY30-12228" fmla="*/ 8381 h 10000"/>
              <a:gd name="connsiteX31-12229" fmla="*/ 7024 w 8885"/>
              <a:gd name="connsiteY31-12230" fmla="*/ 8702 h 10000"/>
              <a:gd name="connsiteX32-12231" fmla="*/ 5907 w 8885"/>
              <a:gd name="connsiteY32-12232" fmla="*/ 9031 h 10000"/>
              <a:gd name="connsiteX33-12233" fmla="*/ 4839 w 8885"/>
              <a:gd name="connsiteY33-12234" fmla="*/ 9356 h 10000"/>
              <a:gd name="connsiteX34-12235" fmla="*/ 3724 w 8885"/>
              <a:gd name="connsiteY34-12236" fmla="*/ 9677 h 10000"/>
              <a:gd name="connsiteX35-12237" fmla="*/ 2235 w 8885"/>
              <a:gd name="connsiteY35-12238" fmla="*/ 9677 h 10000"/>
              <a:gd name="connsiteX36-12239" fmla="*/ 368 w 8885"/>
              <a:gd name="connsiteY36-12240" fmla="*/ 10000 h 10000"/>
              <a:gd name="connsiteX0-12241" fmla="*/ 1684 w 9586"/>
              <a:gd name="connsiteY0-12242" fmla="*/ 7085 h 10000"/>
              <a:gd name="connsiteX1-12243" fmla="*/ 3350 w 9586"/>
              <a:gd name="connsiteY1-12244" fmla="*/ 6761 h 10000"/>
              <a:gd name="connsiteX2-12245" fmla="*/ 3777 w 9586"/>
              <a:gd name="connsiteY2-12246" fmla="*/ 6434 h 10000"/>
              <a:gd name="connsiteX3-12247" fmla="*/ 4194 w 9586"/>
              <a:gd name="connsiteY3-12248" fmla="*/ 6154 h 10000"/>
              <a:gd name="connsiteX4-12249" fmla="*/ 4606 w 9586"/>
              <a:gd name="connsiteY4-12250" fmla="*/ 5831 h 10000"/>
              <a:gd name="connsiteX5-12251" fmla="*/ 5032 w 9586"/>
              <a:gd name="connsiteY5-12252" fmla="*/ 5504 h 10000"/>
              <a:gd name="connsiteX6-12253" fmla="*/ 5395 w 9586"/>
              <a:gd name="connsiteY6-12254" fmla="*/ 4208 h 10000"/>
              <a:gd name="connsiteX7-12255" fmla="*/ 5813 w 9586"/>
              <a:gd name="connsiteY7-12256" fmla="*/ 2915 h 10000"/>
              <a:gd name="connsiteX8-12257" fmla="*/ 6234 w 9586"/>
              <a:gd name="connsiteY8-12258" fmla="*/ 2269 h 10000"/>
              <a:gd name="connsiteX9-12259" fmla="*/ 6234 w 9586"/>
              <a:gd name="connsiteY9-12260" fmla="*/ 1627 h 10000"/>
              <a:gd name="connsiteX10-12261" fmla="*/ 6234 w 9586"/>
              <a:gd name="connsiteY10-12262" fmla="*/ 974 h 10000"/>
              <a:gd name="connsiteX11-12263" fmla="*/ 6234 w 9586"/>
              <a:gd name="connsiteY11-12264" fmla="*/ 642 h 10000"/>
              <a:gd name="connsiteX12-12265" fmla="*/ 6654 w 9586"/>
              <a:gd name="connsiteY12-12266" fmla="*/ 325 h 10000"/>
              <a:gd name="connsiteX13-12267" fmla="*/ 6654 w 9586"/>
              <a:gd name="connsiteY13-12268" fmla="*/ 0 h 10000"/>
              <a:gd name="connsiteX14-12269" fmla="*/ 6654 w 9586"/>
              <a:gd name="connsiteY14-12270" fmla="*/ 0 h 10000"/>
              <a:gd name="connsiteX15-12271" fmla="*/ 7071 w 9586"/>
              <a:gd name="connsiteY15-12272" fmla="*/ 0 h 10000"/>
              <a:gd name="connsiteX16-12273" fmla="*/ 7491 w 9586"/>
              <a:gd name="connsiteY16-12274" fmla="*/ 0 h 10000"/>
              <a:gd name="connsiteX17-12275" fmla="*/ 7491 w 9586"/>
              <a:gd name="connsiteY17-12276" fmla="*/ 325 h 10000"/>
              <a:gd name="connsiteX18-12277" fmla="*/ 7912 w 9586"/>
              <a:gd name="connsiteY18-12278" fmla="*/ 642 h 10000"/>
              <a:gd name="connsiteX19-12279" fmla="*/ 7912 w 9586"/>
              <a:gd name="connsiteY19-12280" fmla="*/ 1302 h 10000"/>
              <a:gd name="connsiteX20-12281" fmla="*/ 7912 w 9586"/>
              <a:gd name="connsiteY20-12282" fmla="*/ 1627 h 10000"/>
              <a:gd name="connsiteX21-12283" fmla="*/ 7912 w 9586"/>
              <a:gd name="connsiteY21-12284" fmla="*/ 2269 h 10000"/>
              <a:gd name="connsiteX22-12285" fmla="*/ 8325 w 9586"/>
              <a:gd name="connsiteY22-12286" fmla="*/ 3562 h 10000"/>
              <a:gd name="connsiteX23-12287" fmla="*/ 8325 w 9586"/>
              <a:gd name="connsiteY23-12288" fmla="*/ 4532 h 10000"/>
              <a:gd name="connsiteX24-12289" fmla="*/ 8746 w 9586"/>
              <a:gd name="connsiteY24-12290" fmla="*/ 5504 h 10000"/>
              <a:gd name="connsiteX25-12291" fmla="*/ 9163 w 9586"/>
              <a:gd name="connsiteY25-12292" fmla="*/ 6154 h 10000"/>
              <a:gd name="connsiteX26-12293" fmla="*/ 9586 w 9586"/>
              <a:gd name="connsiteY26-12294" fmla="*/ 6761 h 10000"/>
              <a:gd name="connsiteX27-12295" fmla="*/ 9586 w 9586"/>
              <a:gd name="connsiteY27-12296" fmla="*/ 7406 h 10000"/>
              <a:gd name="connsiteX28-12297" fmla="*/ 9163 w 9586"/>
              <a:gd name="connsiteY28-12298" fmla="*/ 8063 h 10000"/>
              <a:gd name="connsiteX29-12299" fmla="*/ 8325 w 9586"/>
              <a:gd name="connsiteY29-12300" fmla="*/ 8381 h 10000"/>
              <a:gd name="connsiteX30-12301" fmla="*/ 7491 w 9586"/>
              <a:gd name="connsiteY30-12302" fmla="*/ 8702 h 10000"/>
              <a:gd name="connsiteX31-12303" fmla="*/ 6234 w 9586"/>
              <a:gd name="connsiteY31-12304" fmla="*/ 9031 h 10000"/>
              <a:gd name="connsiteX32-12305" fmla="*/ 5032 w 9586"/>
              <a:gd name="connsiteY32-12306" fmla="*/ 9356 h 10000"/>
              <a:gd name="connsiteX33-12307" fmla="*/ 3777 w 9586"/>
              <a:gd name="connsiteY33-12308" fmla="*/ 9677 h 10000"/>
              <a:gd name="connsiteX34-12309" fmla="*/ 2101 w 9586"/>
              <a:gd name="connsiteY34-12310" fmla="*/ 9677 h 10000"/>
              <a:gd name="connsiteX35-12311" fmla="*/ 0 w 9586"/>
              <a:gd name="connsiteY35-12312" fmla="*/ 10000 h 10000"/>
              <a:gd name="connsiteX0-12313" fmla="*/ 0 w 8243"/>
              <a:gd name="connsiteY0-12314" fmla="*/ 7085 h 9677"/>
              <a:gd name="connsiteX1-12315" fmla="*/ 1738 w 8243"/>
              <a:gd name="connsiteY1-12316" fmla="*/ 6761 h 9677"/>
              <a:gd name="connsiteX2-12317" fmla="*/ 2183 w 8243"/>
              <a:gd name="connsiteY2-12318" fmla="*/ 6434 h 9677"/>
              <a:gd name="connsiteX3-12319" fmla="*/ 2618 w 8243"/>
              <a:gd name="connsiteY3-12320" fmla="*/ 6154 h 9677"/>
              <a:gd name="connsiteX4-12321" fmla="*/ 3048 w 8243"/>
              <a:gd name="connsiteY4-12322" fmla="*/ 5831 h 9677"/>
              <a:gd name="connsiteX5-12323" fmla="*/ 3492 w 8243"/>
              <a:gd name="connsiteY5-12324" fmla="*/ 5504 h 9677"/>
              <a:gd name="connsiteX6-12325" fmla="*/ 3871 w 8243"/>
              <a:gd name="connsiteY6-12326" fmla="*/ 4208 h 9677"/>
              <a:gd name="connsiteX7-12327" fmla="*/ 4307 w 8243"/>
              <a:gd name="connsiteY7-12328" fmla="*/ 2915 h 9677"/>
              <a:gd name="connsiteX8-12329" fmla="*/ 4746 w 8243"/>
              <a:gd name="connsiteY8-12330" fmla="*/ 2269 h 9677"/>
              <a:gd name="connsiteX9-12331" fmla="*/ 4746 w 8243"/>
              <a:gd name="connsiteY9-12332" fmla="*/ 1627 h 9677"/>
              <a:gd name="connsiteX10-12333" fmla="*/ 4746 w 8243"/>
              <a:gd name="connsiteY10-12334" fmla="*/ 974 h 9677"/>
              <a:gd name="connsiteX11-12335" fmla="*/ 4746 w 8243"/>
              <a:gd name="connsiteY11-12336" fmla="*/ 642 h 9677"/>
              <a:gd name="connsiteX12-12337" fmla="*/ 5184 w 8243"/>
              <a:gd name="connsiteY12-12338" fmla="*/ 325 h 9677"/>
              <a:gd name="connsiteX13-12339" fmla="*/ 5184 w 8243"/>
              <a:gd name="connsiteY13-12340" fmla="*/ 0 h 9677"/>
              <a:gd name="connsiteX14-12341" fmla="*/ 5184 w 8243"/>
              <a:gd name="connsiteY14-12342" fmla="*/ 0 h 9677"/>
              <a:gd name="connsiteX15-12343" fmla="*/ 5619 w 8243"/>
              <a:gd name="connsiteY15-12344" fmla="*/ 0 h 9677"/>
              <a:gd name="connsiteX16-12345" fmla="*/ 6058 w 8243"/>
              <a:gd name="connsiteY16-12346" fmla="*/ 0 h 9677"/>
              <a:gd name="connsiteX17-12347" fmla="*/ 6058 w 8243"/>
              <a:gd name="connsiteY17-12348" fmla="*/ 325 h 9677"/>
              <a:gd name="connsiteX18-12349" fmla="*/ 6497 w 8243"/>
              <a:gd name="connsiteY18-12350" fmla="*/ 642 h 9677"/>
              <a:gd name="connsiteX19-12351" fmla="*/ 6497 w 8243"/>
              <a:gd name="connsiteY19-12352" fmla="*/ 1302 h 9677"/>
              <a:gd name="connsiteX20-12353" fmla="*/ 6497 w 8243"/>
              <a:gd name="connsiteY20-12354" fmla="*/ 1627 h 9677"/>
              <a:gd name="connsiteX21-12355" fmla="*/ 6497 w 8243"/>
              <a:gd name="connsiteY21-12356" fmla="*/ 2269 h 9677"/>
              <a:gd name="connsiteX22-12357" fmla="*/ 6928 w 8243"/>
              <a:gd name="connsiteY22-12358" fmla="*/ 3562 h 9677"/>
              <a:gd name="connsiteX23-12359" fmla="*/ 6928 w 8243"/>
              <a:gd name="connsiteY23-12360" fmla="*/ 4532 h 9677"/>
              <a:gd name="connsiteX24-12361" fmla="*/ 7367 w 8243"/>
              <a:gd name="connsiteY24-12362" fmla="*/ 5504 h 9677"/>
              <a:gd name="connsiteX25-12363" fmla="*/ 7802 w 8243"/>
              <a:gd name="connsiteY25-12364" fmla="*/ 6154 h 9677"/>
              <a:gd name="connsiteX26-12365" fmla="*/ 8243 w 8243"/>
              <a:gd name="connsiteY26-12366" fmla="*/ 6761 h 9677"/>
              <a:gd name="connsiteX27-12367" fmla="*/ 8243 w 8243"/>
              <a:gd name="connsiteY27-12368" fmla="*/ 7406 h 9677"/>
              <a:gd name="connsiteX28-12369" fmla="*/ 7802 w 8243"/>
              <a:gd name="connsiteY28-12370" fmla="*/ 8063 h 9677"/>
              <a:gd name="connsiteX29-12371" fmla="*/ 6928 w 8243"/>
              <a:gd name="connsiteY29-12372" fmla="*/ 8381 h 9677"/>
              <a:gd name="connsiteX30-12373" fmla="*/ 6058 w 8243"/>
              <a:gd name="connsiteY30-12374" fmla="*/ 8702 h 9677"/>
              <a:gd name="connsiteX31-12375" fmla="*/ 4746 w 8243"/>
              <a:gd name="connsiteY31-12376" fmla="*/ 9031 h 9677"/>
              <a:gd name="connsiteX32-12377" fmla="*/ 3492 w 8243"/>
              <a:gd name="connsiteY32-12378" fmla="*/ 9356 h 9677"/>
              <a:gd name="connsiteX33-12379" fmla="*/ 2183 w 8243"/>
              <a:gd name="connsiteY33-12380" fmla="*/ 9677 h 9677"/>
              <a:gd name="connsiteX34-12381" fmla="*/ 435 w 8243"/>
              <a:gd name="connsiteY34-12382" fmla="*/ 9677 h 9677"/>
              <a:gd name="connsiteX0-12383" fmla="*/ 0 w 10000"/>
              <a:gd name="connsiteY0-12384" fmla="*/ 7321 h 10000"/>
              <a:gd name="connsiteX1-12385" fmla="*/ 2108 w 10000"/>
              <a:gd name="connsiteY1-12386" fmla="*/ 6987 h 10000"/>
              <a:gd name="connsiteX2-12387" fmla="*/ 2648 w 10000"/>
              <a:gd name="connsiteY2-12388" fmla="*/ 6649 h 10000"/>
              <a:gd name="connsiteX3-12389" fmla="*/ 3176 w 10000"/>
              <a:gd name="connsiteY3-12390" fmla="*/ 6359 h 10000"/>
              <a:gd name="connsiteX4-12391" fmla="*/ 3698 w 10000"/>
              <a:gd name="connsiteY4-12392" fmla="*/ 6026 h 10000"/>
              <a:gd name="connsiteX5-12393" fmla="*/ 4236 w 10000"/>
              <a:gd name="connsiteY5-12394" fmla="*/ 5688 h 10000"/>
              <a:gd name="connsiteX6-12395" fmla="*/ 4696 w 10000"/>
              <a:gd name="connsiteY6-12396" fmla="*/ 4348 h 10000"/>
              <a:gd name="connsiteX7-12397" fmla="*/ 5225 w 10000"/>
              <a:gd name="connsiteY7-12398" fmla="*/ 3012 h 10000"/>
              <a:gd name="connsiteX8-12399" fmla="*/ 5758 w 10000"/>
              <a:gd name="connsiteY8-12400" fmla="*/ 2345 h 10000"/>
              <a:gd name="connsiteX9-12401" fmla="*/ 5758 w 10000"/>
              <a:gd name="connsiteY9-12402" fmla="*/ 1681 h 10000"/>
              <a:gd name="connsiteX10-12403" fmla="*/ 5758 w 10000"/>
              <a:gd name="connsiteY10-12404" fmla="*/ 1007 h 10000"/>
              <a:gd name="connsiteX11-12405" fmla="*/ 5758 w 10000"/>
              <a:gd name="connsiteY11-12406" fmla="*/ 663 h 10000"/>
              <a:gd name="connsiteX12-12407" fmla="*/ 6289 w 10000"/>
              <a:gd name="connsiteY12-12408" fmla="*/ 336 h 10000"/>
              <a:gd name="connsiteX13-12409" fmla="*/ 6289 w 10000"/>
              <a:gd name="connsiteY13-12410" fmla="*/ 0 h 10000"/>
              <a:gd name="connsiteX14-12411" fmla="*/ 6289 w 10000"/>
              <a:gd name="connsiteY14-12412" fmla="*/ 0 h 10000"/>
              <a:gd name="connsiteX15-12413" fmla="*/ 6817 w 10000"/>
              <a:gd name="connsiteY15-12414" fmla="*/ 0 h 10000"/>
              <a:gd name="connsiteX16-12415" fmla="*/ 7349 w 10000"/>
              <a:gd name="connsiteY16-12416" fmla="*/ 0 h 10000"/>
              <a:gd name="connsiteX17-12417" fmla="*/ 7349 w 10000"/>
              <a:gd name="connsiteY17-12418" fmla="*/ 336 h 10000"/>
              <a:gd name="connsiteX18-12419" fmla="*/ 7882 w 10000"/>
              <a:gd name="connsiteY18-12420" fmla="*/ 663 h 10000"/>
              <a:gd name="connsiteX19-12421" fmla="*/ 7882 w 10000"/>
              <a:gd name="connsiteY19-12422" fmla="*/ 1345 h 10000"/>
              <a:gd name="connsiteX20-12423" fmla="*/ 7882 w 10000"/>
              <a:gd name="connsiteY20-12424" fmla="*/ 1681 h 10000"/>
              <a:gd name="connsiteX21-12425" fmla="*/ 7882 w 10000"/>
              <a:gd name="connsiteY21-12426" fmla="*/ 2345 h 10000"/>
              <a:gd name="connsiteX22-12427" fmla="*/ 8405 w 10000"/>
              <a:gd name="connsiteY22-12428" fmla="*/ 3681 h 10000"/>
              <a:gd name="connsiteX23-12429" fmla="*/ 8405 w 10000"/>
              <a:gd name="connsiteY23-12430" fmla="*/ 4683 h 10000"/>
              <a:gd name="connsiteX24-12431" fmla="*/ 8937 w 10000"/>
              <a:gd name="connsiteY24-12432" fmla="*/ 5688 h 10000"/>
              <a:gd name="connsiteX25-12433" fmla="*/ 9465 w 10000"/>
              <a:gd name="connsiteY25-12434" fmla="*/ 6359 h 10000"/>
              <a:gd name="connsiteX26-12435" fmla="*/ 10000 w 10000"/>
              <a:gd name="connsiteY26-12436" fmla="*/ 6987 h 10000"/>
              <a:gd name="connsiteX27-12437" fmla="*/ 10000 w 10000"/>
              <a:gd name="connsiteY27-12438" fmla="*/ 7653 h 10000"/>
              <a:gd name="connsiteX28-12439" fmla="*/ 9465 w 10000"/>
              <a:gd name="connsiteY28-12440" fmla="*/ 8332 h 10000"/>
              <a:gd name="connsiteX29-12441" fmla="*/ 8405 w 10000"/>
              <a:gd name="connsiteY29-12442" fmla="*/ 8661 h 10000"/>
              <a:gd name="connsiteX30-12443" fmla="*/ 7349 w 10000"/>
              <a:gd name="connsiteY30-12444" fmla="*/ 8992 h 10000"/>
              <a:gd name="connsiteX31-12445" fmla="*/ 5758 w 10000"/>
              <a:gd name="connsiteY31-12446" fmla="*/ 9332 h 10000"/>
              <a:gd name="connsiteX32-12447" fmla="*/ 4236 w 10000"/>
              <a:gd name="connsiteY32-12448" fmla="*/ 9668 h 10000"/>
              <a:gd name="connsiteX33-12449" fmla="*/ 2648 w 10000"/>
              <a:gd name="connsiteY33-12450" fmla="*/ 10000 h 10000"/>
              <a:gd name="connsiteX0-12451" fmla="*/ 0 w 7892"/>
              <a:gd name="connsiteY0-12452" fmla="*/ 6987 h 10000"/>
              <a:gd name="connsiteX1-12453" fmla="*/ 540 w 7892"/>
              <a:gd name="connsiteY1-12454" fmla="*/ 6649 h 10000"/>
              <a:gd name="connsiteX2-12455" fmla="*/ 1068 w 7892"/>
              <a:gd name="connsiteY2-12456" fmla="*/ 6359 h 10000"/>
              <a:gd name="connsiteX3-12457" fmla="*/ 1590 w 7892"/>
              <a:gd name="connsiteY3-12458" fmla="*/ 6026 h 10000"/>
              <a:gd name="connsiteX4-12459" fmla="*/ 2128 w 7892"/>
              <a:gd name="connsiteY4-12460" fmla="*/ 5688 h 10000"/>
              <a:gd name="connsiteX5-12461" fmla="*/ 2588 w 7892"/>
              <a:gd name="connsiteY5-12462" fmla="*/ 4348 h 10000"/>
              <a:gd name="connsiteX6-12463" fmla="*/ 3117 w 7892"/>
              <a:gd name="connsiteY6-12464" fmla="*/ 3012 h 10000"/>
              <a:gd name="connsiteX7-12465" fmla="*/ 3650 w 7892"/>
              <a:gd name="connsiteY7-12466" fmla="*/ 2345 h 10000"/>
              <a:gd name="connsiteX8-12467" fmla="*/ 3650 w 7892"/>
              <a:gd name="connsiteY8-12468" fmla="*/ 1681 h 10000"/>
              <a:gd name="connsiteX9-12469" fmla="*/ 3650 w 7892"/>
              <a:gd name="connsiteY9-12470" fmla="*/ 1007 h 10000"/>
              <a:gd name="connsiteX10-12471" fmla="*/ 3650 w 7892"/>
              <a:gd name="connsiteY10-12472" fmla="*/ 663 h 10000"/>
              <a:gd name="connsiteX11-12473" fmla="*/ 4181 w 7892"/>
              <a:gd name="connsiteY11-12474" fmla="*/ 336 h 10000"/>
              <a:gd name="connsiteX12-12475" fmla="*/ 4181 w 7892"/>
              <a:gd name="connsiteY12-12476" fmla="*/ 0 h 10000"/>
              <a:gd name="connsiteX13-12477" fmla="*/ 4181 w 7892"/>
              <a:gd name="connsiteY13-12478" fmla="*/ 0 h 10000"/>
              <a:gd name="connsiteX14-12479" fmla="*/ 4709 w 7892"/>
              <a:gd name="connsiteY14-12480" fmla="*/ 0 h 10000"/>
              <a:gd name="connsiteX15-12481" fmla="*/ 5241 w 7892"/>
              <a:gd name="connsiteY15-12482" fmla="*/ 0 h 10000"/>
              <a:gd name="connsiteX16-12483" fmla="*/ 5241 w 7892"/>
              <a:gd name="connsiteY16-12484" fmla="*/ 336 h 10000"/>
              <a:gd name="connsiteX17-12485" fmla="*/ 5774 w 7892"/>
              <a:gd name="connsiteY17-12486" fmla="*/ 663 h 10000"/>
              <a:gd name="connsiteX18-12487" fmla="*/ 5774 w 7892"/>
              <a:gd name="connsiteY18-12488" fmla="*/ 1345 h 10000"/>
              <a:gd name="connsiteX19-12489" fmla="*/ 5774 w 7892"/>
              <a:gd name="connsiteY19-12490" fmla="*/ 1681 h 10000"/>
              <a:gd name="connsiteX20-12491" fmla="*/ 5774 w 7892"/>
              <a:gd name="connsiteY20-12492" fmla="*/ 2345 h 10000"/>
              <a:gd name="connsiteX21-12493" fmla="*/ 6297 w 7892"/>
              <a:gd name="connsiteY21-12494" fmla="*/ 3681 h 10000"/>
              <a:gd name="connsiteX22-12495" fmla="*/ 6297 w 7892"/>
              <a:gd name="connsiteY22-12496" fmla="*/ 4683 h 10000"/>
              <a:gd name="connsiteX23-12497" fmla="*/ 6829 w 7892"/>
              <a:gd name="connsiteY23-12498" fmla="*/ 5688 h 10000"/>
              <a:gd name="connsiteX24-12499" fmla="*/ 7357 w 7892"/>
              <a:gd name="connsiteY24-12500" fmla="*/ 6359 h 10000"/>
              <a:gd name="connsiteX25-12501" fmla="*/ 7892 w 7892"/>
              <a:gd name="connsiteY25-12502" fmla="*/ 6987 h 10000"/>
              <a:gd name="connsiteX26-12503" fmla="*/ 7892 w 7892"/>
              <a:gd name="connsiteY26-12504" fmla="*/ 7653 h 10000"/>
              <a:gd name="connsiteX27-12505" fmla="*/ 7357 w 7892"/>
              <a:gd name="connsiteY27-12506" fmla="*/ 8332 h 10000"/>
              <a:gd name="connsiteX28-12507" fmla="*/ 6297 w 7892"/>
              <a:gd name="connsiteY28-12508" fmla="*/ 8661 h 10000"/>
              <a:gd name="connsiteX29-12509" fmla="*/ 5241 w 7892"/>
              <a:gd name="connsiteY29-12510" fmla="*/ 8992 h 10000"/>
              <a:gd name="connsiteX30-12511" fmla="*/ 3650 w 7892"/>
              <a:gd name="connsiteY30-12512" fmla="*/ 9332 h 10000"/>
              <a:gd name="connsiteX31-12513" fmla="*/ 2128 w 7892"/>
              <a:gd name="connsiteY31-12514" fmla="*/ 9668 h 10000"/>
              <a:gd name="connsiteX32-12515" fmla="*/ 540 w 7892"/>
              <a:gd name="connsiteY32-12516" fmla="*/ 10000 h 10000"/>
              <a:gd name="connsiteX0-12517" fmla="*/ 0 w 10000"/>
              <a:gd name="connsiteY0-12518" fmla="*/ 6987 h 9668"/>
              <a:gd name="connsiteX1-12519" fmla="*/ 684 w 10000"/>
              <a:gd name="connsiteY1-12520" fmla="*/ 6649 h 9668"/>
              <a:gd name="connsiteX2-12521" fmla="*/ 1353 w 10000"/>
              <a:gd name="connsiteY2-12522" fmla="*/ 6359 h 9668"/>
              <a:gd name="connsiteX3-12523" fmla="*/ 2015 w 10000"/>
              <a:gd name="connsiteY3-12524" fmla="*/ 6026 h 9668"/>
              <a:gd name="connsiteX4-12525" fmla="*/ 2696 w 10000"/>
              <a:gd name="connsiteY4-12526" fmla="*/ 5688 h 9668"/>
              <a:gd name="connsiteX5-12527" fmla="*/ 3279 w 10000"/>
              <a:gd name="connsiteY5-12528" fmla="*/ 4348 h 9668"/>
              <a:gd name="connsiteX6-12529" fmla="*/ 3950 w 10000"/>
              <a:gd name="connsiteY6-12530" fmla="*/ 3012 h 9668"/>
              <a:gd name="connsiteX7-12531" fmla="*/ 4625 w 10000"/>
              <a:gd name="connsiteY7-12532" fmla="*/ 2345 h 9668"/>
              <a:gd name="connsiteX8-12533" fmla="*/ 4625 w 10000"/>
              <a:gd name="connsiteY8-12534" fmla="*/ 1681 h 9668"/>
              <a:gd name="connsiteX9-12535" fmla="*/ 4625 w 10000"/>
              <a:gd name="connsiteY9-12536" fmla="*/ 1007 h 9668"/>
              <a:gd name="connsiteX10-12537" fmla="*/ 4625 w 10000"/>
              <a:gd name="connsiteY10-12538" fmla="*/ 663 h 9668"/>
              <a:gd name="connsiteX11-12539" fmla="*/ 5298 w 10000"/>
              <a:gd name="connsiteY11-12540" fmla="*/ 336 h 9668"/>
              <a:gd name="connsiteX12-12541" fmla="*/ 5298 w 10000"/>
              <a:gd name="connsiteY12-12542" fmla="*/ 0 h 9668"/>
              <a:gd name="connsiteX13-12543" fmla="*/ 5298 w 10000"/>
              <a:gd name="connsiteY13-12544" fmla="*/ 0 h 9668"/>
              <a:gd name="connsiteX14-12545" fmla="*/ 5967 w 10000"/>
              <a:gd name="connsiteY14-12546" fmla="*/ 0 h 9668"/>
              <a:gd name="connsiteX15-12547" fmla="*/ 6641 w 10000"/>
              <a:gd name="connsiteY15-12548" fmla="*/ 0 h 9668"/>
              <a:gd name="connsiteX16-12549" fmla="*/ 6641 w 10000"/>
              <a:gd name="connsiteY16-12550" fmla="*/ 336 h 9668"/>
              <a:gd name="connsiteX17-12551" fmla="*/ 7316 w 10000"/>
              <a:gd name="connsiteY17-12552" fmla="*/ 663 h 9668"/>
              <a:gd name="connsiteX18-12553" fmla="*/ 7316 w 10000"/>
              <a:gd name="connsiteY18-12554" fmla="*/ 1345 h 9668"/>
              <a:gd name="connsiteX19-12555" fmla="*/ 7316 w 10000"/>
              <a:gd name="connsiteY19-12556" fmla="*/ 1681 h 9668"/>
              <a:gd name="connsiteX20-12557" fmla="*/ 7316 w 10000"/>
              <a:gd name="connsiteY20-12558" fmla="*/ 2345 h 9668"/>
              <a:gd name="connsiteX21-12559" fmla="*/ 7979 w 10000"/>
              <a:gd name="connsiteY21-12560" fmla="*/ 3681 h 9668"/>
              <a:gd name="connsiteX22-12561" fmla="*/ 7979 w 10000"/>
              <a:gd name="connsiteY22-12562" fmla="*/ 4683 h 9668"/>
              <a:gd name="connsiteX23-12563" fmla="*/ 8653 w 10000"/>
              <a:gd name="connsiteY23-12564" fmla="*/ 5688 h 9668"/>
              <a:gd name="connsiteX24-12565" fmla="*/ 9322 w 10000"/>
              <a:gd name="connsiteY24-12566" fmla="*/ 6359 h 9668"/>
              <a:gd name="connsiteX25-12567" fmla="*/ 10000 w 10000"/>
              <a:gd name="connsiteY25-12568" fmla="*/ 6987 h 9668"/>
              <a:gd name="connsiteX26-12569" fmla="*/ 10000 w 10000"/>
              <a:gd name="connsiteY26-12570" fmla="*/ 7653 h 9668"/>
              <a:gd name="connsiteX27-12571" fmla="*/ 9322 w 10000"/>
              <a:gd name="connsiteY27-12572" fmla="*/ 8332 h 9668"/>
              <a:gd name="connsiteX28-12573" fmla="*/ 7979 w 10000"/>
              <a:gd name="connsiteY28-12574" fmla="*/ 8661 h 9668"/>
              <a:gd name="connsiteX29-12575" fmla="*/ 6641 w 10000"/>
              <a:gd name="connsiteY29-12576" fmla="*/ 8992 h 9668"/>
              <a:gd name="connsiteX30-12577" fmla="*/ 4625 w 10000"/>
              <a:gd name="connsiteY30-12578" fmla="*/ 9332 h 9668"/>
              <a:gd name="connsiteX31-12579" fmla="*/ 2696 w 10000"/>
              <a:gd name="connsiteY31-12580" fmla="*/ 9668 h 9668"/>
              <a:gd name="connsiteX0-12581" fmla="*/ 0 w 10000"/>
              <a:gd name="connsiteY0-12582" fmla="*/ 7227 h 9652"/>
              <a:gd name="connsiteX1-12583" fmla="*/ 684 w 10000"/>
              <a:gd name="connsiteY1-12584" fmla="*/ 6877 h 9652"/>
              <a:gd name="connsiteX2-12585" fmla="*/ 1353 w 10000"/>
              <a:gd name="connsiteY2-12586" fmla="*/ 6577 h 9652"/>
              <a:gd name="connsiteX3-12587" fmla="*/ 2015 w 10000"/>
              <a:gd name="connsiteY3-12588" fmla="*/ 6233 h 9652"/>
              <a:gd name="connsiteX4-12589" fmla="*/ 2696 w 10000"/>
              <a:gd name="connsiteY4-12590" fmla="*/ 5883 h 9652"/>
              <a:gd name="connsiteX5-12591" fmla="*/ 3279 w 10000"/>
              <a:gd name="connsiteY5-12592" fmla="*/ 4497 h 9652"/>
              <a:gd name="connsiteX6-12593" fmla="*/ 3950 w 10000"/>
              <a:gd name="connsiteY6-12594" fmla="*/ 3115 h 9652"/>
              <a:gd name="connsiteX7-12595" fmla="*/ 4625 w 10000"/>
              <a:gd name="connsiteY7-12596" fmla="*/ 2426 h 9652"/>
              <a:gd name="connsiteX8-12597" fmla="*/ 4625 w 10000"/>
              <a:gd name="connsiteY8-12598" fmla="*/ 1739 h 9652"/>
              <a:gd name="connsiteX9-12599" fmla="*/ 4625 w 10000"/>
              <a:gd name="connsiteY9-12600" fmla="*/ 1042 h 9652"/>
              <a:gd name="connsiteX10-12601" fmla="*/ 4625 w 10000"/>
              <a:gd name="connsiteY10-12602" fmla="*/ 686 h 9652"/>
              <a:gd name="connsiteX11-12603" fmla="*/ 5298 w 10000"/>
              <a:gd name="connsiteY11-12604" fmla="*/ 348 h 9652"/>
              <a:gd name="connsiteX12-12605" fmla="*/ 5298 w 10000"/>
              <a:gd name="connsiteY12-12606" fmla="*/ 0 h 9652"/>
              <a:gd name="connsiteX13-12607" fmla="*/ 5298 w 10000"/>
              <a:gd name="connsiteY13-12608" fmla="*/ 0 h 9652"/>
              <a:gd name="connsiteX14-12609" fmla="*/ 5967 w 10000"/>
              <a:gd name="connsiteY14-12610" fmla="*/ 0 h 9652"/>
              <a:gd name="connsiteX15-12611" fmla="*/ 6641 w 10000"/>
              <a:gd name="connsiteY15-12612" fmla="*/ 0 h 9652"/>
              <a:gd name="connsiteX16-12613" fmla="*/ 6641 w 10000"/>
              <a:gd name="connsiteY16-12614" fmla="*/ 348 h 9652"/>
              <a:gd name="connsiteX17-12615" fmla="*/ 7316 w 10000"/>
              <a:gd name="connsiteY17-12616" fmla="*/ 686 h 9652"/>
              <a:gd name="connsiteX18-12617" fmla="*/ 7316 w 10000"/>
              <a:gd name="connsiteY18-12618" fmla="*/ 1391 h 9652"/>
              <a:gd name="connsiteX19-12619" fmla="*/ 7316 w 10000"/>
              <a:gd name="connsiteY19-12620" fmla="*/ 1739 h 9652"/>
              <a:gd name="connsiteX20-12621" fmla="*/ 7316 w 10000"/>
              <a:gd name="connsiteY20-12622" fmla="*/ 2426 h 9652"/>
              <a:gd name="connsiteX21-12623" fmla="*/ 7979 w 10000"/>
              <a:gd name="connsiteY21-12624" fmla="*/ 3807 h 9652"/>
              <a:gd name="connsiteX22-12625" fmla="*/ 7979 w 10000"/>
              <a:gd name="connsiteY22-12626" fmla="*/ 4844 h 9652"/>
              <a:gd name="connsiteX23-12627" fmla="*/ 8653 w 10000"/>
              <a:gd name="connsiteY23-12628" fmla="*/ 5883 h 9652"/>
              <a:gd name="connsiteX24-12629" fmla="*/ 9322 w 10000"/>
              <a:gd name="connsiteY24-12630" fmla="*/ 6577 h 9652"/>
              <a:gd name="connsiteX25-12631" fmla="*/ 10000 w 10000"/>
              <a:gd name="connsiteY25-12632" fmla="*/ 7227 h 9652"/>
              <a:gd name="connsiteX26-12633" fmla="*/ 10000 w 10000"/>
              <a:gd name="connsiteY26-12634" fmla="*/ 7916 h 9652"/>
              <a:gd name="connsiteX27-12635" fmla="*/ 9322 w 10000"/>
              <a:gd name="connsiteY27-12636" fmla="*/ 8618 h 9652"/>
              <a:gd name="connsiteX28-12637" fmla="*/ 7979 w 10000"/>
              <a:gd name="connsiteY28-12638" fmla="*/ 8958 h 9652"/>
              <a:gd name="connsiteX29-12639" fmla="*/ 6641 w 10000"/>
              <a:gd name="connsiteY29-12640" fmla="*/ 9301 h 9652"/>
              <a:gd name="connsiteX30-12641" fmla="*/ 4625 w 10000"/>
              <a:gd name="connsiteY30-12642" fmla="*/ 9652 h 9652"/>
              <a:gd name="connsiteX0-12643" fmla="*/ 0 w 9316"/>
              <a:gd name="connsiteY0-12644" fmla="*/ 7125 h 10000"/>
              <a:gd name="connsiteX1-12645" fmla="*/ 669 w 9316"/>
              <a:gd name="connsiteY1-12646" fmla="*/ 6814 h 10000"/>
              <a:gd name="connsiteX2-12647" fmla="*/ 1331 w 9316"/>
              <a:gd name="connsiteY2-12648" fmla="*/ 6458 h 10000"/>
              <a:gd name="connsiteX3-12649" fmla="*/ 2012 w 9316"/>
              <a:gd name="connsiteY3-12650" fmla="*/ 6095 h 10000"/>
              <a:gd name="connsiteX4-12651" fmla="*/ 2595 w 9316"/>
              <a:gd name="connsiteY4-12652" fmla="*/ 4659 h 10000"/>
              <a:gd name="connsiteX5-12653" fmla="*/ 3266 w 9316"/>
              <a:gd name="connsiteY5-12654" fmla="*/ 3227 h 10000"/>
              <a:gd name="connsiteX6-12655" fmla="*/ 3941 w 9316"/>
              <a:gd name="connsiteY6-12656" fmla="*/ 2513 h 10000"/>
              <a:gd name="connsiteX7-12657" fmla="*/ 3941 w 9316"/>
              <a:gd name="connsiteY7-12658" fmla="*/ 1802 h 10000"/>
              <a:gd name="connsiteX8-12659" fmla="*/ 3941 w 9316"/>
              <a:gd name="connsiteY8-12660" fmla="*/ 1080 h 10000"/>
              <a:gd name="connsiteX9-12661" fmla="*/ 3941 w 9316"/>
              <a:gd name="connsiteY9-12662" fmla="*/ 711 h 10000"/>
              <a:gd name="connsiteX10-12663" fmla="*/ 4614 w 9316"/>
              <a:gd name="connsiteY10-12664" fmla="*/ 361 h 10000"/>
              <a:gd name="connsiteX11-12665" fmla="*/ 4614 w 9316"/>
              <a:gd name="connsiteY11-12666" fmla="*/ 0 h 10000"/>
              <a:gd name="connsiteX12-12667" fmla="*/ 4614 w 9316"/>
              <a:gd name="connsiteY12-12668" fmla="*/ 0 h 10000"/>
              <a:gd name="connsiteX13-12669" fmla="*/ 5283 w 9316"/>
              <a:gd name="connsiteY13-12670" fmla="*/ 0 h 10000"/>
              <a:gd name="connsiteX14-12671" fmla="*/ 5957 w 9316"/>
              <a:gd name="connsiteY14-12672" fmla="*/ 0 h 10000"/>
              <a:gd name="connsiteX15-12673" fmla="*/ 5957 w 9316"/>
              <a:gd name="connsiteY15-12674" fmla="*/ 361 h 10000"/>
              <a:gd name="connsiteX16-12675" fmla="*/ 6632 w 9316"/>
              <a:gd name="connsiteY16-12676" fmla="*/ 711 h 10000"/>
              <a:gd name="connsiteX17-12677" fmla="*/ 6632 w 9316"/>
              <a:gd name="connsiteY17-12678" fmla="*/ 1441 h 10000"/>
              <a:gd name="connsiteX18-12679" fmla="*/ 6632 w 9316"/>
              <a:gd name="connsiteY18-12680" fmla="*/ 1802 h 10000"/>
              <a:gd name="connsiteX19-12681" fmla="*/ 6632 w 9316"/>
              <a:gd name="connsiteY19-12682" fmla="*/ 2513 h 10000"/>
              <a:gd name="connsiteX20-12683" fmla="*/ 7295 w 9316"/>
              <a:gd name="connsiteY20-12684" fmla="*/ 3944 h 10000"/>
              <a:gd name="connsiteX21-12685" fmla="*/ 7295 w 9316"/>
              <a:gd name="connsiteY21-12686" fmla="*/ 5019 h 10000"/>
              <a:gd name="connsiteX22-12687" fmla="*/ 7969 w 9316"/>
              <a:gd name="connsiteY22-12688" fmla="*/ 6095 h 10000"/>
              <a:gd name="connsiteX23-12689" fmla="*/ 8638 w 9316"/>
              <a:gd name="connsiteY23-12690" fmla="*/ 6814 h 10000"/>
              <a:gd name="connsiteX24-12691" fmla="*/ 9316 w 9316"/>
              <a:gd name="connsiteY24-12692" fmla="*/ 7488 h 10000"/>
              <a:gd name="connsiteX25-12693" fmla="*/ 9316 w 9316"/>
              <a:gd name="connsiteY25-12694" fmla="*/ 8201 h 10000"/>
              <a:gd name="connsiteX26-12695" fmla="*/ 8638 w 9316"/>
              <a:gd name="connsiteY26-12696" fmla="*/ 8929 h 10000"/>
              <a:gd name="connsiteX27-12697" fmla="*/ 7295 w 9316"/>
              <a:gd name="connsiteY27-12698" fmla="*/ 9281 h 10000"/>
              <a:gd name="connsiteX28-12699" fmla="*/ 5957 w 9316"/>
              <a:gd name="connsiteY28-12700" fmla="*/ 9636 h 10000"/>
              <a:gd name="connsiteX29-12701" fmla="*/ 3941 w 9316"/>
              <a:gd name="connsiteY29-12702" fmla="*/ 10000 h 10000"/>
              <a:gd name="connsiteX0-12703" fmla="*/ 0 w 10000"/>
              <a:gd name="connsiteY0-12704" fmla="*/ 7125 h 9636"/>
              <a:gd name="connsiteX1-12705" fmla="*/ 718 w 10000"/>
              <a:gd name="connsiteY1-12706" fmla="*/ 6814 h 9636"/>
              <a:gd name="connsiteX2-12707" fmla="*/ 1429 w 10000"/>
              <a:gd name="connsiteY2-12708" fmla="*/ 6458 h 9636"/>
              <a:gd name="connsiteX3-12709" fmla="*/ 2160 w 10000"/>
              <a:gd name="connsiteY3-12710" fmla="*/ 6095 h 9636"/>
              <a:gd name="connsiteX4-12711" fmla="*/ 2786 w 10000"/>
              <a:gd name="connsiteY4-12712" fmla="*/ 4659 h 9636"/>
              <a:gd name="connsiteX5-12713" fmla="*/ 3506 w 10000"/>
              <a:gd name="connsiteY5-12714" fmla="*/ 3227 h 9636"/>
              <a:gd name="connsiteX6-12715" fmla="*/ 4230 w 10000"/>
              <a:gd name="connsiteY6-12716" fmla="*/ 2513 h 9636"/>
              <a:gd name="connsiteX7-12717" fmla="*/ 4230 w 10000"/>
              <a:gd name="connsiteY7-12718" fmla="*/ 1802 h 9636"/>
              <a:gd name="connsiteX8-12719" fmla="*/ 4230 w 10000"/>
              <a:gd name="connsiteY8-12720" fmla="*/ 1080 h 9636"/>
              <a:gd name="connsiteX9-12721" fmla="*/ 4230 w 10000"/>
              <a:gd name="connsiteY9-12722" fmla="*/ 711 h 9636"/>
              <a:gd name="connsiteX10-12723" fmla="*/ 4953 w 10000"/>
              <a:gd name="connsiteY10-12724" fmla="*/ 361 h 9636"/>
              <a:gd name="connsiteX11-12725" fmla="*/ 4953 w 10000"/>
              <a:gd name="connsiteY11-12726" fmla="*/ 0 h 9636"/>
              <a:gd name="connsiteX12-12727" fmla="*/ 4953 w 10000"/>
              <a:gd name="connsiteY12-12728" fmla="*/ 0 h 9636"/>
              <a:gd name="connsiteX13-12729" fmla="*/ 5671 w 10000"/>
              <a:gd name="connsiteY13-12730" fmla="*/ 0 h 9636"/>
              <a:gd name="connsiteX14-12731" fmla="*/ 6394 w 10000"/>
              <a:gd name="connsiteY14-12732" fmla="*/ 0 h 9636"/>
              <a:gd name="connsiteX15-12733" fmla="*/ 6394 w 10000"/>
              <a:gd name="connsiteY15-12734" fmla="*/ 361 h 9636"/>
              <a:gd name="connsiteX16-12735" fmla="*/ 7119 w 10000"/>
              <a:gd name="connsiteY16-12736" fmla="*/ 711 h 9636"/>
              <a:gd name="connsiteX17-12737" fmla="*/ 7119 w 10000"/>
              <a:gd name="connsiteY17-12738" fmla="*/ 1441 h 9636"/>
              <a:gd name="connsiteX18-12739" fmla="*/ 7119 w 10000"/>
              <a:gd name="connsiteY18-12740" fmla="*/ 1802 h 9636"/>
              <a:gd name="connsiteX19-12741" fmla="*/ 7119 w 10000"/>
              <a:gd name="connsiteY19-12742" fmla="*/ 2513 h 9636"/>
              <a:gd name="connsiteX20-12743" fmla="*/ 7831 w 10000"/>
              <a:gd name="connsiteY20-12744" fmla="*/ 3944 h 9636"/>
              <a:gd name="connsiteX21-12745" fmla="*/ 7831 w 10000"/>
              <a:gd name="connsiteY21-12746" fmla="*/ 5019 h 9636"/>
              <a:gd name="connsiteX22-12747" fmla="*/ 8554 w 10000"/>
              <a:gd name="connsiteY22-12748" fmla="*/ 6095 h 9636"/>
              <a:gd name="connsiteX23-12749" fmla="*/ 9272 w 10000"/>
              <a:gd name="connsiteY23-12750" fmla="*/ 6814 h 9636"/>
              <a:gd name="connsiteX24-12751" fmla="*/ 10000 w 10000"/>
              <a:gd name="connsiteY24-12752" fmla="*/ 7488 h 9636"/>
              <a:gd name="connsiteX25-12753" fmla="*/ 10000 w 10000"/>
              <a:gd name="connsiteY25-12754" fmla="*/ 8201 h 9636"/>
              <a:gd name="connsiteX26-12755" fmla="*/ 9272 w 10000"/>
              <a:gd name="connsiteY26-12756" fmla="*/ 8929 h 9636"/>
              <a:gd name="connsiteX27-12757" fmla="*/ 7831 w 10000"/>
              <a:gd name="connsiteY27-12758" fmla="*/ 9281 h 9636"/>
              <a:gd name="connsiteX28-12759" fmla="*/ 6394 w 10000"/>
              <a:gd name="connsiteY28-12760" fmla="*/ 9636 h 9636"/>
              <a:gd name="connsiteX0-12761" fmla="*/ 0 w 10000"/>
              <a:gd name="connsiteY0-12762" fmla="*/ 7394 h 9632"/>
              <a:gd name="connsiteX1-12763" fmla="*/ 718 w 10000"/>
              <a:gd name="connsiteY1-12764" fmla="*/ 7071 h 9632"/>
              <a:gd name="connsiteX2-12765" fmla="*/ 1429 w 10000"/>
              <a:gd name="connsiteY2-12766" fmla="*/ 6702 h 9632"/>
              <a:gd name="connsiteX3-12767" fmla="*/ 2160 w 10000"/>
              <a:gd name="connsiteY3-12768" fmla="*/ 6325 h 9632"/>
              <a:gd name="connsiteX4-12769" fmla="*/ 2786 w 10000"/>
              <a:gd name="connsiteY4-12770" fmla="*/ 4835 h 9632"/>
              <a:gd name="connsiteX5-12771" fmla="*/ 3506 w 10000"/>
              <a:gd name="connsiteY5-12772" fmla="*/ 3349 h 9632"/>
              <a:gd name="connsiteX6-12773" fmla="*/ 4230 w 10000"/>
              <a:gd name="connsiteY6-12774" fmla="*/ 2608 h 9632"/>
              <a:gd name="connsiteX7-12775" fmla="*/ 4230 w 10000"/>
              <a:gd name="connsiteY7-12776" fmla="*/ 1870 h 9632"/>
              <a:gd name="connsiteX8-12777" fmla="*/ 4230 w 10000"/>
              <a:gd name="connsiteY8-12778" fmla="*/ 1121 h 9632"/>
              <a:gd name="connsiteX9-12779" fmla="*/ 4230 w 10000"/>
              <a:gd name="connsiteY9-12780" fmla="*/ 738 h 9632"/>
              <a:gd name="connsiteX10-12781" fmla="*/ 4953 w 10000"/>
              <a:gd name="connsiteY10-12782" fmla="*/ 375 h 9632"/>
              <a:gd name="connsiteX11-12783" fmla="*/ 4953 w 10000"/>
              <a:gd name="connsiteY11-12784" fmla="*/ 0 h 9632"/>
              <a:gd name="connsiteX12-12785" fmla="*/ 4953 w 10000"/>
              <a:gd name="connsiteY12-12786" fmla="*/ 0 h 9632"/>
              <a:gd name="connsiteX13-12787" fmla="*/ 5671 w 10000"/>
              <a:gd name="connsiteY13-12788" fmla="*/ 0 h 9632"/>
              <a:gd name="connsiteX14-12789" fmla="*/ 6394 w 10000"/>
              <a:gd name="connsiteY14-12790" fmla="*/ 0 h 9632"/>
              <a:gd name="connsiteX15-12791" fmla="*/ 6394 w 10000"/>
              <a:gd name="connsiteY15-12792" fmla="*/ 375 h 9632"/>
              <a:gd name="connsiteX16-12793" fmla="*/ 7119 w 10000"/>
              <a:gd name="connsiteY16-12794" fmla="*/ 738 h 9632"/>
              <a:gd name="connsiteX17-12795" fmla="*/ 7119 w 10000"/>
              <a:gd name="connsiteY17-12796" fmla="*/ 1495 h 9632"/>
              <a:gd name="connsiteX18-12797" fmla="*/ 7119 w 10000"/>
              <a:gd name="connsiteY18-12798" fmla="*/ 1870 h 9632"/>
              <a:gd name="connsiteX19-12799" fmla="*/ 7119 w 10000"/>
              <a:gd name="connsiteY19-12800" fmla="*/ 2608 h 9632"/>
              <a:gd name="connsiteX20-12801" fmla="*/ 7831 w 10000"/>
              <a:gd name="connsiteY20-12802" fmla="*/ 4093 h 9632"/>
              <a:gd name="connsiteX21-12803" fmla="*/ 7831 w 10000"/>
              <a:gd name="connsiteY21-12804" fmla="*/ 5209 h 9632"/>
              <a:gd name="connsiteX22-12805" fmla="*/ 8554 w 10000"/>
              <a:gd name="connsiteY22-12806" fmla="*/ 6325 h 9632"/>
              <a:gd name="connsiteX23-12807" fmla="*/ 9272 w 10000"/>
              <a:gd name="connsiteY23-12808" fmla="*/ 7071 h 9632"/>
              <a:gd name="connsiteX24-12809" fmla="*/ 10000 w 10000"/>
              <a:gd name="connsiteY24-12810" fmla="*/ 7771 h 9632"/>
              <a:gd name="connsiteX25-12811" fmla="*/ 10000 w 10000"/>
              <a:gd name="connsiteY25-12812" fmla="*/ 8511 h 9632"/>
              <a:gd name="connsiteX26-12813" fmla="*/ 9272 w 10000"/>
              <a:gd name="connsiteY26-12814" fmla="*/ 9266 h 9632"/>
              <a:gd name="connsiteX27-12815" fmla="*/ 7831 w 10000"/>
              <a:gd name="connsiteY27-12816" fmla="*/ 9632 h 9632"/>
              <a:gd name="connsiteX0-12817" fmla="*/ 0 w 10000"/>
              <a:gd name="connsiteY0-12818" fmla="*/ 7676 h 10000"/>
              <a:gd name="connsiteX1-12819" fmla="*/ 1429 w 10000"/>
              <a:gd name="connsiteY1-12820" fmla="*/ 6958 h 10000"/>
              <a:gd name="connsiteX2-12821" fmla="*/ 2160 w 10000"/>
              <a:gd name="connsiteY2-12822" fmla="*/ 6567 h 10000"/>
              <a:gd name="connsiteX3-12823" fmla="*/ 2786 w 10000"/>
              <a:gd name="connsiteY3-12824" fmla="*/ 5020 h 10000"/>
              <a:gd name="connsiteX4-12825" fmla="*/ 3506 w 10000"/>
              <a:gd name="connsiteY4-12826" fmla="*/ 3477 h 10000"/>
              <a:gd name="connsiteX5-12827" fmla="*/ 4230 w 10000"/>
              <a:gd name="connsiteY5-12828" fmla="*/ 2708 h 10000"/>
              <a:gd name="connsiteX6-12829" fmla="*/ 4230 w 10000"/>
              <a:gd name="connsiteY6-12830" fmla="*/ 1941 h 10000"/>
              <a:gd name="connsiteX7-12831" fmla="*/ 4230 w 10000"/>
              <a:gd name="connsiteY7-12832" fmla="*/ 1164 h 10000"/>
              <a:gd name="connsiteX8-12833" fmla="*/ 4230 w 10000"/>
              <a:gd name="connsiteY8-12834" fmla="*/ 766 h 10000"/>
              <a:gd name="connsiteX9-12835" fmla="*/ 4953 w 10000"/>
              <a:gd name="connsiteY9-12836" fmla="*/ 389 h 10000"/>
              <a:gd name="connsiteX10-12837" fmla="*/ 4953 w 10000"/>
              <a:gd name="connsiteY10-12838" fmla="*/ 0 h 10000"/>
              <a:gd name="connsiteX11-12839" fmla="*/ 4953 w 10000"/>
              <a:gd name="connsiteY11-12840" fmla="*/ 0 h 10000"/>
              <a:gd name="connsiteX12-12841" fmla="*/ 5671 w 10000"/>
              <a:gd name="connsiteY12-12842" fmla="*/ 0 h 10000"/>
              <a:gd name="connsiteX13-12843" fmla="*/ 6394 w 10000"/>
              <a:gd name="connsiteY13-12844" fmla="*/ 0 h 10000"/>
              <a:gd name="connsiteX14-12845" fmla="*/ 6394 w 10000"/>
              <a:gd name="connsiteY14-12846" fmla="*/ 389 h 10000"/>
              <a:gd name="connsiteX15-12847" fmla="*/ 7119 w 10000"/>
              <a:gd name="connsiteY15-12848" fmla="*/ 766 h 10000"/>
              <a:gd name="connsiteX16-12849" fmla="*/ 7119 w 10000"/>
              <a:gd name="connsiteY16-12850" fmla="*/ 1552 h 10000"/>
              <a:gd name="connsiteX17-12851" fmla="*/ 7119 w 10000"/>
              <a:gd name="connsiteY17-12852" fmla="*/ 1941 h 10000"/>
              <a:gd name="connsiteX18-12853" fmla="*/ 7119 w 10000"/>
              <a:gd name="connsiteY18-12854" fmla="*/ 2708 h 10000"/>
              <a:gd name="connsiteX19-12855" fmla="*/ 7831 w 10000"/>
              <a:gd name="connsiteY19-12856" fmla="*/ 4249 h 10000"/>
              <a:gd name="connsiteX20-12857" fmla="*/ 7831 w 10000"/>
              <a:gd name="connsiteY20-12858" fmla="*/ 5408 h 10000"/>
              <a:gd name="connsiteX21-12859" fmla="*/ 8554 w 10000"/>
              <a:gd name="connsiteY21-12860" fmla="*/ 6567 h 10000"/>
              <a:gd name="connsiteX22-12861" fmla="*/ 9272 w 10000"/>
              <a:gd name="connsiteY22-12862" fmla="*/ 7341 h 10000"/>
              <a:gd name="connsiteX23-12863" fmla="*/ 10000 w 10000"/>
              <a:gd name="connsiteY23-12864" fmla="*/ 8068 h 10000"/>
              <a:gd name="connsiteX24-12865" fmla="*/ 10000 w 10000"/>
              <a:gd name="connsiteY24-12866" fmla="*/ 8836 h 10000"/>
              <a:gd name="connsiteX25-12867" fmla="*/ 9272 w 10000"/>
              <a:gd name="connsiteY25-12868" fmla="*/ 9620 h 10000"/>
              <a:gd name="connsiteX26-12869" fmla="*/ 7831 w 10000"/>
              <a:gd name="connsiteY26-12870" fmla="*/ 10000 h 10000"/>
              <a:gd name="connsiteX0-12871" fmla="*/ 0 w 8571"/>
              <a:gd name="connsiteY0-12872" fmla="*/ 6958 h 10000"/>
              <a:gd name="connsiteX1-12873" fmla="*/ 731 w 8571"/>
              <a:gd name="connsiteY1-12874" fmla="*/ 6567 h 10000"/>
              <a:gd name="connsiteX2-12875" fmla="*/ 1357 w 8571"/>
              <a:gd name="connsiteY2-12876" fmla="*/ 5020 h 10000"/>
              <a:gd name="connsiteX3-12877" fmla="*/ 2077 w 8571"/>
              <a:gd name="connsiteY3-12878" fmla="*/ 3477 h 10000"/>
              <a:gd name="connsiteX4-12879" fmla="*/ 2801 w 8571"/>
              <a:gd name="connsiteY4-12880" fmla="*/ 2708 h 10000"/>
              <a:gd name="connsiteX5-12881" fmla="*/ 2801 w 8571"/>
              <a:gd name="connsiteY5-12882" fmla="*/ 1941 h 10000"/>
              <a:gd name="connsiteX6-12883" fmla="*/ 2801 w 8571"/>
              <a:gd name="connsiteY6-12884" fmla="*/ 1164 h 10000"/>
              <a:gd name="connsiteX7-12885" fmla="*/ 2801 w 8571"/>
              <a:gd name="connsiteY7-12886" fmla="*/ 766 h 10000"/>
              <a:gd name="connsiteX8-12887" fmla="*/ 3524 w 8571"/>
              <a:gd name="connsiteY8-12888" fmla="*/ 389 h 10000"/>
              <a:gd name="connsiteX9-12889" fmla="*/ 3524 w 8571"/>
              <a:gd name="connsiteY9-12890" fmla="*/ 0 h 10000"/>
              <a:gd name="connsiteX10-12891" fmla="*/ 3524 w 8571"/>
              <a:gd name="connsiteY10-12892" fmla="*/ 0 h 10000"/>
              <a:gd name="connsiteX11-12893" fmla="*/ 4242 w 8571"/>
              <a:gd name="connsiteY11-12894" fmla="*/ 0 h 10000"/>
              <a:gd name="connsiteX12-12895" fmla="*/ 4965 w 8571"/>
              <a:gd name="connsiteY12-12896" fmla="*/ 0 h 10000"/>
              <a:gd name="connsiteX13-12897" fmla="*/ 4965 w 8571"/>
              <a:gd name="connsiteY13-12898" fmla="*/ 389 h 10000"/>
              <a:gd name="connsiteX14-12899" fmla="*/ 5690 w 8571"/>
              <a:gd name="connsiteY14-12900" fmla="*/ 766 h 10000"/>
              <a:gd name="connsiteX15-12901" fmla="*/ 5690 w 8571"/>
              <a:gd name="connsiteY15-12902" fmla="*/ 1552 h 10000"/>
              <a:gd name="connsiteX16-12903" fmla="*/ 5690 w 8571"/>
              <a:gd name="connsiteY16-12904" fmla="*/ 1941 h 10000"/>
              <a:gd name="connsiteX17-12905" fmla="*/ 5690 w 8571"/>
              <a:gd name="connsiteY17-12906" fmla="*/ 2708 h 10000"/>
              <a:gd name="connsiteX18-12907" fmla="*/ 6402 w 8571"/>
              <a:gd name="connsiteY18-12908" fmla="*/ 4249 h 10000"/>
              <a:gd name="connsiteX19-12909" fmla="*/ 6402 w 8571"/>
              <a:gd name="connsiteY19-12910" fmla="*/ 5408 h 10000"/>
              <a:gd name="connsiteX20-12911" fmla="*/ 7125 w 8571"/>
              <a:gd name="connsiteY20-12912" fmla="*/ 6567 h 10000"/>
              <a:gd name="connsiteX21-12913" fmla="*/ 7843 w 8571"/>
              <a:gd name="connsiteY21-12914" fmla="*/ 7341 h 10000"/>
              <a:gd name="connsiteX22-12915" fmla="*/ 8571 w 8571"/>
              <a:gd name="connsiteY22-12916" fmla="*/ 8068 h 10000"/>
              <a:gd name="connsiteX23-12917" fmla="*/ 8571 w 8571"/>
              <a:gd name="connsiteY23-12918" fmla="*/ 8836 h 10000"/>
              <a:gd name="connsiteX24-12919" fmla="*/ 7843 w 8571"/>
              <a:gd name="connsiteY24-12920" fmla="*/ 9620 h 10000"/>
              <a:gd name="connsiteX25-12921" fmla="*/ 6402 w 8571"/>
              <a:gd name="connsiteY25-12922" fmla="*/ 10000 h 10000"/>
              <a:gd name="connsiteX0-12923" fmla="*/ 0 w 10000"/>
              <a:gd name="connsiteY0-12924" fmla="*/ 6958 h 9620"/>
              <a:gd name="connsiteX1-12925" fmla="*/ 853 w 10000"/>
              <a:gd name="connsiteY1-12926" fmla="*/ 6567 h 9620"/>
              <a:gd name="connsiteX2-12927" fmla="*/ 1583 w 10000"/>
              <a:gd name="connsiteY2-12928" fmla="*/ 5020 h 9620"/>
              <a:gd name="connsiteX3-12929" fmla="*/ 2423 w 10000"/>
              <a:gd name="connsiteY3-12930" fmla="*/ 3477 h 9620"/>
              <a:gd name="connsiteX4-12931" fmla="*/ 3268 w 10000"/>
              <a:gd name="connsiteY4-12932" fmla="*/ 2708 h 9620"/>
              <a:gd name="connsiteX5-12933" fmla="*/ 3268 w 10000"/>
              <a:gd name="connsiteY5-12934" fmla="*/ 1941 h 9620"/>
              <a:gd name="connsiteX6-12935" fmla="*/ 3268 w 10000"/>
              <a:gd name="connsiteY6-12936" fmla="*/ 1164 h 9620"/>
              <a:gd name="connsiteX7-12937" fmla="*/ 3268 w 10000"/>
              <a:gd name="connsiteY7-12938" fmla="*/ 766 h 9620"/>
              <a:gd name="connsiteX8-12939" fmla="*/ 4112 w 10000"/>
              <a:gd name="connsiteY8-12940" fmla="*/ 389 h 9620"/>
              <a:gd name="connsiteX9-12941" fmla="*/ 4112 w 10000"/>
              <a:gd name="connsiteY9-12942" fmla="*/ 0 h 9620"/>
              <a:gd name="connsiteX10-12943" fmla="*/ 4112 w 10000"/>
              <a:gd name="connsiteY10-12944" fmla="*/ 0 h 9620"/>
              <a:gd name="connsiteX11-12945" fmla="*/ 4949 w 10000"/>
              <a:gd name="connsiteY11-12946" fmla="*/ 0 h 9620"/>
              <a:gd name="connsiteX12-12947" fmla="*/ 5793 w 10000"/>
              <a:gd name="connsiteY12-12948" fmla="*/ 0 h 9620"/>
              <a:gd name="connsiteX13-12949" fmla="*/ 5793 w 10000"/>
              <a:gd name="connsiteY13-12950" fmla="*/ 389 h 9620"/>
              <a:gd name="connsiteX14-12951" fmla="*/ 6639 w 10000"/>
              <a:gd name="connsiteY14-12952" fmla="*/ 766 h 9620"/>
              <a:gd name="connsiteX15-12953" fmla="*/ 6639 w 10000"/>
              <a:gd name="connsiteY15-12954" fmla="*/ 1552 h 9620"/>
              <a:gd name="connsiteX16-12955" fmla="*/ 6639 w 10000"/>
              <a:gd name="connsiteY16-12956" fmla="*/ 1941 h 9620"/>
              <a:gd name="connsiteX17-12957" fmla="*/ 6639 w 10000"/>
              <a:gd name="connsiteY17-12958" fmla="*/ 2708 h 9620"/>
              <a:gd name="connsiteX18-12959" fmla="*/ 7469 w 10000"/>
              <a:gd name="connsiteY18-12960" fmla="*/ 4249 h 9620"/>
              <a:gd name="connsiteX19-12961" fmla="*/ 7469 w 10000"/>
              <a:gd name="connsiteY19-12962" fmla="*/ 5408 h 9620"/>
              <a:gd name="connsiteX20-12963" fmla="*/ 8313 w 10000"/>
              <a:gd name="connsiteY20-12964" fmla="*/ 6567 h 9620"/>
              <a:gd name="connsiteX21-12965" fmla="*/ 9151 w 10000"/>
              <a:gd name="connsiteY21-12966" fmla="*/ 7341 h 9620"/>
              <a:gd name="connsiteX22-12967" fmla="*/ 10000 w 10000"/>
              <a:gd name="connsiteY22-12968" fmla="*/ 8068 h 9620"/>
              <a:gd name="connsiteX23-12969" fmla="*/ 10000 w 10000"/>
              <a:gd name="connsiteY23-12970" fmla="*/ 8836 h 9620"/>
              <a:gd name="connsiteX24-12971" fmla="*/ 9151 w 10000"/>
              <a:gd name="connsiteY24-12972" fmla="*/ 9620 h 9620"/>
              <a:gd name="connsiteX0-12973" fmla="*/ 0 w 10000"/>
              <a:gd name="connsiteY0-12974" fmla="*/ 7233 h 9185"/>
              <a:gd name="connsiteX1-12975" fmla="*/ 853 w 10000"/>
              <a:gd name="connsiteY1-12976" fmla="*/ 6826 h 9185"/>
              <a:gd name="connsiteX2-12977" fmla="*/ 1583 w 10000"/>
              <a:gd name="connsiteY2-12978" fmla="*/ 5218 h 9185"/>
              <a:gd name="connsiteX3-12979" fmla="*/ 2423 w 10000"/>
              <a:gd name="connsiteY3-12980" fmla="*/ 3614 h 9185"/>
              <a:gd name="connsiteX4-12981" fmla="*/ 3268 w 10000"/>
              <a:gd name="connsiteY4-12982" fmla="*/ 2815 h 9185"/>
              <a:gd name="connsiteX5-12983" fmla="*/ 3268 w 10000"/>
              <a:gd name="connsiteY5-12984" fmla="*/ 2018 h 9185"/>
              <a:gd name="connsiteX6-12985" fmla="*/ 3268 w 10000"/>
              <a:gd name="connsiteY6-12986" fmla="*/ 1210 h 9185"/>
              <a:gd name="connsiteX7-12987" fmla="*/ 3268 w 10000"/>
              <a:gd name="connsiteY7-12988" fmla="*/ 796 h 9185"/>
              <a:gd name="connsiteX8-12989" fmla="*/ 4112 w 10000"/>
              <a:gd name="connsiteY8-12990" fmla="*/ 404 h 9185"/>
              <a:gd name="connsiteX9-12991" fmla="*/ 4112 w 10000"/>
              <a:gd name="connsiteY9-12992" fmla="*/ 0 h 9185"/>
              <a:gd name="connsiteX10-12993" fmla="*/ 4112 w 10000"/>
              <a:gd name="connsiteY10-12994" fmla="*/ 0 h 9185"/>
              <a:gd name="connsiteX11-12995" fmla="*/ 4949 w 10000"/>
              <a:gd name="connsiteY11-12996" fmla="*/ 0 h 9185"/>
              <a:gd name="connsiteX12-12997" fmla="*/ 5793 w 10000"/>
              <a:gd name="connsiteY12-12998" fmla="*/ 0 h 9185"/>
              <a:gd name="connsiteX13-12999" fmla="*/ 5793 w 10000"/>
              <a:gd name="connsiteY13-13000" fmla="*/ 404 h 9185"/>
              <a:gd name="connsiteX14-13001" fmla="*/ 6639 w 10000"/>
              <a:gd name="connsiteY14-13002" fmla="*/ 796 h 9185"/>
              <a:gd name="connsiteX15-13003" fmla="*/ 6639 w 10000"/>
              <a:gd name="connsiteY15-13004" fmla="*/ 1613 h 9185"/>
              <a:gd name="connsiteX16-13005" fmla="*/ 6639 w 10000"/>
              <a:gd name="connsiteY16-13006" fmla="*/ 2018 h 9185"/>
              <a:gd name="connsiteX17-13007" fmla="*/ 6639 w 10000"/>
              <a:gd name="connsiteY17-13008" fmla="*/ 2815 h 9185"/>
              <a:gd name="connsiteX18-13009" fmla="*/ 7469 w 10000"/>
              <a:gd name="connsiteY18-13010" fmla="*/ 4417 h 9185"/>
              <a:gd name="connsiteX19-13011" fmla="*/ 7469 w 10000"/>
              <a:gd name="connsiteY19-13012" fmla="*/ 5622 h 9185"/>
              <a:gd name="connsiteX20-13013" fmla="*/ 8313 w 10000"/>
              <a:gd name="connsiteY20-13014" fmla="*/ 6826 h 9185"/>
              <a:gd name="connsiteX21-13015" fmla="*/ 9151 w 10000"/>
              <a:gd name="connsiteY21-13016" fmla="*/ 7631 h 9185"/>
              <a:gd name="connsiteX22-13017" fmla="*/ 10000 w 10000"/>
              <a:gd name="connsiteY22-13018" fmla="*/ 8387 h 9185"/>
              <a:gd name="connsiteX23-13019" fmla="*/ 10000 w 10000"/>
              <a:gd name="connsiteY23-13020" fmla="*/ 9185 h 918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  <a:cxn ang="0">
                <a:pos x="connsiteX22-45" y="connsiteY22-46"/>
              </a:cxn>
              <a:cxn ang="0">
                <a:pos x="connsiteX23-47" y="connsiteY23-48"/>
              </a:cxn>
            </a:cxnLst>
            <a:rect l="l" t="t" r="r" b="b"/>
            <a:pathLst>
              <a:path w="10000" h="9185">
                <a:moveTo>
                  <a:pt x="0" y="7233"/>
                </a:moveTo>
                <a:cubicBezTo>
                  <a:pt x="292" y="7105"/>
                  <a:pt x="569" y="6959"/>
                  <a:pt x="853" y="6826"/>
                </a:cubicBezTo>
                <a:cubicBezTo>
                  <a:pt x="1084" y="6295"/>
                  <a:pt x="1353" y="5757"/>
                  <a:pt x="1583" y="5218"/>
                </a:cubicBezTo>
                <a:cubicBezTo>
                  <a:pt x="1878" y="4691"/>
                  <a:pt x="2150" y="4156"/>
                  <a:pt x="2423" y="3614"/>
                </a:cubicBezTo>
                <a:cubicBezTo>
                  <a:pt x="2700" y="3349"/>
                  <a:pt x="2983" y="3081"/>
                  <a:pt x="3268" y="2815"/>
                </a:cubicBezTo>
                <a:lnTo>
                  <a:pt x="3268" y="2018"/>
                </a:lnTo>
                <a:lnTo>
                  <a:pt x="3268" y="1210"/>
                </a:lnTo>
                <a:lnTo>
                  <a:pt x="3268" y="796"/>
                </a:lnTo>
                <a:lnTo>
                  <a:pt x="4112" y="404"/>
                </a:lnTo>
                <a:lnTo>
                  <a:pt x="4112" y="0"/>
                </a:lnTo>
                <a:lnTo>
                  <a:pt x="4112" y="0"/>
                </a:lnTo>
                <a:lnTo>
                  <a:pt x="4949" y="0"/>
                </a:lnTo>
                <a:lnTo>
                  <a:pt x="5793" y="0"/>
                </a:lnTo>
                <a:lnTo>
                  <a:pt x="5793" y="404"/>
                </a:lnTo>
                <a:lnTo>
                  <a:pt x="6639" y="796"/>
                </a:lnTo>
                <a:lnTo>
                  <a:pt x="6639" y="1613"/>
                </a:lnTo>
                <a:lnTo>
                  <a:pt x="6639" y="2018"/>
                </a:lnTo>
                <a:lnTo>
                  <a:pt x="6639" y="2815"/>
                </a:lnTo>
                <a:lnTo>
                  <a:pt x="7469" y="4417"/>
                </a:lnTo>
                <a:lnTo>
                  <a:pt x="7469" y="5622"/>
                </a:lnTo>
                <a:cubicBezTo>
                  <a:pt x="7761" y="6025"/>
                  <a:pt x="8034" y="6431"/>
                  <a:pt x="8313" y="6826"/>
                </a:cubicBezTo>
                <a:cubicBezTo>
                  <a:pt x="8608" y="7100"/>
                  <a:pt x="8872" y="7363"/>
                  <a:pt x="9151" y="7631"/>
                </a:cubicBezTo>
                <a:lnTo>
                  <a:pt x="10000" y="8387"/>
                </a:lnTo>
                <a:lnTo>
                  <a:pt x="10000" y="9185"/>
                </a:lnTo>
              </a:path>
            </a:pathLst>
          </a:custGeom>
          <a:solidFill>
            <a:schemeClr val="accent6">
              <a:lumMod val="75000"/>
            </a:schemeClr>
          </a:solidFill>
          <a:ln w="12700">
            <a:solidFill>
              <a:schemeClr val="accent6">
                <a:lumMod val="75000"/>
              </a:schemeClr>
            </a:solidFill>
            <a:prstDash val="solid"/>
            <a:rou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8" name="Freeform 46"/>
          <p:cNvSpPr/>
          <p:nvPr/>
        </p:nvSpPr>
        <p:spPr bwMode="auto">
          <a:xfrm>
            <a:off x="6906260" y="2980690"/>
            <a:ext cx="163513" cy="1111250"/>
          </a:xfrm>
          <a:custGeom>
            <a:avLst/>
            <a:gdLst>
              <a:gd name="connsiteX0" fmla="*/ 1505 w 10000"/>
              <a:gd name="connsiteY0" fmla="*/ 3373 h 10000"/>
              <a:gd name="connsiteX1" fmla="*/ 1505 w 10000"/>
              <a:gd name="connsiteY1" fmla="*/ 3889 h 10000"/>
              <a:gd name="connsiteX2" fmla="*/ 1505 w 10000"/>
              <a:gd name="connsiteY2" fmla="*/ 4312 h 10000"/>
              <a:gd name="connsiteX3" fmla="*/ 1505 w 10000"/>
              <a:gd name="connsiteY3" fmla="*/ 4735 h 10000"/>
              <a:gd name="connsiteX4" fmla="*/ 1505 w 10000"/>
              <a:gd name="connsiteY4" fmla="*/ 5159 h 10000"/>
              <a:gd name="connsiteX5" fmla="*/ 1505 w 10000"/>
              <a:gd name="connsiteY5" fmla="*/ 5582 h 10000"/>
              <a:gd name="connsiteX6" fmla="*/ 1505 w 10000"/>
              <a:gd name="connsiteY6" fmla="*/ 5899 h 10000"/>
              <a:gd name="connsiteX7" fmla="*/ 1505 w 10000"/>
              <a:gd name="connsiteY7" fmla="*/ 6217 h 10000"/>
              <a:gd name="connsiteX8" fmla="*/ 1505 w 10000"/>
              <a:gd name="connsiteY8" fmla="*/ 6415 h 10000"/>
              <a:gd name="connsiteX9" fmla="*/ 1352 w 10000"/>
              <a:gd name="connsiteY9" fmla="*/ 6944 h 10000"/>
              <a:gd name="connsiteX10" fmla="*/ 1352 w 10000"/>
              <a:gd name="connsiteY10" fmla="*/ 7368 h 10000"/>
              <a:gd name="connsiteX11" fmla="*/ 1505 w 10000"/>
              <a:gd name="connsiteY11" fmla="*/ 7685 h 10000"/>
              <a:gd name="connsiteX12" fmla="*/ 1505 w 10000"/>
              <a:gd name="connsiteY12" fmla="*/ 8003 h 10000"/>
              <a:gd name="connsiteX13" fmla="*/ 1657 w 10000"/>
              <a:gd name="connsiteY13" fmla="*/ 8320 h 10000"/>
              <a:gd name="connsiteX14" fmla="*/ 1810 w 10000"/>
              <a:gd name="connsiteY14" fmla="*/ 8638 h 10000"/>
              <a:gd name="connsiteX15" fmla="*/ 1962 w 10000"/>
              <a:gd name="connsiteY15" fmla="*/ 8836 h 10000"/>
              <a:gd name="connsiteX16" fmla="*/ 2267 w 10000"/>
              <a:gd name="connsiteY16" fmla="*/ 8942 h 10000"/>
              <a:gd name="connsiteX17" fmla="*/ 2571 w 10000"/>
              <a:gd name="connsiteY17" fmla="*/ 9048 h 10000"/>
              <a:gd name="connsiteX18" fmla="*/ 3029 w 10000"/>
              <a:gd name="connsiteY18" fmla="*/ 9153 h 10000"/>
              <a:gd name="connsiteX19" fmla="*/ 3638 w 10000"/>
              <a:gd name="connsiteY19" fmla="*/ 9259 h 10000"/>
              <a:gd name="connsiteX20" fmla="*/ 4248 w 10000"/>
              <a:gd name="connsiteY20" fmla="*/ 9259 h 10000"/>
              <a:gd name="connsiteX21" fmla="*/ 4838 w 10000"/>
              <a:gd name="connsiteY21" fmla="*/ 9259 h 10000"/>
              <a:gd name="connsiteX22" fmla="*/ 5448 w 10000"/>
              <a:gd name="connsiteY22" fmla="*/ 9259 h 10000"/>
              <a:gd name="connsiteX23" fmla="*/ 5905 w 10000"/>
              <a:gd name="connsiteY23" fmla="*/ 9259 h 10000"/>
              <a:gd name="connsiteX24" fmla="*/ 6362 w 10000"/>
              <a:gd name="connsiteY24" fmla="*/ 9153 h 10000"/>
              <a:gd name="connsiteX25" fmla="*/ 7124 w 10000"/>
              <a:gd name="connsiteY25" fmla="*/ 9048 h 10000"/>
              <a:gd name="connsiteX26" fmla="*/ 7733 w 10000"/>
              <a:gd name="connsiteY26" fmla="*/ 8942 h 10000"/>
              <a:gd name="connsiteX27" fmla="*/ 7886 w 10000"/>
              <a:gd name="connsiteY27" fmla="*/ 8836 h 10000"/>
              <a:gd name="connsiteX28" fmla="*/ 8038 w 10000"/>
              <a:gd name="connsiteY28" fmla="*/ 8743 h 10000"/>
              <a:gd name="connsiteX29" fmla="*/ 8190 w 10000"/>
              <a:gd name="connsiteY29" fmla="*/ 8638 h 10000"/>
              <a:gd name="connsiteX30" fmla="*/ 8343 w 10000"/>
              <a:gd name="connsiteY30" fmla="*/ 8532 h 10000"/>
              <a:gd name="connsiteX31" fmla="*/ 8476 w 10000"/>
              <a:gd name="connsiteY31" fmla="*/ 8108 h 10000"/>
              <a:gd name="connsiteX32" fmla="*/ 8629 w 10000"/>
              <a:gd name="connsiteY32" fmla="*/ 7685 h 10000"/>
              <a:gd name="connsiteX33" fmla="*/ 8781 w 10000"/>
              <a:gd name="connsiteY33" fmla="*/ 7474 h 10000"/>
              <a:gd name="connsiteX34" fmla="*/ 8781 w 10000"/>
              <a:gd name="connsiteY34" fmla="*/ 7262 h 10000"/>
              <a:gd name="connsiteX35" fmla="*/ 8781 w 10000"/>
              <a:gd name="connsiteY35" fmla="*/ 7050 h 10000"/>
              <a:gd name="connsiteX36" fmla="*/ 8781 w 10000"/>
              <a:gd name="connsiteY36" fmla="*/ 6944 h 10000"/>
              <a:gd name="connsiteX37" fmla="*/ 8933 w 10000"/>
              <a:gd name="connsiteY37" fmla="*/ 6839 h 10000"/>
              <a:gd name="connsiteX38" fmla="*/ 8933 w 10000"/>
              <a:gd name="connsiteY38" fmla="*/ 6733 h 10000"/>
              <a:gd name="connsiteX39" fmla="*/ 8933 w 10000"/>
              <a:gd name="connsiteY39" fmla="*/ 6733 h 10000"/>
              <a:gd name="connsiteX40" fmla="*/ 9086 w 10000"/>
              <a:gd name="connsiteY40" fmla="*/ 6733 h 10000"/>
              <a:gd name="connsiteX41" fmla="*/ 9238 w 10000"/>
              <a:gd name="connsiteY41" fmla="*/ 6733 h 10000"/>
              <a:gd name="connsiteX42" fmla="*/ 9390 w 10000"/>
              <a:gd name="connsiteY42" fmla="*/ 6944 h 10000"/>
              <a:gd name="connsiteX43" fmla="*/ 9390 w 10000"/>
              <a:gd name="connsiteY43" fmla="*/ 7156 h 10000"/>
              <a:gd name="connsiteX44" fmla="*/ 9390 w 10000"/>
              <a:gd name="connsiteY44" fmla="*/ 7262 h 10000"/>
              <a:gd name="connsiteX45" fmla="*/ 9390 w 10000"/>
              <a:gd name="connsiteY45" fmla="*/ 7474 h 10000"/>
              <a:gd name="connsiteX46" fmla="*/ 9543 w 10000"/>
              <a:gd name="connsiteY46" fmla="*/ 7897 h 10000"/>
              <a:gd name="connsiteX47" fmla="*/ 9543 w 10000"/>
              <a:gd name="connsiteY47" fmla="*/ 8214 h 10000"/>
              <a:gd name="connsiteX48" fmla="*/ 9695 w 10000"/>
              <a:gd name="connsiteY48" fmla="*/ 8532 h 10000"/>
              <a:gd name="connsiteX49" fmla="*/ 9848 w 10000"/>
              <a:gd name="connsiteY49" fmla="*/ 8743 h 10000"/>
              <a:gd name="connsiteX50" fmla="*/ 10000 w 10000"/>
              <a:gd name="connsiteY50" fmla="*/ 8942 h 10000"/>
              <a:gd name="connsiteX51" fmla="*/ 10000 w 10000"/>
              <a:gd name="connsiteY51" fmla="*/ 9153 h 10000"/>
              <a:gd name="connsiteX52" fmla="*/ 9848 w 10000"/>
              <a:gd name="connsiteY52" fmla="*/ 9365 h 10000"/>
              <a:gd name="connsiteX53" fmla="*/ 9543 w 10000"/>
              <a:gd name="connsiteY53" fmla="*/ 9471 h 10000"/>
              <a:gd name="connsiteX54" fmla="*/ 9238 w 10000"/>
              <a:gd name="connsiteY54" fmla="*/ 9577 h 10000"/>
              <a:gd name="connsiteX55" fmla="*/ 8781 w 10000"/>
              <a:gd name="connsiteY55" fmla="*/ 9683 h 10000"/>
              <a:gd name="connsiteX56" fmla="*/ 8343 w 10000"/>
              <a:gd name="connsiteY56" fmla="*/ 9788 h 10000"/>
              <a:gd name="connsiteX57" fmla="*/ 7886 w 10000"/>
              <a:gd name="connsiteY57" fmla="*/ 9894 h 10000"/>
              <a:gd name="connsiteX58" fmla="*/ 7276 w 10000"/>
              <a:gd name="connsiteY58" fmla="*/ 9894 h 10000"/>
              <a:gd name="connsiteX59" fmla="*/ 6514 w 10000"/>
              <a:gd name="connsiteY59" fmla="*/ 10000 h 10000"/>
              <a:gd name="connsiteX60" fmla="*/ 5752 w 10000"/>
              <a:gd name="connsiteY60" fmla="*/ 10000 h 10000"/>
              <a:gd name="connsiteX61" fmla="*/ 4838 w 10000"/>
              <a:gd name="connsiteY61" fmla="*/ 10000 h 10000"/>
              <a:gd name="connsiteX62" fmla="*/ 4095 w 10000"/>
              <a:gd name="connsiteY62" fmla="*/ 10000 h 10000"/>
              <a:gd name="connsiteX63" fmla="*/ 3333 w 10000"/>
              <a:gd name="connsiteY63" fmla="*/ 9894 h 10000"/>
              <a:gd name="connsiteX64" fmla="*/ 2724 w 10000"/>
              <a:gd name="connsiteY64" fmla="*/ 9894 h 10000"/>
              <a:gd name="connsiteX65" fmla="*/ 2267 w 10000"/>
              <a:gd name="connsiteY65" fmla="*/ 9788 h 10000"/>
              <a:gd name="connsiteX66" fmla="*/ 1810 w 10000"/>
              <a:gd name="connsiteY66" fmla="*/ 9577 h 10000"/>
              <a:gd name="connsiteX67" fmla="*/ 1352 w 10000"/>
              <a:gd name="connsiteY67" fmla="*/ 9471 h 10000"/>
              <a:gd name="connsiteX68" fmla="*/ 1067 w 10000"/>
              <a:gd name="connsiteY68" fmla="*/ 9259 h 10000"/>
              <a:gd name="connsiteX69" fmla="*/ 914 w 10000"/>
              <a:gd name="connsiteY69" fmla="*/ 8942 h 10000"/>
              <a:gd name="connsiteX70" fmla="*/ 762 w 10000"/>
              <a:gd name="connsiteY70" fmla="*/ 8638 h 10000"/>
              <a:gd name="connsiteX71" fmla="*/ 610 w 10000"/>
              <a:gd name="connsiteY71" fmla="*/ 8214 h 10000"/>
              <a:gd name="connsiteX72" fmla="*/ 610 w 10000"/>
              <a:gd name="connsiteY72" fmla="*/ 7791 h 10000"/>
              <a:gd name="connsiteX73" fmla="*/ 610 w 10000"/>
              <a:gd name="connsiteY73" fmla="*/ 7262 h 10000"/>
              <a:gd name="connsiteX74" fmla="*/ 610 w 10000"/>
              <a:gd name="connsiteY74" fmla="*/ 6627 h 10000"/>
              <a:gd name="connsiteX75" fmla="*/ 610 w 10000"/>
              <a:gd name="connsiteY75" fmla="*/ 5899 h 10000"/>
              <a:gd name="connsiteX76" fmla="*/ 610 w 10000"/>
              <a:gd name="connsiteY76" fmla="*/ 5476 h 10000"/>
              <a:gd name="connsiteX77" fmla="*/ 610 w 10000"/>
              <a:gd name="connsiteY77" fmla="*/ 5053 h 10000"/>
              <a:gd name="connsiteX78" fmla="*/ 610 w 10000"/>
              <a:gd name="connsiteY78" fmla="*/ 4630 h 10000"/>
              <a:gd name="connsiteX79" fmla="*/ 610 w 10000"/>
              <a:gd name="connsiteY79" fmla="*/ 4206 h 10000"/>
              <a:gd name="connsiteX80" fmla="*/ 610 w 10000"/>
              <a:gd name="connsiteY80" fmla="*/ 3690 h 10000"/>
              <a:gd name="connsiteX81" fmla="*/ 610 w 10000"/>
              <a:gd name="connsiteY81" fmla="*/ 3267 h 10000"/>
              <a:gd name="connsiteX82" fmla="*/ 610 w 10000"/>
              <a:gd name="connsiteY82" fmla="*/ 2950 h 10000"/>
              <a:gd name="connsiteX83" fmla="*/ 610 w 10000"/>
              <a:gd name="connsiteY83" fmla="*/ 2526 h 10000"/>
              <a:gd name="connsiteX84" fmla="*/ 610 w 10000"/>
              <a:gd name="connsiteY84" fmla="*/ 2209 h 10000"/>
              <a:gd name="connsiteX85" fmla="*/ 457 w 10000"/>
              <a:gd name="connsiteY85" fmla="*/ 1892 h 10000"/>
              <a:gd name="connsiteX86" fmla="*/ 457 w 10000"/>
              <a:gd name="connsiteY86" fmla="*/ 1680 h 10000"/>
              <a:gd name="connsiteX87" fmla="*/ 457 w 10000"/>
              <a:gd name="connsiteY87" fmla="*/ 1362 h 10000"/>
              <a:gd name="connsiteX88" fmla="*/ 457 w 10000"/>
              <a:gd name="connsiteY88" fmla="*/ 1164 h 10000"/>
              <a:gd name="connsiteX89" fmla="*/ 457 w 10000"/>
              <a:gd name="connsiteY89" fmla="*/ 1058 h 10000"/>
              <a:gd name="connsiteX90" fmla="*/ 457 w 10000"/>
              <a:gd name="connsiteY90" fmla="*/ 847 h 10000"/>
              <a:gd name="connsiteX91" fmla="*/ 305 w 10000"/>
              <a:gd name="connsiteY91" fmla="*/ 741 h 10000"/>
              <a:gd name="connsiteX92" fmla="*/ 305 w 10000"/>
              <a:gd name="connsiteY92" fmla="*/ 529 h 10000"/>
              <a:gd name="connsiteX93" fmla="*/ 152 w 10000"/>
              <a:gd name="connsiteY93" fmla="*/ 423 h 10000"/>
              <a:gd name="connsiteX94" fmla="*/ 0 w 10000"/>
              <a:gd name="connsiteY94" fmla="*/ 317 h 10000"/>
              <a:gd name="connsiteX95" fmla="*/ 0 w 10000"/>
              <a:gd name="connsiteY95" fmla="*/ 212 h 10000"/>
              <a:gd name="connsiteX96" fmla="*/ 0 w 10000"/>
              <a:gd name="connsiteY96" fmla="*/ 106 h 10000"/>
              <a:gd name="connsiteX97" fmla="*/ 152 w 10000"/>
              <a:gd name="connsiteY97" fmla="*/ 0 h 10000"/>
              <a:gd name="connsiteX98" fmla="*/ 152 w 10000"/>
              <a:gd name="connsiteY98" fmla="*/ 0 h 10000"/>
              <a:gd name="connsiteX99" fmla="*/ 457 w 10000"/>
              <a:gd name="connsiteY99" fmla="*/ 0 h 10000"/>
              <a:gd name="connsiteX100" fmla="*/ 762 w 10000"/>
              <a:gd name="connsiteY100" fmla="*/ 0 h 10000"/>
              <a:gd name="connsiteX101" fmla="*/ 1067 w 10000"/>
              <a:gd name="connsiteY101" fmla="*/ 106 h 10000"/>
              <a:gd name="connsiteX102" fmla="*/ 1352 w 10000"/>
              <a:gd name="connsiteY102" fmla="*/ 212 h 10000"/>
              <a:gd name="connsiteX103" fmla="*/ 1657 w 10000"/>
              <a:gd name="connsiteY103" fmla="*/ 317 h 10000"/>
              <a:gd name="connsiteX104" fmla="*/ 1810 w 10000"/>
              <a:gd name="connsiteY104" fmla="*/ 423 h 10000"/>
              <a:gd name="connsiteX105" fmla="*/ 1962 w 10000"/>
              <a:gd name="connsiteY105" fmla="*/ 423 h 10000"/>
              <a:gd name="connsiteX106" fmla="*/ 1962 w 10000"/>
              <a:gd name="connsiteY106" fmla="*/ 635 h 10000"/>
              <a:gd name="connsiteX107" fmla="*/ 1810 w 10000"/>
              <a:gd name="connsiteY107" fmla="*/ 847 h 10000"/>
              <a:gd name="connsiteX108" fmla="*/ 1810 w 10000"/>
              <a:gd name="connsiteY108" fmla="*/ 952 h 10000"/>
              <a:gd name="connsiteX109" fmla="*/ 1810 w 10000"/>
              <a:gd name="connsiteY109" fmla="*/ 1164 h 10000"/>
              <a:gd name="connsiteX110" fmla="*/ 1657 w 10000"/>
              <a:gd name="connsiteY110" fmla="*/ 1362 h 10000"/>
              <a:gd name="connsiteX111" fmla="*/ 1657 w 10000"/>
              <a:gd name="connsiteY111" fmla="*/ 1574 h 10000"/>
              <a:gd name="connsiteX112" fmla="*/ 1657 w 10000"/>
              <a:gd name="connsiteY112" fmla="*/ 1892 h 10000"/>
              <a:gd name="connsiteX113" fmla="*/ 1657 w 10000"/>
              <a:gd name="connsiteY113" fmla="*/ 2315 h 10000"/>
              <a:gd name="connsiteX114" fmla="*/ 1505 w 10000"/>
              <a:gd name="connsiteY114" fmla="*/ 2844 h 10000"/>
              <a:gd name="connsiteX115" fmla="*/ 1505 w 10000"/>
              <a:gd name="connsiteY115" fmla="*/ 3373 h 10000"/>
              <a:gd name="connsiteX116" fmla="*/ 1505 w 10000"/>
              <a:gd name="connsiteY116" fmla="*/ 3373 h 10000"/>
              <a:gd name="connsiteX0-1" fmla="*/ 1505 w 10000"/>
              <a:gd name="connsiteY0-2" fmla="*/ 3373 h 10000"/>
              <a:gd name="connsiteX1-3" fmla="*/ 1505 w 10000"/>
              <a:gd name="connsiteY1-4" fmla="*/ 3889 h 10000"/>
              <a:gd name="connsiteX2-5" fmla="*/ 1505 w 10000"/>
              <a:gd name="connsiteY2-6" fmla="*/ 4312 h 10000"/>
              <a:gd name="connsiteX3-7" fmla="*/ 1505 w 10000"/>
              <a:gd name="connsiteY3-8" fmla="*/ 4735 h 10000"/>
              <a:gd name="connsiteX4-9" fmla="*/ 1505 w 10000"/>
              <a:gd name="connsiteY4-10" fmla="*/ 5159 h 10000"/>
              <a:gd name="connsiteX5-11" fmla="*/ 1505 w 10000"/>
              <a:gd name="connsiteY5-12" fmla="*/ 5582 h 10000"/>
              <a:gd name="connsiteX6-13" fmla="*/ 1505 w 10000"/>
              <a:gd name="connsiteY6-14" fmla="*/ 5899 h 10000"/>
              <a:gd name="connsiteX7-15" fmla="*/ 1505 w 10000"/>
              <a:gd name="connsiteY7-16" fmla="*/ 6217 h 10000"/>
              <a:gd name="connsiteX8-17" fmla="*/ 1505 w 10000"/>
              <a:gd name="connsiteY8-18" fmla="*/ 6415 h 10000"/>
              <a:gd name="connsiteX9-19" fmla="*/ 1352 w 10000"/>
              <a:gd name="connsiteY9-20" fmla="*/ 6944 h 10000"/>
              <a:gd name="connsiteX10-21" fmla="*/ 1352 w 10000"/>
              <a:gd name="connsiteY10-22" fmla="*/ 7368 h 10000"/>
              <a:gd name="connsiteX11-23" fmla="*/ 1505 w 10000"/>
              <a:gd name="connsiteY11-24" fmla="*/ 7685 h 10000"/>
              <a:gd name="connsiteX12-25" fmla="*/ 1505 w 10000"/>
              <a:gd name="connsiteY12-26" fmla="*/ 8003 h 10000"/>
              <a:gd name="connsiteX13-27" fmla="*/ 1657 w 10000"/>
              <a:gd name="connsiteY13-28" fmla="*/ 8320 h 10000"/>
              <a:gd name="connsiteX14-29" fmla="*/ 1810 w 10000"/>
              <a:gd name="connsiteY14-30" fmla="*/ 8638 h 10000"/>
              <a:gd name="connsiteX15-31" fmla="*/ 1962 w 10000"/>
              <a:gd name="connsiteY15-32" fmla="*/ 8836 h 10000"/>
              <a:gd name="connsiteX16-33" fmla="*/ 2267 w 10000"/>
              <a:gd name="connsiteY16-34" fmla="*/ 8942 h 10000"/>
              <a:gd name="connsiteX17-35" fmla="*/ 2571 w 10000"/>
              <a:gd name="connsiteY17-36" fmla="*/ 9048 h 10000"/>
              <a:gd name="connsiteX18-37" fmla="*/ 3029 w 10000"/>
              <a:gd name="connsiteY18-38" fmla="*/ 9153 h 10000"/>
              <a:gd name="connsiteX19-39" fmla="*/ 3638 w 10000"/>
              <a:gd name="connsiteY19-40" fmla="*/ 9259 h 10000"/>
              <a:gd name="connsiteX20-41" fmla="*/ 4248 w 10000"/>
              <a:gd name="connsiteY20-42" fmla="*/ 9259 h 10000"/>
              <a:gd name="connsiteX21-43" fmla="*/ 4838 w 10000"/>
              <a:gd name="connsiteY21-44" fmla="*/ 9259 h 10000"/>
              <a:gd name="connsiteX22-45" fmla="*/ 5448 w 10000"/>
              <a:gd name="connsiteY22-46" fmla="*/ 9259 h 10000"/>
              <a:gd name="connsiteX23-47" fmla="*/ 5905 w 10000"/>
              <a:gd name="connsiteY23-48" fmla="*/ 9259 h 10000"/>
              <a:gd name="connsiteX24-49" fmla="*/ 6362 w 10000"/>
              <a:gd name="connsiteY24-50" fmla="*/ 9153 h 10000"/>
              <a:gd name="connsiteX25-51" fmla="*/ 7124 w 10000"/>
              <a:gd name="connsiteY25-52" fmla="*/ 9048 h 10000"/>
              <a:gd name="connsiteX26-53" fmla="*/ 7733 w 10000"/>
              <a:gd name="connsiteY26-54" fmla="*/ 8942 h 10000"/>
              <a:gd name="connsiteX27-55" fmla="*/ 7886 w 10000"/>
              <a:gd name="connsiteY27-56" fmla="*/ 8836 h 10000"/>
              <a:gd name="connsiteX28-57" fmla="*/ 8038 w 10000"/>
              <a:gd name="connsiteY28-58" fmla="*/ 8743 h 10000"/>
              <a:gd name="connsiteX29-59" fmla="*/ 8190 w 10000"/>
              <a:gd name="connsiteY29-60" fmla="*/ 8638 h 10000"/>
              <a:gd name="connsiteX30-61" fmla="*/ 8343 w 10000"/>
              <a:gd name="connsiteY30-62" fmla="*/ 8532 h 10000"/>
              <a:gd name="connsiteX31-63" fmla="*/ 8476 w 10000"/>
              <a:gd name="connsiteY31-64" fmla="*/ 8108 h 10000"/>
              <a:gd name="connsiteX32-65" fmla="*/ 8629 w 10000"/>
              <a:gd name="connsiteY32-66" fmla="*/ 7685 h 10000"/>
              <a:gd name="connsiteX33-67" fmla="*/ 8781 w 10000"/>
              <a:gd name="connsiteY33-68" fmla="*/ 7474 h 10000"/>
              <a:gd name="connsiteX34-69" fmla="*/ 8781 w 10000"/>
              <a:gd name="connsiteY34-70" fmla="*/ 7262 h 10000"/>
              <a:gd name="connsiteX35-71" fmla="*/ 8781 w 10000"/>
              <a:gd name="connsiteY35-72" fmla="*/ 7050 h 10000"/>
              <a:gd name="connsiteX36-73" fmla="*/ 8781 w 10000"/>
              <a:gd name="connsiteY36-74" fmla="*/ 6944 h 10000"/>
              <a:gd name="connsiteX37-75" fmla="*/ 8933 w 10000"/>
              <a:gd name="connsiteY37-76" fmla="*/ 6839 h 10000"/>
              <a:gd name="connsiteX38-77" fmla="*/ 8933 w 10000"/>
              <a:gd name="connsiteY38-78" fmla="*/ 6733 h 10000"/>
              <a:gd name="connsiteX39-79" fmla="*/ 8933 w 10000"/>
              <a:gd name="connsiteY39-80" fmla="*/ 6733 h 10000"/>
              <a:gd name="connsiteX40-81" fmla="*/ 9086 w 10000"/>
              <a:gd name="connsiteY40-82" fmla="*/ 6733 h 10000"/>
              <a:gd name="connsiteX41-83" fmla="*/ 9390 w 10000"/>
              <a:gd name="connsiteY41-84" fmla="*/ 6944 h 10000"/>
              <a:gd name="connsiteX42-85" fmla="*/ 9390 w 10000"/>
              <a:gd name="connsiteY42-86" fmla="*/ 7156 h 10000"/>
              <a:gd name="connsiteX43-87" fmla="*/ 9390 w 10000"/>
              <a:gd name="connsiteY43-88" fmla="*/ 7262 h 10000"/>
              <a:gd name="connsiteX44-89" fmla="*/ 9390 w 10000"/>
              <a:gd name="connsiteY44-90" fmla="*/ 7474 h 10000"/>
              <a:gd name="connsiteX45-91" fmla="*/ 9543 w 10000"/>
              <a:gd name="connsiteY45-92" fmla="*/ 7897 h 10000"/>
              <a:gd name="connsiteX46-93" fmla="*/ 9543 w 10000"/>
              <a:gd name="connsiteY46-94" fmla="*/ 8214 h 10000"/>
              <a:gd name="connsiteX47-95" fmla="*/ 9695 w 10000"/>
              <a:gd name="connsiteY47-96" fmla="*/ 8532 h 10000"/>
              <a:gd name="connsiteX48-97" fmla="*/ 9848 w 10000"/>
              <a:gd name="connsiteY48-98" fmla="*/ 8743 h 10000"/>
              <a:gd name="connsiteX49-99" fmla="*/ 10000 w 10000"/>
              <a:gd name="connsiteY49-100" fmla="*/ 8942 h 10000"/>
              <a:gd name="connsiteX50-101" fmla="*/ 10000 w 10000"/>
              <a:gd name="connsiteY50-102" fmla="*/ 9153 h 10000"/>
              <a:gd name="connsiteX51-103" fmla="*/ 9848 w 10000"/>
              <a:gd name="connsiteY51-104" fmla="*/ 9365 h 10000"/>
              <a:gd name="connsiteX52-105" fmla="*/ 9543 w 10000"/>
              <a:gd name="connsiteY52-106" fmla="*/ 9471 h 10000"/>
              <a:gd name="connsiteX53-107" fmla="*/ 9238 w 10000"/>
              <a:gd name="connsiteY53-108" fmla="*/ 9577 h 10000"/>
              <a:gd name="connsiteX54-109" fmla="*/ 8781 w 10000"/>
              <a:gd name="connsiteY54-110" fmla="*/ 9683 h 10000"/>
              <a:gd name="connsiteX55-111" fmla="*/ 8343 w 10000"/>
              <a:gd name="connsiteY55-112" fmla="*/ 9788 h 10000"/>
              <a:gd name="connsiteX56-113" fmla="*/ 7886 w 10000"/>
              <a:gd name="connsiteY56-114" fmla="*/ 9894 h 10000"/>
              <a:gd name="connsiteX57-115" fmla="*/ 7276 w 10000"/>
              <a:gd name="connsiteY57-116" fmla="*/ 9894 h 10000"/>
              <a:gd name="connsiteX58-117" fmla="*/ 6514 w 10000"/>
              <a:gd name="connsiteY58-118" fmla="*/ 10000 h 10000"/>
              <a:gd name="connsiteX59-119" fmla="*/ 5752 w 10000"/>
              <a:gd name="connsiteY59-120" fmla="*/ 10000 h 10000"/>
              <a:gd name="connsiteX60-121" fmla="*/ 4838 w 10000"/>
              <a:gd name="connsiteY60-122" fmla="*/ 10000 h 10000"/>
              <a:gd name="connsiteX61-123" fmla="*/ 4095 w 10000"/>
              <a:gd name="connsiteY61-124" fmla="*/ 10000 h 10000"/>
              <a:gd name="connsiteX62-125" fmla="*/ 3333 w 10000"/>
              <a:gd name="connsiteY62-126" fmla="*/ 9894 h 10000"/>
              <a:gd name="connsiteX63-127" fmla="*/ 2724 w 10000"/>
              <a:gd name="connsiteY63-128" fmla="*/ 9894 h 10000"/>
              <a:gd name="connsiteX64-129" fmla="*/ 2267 w 10000"/>
              <a:gd name="connsiteY64-130" fmla="*/ 9788 h 10000"/>
              <a:gd name="connsiteX65-131" fmla="*/ 1810 w 10000"/>
              <a:gd name="connsiteY65-132" fmla="*/ 9577 h 10000"/>
              <a:gd name="connsiteX66-133" fmla="*/ 1352 w 10000"/>
              <a:gd name="connsiteY66-134" fmla="*/ 9471 h 10000"/>
              <a:gd name="connsiteX67-135" fmla="*/ 1067 w 10000"/>
              <a:gd name="connsiteY67-136" fmla="*/ 9259 h 10000"/>
              <a:gd name="connsiteX68-137" fmla="*/ 914 w 10000"/>
              <a:gd name="connsiteY68-138" fmla="*/ 8942 h 10000"/>
              <a:gd name="connsiteX69-139" fmla="*/ 762 w 10000"/>
              <a:gd name="connsiteY69-140" fmla="*/ 8638 h 10000"/>
              <a:gd name="connsiteX70-141" fmla="*/ 610 w 10000"/>
              <a:gd name="connsiteY70-142" fmla="*/ 8214 h 10000"/>
              <a:gd name="connsiteX71-143" fmla="*/ 610 w 10000"/>
              <a:gd name="connsiteY71-144" fmla="*/ 7791 h 10000"/>
              <a:gd name="connsiteX72-145" fmla="*/ 610 w 10000"/>
              <a:gd name="connsiteY72-146" fmla="*/ 7262 h 10000"/>
              <a:gd name="connsiteX73-147" fmla="*/ 610 w 10000"/>
              <a:gd name="connsiteY73-148" fmla="*/ 6627 h 10000"/>
              <a:gd name="connsiteX74-149" fmla="*/ 610 w 10000"/>
              <a:gd name="connsiteY74-150" fmla="*/ 5899 h 10000"/>
              <a:gd name="connsiteX75-151" fmla="*/ 610 w 10000"/>
              <a:gd name="connsiteY75-152" fmla="*/ 5476 h 10000"/>
              <a:gd name="connsiteX76-153" fmla="*/ 610 w 10000"/>
              <a:gd name="connsiteY76-154" fmla="*/ 5053 h 10000"/>
              <a:gd name="connsiteX77-155" fmla="*/ 610 w 10000"/>
              <a:gd name="connsiteY77-156" fmla="*/ 4630 h 10000"/>
              <a:gd name="connsiteX78-157" fmla="*/ 610 w 10000"/>
              <a:gd name="connsiteY78-158" fmla="*/ 4206 h 10000"/>
              <a:gd name="connsiteX79-159" fmla="*/ 610 w 10000"/>
              <a:gd name="connsiteY79-160" fmla="*/ 3690 h 10000"/>
              <a:gd name="connsiteX80-161" fmla="*/ 610 w 10000"/>
              <a:gd name="connsiteY80-162" fmla="*/ 3267 h 10000"/>
              <a:gd name="connsiteX81-163" fmla="*/ 610 w 10000"/>
              <a:gd name="connsiteY81-164" fmla="*/ 2950 h 10000"/>
              <a:gd name="connsiteX82-165" fmla="*/ 610 w 10000"/>
              <a:gd name="connsiteY82-166" fmla="*/ 2526 h 10000"/>
              <a:gd name="connsiteX83-167" fmla="*/ 610 w 10000"/>
              <a:gd name="connsiteY83-168" fmla="*/ 2209 h 10000"/>
              <a:gd name="connsiteX84-169" fmla="*/ 457 w 10000"/>
              <a:gd name="connsiteY84-170" fmla="*/ 1892 h 10000"/>
              <a:gd name="connsiteX85-171" fmla="*/ 457 w 10000"/>
              <a:gd name="connsiteY85-172" fmla="*/ 1680 h 10000"/>
              <a:gd name="connsiteX86-173" fmla="*/ 457 w 10000"/>
              <a:gd name="connsiteY86-174" fmla="*/ 1362 h 10000"/>
              <a:gd name="connsiteX87-175" fmla="*/ 457 w 10000"/>
              <a:gd name="connsiteY87-176" fmla="*/ 1164 h 10000"/>
              <a:gd name="connsiteX88-177" fmla="*/ 457 w 10000"/>
              <a:gd name="connsiteY88-178" fmla="*/ 1058 h 10000"/>
              <a:gd name="connsiteX89-179" fmla="*/ 457 w 10000"/>
              <a:gd name="connsiteY89-180" fmla="*/ 847 h 10000"/>
              <a:gd name="connsiteX90-181" fmla="*/ 305 w 10000"/>
              <a:gd name="connsiteY90-182" fmla="*/ 741 h 10000"/>
              <a:gd name="connsiteX91-183" fmla="*/ 305 w 10000"/>
              <a:gd name="connsiteY91-184" fmla="*/ 529 h 10000"/>
              <a:gd name="connsiteX92-185" fmla="*/ 152 w 10000"/>
              <a:gd name="connsiteY92-186" fmla="*/ 423 h 10000"/>
              <a:gd name="connsiteX93-187" fmla="*/ 0 w 10000"/>
              <a:gd name="connsiteY93-188" fmla="*/ 317 h 10000"/>
              <a:gd name="connsiteX94-189" fmla="*/ 0 w 10000"/>
              <a:gd name="connsiteY94-190" fmla="*/ 212 h 10000"/>
              <a:gd name="connsiteX95-191" fmla="*/ 0 w 10000"/>
              <a:gd name="connsiteY95-192" fmla="*/ 106 h 10000"/>
              <a:gd name="connsiteX96-193" fmla="*/ 152 w 10000"/>
              <a:gd name="connsiteY96-194" fmla="*/ 0 h 10000"/>
              <a:gd name="connsiteX97-195" fmla="*/ 152 w 10000"/>
              <a:gd name="connsiteY97-196" fmla="*/ 0 h 10000"/>
              <a:gd name="connsiteX98-197" fmla="*/ 457 w 10000"/>
              <a:gd name="connsiteY98-198" fmla="*/ 0 h 10000"/>
              <a:gd name="connsiteX99-199" fmla="*/ 762 w 10000"/>
              <a:gd name="connsiteY99-200" fmla="*/ 0 h 10000"/>
              <a:gd name="connsiteX100-201" fmla="*/ 1067 w 10000"/>
              <a:gd name="connsiteY100-202" fmla="*/ 106 h 10000"/>
              <a:gd name="connsiteX101-203" fmla="*/ 1352 w 10000"/>
              <a:gd name="connsiteY101-204" fmla="*/ 212 h 10000"/>
              <a:gd name="connsiteX102-205" fmla="*/ 1657 w 10000"/>
              <a:gd name="connsiteY102-206" fmla="*/ 317 h 10000"/>
              <a:gd name="connsiteX103-207" fmla="*/ 1810 w 10000"/>
              <a:gd name="connsiteY103-208" fmla="*/ 423 h 10000"/>
              <a:gd name="connsiteX104-209" fmla="*/ 1962 w 10000"/>
              <a:gd name="connsiteY104-210" fmla="*/ 423 h 10000"/>
              <a:gd name="connsiteX105-211" fmla="*/ 1962 w 10000"/>
              <a:gd name="connsiteY105-212" fmla="*/ 635 h 10000"/>
              <a:gd name="connsiteX106-213" fmla="*/ 1810 w 10000"/>
              <a:gd name="connsiteY106-214" fmla="*/ 847 h 10000"/>
              <a:gd name="connsiteX107-215" fmla="*/ 1810 w 10000"/>
              <a:gd name="connsiteY107-216" fmla="*/ 952 h 10000"/>
              <a:gd name="connsiteX108-217" fmla="*/ 1810 w 10000"/>
              <a:gd name="connsiteY108-218" fmla="*/ 1164 h 10000"/>
              <a:gd name="connsiteX109-219" fmla="*/ 1657 w 10000"/>
              <a:gd name="connsiteY109-220" fmla="*/ 1362 h 10000"/>
              <a:gd name="connsiteX110-221" fmla="*/ 1657 w 10000"/>
              <a:gd name="connsiteY110-222" fmla="*/ 1574 h 10000"/>
              <a:gd name="connsiteX111-223" fmla="*/ 1657 w 10000"/>
              <a:gd name="connsiteY111-224" fmla="*/ 1892 h 10000"/>
              <a:gd name="connsiteX112-225" fmla="*/ 1657 w 10000"/>
              <a:gd name="connsiteY112-226" fmla="*/ 2315 h 10000"/>
              <a:gd name="connsiteX113-227" fmla="*/ 1505 w 10000"/>
              <a:gd name="connsiteY113-228" fmla="*/ 2844 h 10000"/>
              <a:gd name="connsiteX114-229" fmla="*/ 1505 w 10000"/>
              <a:gd name="connsiteY114-230" fmla="*/ 3373 h 10000"/>
              <a:gd name="connsiteX115-231" fmla="*/ 1505 w 10000"/>
              <a:gd name="connsiteY115-232" fmla="*/ 3373 h 10000"/>
              <a:gd name="connsiteX0-233" fmla="*/ 1505 w 10000"/>
              <a:gd name="connsiteY0-234" fmla="*/ 3373 h 10000"/>
              <a:gd name="connsiteX1-235" fmla="*/ 1505 w 10000"/>
              <a:gd name="connsiteY1-236" fmla="*/ 3889 h 10000"/>
              <a:gd name="connsiteX2-237" fmla="*/ 1505 w 10000"/>
              <a:gd name="connsiteY2-238" fmla="*/ 4312 h 10000"/>
              <a:gd name="connsiteX3-239" fmla="*/ 1505 w 10000"/>
              <a:gd name="connsiteY3-240" fmla="*/ 4735 h 10000"/>
              <a:gd name="connsiteX4-241" fmla="*/ 1505 w 10000"/>
              <a:gd name="connsiteY4-242" fmla="*/ 5159 h 10000"/>
              <a:gd name="connsiteX5-243" fmla="*/ 1505 w 10000"/>
              <a:gd name="connsiteY5-244" fmla="*/ 5582 h 10000"/>
              <a:gd name="connsiteX6-245" fmla="*/ 1505 w 10000"/>
              <a:gd name="connsiteY6-246" fmla="*/ 5899 h 10000"/>
              <a:gd name="connsiteX7-247" fmla="*/ 1505 w 10000"/>
              <a:gd name="connsiteY7-248" fmla="*/ 6217 h 10000"/>
              <a:gd name="connsiteX8-249" fmla="*/ 1505 w 10000"/>
              <a:gd name="connsiteY8-250" fmla="*/ 6415 h 10000"/>
              <a:gd name="connsiteX9-251" fmla="*/ 1352 w 10000"/>
              <a:gd name="connsiteY9-252" fmla="*/ 6944 h 10000"/>
              <a:gd name="connsiteX10-253" fmla="*/ 1352 w 10000"/>
              <a:gd name="connsiteY10-254" fmla="*/ 7368 h 10000"/>
              <a:gd name="connsiteX11-255" fmla="*/ 1505 w 10000"/>
              <a:gd name="connsiteY11-256" fmla="*/ 7685 h 10000"/>
              <a:gd name="connsiteX12-257" fmla="*/ 1505 w 10000"/>
              <a:gd name="connsiteY12-258" fmla="*/ 8003 h 10000"/>
              <a:gd name="connsiteX13-259" fmla="*/ 1657 w 10000"/>
              <a:gd name="connsiteY13-260" fmla="*/ 8320 h 10000"/>
              <a:gd name="connsiteX14-261" fmla="*/ 1810 w 10000"/>
              <a:gd name="connsiteY14-262" fmla="*/ 8638 h 10000"/>
              <a:gd name="connsiteX15-263" fmla="*/ 1962 w 10000"/>
              <a:gd name="connsiteY15-264" fmla="*/ 8836 h 10000"/>
              <a:gd name="connsiteX16-265" fmla="*/ 2267 w 10000"/>
              <a:gd name="connsiteY16-266" fmla="*/ 8942 h 10000"/>
              <a:gd name="connsiteX17-267" fmla="*/ 2571 w 10000"/>
              <a:gd name="connsiteY17-268" fmla="*/ 9048 h 10000"/>
              <a:gd name="connsiteX18-269" fmla="*/ 3029 w 10000"/>
              <a:gd name="connsiteY18-270" fmla="*/ 9153 h 10000"/>
              <a:gd name="connsiteX19-271" fmla="*/ 3638 w 10000"/>
              <a:gd name="connsiteY19-272" fmla="*/ 9259 h 10000"/>
              <a:gd name="connsiteX20-273" fmla="*/ 4248 w 10000"/>
              <a:gd name="connsiteY20-274" fmla="*/ 9259 h 10000"/>
              <a:gd name="connsiteX21-275" fmla="*/ 4838 w 10000"/>
              <a:gd name="connsiteY21-276" fmla="*/ 9259 h 10000"/>
              <a:gd name="connsiteX22-277" fmla="*/ 5448 w 10000"/>
              <a:gd name="connsiteY22-278" fmla="*/ 9259 h 10000"/>
              <a:gd name="connsiteX23-279" fmla="*/ 5905 w 10000"/>
              <a:gd name="connsiteY23-280" fmla="*/ 9259 h 10000"/>
              <a:gd name="connsiteX24-281" fmla="*/ 6362 w 10000"/>
              <a:gd name="connsiteY24-282" fmla="*/ 9153 h 10000"/>
              <a:gd name="connsiteX25-283" fmla="*/ 7124 w 10000"/>
              <a:gd name="connsiteY25-284" fmla="*/ 9048 h 10000"/>
              <a:gd name="connsiteX26-285" fmla="*/ 7733 w 10000"/>
              <a:gd name="connsiteY26-286" fmla="*/ 8942 h 10000"/>
              <a:gd name="connsiteX27-287" fmla="*/ 7886 w 10000"/>
              <a:gd name="connsiteY27-288" fmla="*/ 8836 h 10000"/>
              <a:gd name="connsiteX28-289" fmla="*/ 8038 w 10000"/>
              <a:gd name="connsiteY28-290" fmla="*/ 8743 h 10000"/>
              <a:gd name="connsiteX29-291" fmla="*/ 8190 w 10000"/>
              <a:gd name="connsiteY29-292" fmla="*/ 8638 h 10000"/>
              <a:gd name="connsiteX30-293" fmla="*/ 8343 w 10000"/>
              <a:gd name="connsiteY30-294" fmla="*/ 8532 h 10000"/>
              <a:gd name="connsiteX31-295" fmla="*/ 8476 w 10000"/>
              <a:gd name="connsiteY31-296" fmla="*/ 8108 h 10000"/>
              <a:gd name="connsiteX32-297" fmla="*/ 8629 w 10000"/>
              <a:gd name="connsiteY32-298" fmla="*/ 7685 h 10000"/>
              <a:gd name="connsiteX33-299" fmla="*/ 8781 w 10000"/>
              <a:gd name="connsiteY33-300" fmla="*/ 7474 h 10000"/>
              <a:gd name="connsiteX34-301" fmla="*/ 8781 w 10000"/>
              <a:gd name="connsiteY34-302" fmla="*/ 7262 h 10000"/>
              <a:gd name="connsiteX35-303" fmla="*/ 8781 w 10000"/>
              <a:gd name="connsiteY35-304" fmla="*/ 7050 h 10000"/>
              <a:gd name="connsiteX36-305" fmla="*/ 8781 w 10000"/>
              <a:gd name="connsiteY36-306" fmla="*/ 6944 h 10000"/>
              <a:gd name="connsiteX37-307" fmla="*/ 8933 w 10000"/>
              <a:gd name="connsiteY37-308" fmla="*/ 6839 h 10000"/>
              <a:gd name="connsiteX38-309" fmla="*/ 8933 w 10000"/>
              <a:gd name="connsiteY38-310" fmla="*/ 6733 h 10000"/>
              <a:gd name="connsiteX39-311" fmla="*/ 8933 w 10000"/>
              <a:gd name="connsiteY39-312" fmla="*/ 6733 h 10000"/>
              <a:gd name="connsiteX40-313" fmla="*/ 9390 w 10000"/>
              <a:gd name="connsiteY40-314" fmla="*/ 6944 h 10000"/>
              <a:gd name="connsiteX41-315" fmla="*/ 9390 w 10000"/>
              <a:gd name="connsiteY41-316" fmla="*/ 7156 h 10000"/>
              <a:gd name="connsiteX42-317" fmla="*/ 9390 w 10000"/>
              <a:gd name="connsiteY42-318" fmla="*/ 7262 h 10000"/>
              <a:gd name="connsiteX43-319" fmla="*/ 9390 w 10000"/>
              <a:gd name="connsiteY43-320" fmla="*/ 7474 h 10000"/>
              <a:gd name="connsiteX44-321" fmla="*/ 9543 w 10000"/>
              <a:gd name="connsiteY44-322" fmla="*/ 7897 h 10000"/>
              <a:gd name="connsiteX45-323" fmla="*/ 9543 w 10000"/>
              <a:gd name="connsiteY45-324" fmla="*/ 8214 h 10000"/>
              <a:gd name="connsiteX46-325" fmla="*/ 9695 w 10000"/>
              <a:gd name="connsiteY46-326" fmla="*/ 8532 h 10000"/>
              <a:gd name="connsiteX47-327" fmla="*/ 9848 w 10000"/>
              <a:gd name="connsiteY47-328" fmla="*/ 8743 h 10000"/>
              <a:gd name="connsiteX48-329" fmla="*/ 10000 w 10000"/>
              <a:gd name="connsiteY48-330" fmla="*/ 8942 h 10000"/>
              <a:gd name="connsiteX49-331" fmla="*/ 10000 w 10000"/>
              <a:gd name="connsiteY49-332" fmla="*/ 9153 h 10000"/>
              <a:gd name="connsiteX50-333" fmla="*/ 9848 w 10000"/>
              <a:gd name="connsiteY50-334" fmla="*/ 9365 h 10000"/>
              <a:gd name="connsiteX51-335" fmla="*/ 9543 w 10000"/>
              <a:gd name="connsiteY51-336" fmla="*/ 9471 h 10000"/>
              <a:gd name="connsiteX52-337" fmla="*/ 9238 w 10000"/>
              <a:gd name="connsiteY52-338" fmla="*/ 9577 h 10000"/>
              <a:gd name="connsiteX53-339" fmla="*/ 8781 w 10000"/>
              <a:gd name="connsiteY53-340" fmla="*/ 9683 h 10000"/>
              <a:gd name="connsiteX54-341" fmla="*/ 8343 w 10000"/>
              <a:gd name="connsiteY54-342" fmla="*/ 9788 h 10000"/>
              <a:gd name="connsiteX55-343" fmla="*/ 7886 w 10000"/>
              <a:gd name="connsiteY55-344" fmla="*/ 9894 h 10000"/>
              <a:gd name="connsiteX56-345" fmla="*/ 7276 w 10000"/>
              <a:gd name="connsiteY56-346" fmla="*/ 9894 h 10000"/>
              <a:gd name="connsiteX57-347" fmla="*/ 6514 w 10000"/>
              <a:gd name="connsiteY57-348" fmla="*/ 10000 h 10000"/>
              <a:gd name="connsiteX58-349" fmla="*/ 5752 w 10000"/>
              <a:gd name="connsiteY58-350" fmla="*/ 10000 h 10000"/>
              <a:gd name="connsiteX59-351" fmla="*/ 4838 w 10000"/>
              <a:gd name="connsiteY59-352" fmla="*/ 10000 h 10000"/>
              <a:gd name="connsiteX60-353" fmla="*/ 4095 w 10000"/>
              <a:gd name="connsiteY60-354" fmla="*/ 10000 h 10000"/>
              <a:gd name="connsiteX61-355" fmla="*/ 3333 w 10000"/>
              <a:gd name="connsiteY61-356" fmla="*/ 9894 h 10000"/>
              <a:gd name="connsiteX62-357" fmla="*/ 2724 w 10000"/>
              <a:gd name="connsiteY62-358" fmla="*/ 9894 h 10000"/>
              <a:gd name="connsiteX63-359" fmla="*/ 2267 w 10000"/>
              <a:gd name="connsiteY63-360" fmla="*/ 9788 h 10000"/>
              <a:gd name="connsiteX64-361" fmla="*/ 1810 w 10000"/>
              <a:gd name="connsiteY64-362" fmla="*/ 9577 h 10000"/>
              <a:gd name="connsiteX65-363" fmla="*/ 1352 w 10000"/>
              <a:gd name="connsiteY65-364" fmla="*/ 9471 h 10000"/>
              <a:gd name="connsiteX66-365" fmla="*/ 1067 w 10000"/>
              <a:gd name="connsiteY66-366" fmla="*/ 9259 h 10000"/>
              <a:gd name="connsiteX67-367" fmla="*/ 914 w 10000"/>
              <a:gd name="connsiteY67-368" fmla="*/ 8942 h 10000"/>
              <a:gd name="connsiteX68-369" fmla="*/ 762 w 10000"/>
              <a:gd name="connsiteY68-370" fmla="*/ 8638 h 10000"/>
              <a:gd name="connsiteX69-371" fmla="*/ 610 w 10000"/>
              <a:gd name="connsiteY69-372" fmla="*/ 8214 h 10000"/>
              <a:gd name="connsiteX70-373" fmla="*/ 610 w 10000"/>
              <a:gd name="connsiteY70-374" fmla="*/ 7791 h 10000"/>
              <a:gd name="connsiteX71-375" fmla="*/ 610 w 10000"/>
              <a:gd name="connsiteY71-376" fmla="*/ 7262 h 10000"/>
              <a:gd name="connsiteX72-377" fmla="*/ 610 w 10000"/>
              <a:gd name="connsiteY72-378" fmla="*/ 6627 h 10000"/>
              <a:gd name="connsiteX73-379" fmla="*/ 610 w 10000"/>
              <a:gd name="connsiteY73-380" fmla="*/ 5899 h 10000"/>
              <a:gd name="connsiteX74-381" fmla="*/ 610 w 10000"/>
              <a:gd name="connsiteY74-382" fmla="*/ 5476 h 10000"/>
              <a:gd name="connsiteX75-383" fmla="*/ 610 w 10000"/>
              <a:gd name="connsiteY75-384" fmla="*/ 5053 h 10000"/>
              <a:gd name="connsiteX76-385" fmla="*/ 610 w 10000"/>
              <a:gd name="connsiteY76-386" fmla="*/ 4630 h 10000"/>
              <a:gd name="connsiteX77-387" fmla="*/ 610 w 10000"/>
              <a:gd name="connsiteY77-388" fmla="*/ 4206 h 10000"/>
              <a:gd name="connsiteX78-389" fmla="*/ 610 w 10000"/>
              <a:gd name="connsiteY78-390" fmla="*/ 3690 h 10000"/>
              <a:gd name="connsiteX79-391" fmla="*/ 610 w 10000"/>
              <a:gd name="connsiteY79-392" fmla="*/ 3267 h 10000"/>
              <a:gd name="connsiteX80-393" fmla="*/ 610 w 10000"/>
              <a:gd name="connsiteY80-394" fmla="*/ 2950 h 10000"/>
              <a:gd name="connsiteX81-395" fmla="*/ 610 w 10000"/>
              <a:gd name="connsiteY81-396" fmla="*/ 2526 h 10000"/>
              <a:gd name="connsiteX82-397" fmla="*/ 610 w 10000"/>
              <a:gd name="connsiteY82-398" fmla="*/ 2209 h 10000"/>
              <a:gd name="connsiteX83-399" fmla="*/ 457 w 10000"/>
              <a:gd name="connsiteY83-400" fmla="*/ 1892 h 10000"/>
              <a:gd name="connsiteX84-401" fmla="*/ 457 w 10000"/>
              <a:gd name="connsiteY84-402" fmla="*/ 1680 h 10000"/>
              <a:gd name="connsiteX85-403" fmla="*/ 457 w 10000"/>
              <a:gd name="connsiteY85-404" fmla="*/ 1362 h 10000"/>
              <a:gd name="connsiteX86-405" fmla="*/ 457 w 10000"/>
              <a:gd name="connsiteY86-406" fmla="*/ 1164 h 10000"/>
              <a:gd name="connsiteX87-407" fmla="*/ 457 w 10000"/>
              <a:gd name="connsiteY87-408" fmla="*/ 1058 h 10000"/>
              <a:gd name="connsiteX88-409" fmla="*/ 457 w 10000"/>
              <a:gd name="connsiteY88-410" fmla="*/ 847 h 10000"/>
              <a:gd name="connsiteX89-411" fmla="*/ 305 w 10000"/>
              <a:gd name="connsiteY89-412" fmla="*/ 741 h 10000"/>
              <a:gd name="connsiteX90-413" fmla="*/ 305 w 10000"/>
              <a:gd name="connsiteY90-414" fmla="*/ 529 h 10000"/>
              <a:gd name="connsiteX91-415" fmla="*/ 152 w 10000"/>
              <a:gd name="connsiteY91-416" fmla="*/ 423 h 10000"/>
              <a:gd name="connsiteX92-417" fmla="*/ 0 w 10000"/>
              <a:gd name="connsiteY92-418" fmla="*/ 317 h 10000"/>
              <a:gd name="connsiteX93-419" fmla="*/ 0 w 10000"/>
              <a:gd name="connsiteY93-420" fmla="*/ 212 h 10000"/>
              <a:gd name="connsiteX94-421" fmla="*/ 0 w 10000"/>
              <a:gd name="connsiteY94-422" fmla="*/ 106 h 10000"/>
              <a:gd name="connsiteX95-423" fmla="*/ 152 w 10000"/>
              <a:gd name="connsiteY95-424" fmla="*/ 0 h 10000"/>
              <a:gd name="connsiteX96-425" fmla="*/ 152 w 10000"/>
              <a:gd name="connsiteY96-426" fmla="*/ 0 h 10000"/>
              <a:gd name="connsiteX97-427" fmla="*/ 457 w 10000"/>
              <a:gd name="connsiteY97-428" fmla="*/ 0 h 10000"/>
              <a:gd name="connsiteX98-429" fmla="*/ 762 w 10000"/>
              <a:gd name="connsiteY98-430" fmla="*/ 0 h 10000"/>
              <a:gd name="connsiteX99-431" fmla="*/ 1067 w 10000"/>
              <a:gd name="connsiteY99-432" fmla="*/ 106 h 10000"/>
              <a:gd name="connsiteX100-433" fmla="*/ 1352 w 10000"/>
              <a:gd name="connsiteY100-434" fmla="*/ 212 h 10000"/>
              <a:gd name="connsiteX101-435" fmla="*/ 1657 w 10000"/>
              <a:gd name="connsiteY101-436" fmla="*/ 317 h 10000"/>
              <a:gd name="connsiteX102-437" fmla="*/ 1810 w 10000"/>
              <a:gd name="connsiteY102-438" fmla="*/ 423 h 10000"/>
              <a:gd name="connsiteX103-439" fmla="*/ 1962 w 10000"/>
              <a:gd name="connsiteY103-440" fmla="*/ 423 h 10000"/>
              <a:gd name="connsiteX104-441" fmla="*/ 1962 w 10000"/>
              <a:gd name="connsiteY104-442" fmla="*/ 635 h 10000"/>
              <a:gd name="connsiteX105-443" fmla="*/ 1810 w 10000"/>
              <a:gd name="connsiteY105-444" fmla="*/ 847 h 10000"/>
              <a:gd name="connsiteX106-445" fmla="*/ 1810 w 10000"/>
              <a:gd name="connsiteY106-446" fmla="*/ 952 h 10000"/>
              <a:gd name="connsiteX107-447" fmla="*/ 1810 w 10000"/>
              <a:gd name="connsiteY107-448" fmla="*/ 1164 h 10000"/>
              <a:gd name="connsiteX108-449" fmla="*/ 1657 w 10000"/>
              <a:gd name="connsiteY108-450" fmla="*/ 1362 h 10000"/>
              <a:gd name="connsiteX109-451" fmla="*/ 1657 w 10000"/>
              <a:gd name="connsiteY109-452" fmla="*/ 1574 h 10000"/>
              <a:gd name="connsiteX110-453" fmla="*/ 1657 w 10000"/>
              <a:gd name="connsiteY110-454" fmla="*/ 1892 h 10000"/>
              <a:gd name="connsiteX111-455" fmla="*/ 1657 w 10000"/>
              <a:gd name="connsiteY111-456" fmla="*/ 2315 h 10000"/>
              <a:gd name="connsiteX112-457" fmla="*/ 1505 w 10000"/>
              <a:gd name="connsiteY112-458" fmla="*/ 2844 h 10000"/>
              <a:gd name="connsiteX113-459" fmla="*/ 1505 w 10000"/>
              <a:gd name="connsiteY113-460" fmla="*/ 3373 h 10000"/>
              <a:gd name="connsiteX114-461" fmla="*/ 1505 w 10000"/>
              <a:gd name="connsiteY114-462" fmla="*/ 3373 h 10000"/>
              <a:gd name="connsiteX0-463" fmla="*/ 1505 w 10000"/>
              <a:gd name="connsiteY0-464" fmla="*/ 3373 h 10000"/>
              <a:gd name="connsiteX1-465" fmla="*/ 1505 w 10000"/>
              <a:gd name="connsiteY1-466" fmla="*/ 3889 h 10000"/>
              <a:gd name="connsiteX2-467" fmla="*/ 1505 w 10000"/>
              <a:gd name="connsiteY2-468" fmla="*/ 4312 h 10000"/>
              <a:gd name="connsiteX3-469" fmla="*/ 1505 w 10000"/>
              <a:gd name="connsiteY3-470" fmla="*/ 4735 h 10000"/>
              <a:gd name="connsiteX4-471" fmla="*/ 1505 w 10000"/>
              <a:gd name="connsiteY4-472" fmla="*/ 5159 h 10000"/>
              <a:gd name="connsiteX5-473" fmla="*/ 1505 w 10000"/>
              <a:gd name="connsiteY5-474" fmla="*/ 5582 h 10000"/>
              <a:gd name="connsiteX6-475" fmla="*/ 1505 w 10000"/>
              <a:gd name="connsiteY6-476" fmla="*/ 5899 h 10000"/>
              <a:gd name="connsiteX7-477" fmla="*/ 1505 w 10000"/>
              <a:gd name="connsiteY7-478" fmla="*/ 6217 h 10000"/>
              <a:gd name="connsiteX8-479" fmla="*/ 1505 w 10000"/>
              <a:gd name="connsiteY8-480" fmla="*/ 6415 h 10000"/>
              <a:gd name="connsiteX9-481" fmla="*/ 1352 w 10000"/>
              <a:gd name="connsiteY9-482" fmla="*/ 6944 h 10000"/>
              <a:gd name="connsiteX10-483" fmla="*/ 1352 w 10000"/>
              <a:gd name="connsiteY10-484" fmla="*/ 7368 h 10000"/>
              <a:gd name="connsiteX11-485" fmla="*/ 1505 w 10000"/>
              <a:gd name="connsiteY11-486" fmla="*/ 7685 h 10000"/>
              <a:gd name="connsiteX12-487" fmla="*/ 1505 w 10000"/>
              <a:gd name="connsiteY12-488" fmla="*/ 8003 h 10000"/>
              <a:gd name="connsiteX13-489" fmla="*/ 1657 w 10000"/>
              <a:gd name="connsiteY13-490" fmla="*/ 8320 h 10000"/>
              <a:gd name="connsiteX14-491" fmla="*/ 1810 w 10000"/>
              <a:gd name="connsiteY14-492" fmla="*/ 8638 h 10000"/>
              <a:gd name="connsiteX15-493" fmla="*/ 1962 w 10000"/>
              <a:gd name="connsiteY15-494" fmla="*/ 8836 h 10000"/>
              <a:gd name="connsiteX16-495" fmla="*/ 2267 w 10000"/>
              <a:gd name="connsiteY16-496" fmla="*/ 8942 h 10000"/>
              <a:gd name="connsiteX17-497" fmla="*/ 2571 w 10000"/>
              <a:gd name="connsiteY17-498" fmla="*/ 9048 h 10000"/>
              <a:gd name="connsiteX18-499" fmla="*/ 3029 w 10000"/>
              <a:gd name="connsiteY18-500" fmla="*/ 9153 h 10000"/>
              <a:gd name="connsiteX19-501" fmla="*/ 3638 w 10000"/>
              <a:gd name="connsiteY19-502" fmla="*/ 9259 h 10000"/>
              <a:gd name="connsiteX20-503" fmla="*/ 4248 w 10000"/>
              <a:gd name="connsiteY20-504" fmla="*/ 9259 h 10000"/>
              <a:gd name="connsiteX21-505" fmla="*/ 4838 w 10000"/>
              <a:gd name="connsiteY21-506" fmla="*/ 9259 h 10000"/>
              <a:gd name="connsiteX22-507" fmla="*/ 5448 w 10000"/>
              <a:gd name="connsiteY22-508" fmla="*/ 9259 h 10000"/>
              <a:gd name="connsiteX23-509" fmla="*/ 5905 w 10000"/>
              <a:gd name="connsiteY23-510" fmla="*/ 9259 h 10000"/>
              <a:gd name="connsiteX24-511" fmla="*/ 6362 w 10000"/>
              <a:gd name="connsiteY24-512" fmla="*/ 9153 h 10000"/>
              <a:gd name="connsiteX25-513" fmla="*/ 7124 w 10000"/>
              <a:gd name="connsiteY25-514" fmla="*/ 9048 h 10000"/>
              <a:gd name="connsiteX26-515" fmla="*/ 7733 w 10000"/>
              <a:gd name="connsiteY26-516" fmla="*/ 8942 h 10000"/>
              <a:gd name="connsiteX27-517" fmla="*/ 7886 w 10000"/>
              <a:gd name="connsiteY27-518" fmla="*/ 8836 h 10000"/>
              <a:gd name="connsiteX28-519" fmla="*/ 8038 w 10000"/>
              <a:gd name="connsiteY28-520" fmla="*/ 8743 h 10000"/>
              <a:gd name="connsiteX29-521" fmla="*/ 8190 w 10000"/>
              <a:gd name="connsiteY29-522" fmla="*/ 8638 h 10000"/>
              <a:gd name="connsiteX30-523" fmla="*/ 8343 w 10000"/>
              <a:gd name="connsiteY30-524" fmla="*/ 8532 h 10000"/>
              <a:gd name="connsiteX31-525" fmla="*/ 8476 w 10000"/>
              <a:gd name="connsiteY31-526" fmla="*/ 8108 h 10000"/>
              <a:gd name="connsiteX32-527" fmla="*/ 8629 w 10000"/>
              <a:gd name="connsiteY32-528" fmla="*/ 7685 h 10000"/>
              <a:gd name="connsiteX33-529" fmla="*/ 8781 w 10000"/>
              <a:gd name="connsiteY33-530" fmla="*/ 7474 h 10000"/>
              <a:gd name="connsiteX34-531" fmla="*/ 8781 w 10000"/>
              <a:gd name="connsiteY34-532" fmla="*/ 7262 h 10000"/>
              <a:gd name="connsiteX35-533" fmla="*/ 8781 w 10000"/>
              <a:gd name="connsiteY35-534" fmla="*/ 7050 h 10000"/>
              <a:gd name="connsiteX36-535" fmla="*/ 8781 w 10000"/>
              <a:gd name="connsiteY36-536" fmla="*/ 6944 h 10000"/>
              <a:gd name="connsiteX37-537" fmla="*/ 8933 w 10000"/>
              <a:gd name="connsiteY37-538" fmla="*/ 6839 h 10000"/>
              <a:gd name="connsiteX38-539" fmla="*/ 8933 w 10000"/>
              <a:gd name="connsiteY38-540" fmla="*/ 6733 h 10000"/>
              <a:gd name="connsiteX39-541" fmla="*/ 9390 w 10000"/>
              <a:gd name="connsiteY39-542" fmla="*/ 6944 h 10000"/>
              <a:gd name="connsiteX40-543" fmla="*/ 9390 w 10000"/>
              <a:gd name="connsiteY40-544" fmla="*/ 7156 h 10000"/>
              <a:gd name="connsiteX41-545" fmla="*/ 9390 w 10000"/>
              <a:gd name="connsiteY41-546" fmla="*/ 7262 h 10000"/>
              <a:gd name="connsiteX42-547" fmla="*/ 9390 w 10000"/>
              <a:gd name="connsiteY42-548" fmla="*/ 7474 h 10000"/>
              <a:gd name="connsiteX43-549" fmla="*/ 9543 w 10000"/>
              <a:gd name="connsiteY43-550" fmla="*/ 7897 h 10000"/>
              <a:gd name="connsiteX44-551" fmla="*/ 9543 w 10000"/>
              <a:gd name="connsiteY44-552" fmla="*/ 8214 h 10000"/>
              <a:gd name="connsiteX45-553" fmla="*/ 9695 w 10000"/>
              <a:gd name="connsiteY45-554" fmla="*/ 8532 h 10000"/>
              <a:gd name="connsiteX46-555" fmla="*/ 9848 w 10000"/>
              <a:gd name="connsiteY46-556" fmla="*/ 8743 h 10000"/>
              <a:gd name="connsiteX47-557" fmla="*/ 10000 w 10000"/>
              <a:gd name="connsiteY47-558" fmla="*/ 8942 h 10000"/>
              <a:gd name="connsiteX48-559" fmla="*/ 10000 w 10000"/>
              <a:gd name="connsiteY48-560" fmla="*/ 9153 h 10000"/>
              <a:gd name="connsiteX49-561" fmla="*/ 9848 w 10000"/>
              <a:gd name="connsiteY49-562" fmla="*/ 9365 h 10000"/>
              <a:gd name="connsiteX50-563" fmla="*/ 9543 w 10000"/>
              <a:gd name="connsiteY50-564" fmla="*/ 9471 h 10000"/>
              <a:gd name="connsiteX51-565" fmla="*/ 9238 w 10000"/>
              <a:gd name="connsiteY51-566" fmla="*/ 9577 h 10000"/>
              <a:gd name="connsiteX52-567" fmla="*/ 8781 w 10000"/>
              <a:gd name="connsiteY52-568" fmla="*/ 9683 h 10000"/>
              <a:gd name="connsiteX53-569" fmla="*/ 8343 w 10000"/>
              <a:gd name="connsiteY53-570" fmla="*/ 9788 h 10000"/>
              <a:gd name="connsiteX54-571" fmla="*/ 7886 w 10000"/>
              <a:gd name="connsiteY54-572" fmla="*/ 9894 h 10000"/>
              <a:gd name="connsiteX55-573" fmla="*/ 7276 w 10000"/>
              <a:gd name="connsiteY55-574" fmla="*/ 9894 h 10000"/>
              <a:gd name="connsiteX56-575" fmla="*/ 6514 w 10000"/>
              <a:gd name="connsiteY56-576" fmla="*/ 10000 h 10000"/>
              <a:gd name="connsiteX57-577" fmla="*/ 5752 w 10000"/>
              <a:gd name="connsiteY57-578" fmla="*/ 10000 h 10000"/>
              <a:gd name="connsiteX58-579" fmla="*/ 4838 w 10000"/>
              <a:gd name="connsiteY58-580" fmla="*/ 10000 h 10000"/>
              <a:gd name="connsiteX59-581" fmla="*/ 4095 w 10000"/>
              <a:gd name="connsiteY59-582" fmla="*/ 10000 h 10000"/>
              <a:gd name="connsiteX60-583" fmla="*/ 3333 w 10000"/>
              <a:gd name="connsiteY60-584" fmla="*/ 9894 h 10000"/>
              <a:gd name="connsiteX61-585" fmla="*/ 2724 w 10000"/>
              <a:gd name="connsiteY61-586" fmla="*/ 9894 h 10000"/>
              <a:gd name="connsiteX62-587" fmla="*/ 2267 w 10000"/>
              <a:gd name="connsiteY62-588" fmla="*/ 9788 h 10000"/>
              <a:gd name="connsiteX63-589" fmla="*/ 1810 w 10000"/>
              <a:gd name="connsiteY63-590" fmla="*/ 9577 h 10000"/>
              <a:gd name="connsiteX64-591" fmla="*/ 1352 w 10000"/>
              <a:gd name="connsiteY64-592" fmla="*/ 9471 h 10000"/>
              <a:gd name="connsiteX65-593" fmla="*/ 1067 w 10000"/>
              <a:gd name="connsiteY65-594" fmla="*/ 9259 h 10000"/>
              <a:gd name="connsiteX66-595" fmla="*/ 914 w 10000"/>
              <a:gd name="connsiteY66-596" fmla="*/ 8942 h 10000"/>
              <a:gd name="connsiteX67-597" fmla="*/ 762 w 10000"/>
              <a:gd name="connsiteY67-598" fmla="*/ 8638 h 10000"/>
              <a:gd name="connsiteX68-599" fmla="*/ 610 w 10000"/>
              <a:gd name="connsiteY68-600" fmla="*/ 8214 h 10000"/>
              <a:gd name="connsiteX69-601" fmla="*/ 610 w 10000"/>
              <a:gd name="connsiteY69-602" fmla="*/ 7791 h 10000"/>
              <a:gd name="connsiteX70-603" fmla="*/ 610 w 10000"/>
              <a:gd name="connsiteY70-604" fmla="*/ 7262 h 10000"/>
              <a:gd name="connsiteX71-605" fmla="*/ 610 w 10000"/>
              <a:gd name="connsiteY71-606" fmla="*/ 6627 h 10000"/>
              <a:gd name="connsiteX72-607" fmla="*/ 610 w 10000"/>
              <a:gd name="connsiteY72-608" fmla="*/ 5899 h 10000"/>
              <a:gd name="connsiteX73-609" fmla="*/ 610 w 10000"/>
              <a:gd name="connsiteY73-610" fmla="*/ 5476 h 10000"/>
              <a:gd name="connsiteX74-611" fmla="*/ 610 w 10000"/>
              <a:gd name="connsiteY74-612" fmla="*/ 5053 h 10000"/>
              <a:gd name="connsiteX75-613" fmla="*/ 610 w 10000"/>
              <a:gd name="connsiteY75-614" fmla="*/ 4630 h 10000"/>
              <a:gd name="connsiteX76-615" fmla="*/ 610 w 10000"/>
              <a:gd name="connsiteY76-616" fmla="*/ 4206 h 10000"/>
              <a:gd name="connsiteX77-617" fmla="*/ 610 w 10000"/>
              <a:gd name="connsiteY77-618" fmla="*/ 3690 h 10000"/>
              <a:gd name="connsiteX78-619" fmla="*/ 610 w 10000"/>
              <a:gd name="connsiteY78-620" fmla="*/ 3267 h 10000"/>
              <a:gd name="connsiteX79-621" fmla="*/ 610 w 10000"/>
              <a:gd name="connsiteY79-622" fmla="*/ 2950 h 10000"/>
              <a:gd name="connsiteX80-623" fmla="*/ 610 w 10000"/>
              <a:gd name="connsiteY80-624" fmla="*/ 2526 h 10000"/>
              <a:gd name="connsiteX81-625" fmla="*/ 610 w 10000"/>
              <a:gd name="connsiteY81-626" fmla="*/ 2209 h 10000"/>
              <a:gd name="connsiteX82-627" fmla="*/ 457 w 10000"/>
              <a:gd name="connsiteY82-628" fmla="*/ 1892 h 10000"/>
              <a:gd name="connsiteX83-629" fmla="*/ 457 w 10000"/>
              <a:gd name="connsiteY83-630" fmla="*/ 1680 h 10000"/>
              <a:gd name="connsiteX84-631" fmla="*/ 457 w 10000"/>
              <a:gd name="connsiteY84-632" fmla="*/ 1362 h 10000"/>
              <a:gd name="connsiteX85-633" fmla="*/ 457 w 10000"/>
              <a:gd name="connsiteY85-634" fmla="*/ 1164 h 10000"/>
              <a:gd name="connsiteX86-635" fmla="*/ 457 w 10000"/>
              <a:gd name="connsiteY86-636" fmla="*/ 1058 h 10000"/>
              <a:gd name="connsiteX87-637" fmla="*/ 457 w 10000"/>
              <a:gd name="connsiteY87-638" fmla="*/ 847 h 10000"/>
              <a:gd name="connsiteX88-639" fmla="*/ 305 w 10000"/>
              <a:gd name="connsiteY88-640" fmla="*/ 741 h 10000"/>
              <a:gd name="connsiteX89-641" fmla="*/ 305 w 10000"/>
              <a:gd name="connsiteY89-642" fmla="*/ 529 h 10000"/>
              <a:gd name="connsiteX90-643" fmla="*/ 152 w 10000"/>
              <a:gd name="connsiteY90-644" fmla="*/ 423 h 10000"/>
              <a:gd name="connsiteX91-645" fmla="*/ 0 w 10000"/>
              <a:gd name="connsiteY91-646" fmla="*/ 317 h 10000"/>
              <a:gd name="connsiteX92-647" fmla="*/ 0 w 10000"/>
              <a:gd name="connsiteY92-648" fmla="*/ 212 h 10000"/>
              <a:gd name="connsiteX93-649" fmla="*/ 0 w 10000"/>
              <a:gd name="connsiteY93-650" fmla="*/ 106 h 10000"/>
              <a:gd name="connsiteX94-651" fmla="*/ 152 w 10000"/>
              <a:gd name="connsiteY94-652" fmla="*/ 0 h 10000"/>
              <a:gd name="connsiteX95-653" fmla="*/ 152 w 10000"/>
              <a:gd name="connsiteY95-654" fmla="*/ 0 h 10000"/>
              <a:gd name="connsiteX96-655" fmla="*/ 457 w 10000"/>
              <a:gd name="connsiteY96-656" fmla="*/ 0 h 10000"/>
              <a:gd name="connsiteX97-657" fmla="*/ 762 w 10000"/>
              <a:gd name="connsiteY97-658" fmla="*/ 0 h 10000"/>
              <a:gd name="connsiteX98-659" fmla="*/ 1067 w 10000"/>
              <a:gd name="connsiteY98-660" fmla="*/ 106 h 10000"/>
              <a:gd name="connsiteX99-661" fmla="*/ 1352 w 10000"/>
              <a:gd name="connsiteY99-662" fmla="*/ 212 h 10000"/>
              <a:gd name="connsiteX100-663" fmla="*/ 1657 w 10000"/>
              <a:gd name="connsiteY100-664" fmla="*/ 317 h 10000"/>
              <a:gd name="connsiteX101-665" fmla="*/ 1810 w 10000"/>
              <a:gd name="connsiteY101-666" fmla="*/ 423 h 10000"/>
              <a:gd name="connsiteX102-667" fmla="*/ 1962 w 10000"/>
              <a:gd name="connsiteY102-668" fmla="*/ 423 h 10000"/>
              <a:gd name="connsiteX103-669" fmla="*/ 1962 w 10000"/>
              <a:gd name="connsiteY103-670" fmla="*/ 635 h 10000"/>
              <a:gd name="connsiteX104-671" fmla="*/ 1810 w 10000"/>
              <a:gd name="connsiteY104-672" fmla="*/ 847 h 10000"/>
              <a:gd name="connsiteX105-673" fmla="*/ 1810 w 10000"/>
              <a:gd name="connsiteY105-674" fmla="*/ 952 h 10000"/>
              <a:gd name="connsiteX106-675" fmla="*/ 1810 w 10000"/>
              <a:gd name="connsiteY106-676" fmla="*/ 1164 h 10000"/>
              <a:gd name="connsiteX107-677" fmla="*/ 1657 w 10000"/>
              <a:gd name="connsiteY107-678" fmla="*/ 1362 h 10000"/>
              <a:gd name="connsiteX108-679" fmla="*/ 1657 w 10000"/>
              <a:gd name="connsiteY108-680" fmla="*/ 1574 h 10000"/>
              <a:gd name="connsiteX109-681" fmla="*/ 1657 w 10000"/>
              <a:gd name="connsiteY109-682" fmla="*/ 1892 h 10000"/>
              <a:gd name="connsiteX110-683" fmla="*/ 1657 w 10000"/>
              <a:gd name="connsiteY110-684" fmla="*/ 2315 h 10000"/>
              <a:gd name="connsiteX111-685" fmla="*/ 1505 w 10000"/>
              <a:gd name="connsiteY111-686" fmla="*/ 2844 h 10000"/>
              <a:gd name="connsiteX112-687" fmla="*/ 1505 w 10000"/>
              <a:gd name="connsiteY112-688" fmla="*/ 3373 h 10000"/>
              <a:gd name="connsiteX113-689" fmla="*/ 1505 w 10000"/>
              <a:gd name="connsiteY113-690" fmla="*/ 3373 h 10000"/>
              <a:gd name="connsiteX0-691" fmla="*/ 1505 w 10000"/>
              <a:gd name="connsiteY0-692" fmla="*/ 3373 h 10000"/>
              <a:gd name="connsiteX1-693" fmla="*/ 1505 w 10000"/>
              <a:gd name="connsiteY1-694" fmla="*/ 3889 h 10000"/>
              <a:gd name="connsiteX2-695" fmla="*/ 1505 w 10000"/>
              <a:gd name="connsiteY2-696" fmla="*/ 4312 h 10000"/>
              <a:gd name="connsiteX3-697" fmla="*/ 1505 w 10000"/>
              <a:gd name="connsiteY3-698" fmla="*/ 4735 h 10000"/>
              <a:gd name="connsiteX4-699" fmla="*/ 1505 w 10000"/>
              <a:gd name="connsiteY4-700" fmla="*/ 5159 h 10000"/>
              <a:gd name="connsiteX5-701" fmla="*/ 1505 w 10000"/>
              <a:gd name="connsiteY5-702" fmla="*/ 5582 h 10000"/>
              <a:gd name="connsiteX6-703" fmla="*/ 1505 w 10000"/>
              <a:gd name="connsiteY6-704" fmla="*/ 5899 h 10000"/>
              <a:gd name="connsiteX7-705" fmla="*/ 1505 w 10000"/>
              <a:gd name="connsiteY7-706" fmla="*/ 6217 h 10000"/>
              <a:gd name="connsiteX8-707" fmla="*/ 1505 w 10000"/>
              <a:gd name="connsiteY8-708" fmla="*/ 6415 h 10000"/>
              <a:gd name="connsiteX9-709" fmla="*/ 1352 w 10000"/>
              <a:gd name="connsiteY9-710" fmla="*/ 6944 h 10000"/>
              <a:gd name="connsiteX10-711" fmla="*/ 1352 w 10000"/>
              <a:gd name="connsiteY10-712" fmla="*/ 7368 h 10000"/>
              <a:gd name="connsiteX11-713" fmla="*/ 1505 w 10000"/>
              <a:gd name="connsiteY11-714" fmla="*/ 7685 h 10000"/>
              <a:gd name="connsiteX12-715" fmla="*/ 1505 w 10000"/>
              <a:gd name="connsiteY12-716" fmla="*/ 8003 h 10000"/>
              <a:gd name="connsiteX13-717" fmla="*/ 1657 w 10000"/>
              <a:gd name="connsiteY13-718" fmla="*/ 8320 h 10000"/>
              <a:gd name="connsiteX14-719" fmla="*/ 1810 w 10000"/>
              <a:gd name="connsiteY14-720" fmla="*/ 8638 h 10000"/>
              <a:gd name="connsiteX15-721" fmla="*/ 1962 w 10000"/>
              <a:gd name="connsiteY15-722" fmla="*/ 8836 h 10000"/>
              <a:gd name="connsiteX16-723" fmla="*/ 2267 w 10000"/>
              <a:gd name="connsiteY16-724" fmla="*/ 8942 h 10000"/>
              <a:gd name="connsiteX17-725" fmla="*/ 2571 w 10000"/>
              <a:gd name="connsiteY17-726" fmla="*/ 9048 h 10000"/>
              <a:gd name="connsiteX18-727" fmla="*/ 3029 w 10000"/>
              <a:gd name="connsiteY18-728" fmla="*/ 9153 h 10000"/>
              <a:gd name="connsiteX19-729" fmla="*/ 3638 w 10000"/>
              <a:gd name="connsiteY19-730" fmla="*/ 9259 h 10000"/>
              <a:gd name="connsiteX20-731" fmla="*/ 4248 w 10000"/>
              <a:gd name="connsiteY20-732" fmla="*/ 9259 h 10000"/>
              <a:gd name="connsiteX21-733" fmla="*/ 4838 w 10000"/>
              <a:gd name="connsiteY21-734" fmla="*/ 9259 h 10000"/>
              <a:gd name="connsiteX22-735" fmla="*/ 5448 w 10000"/>
              <a:gd name="connsiteY22-736" fmla="*/ 9259 h 10000"/>
              <a:gd name="connsiteX23-737" fmla="*/ 5905 w 10000"/>
              <a:gd name="connsiteY23-738" fmla="*/ 9259 h 10000"/>
              <a:gd name="connsiteX24-739" fmla="*/ 6362 w 10000"/>
              <a:gd name="connsiteY24-740" fmla="*/ 9153 h 10000"/>
              <a:gd name="connsiteX25-741" fmla="*/ 7124 w 10000"/>
              <a:gd name="connsiteY25-742" fmla="*/ 9048 h 10000"/>
              <a:gd name="connsiteX26-743" fmla="*/ 7733 w 10000"/>
              <a:gd name="connsiteY26-744" fmla="*/ 8942 h 10000"/>
              <a:gd name="connsiteX27-745" fmla="*/ 7886 w 10000"/>
              <a:gd name="connsiteY27-746" fmla="*/ 8836 h 10000"/>
              <a:gd name="connsiteX28-747" fmla="*/ 8038 w 10000"/>
              <a:gd name="connsiteY28-748" fmla="*/ 8743 h 10000"/>
              <a:gd name="connsiteX29-749" fmla="*/ 8190 w 10000"/>
              <a:gd name="connsiteY29-750" fmla="*/ 8638 h 10000"/>
              <a:gd name="connsiteX30-751" fmla="*/ 8343 w 10000"/>
              <a:gd name="connsiteY30-752" fmla="*/ 8532 h 10000"/>
              <a:gd name="connsiteX31-753" fmla="*/ 8476 w 10000"/>
              <a:gd name="connsiteY31-754" fmla="*/ 8108 h 10000"/>
              <a:gd name="connsiteX32-755" fmla="*/ 8629 w 10000"/>
              <a:gd name="connsiteY32-756" fmla="*/ 7685 h 10000"/>
              <a:gd name="connsiteX33-757" fmla="*/ 8781 w 10000"/>
              <a:gd name="connsiteY33-758" fmla="*/ 7474 h 10000"/>
              <a:gd name="connsiteX34-759" fmla="*/ 8781 w 10000"/>
              <a:gd name="connsiteY34-760" fmla="*/ 7262 h 10000"/>
              <a:gd name="connsiteX35-761" fmla="*/ 8781 w 10000"/>
              <a:gd name="connsiteY35-762" fmla="*/ 7050 h 10000"/>
              <a:gd name="connsiteX36-763" fmla="*/ 8933 w 10000"/>
              <a:gd name="connsiteY36-764" fmla="*/ 6839 h 10000"/>
              <a:gd name="connsiteX37-765" fmla="*/ 8933 w 10000"/>
              <a:gd name="connsiteY37-766" fmla="*/ 6733 h 10000"/>
              <a:gd name="connsiteX38-767" fmla="*/ 9390 w 10000"/>
              <a:gd name="connsiteY38-768" fmla="*/ 6944 h 10000"/>
              <a:gd name="connsiteX39-769" fmla="*/ 9390 w 10000"/>
              <a:gd name="connsiteY39-770" fmla="*/ 7156 h 10000"/>
              <a:gd name="connsiteX40-771" fmla="*/ 9390 w 10000"/>
              <a:gd name="connsiteY40-772" fmla="*/ 7262 h 10000"/>
              <a:gd name="connsiteX41-773" fmla="*/ 9390 w 10000"/>
              <a:gd name="connsiteY41-774" fmla="*/ 7474 h 10000"/>
              <a:gd name="connsiteX42-775" fmla="*/ 9543 w 10000"/>
              <a:gd name="connsiteY42-776" fmla="*/ 7897 h 10000"/>
              <a:gd name="connsiteX43-777" fmla="*/ 9543 w 10000"/>
              <a:gd name="connsiteY43-778" fmla="*/ 8214 h 10000"/>
              <a:gd name="connsiteX44-779" fmla="*/ 9695 w 10000"/>
              <a:gd name="connsiteY44-780" fmla="*/ 8532 h 10000"/>
              <a:gd name="connsiteX45-781" fmla="*/ 9848 w 10000"/>
              <a:gd name="connsiteY45-782" fmla="*/ 8743 h 10000"/>
              <a:gd name="connsiteX46-783" fmla="*/ 10000 w 10000"/>
              <a:gd name="connsiteY46-784" fmla="*/ 8942 h 10000"/>
              <a:gd name="connsiteX47-785" fmla="*/ 10000 w 10000"/>
              <a:gd name="connsiteY47-786" fmla="*/ 9153 h 10000"/>
              <a:gd name="connsiteX48-787" fmla="*/ 9848 w 10000"/>
              <a:gd name="connsiteY48-788" fmla="*/ 9365 h 10000"/>
              <a:gd name="connsiteX49-789" fmla="*/ 9543 w 10000"/>
              <a:gd name="connsiteY49-790" fmla="*/ 9471 h 10000"/>
              <a:gd name="connsiteX50-791" fmla="*/ 9238 w 10000"/>
              <a:gd name="connsiteY50-792" fmla="*/ 9577 h 10000"/>
              <a:gd name="connsiteX51-793" fmla="*/ 8781 w 10000"/>
              <a:gd name="connsiteY51-794" fmla="*/ 9683 h 10000"/>
              <a:gd name="connsiteX52-795" fmla="*/ 8343 w 10000"/>
              <a:gd name="connsiteY52-796" fmla="*/ 9788 h 10000"/>
              <a:gd name="connsiteX53-797" fmla="*/ 7886 w 10000"/>
              <a:gd name="connsiteY53-798" fmla="*/ 9894 h 10000"/>
              <a:gd name="connsiteX54-799" fmla="*/ 7276 w 10000"/>
              <a:gd name="connsiteY54-800" fmla="*/ 9894 h 10000"/>
              <a:gd name="connsiteX55-801" fmla="*/ 6514 w 10000"/>
              <a:gd name="connsiteY55-802" fmla="*/ 10000 h 10000"/>
              <a:gd name="connsiteX56-803" fmla="*/ 5752 w 10000"/>
              <a:gd name="connsiteY56-804" fmla="*/ 10000 h 10000"/>
              <a:gd name="connsiteX57-805" fmla="*/ 4838 w 10000"/>
              <a:gd name="connsiteY57-806" fmla="*/ 10000 h 10000"/>
              <a:gd name="connsiteX58-807" fmla="*/ 4095 w 10000"/>
              <a:gd name="connsiteY58-808" fmla="*/ 10000 h 10000"/>
              <a:gd name="connsiteX59-809" fmla="*/ 3333 w 10000"/>
              <a:gd name="connsiteY59-810" fmla="*/ 9894 h 10000"/>
              <a:gd name="connsiteX60-811" fmla="*/ 2724 w 10000"/>
              <a:gd name="connsiteY60-812" fmla="*/ 9894 h 10000"/>
              <a:gd name="connsiteX61-813" fmla="*/ 2267 w 10000"/>
              <a:gd name="connsiteY61-814" fmla="*/ 9788 h 10000"/>
              <a:gd name="connsiteX62-815" fmla="*/ 1810 w 10000"/>
              <a:gd name="connsiteY62-816" fmla="*/ 9577 h 10000"/>
              <a:gd name="connsiteX63-817" fmla="*/ 1352 w 10000"/>
              <a:gd name="connsiteY63-818" fmla="*/ 9471 h 10000"/>
              <a:gd name="connsiteX64-819" fmla="*/ 1067 w 10000"/>
              <a:gd name="connsiteY64-820" fmla="*/ 9259 h 10000"/>
              <a:gd name="connsiteX65-821" fmla="*/ 914 w 10000"/>
              <a:gd name="connsiteY65-822" fmla="*/ 8942 h 10000"/>
              <a:gd name="connsiteX66-823" fmla="*/ 762 w 10000"/>
              <a:gd name="connsiteY66-824" fmla="*/ 8638 h 10000"/>
              <a:gd name="connsiteX67-825" fmla="*/ 610 w 10000"/>
              <a:gd name="connsiteY67-826" fmla="*/ 8214 h 10000"/>
              <a:gd name="connsiteX68-827" fmla="*/ 610 w 10000"/>
              <a:gd name="connsiteY68-828" fmla="*/ 7791 h 10000"/>
              <a:gd name="connsiteX69-829" fmla="*/ 610 w 10000"/>
              <a:gd name="connsiteY69-830" fmla="*/ 7262 h 10000"/>
              <a:gd name="connsiteX70-831" fmla="*/ 610 w 10000"/>
              <a:gd name="connsiteY70-832" fmla="*/ 6627 h 10000"/>
              <a:gd name="connsiteX71-833" fmla="*/ 610 w 10000"/>
              <a:gd name="connsiteY71-834" fmla="*/ 5899 h 10000"/>
              <a:gd name="connsiteX72-835" fmla="*/ 610 w 10000"/>
              <a:gd name="connsiteY72-836" fmla="*/ 5476 h 10000"/>
              <a:gd name="connsiteX73-837" fmla="*/ 610 w 10000"/>
              <a:gd name="connsiteY73-838" fmla="*/ 5053 h 10000"/>
              <a:gd name="connsiteX74-839" fmla="*/ 610 w 10000"/>
              <a:gd name="connsiteY74-840" fmla="*/ 4630 h 10000"/>
              <a:gd name="connsiteX75-841" fmla="*/ 610 w 10000"/>
              <a:gd name="connsiteY75-842" fmla="*/ 4206 h 10000"/>
              <a:gd name="connsiteX76-843" fmla="*/ 610 w 10000"/>
              <a:gd name="connsiteY76-844" fmla="*/ 3690 h 10000"/>
              <a:gd name="connsiteX77-845" fmla="*/ 610 w 10000"/>
              <a:gd name="connsiteY77-846" fmla="*/ 3267 h 10000"/>
              <a:gd name="connsiteX78-847" fmla="*/ 610 w 10000"/>
              <a:gd name="connsiteY78-848" fmla="*/ 2950 h 10000"/>
              <a:gd name="connsiteX79-849" fmla="*/ 610 w 10000"/>
              <a:gd name="connsiteY79-850" fmla="*/ 2526 h 10000"/>
              <a:gd name="connsiteX80-851" fmla="*/ 610 w 10000"/>
              <a:gd name="connsiteY80-852" fmla="*/ 2209 h 10000"/>
              <a:gd name="connsiteX81-853" fmla="*/ 457 w 10000"/>
              <a:gd name="connsiteY81-854" fmla="*/ 1892 h 10000"/>
              <a:gd name="connsiteX82-855" fmla="*/ 457 w 10000"/>
              <a:gd name="connsiteY82-856" fmla="*/ 1680 h 10000"/>
              <a:gd name="connsiteX83-857" fmla="*/ 457 w 10000"/>
              <a:gd name="connsiteY83-858" fmla="*/ 1362 h 10000"/>
              <a:gd name="connsiteX84-859" fmla="*/ 457 w 10000"/>
              <a:gd name="connsiteY84-860" fmla="*/ 1164 h 10000"/>
              <a:gd name="connsiteX85-861" fmla="*/ 457 w 10000"/>
              <a:gd name="connsiteY85-862" fmla="*/ 1058 h 10000"/>
              <a:gd name="connsiteX86-863" fmla="*/ 457 w 10000"/>
              <a:gd name="connsiteY86-864" fmla="*/ 847 h 10000"/>
              <a:gd name="connsiteX87-865" fmla="*/ 305 w 10000"/>
              <a:gd name="connsiteY87-866" fmla="*/ 741 h 10000"/>
              <a:gd name="connsiteX88-867" fmla="*/ 305 w 10000"/>
              <a:gd name="connsiteY88-868" fmla="*/ 529 h 10000"/>
              <a:gd name="connsiteX89-869" fmla="*/ 152 w 10000"/>
              <a:gd name="connsiteY89-870" fmla="*/ 423 h 10000"/>
              <a:gd name="connsiteX90-871" fmla="*/ 0 w 10000"/>
              <a:gd name="connsiteY90-872" fmla="*/ 317 h 10000"/>
              <a:gd name="connsiteX91-873" fmla="*/ 0 w 10000"/>
              <a:gd name="connsiteY91-874" fmla="*/ 212 h 10000"/>
              <a:gd name="connsiteX92-875" fmla="*/ 0 w 10000"/>
              <a:gd name="connsiteY92-876" fmla="*/ 106 h 10000"/>
              <a:gd name="connsiteX93-877" fmla="*/ 152 w 10000"/>
              <a:gd name="connsiteY93-878" fmla="*/ 0 h 10000"/>
              <a:gd name="connsiteX94-879" fmla="*/ 152 w 10000"/>
              <a:gd name="connsiteY94-880" fmla="*/ 0 h 10000"/>
              <a:gd name="connsiteX95-881" fmla="*/ 457 w 10000"/>
              <a:gd name="connsiteY95-882" fmla="*/ 0 h 10000"/>
              <a:gd name="connsiteX96-883" fmla="*/ 762 w 10000"/>
              <a:gd name="connsiteY96-884" fmla="*/ 0 h 10000"/>
              <a:gd name="connsiteX97-885" fmla="*/ 1067 w 10000"/>
              <a:gd name="connsiteY97-886" fmla="*/ 106 h 10000"/>
              <a:gd name="connsiteX98-887" fmla="*/ 1352 w 10000"/>
              <a:gd name="connsiteY98-888" fmla="*/ 212 h 10000"/>
              <a:gd name="connsiteX99-889" fmla="*/ 1657 w 10000"/>
              <a:gd name="connsiteY99-890" fmla="*/ 317 h 10000"/>
              <a:gd name="connsiteX100-891" fmla="*/ 1810 w 10000"/>
              <a:gd name="connsiteY100-892" fmla="*/ 423 h 10000"/>
              <a:gd name="connsiteX101-893" fmla="*/ 1962 w 10000"/>
              <a:gd name="connsiteY101-894" fmla="*/ 423 h 10000"/>
              <a:gd name="connsiteX102-895" fmla="*/ 1962 w 10000"/>
              <a:gd name="connsiteY102-896" fmla="*/ 635 h 10000"/>
              <a:gd name="connsiteX103-897" fmla="*/ 1810 w 10000"/>
              <a:gd name="connsiteY103-898" fmla="*/ 847 h 10000"/>
              <a:gd name="connsiteX104-899" fmla="*/ 1810 w 10000"/>
              <a:gd name="connsiteY104-900" fmla="*/ 952 h 10000"/>
              <a:gd name="connsiteX105-901" fmla="*/ 1810 w 10000"/>
              <a:gd name="connsiteY105-902" fmla="*/ 1164 h 10000"/>
              <a:gd name="connsiteX106-903" fmla="*/ 1657 w 10000"/>
              <a:gd name="connsiteY106-904" fmla="*/ 1362 h 10000"/>
              <a:gd name="connsiteX107-905" fmla="*/ 1657 w 10000"/>
              <a:gd name="connsiteY107-906" fmla="*/ 1574 h 10000"/>
              <a:gd name="connsiteX108-907" fmla="*/ 1657 w 10000"/>
              <a:gd name="connsiteY108-908" fmla="*/ 1892 h 10000"/>
              <a:gd name="connsiteX109-909" fmla="*/ 1657 w 10000"/>
              <a:gd name="connsiteY109-910" fmla="*/ 2315 h 10000"/>
              <a:gd name="connsiteX110-911" fmla="*/ 1505 w 10000"/>
              <a:gd name="connsiteY110-912" fmla="*/ 2844 h 10000"/>
              <a:gd name="connsiteX111-913" fmla="*/ 1505 w 10000"/>
              <a:gd name="connsiteY111-914" fmla="*/ 3373 h 10000"/>
              <a:gd name="connsiteX112-915" fmla="*/ 1505 w 10000"/>
              <a:gd name="connsiteY112-916" fmla="*/ 3373 h 10000"/>
              <a:gd name="connsiteX0-917" fmla="*/ 1505 w 10000"/>
              <a:gd name="connsiteY0-918" fmla="*/ 3373 h 10000"/>
              <a:gd name="connsiteX1-919" fmla="*/ 1505 w 10000"/>
              <a:gd name="connsiteY1-920" fmla="*/ 3889 h 10000"/>
              <a:gd name="connsiteX2-921" fmla="*/ 1505 w 10000"/>
              <a:gd name="connsiteY2-922" fmla="*/ 4312 h 10000"/>
              <a:gd name="connsiteX3-923" fmla="*/ 1505 w 10000"/>
              <a:gd name="connsiteY3-924" fmla="*/ 4735 h 10000"/>
              <a:gd name="connsiteX4-925" fmla="*/ 1505 w 10000"/>
              <a:gd name="connsiteY4-926" fmla="*/ 5159 h 10000"/>
              <a:gd name="connsiteX5-927" fmla="*/ 1505 w 10000"/>
              <a:gd name="connsiteY5-928" fmla="*/ 5582 h 10000"/>
              <a:gd name="connsiteX6-929" fmla="*/ 1505 w 10000"/>
              <a:gd name="connsiteY6-930" fmla="*/ 5899 h 10000"/>
              <a:gd name="connsiteX7-931" fmla="*/ 1505 w 10000"/>
              <a:gd name="connsiteY7-932" fmla="*/ 6217 h 10000"/>
              <a:gd name="connsiteX8-933" fmla="*/ 1505 w 10000"/>
              <a:gd name="connsiteY8-934" fmla="*/ 6415 h 10000"/>
              <a:gd name="connsiteX9-935" fmla="*/ 1352 w 10000"/>
              <a:gd name="connsiteY9-936" fmla="*/ 6944 h 10000"/>
              <a:gd name="connsiteX10-937" fmla="*/ 1352 w 10000"/>
              <a:gd name="connsiteY10-938" fmla="*/ 7368 h 10000"/>
              <a:gd name="connsiteX11-939" fmla="*/ 1505 w 10000"/>
              <a:gd name="connsiteY11-940" fmla="*/ 7685 h 10000"/>
              <a:gd name="connsiteX12-941" fmla="*/ 1505 w 10000"/>
              <a:gd name="connsiteY12-942" fmla="*/ 8003 h 10000"/>
              <a:gd name="connsiteX13-943" fmla="*/ 1657 w 10000"/>
              <a:gd name="connsiteY13-944" fmla="*/ 8320 h 10000"/>
              <a:gd name="connsiteX14-945" fmla="*/ 1810 w 10000"/>
              <a:gd name="connsiteY14-946" fmla="*/ 8638 h 10000"/>
              <a:gd name="connsiteX15-947" fmla="*/ 1962 w 10000"/>
              <a:gd name="connsiteY15-948" fmla="*/ 8836 h 10000"/>
              <a:gd name="connsiteX16-949" fmla="*/ 2267 w 10000"/>
              <a:gd name="connsiteY16-950" fmla="*/ 8942 h 10000"/>
              <a:gd name="connsiteX17-951" fmla="*/ 2571 w 10000"/>
              <a:gd name="connsiteY17-952" fmla="*/ 9048 h 10000"/>
              <a:gd name="connsiteX18-953" fmla="*/ 3029 w 10000"/>
              <a:gd name="connsiteY18-954" fmla="*/ 9153 h 10000"/>
              <a:gd name="connsiteX19-955" fmla="*/ 3638 w 10000"/>
              <a:gd name="connsiteY19-956" fmla="*/ 9259 h 10000"/>
              <a:gd name="connsiteX20-957" fmla="*/ 4248 w 10000"/>
              <a:gd name="connsiteY20-958" fmla="*/ 9259 h 10000"/>
              <a:gd name="connsiteX21-959" fmla="*/ 4838 w 10000"/>
              <a:gd name="connsiteY21-960" fmla="*/ 9259 h 10000"/>
              <a:gd name="connsiteX22-961" fmla="*/ 5448 w 10000"/>
              <a:gd name="connsiteY22-962" fmla="*/ 9259 h 10000"/>
              <a:gd name="connsiteX23-963" fmla="*/ 5905 w 10000"/>
              <a:gd name="connsiteY23-964" fmla="*/ 9259 h 10000"/>
              <a:gd name="connsiteX24-965" fmla="*/ 6362 w 10000"/>
              <a:gd name="connsiteY24-966" fmla="*/ 9153 h 10000"/>
              <a:gd name="connsiteX25-967" fmla="*/ 7124 w 10000"/>
              <a:gd name="connsiteY25-968" fmla="*/ 9048 h 10000"/>
              <a:gd name="connsiteX26-969" fmla="*/ 7733 w 10000"/>
              <a:gd name="connsiteY26-970" fmla="*/ 8942 h 10000"/>
              <a:gd name="connsiteX27-971" fmla="*/ 7886 w 10000"/>
              <a:gd name="connsiteY27-972" fmla="*/ 8836 h 10000"/>
              <a:gd name="connsiteX28-973" fmla="*/ 8038 w 10000"/>
              <a:gd name="connsiteY28-974" fmla="*/ 8743 h 10000"/>
              <a:gd name="connsiteX29-975" fmla="*/ 8190 w 10000"/>
              <a:gd name="connsiteY29-976" fmla="*/ 8638 h 10000"/>
              <a:gd name="connsiteX30-977" fmla="*/ 8343 w 10000"/>
              <a:gd name="connsiteY30-978" fmla="*/ 8532 h 10000"/>
              <a:gd name="connsiteX31-979" fmla="*/ 8476 w 10000"/>
              <a:gd name="connsiteY31-980" fmla="*/ 8108 h 10000"/>
              <a:gd name="connsiteX32-981" fmla="*/ 8629 w 10000"/>
              <a:gd name="connsiteY32-982" fmla="*/ 7685 h 10000"/>
              <a:gd name="connsiteX33-983" fmla="*/ 8781 w 10000"/>
              <a:gd name="connsiteY33-984" fmla="*/ 7474 h 10000"/>
              <a:gd name="connsiteX34-985" fmla="*/ 8781 w 10000"/>
              <a:gd name="connsiteY34-986" fmla="*/ 7262 h 10000"/>
              <a:gd name="connsiteX35-987" fmla="*/ 8781 w 10000"/>
              <a:gd name="connsiteY35-988" fmla="*/ 7050 h 10000"/>
              <a:gd name="connsiteX36-989" fmla="*/ 8933 w 10000"/>
              <a:gd name="connsiteY36-990" fmla="*/ 6839 h 10000"/>
              <a:gd name="connsiteX37-991" fmla="*/ 9390 w 10000"/>
              <a:gd name="connsiteY37-992" fmla="*/ 6944 h 10000"/>
              <a:gd name="connsiteX38-993" fmla="*/ 9390 w 10000"/>
              <a:gd name="connsiteY38-994" fmla="*/ 7156 h 10000"/>
              <a:gd name="connsiteX39-995" fmla="*/ 9390 w 10000"/>
              <a:gd name="connsiteY39-996" fmla="*/ 7262 h 10000"/>
              <a:gd name="connsiteX40-997" fmla="*/ 9390 w 10000"/>
              <a:gd name="connsiteY40-998" fmla="*/ 7474 h 10000"/>
              <a:gd name="connsiteX41-999" fmla="*/ 9543 w 10000"/>
              <a:gd name="connsiteY41-1000" fmla="*/ 7897 h 10000"/>
              <a:gd name="connsiteX42-1001" fmla="*/ 9543 w 10000"/>
              <a:gd name="connsiteY42-1002" fmla="*/ 8214 h 10000"/>
              <a:gd name="connsiteX43-1003" fmla="*/ 9695 w 10000"/>
              <a:gd name="connsiteY43-1004" fmla="*/ 8532 h 10000"/>
              <a:gd name="connsiteX44-1005" fmla="*/ 9848 w 10000"/>
              <a:gd name="connsiteY44-1006" fmla="*/ 8743 h 10000"/>
              <a:gd name="connsiteX45-1007" fmla="*/ 10000 w 10000"/>
              <a:gd name="connsiteY45-1008" fmla="*/ 8942 h 10000"/>
              <a:gd name="connsiteX46-1009" fmla="*/ 10000 w 10000"/>
              <a:gd name="connsiteY46-1010" fmla="*/ 9153 h 10000"/>
              <a:gd name="connsiteX47-1011" fmla="*/ 9848 w 10000"/>
              <a:gd name="connsiteY47-1012" fmla="*/ 9365 h 10000"/>
              <a:gd name="connsiteX48-1013" fmla="*/ 9543 w 10000"/>
              <a:gd name="connsiteY48-1014" fmla="*/ 9471 h 10000"/>
              <a:gd name="connsiteX49-1015" fmla="*/ 9238 w 10000"/>
              <a:gd name="connsiteY49-1016" fmla="*/ 9577 h 10000"/>
              <a:gd name="connsiteX50-1017" fmla="*/ 8781 w 10000"/>
              <a:gd name="connsiteY50-1018" fmla="*/ 9683 h 10000"/>
              <a:gd name="connsiteX51-1019" fmla="*/ 8343 w 10000"/>
              <a:gd name="connsiteY51-1020" fmla="*/ 9788 h 10000"/>
              <a:gd name="connsiteX52-1021" fmla="*/ 7886 w 10000"/>
              <a:gd name="connsiteY52-1022" fmla="*/ 9894 h 10000"/>
              <a:gd name="connsiteX53-1023" fmla="*/ 7276 w 10000"/>
              <a:gd name="connsiteY53-1024" fmla="*/ 9894 h 10000"/>
              <a:gd name="connsiteX54-1025" fmla="*/ 6514 w 10000"/>
              <a:gd name="connsiteY54-1026" fmla="*/ 10000 h 10000"/>
              <a:gd name="connsiteX55-1027" fmla="*/ 5752 w 10000"/>
              <a:gd name="connsiteY55-1028" fmla="*/ 10000 h 10000"/>
              <a:gd name="connsiteX56-1029" fmla="*/ 4838 w 10000"/>
              <a:gd name="connsiteY56-1030" fmla="*/ 10000 h 10000"/>
              <a:gd name="connsiteX57-1031" fmla="*/ 4095 w 10000"/>
              <a:gd name="connsiteY57-1032" fmla="*/ 10000 h 10000"/>
              <a:gd name="connsiteX58-1033" fmla="*/ 3333 w 10000"/>
              <a:gd name="connsiteY58-1034" fmla="*/ 9894 h 10000"/>
              <a:gd name="connsiteX59-1035" fmla="*/ 2724 w 10000"/>
              <a:gd name="connsiteY59-1036" fmla="*/ 9894 h 10000"/>
              <a:gd name="connsiteX60-1037" fmla="*/ 2267 w 10000"/>
              <a:gd name="connsiteY60-1038" fmla="*/ 9788 h 10000"/>
              <a:gd name="connsiteX61-1039" fmla="*/ 1810 w 10000"/>
              <a:gd name="connsiteY61-1040" fmla="*/ 9577 h 10000"/>
              <a:gd name="connsiteX62-1041" fmla="*/ 1352 w 10000"/>
              <a:gd name="connsiteY62-1042" fmla="*/ 9471 h 10000"/>
              <a:gd name="connsiteX63-1043" fmla="*/ 1067 w 10000"/>
              <a:gd name="connsiteY63-1044" fmla="*/ 9259 h 10000"/>
              <a:gd name="connsiteX64-1045" fmla="*/ 914 w 10000"/>
              <a:gd name="connsiteY64-1046" fmla="*/ 8942 h 10000"/>
              <a:gd name="connsiteX65-1047" fmla="*/ 762 w 10000"/>
              <a:gd name="connsiteY65-1048" fmla="*/ 8638 h 10000"/>
              <a:gd name="connsiteX66-1049" fmla="*/ 610 w 10000"/>
              <a:gd name="connsiteY66-1050" fmla="*/ 8214 h 10000"/>
              <a:gd name="connsiteX67-1051" fmla="*/ 610 w 10000"/>
              <a:gd name="connsiteY67-1052" fmla="*/ 7791 h 10000"/>
              <a:gd name="connsiteX68-1053" fmla="*/ 610 w 10000"/>
              <a:gd name="connsiteY68-1054" fmla="*/ 7262 h 10000"/>
              <a:gd name="connsiteX69-1055" fmla="*/ 610 w 10000"/>
              <a:gd name="connsiteY69-1056" fmla="*/ 6627 h 10000"/>
              <a:gd name="connsiteX70-1057" fmla="*/ 610 w 10000"/>
              <a:gd name="connsiteY70-1058" fmla="*/ 5899 h 10000"/>
              <a:gd name="connsiteX71-1059" fmla="*/ 610 w 10000"/>
              <a:gd name="connsiteY71-1060" fmla="*/ 5476 h 10000"/>
              <a:gd name="connsiteX72-1061" fmla="*/ 610 w 10000"/>
              <a:gd name="connsiteY72-1062" fmla="*/ 5053 h 10000"/>
              <a:gd name="connsiteX73-1063" fmla="*/ 610 w 10000"/>
              <a:gd name="connsiteY73-1064" fmla="*/ 4630 h 10000"/>
              <a:gd name="connsiteX74-1065" fmla="*/ 610 w 10000"/>
              <a:gd name="connsiteY74-1066" fmla="*/ 4206 h 10000"/>
              <a:gd name="connsiteX75-1067" fmla="*/ 610 w 10000"/>
              <a:gd name="connsiteY75-1068" fmla="*/ 3690 h 10000"/>
              <a:gd name="connsiteX76-1069" fmla="*/ 610 w 10000"/>
              <a:gd name="connsiteY76-1070" fmla="*/ 3267 h 10000"/>
              <a:gd name="connsiteX77-1071" fmla="*/ 610 w 10000"/>
              <a:gd name="connsiteY77-1072" fmla="*/ 2950 h 10000"/>
              <a:gd name="connsiteX78-1073" fmla="*/ 610 w 10000"/>
              <a:gd name="connsiteY78-1074" fmla="*/ 2526 h 10000"/>
              <a:gd name="connsiteX79-1075" fmla="*/ 610 w 10000"/>
              <a:gd name="connsiteY79-1076" fmla="*/ 2209 h 10000"/>
              <a:gd name="connsiteX80-1077" fmla="*/ 457 w 10000"/>
              <a:gd name="connsiteY80-1078" fmla="*/ 1892 h 10000"/>
              <a:gd name="connsiteX81-1079" fmla="*/ 457 w 10000"/>
              <a:gd name="connsiteY81-1080" fmla="*/ 1680 h 10000"/>
              <a:gd name="connsiteX82-1081" fmla="*/ 457 w 10000"/>
              <a:gd name="connsiteY82-1082" fmla="*/ 1362 h 10000"/>
              <a:gd name="connsiteX83-1083" fmla="*/ 457 w 10000"/>
              <a:gd name="connsiteY83-1084" fmla="*/ 1164 h 10000"/>
              <a:gd name="connsiteX84-1085" fmla="*/ 457 w 10000"/>
              <a:gd name="connsiteY84-1086" fmla="*/ 1058 h 10000"/>
              <a:gd name="connsiteX85-1087" fmla="*/ 457 w 10000"/>
              <a:gd name="connsiteY85-1088" fmla="*/ 847 h 10000"/>
              <a:gd name="connsiteX86-1089" fmla="*/ 305 w 10000"/>
              <a:gd name="connsiteY86-1090" fmla="*/ 741 h 10000"/>
              <a:gd name="connsiteX87-1091" fmla="*/ 305 w 10000"/>
              <a:gd name="connsiteY87-1092" fmla="*/ 529 h 10000"/>
              <a:gd name="connsiteX88-1093" fmla="*/ 152 w 10000"/>
              <a:gd name="connsiteY88-1094" fmla="*/ 423 h 10000"/>
              <a:gd name="connsiteX89-1095" fmla="*/ 0 w 10000"/>
              <a:gd name="connsiteY89-1096" fmla="*/ 317 h 10000"/>
              <a:gd name="connsiteX90-1097" fmla="*/ 0 w 10000"/>
              <a:gd name="connsiteY90-1098" fmla="*/ 212 h 10000"/>
              <a:gd name="connsiteX91-1099" fmla="*/ 0 w 10000"/>
              <a:gd name="connsiteY91-1100" fmla="*/ 106 h 10000"/>
              <a:gd name="connsiteX92-1101" fmla="*/ 152 w 10000"/>
              <a:gd name="connsiteY92-1102" fmla="*/ 0 h 10000"/>
              <a:gd name="connsiteX93-1103" fmla="*/ 152 w 10000"/>
              <a:gd name="connsiteY93-1104" fmla="*/ 0 h 10000"/>
              <a:gd name="connsiteX94-1105" fmla="*/ 457 w 10000"/>
              <a:gd name="connsiteY94-1106" fmla="*/ 0 h 10000"/>
              <a:gd name="connsiteX95-1107" fmla="*/ 762 w 10000"/>
              <a:gd name="connsiteY95-1108" fmla="*/ 0 h 10000"/>
              <a:gd name="connsiteX96-1109" fmla="*/ 1067 w 10000"/>
              <a:gd name="connsiteY96-1110" fmla="*/ 106 h 10000"/>
              <a:gd name="connsiteX97-1111" fmla="*/ 1352 w 10000"/>
              <a:gd name="connsiteY97-1112" fmla="*/ 212 h 10000"/>
              <a:gd name="connsiteX98-1113" fmla="*/ 1657 w 10000"/>
              <a:gd name="connsiteY98-1114" fmla="*/ 317 h 10000"/>
              <a:gd name="connsiteX99-1115" fmla="*/ 1810 w 10000"/>
              <a:gd name="connsiteY99-1116" fmla="*/ 423 h 10000"/>
              <a:gd name="connsiteX100-1117" fmla="*/ 1962 w 10000"/>
              <a:gd name="connsiteY100-1118" fmla="*/ 423 h 10000"/>
              <a:gd name="connsiteX101-1119" fmla="*/ 1962 w 10000"/>
              <a:gd name="connsiteY101-1120" fmla="*/ 635 h 10000"/>
              <a:gd name="connsiteX102-1121" fmla="*/ 1810 w 10000"/>
              <a:gd name="connsiteY102-1122" fmla="*/ 847 h 10000"/>
              <a:gd name="connsiteX103-1123" fmla="*/ 1810 w 10000"/>
              <a:gd name="connsiteY103-1124" fmla="*/ 952 h 10000"/>
              <a:gd name="connsiteX104-1125" fmla="*/ 1810 w 10000"/>
              <a:gd name="connsiteY104-1126" fmla="*/ 1164 h 10000"/>
              <a:gd name="connsiteX105-1127" fmla="*/ 1657 w 10000"/>
              <a:gd name="connsiteY105-1128" fmla="*/ 1362 h 10000"/>
              <a:gd name="connsiteX106-1129" fmla="*/ 1657 w 10000"/>
              <a:gd name="connsiteY106-1130" fmla="*/ 1574 h 10000"/>
              <a:gd name="connsiteX107-1131" fmla="*/ 1657 w 10000"/>
              <a:gd name="connsiteY107-1132" fmla="*/ 1892 h 10000"/>
              <a:gd name="connsiteX108-1133" fmla="*/ 1657 w 10000"/>
              <a:gd name="connsiteY108-1134" fmla="*/ 2315 h 10000"/>
              <a:gd name="connsiteX109-1135" fmla="*/ 1505 w 10000"/>
              <a:gd name="connsiteY109-1136" fmla="*/ 2844 h 10000"/>
              <a:gd name="connsiteX110-1137" fmla="*/ 1505 w 10000"/>
              <a:gd name="connsiteY110-1138" fmla="*/ 3373 h 10000"/>
              <a:gd name="connsiteX111-1139" fmla="*/ 1505 w 10000"/>
              <a:gd name="connsiteY111-1140" fmla="*/ 3373 h 10000"/>
              <a:gd name="connsiteX0-1141" fmla="*/ 1505 w 10000"/>
              <a:gd name="connsiteY0-1142" fmla="*/ 3373 h 10000"/>
              <a:gd name="connsiteX1-1143" fmla="*/ 1505 w 10000"/>
              <a:gd name="connsiteY1-1144" fmla="*/ 3889 h 10000"/>
              <a:gd name="connsiteX2-1145" fmla="*/ 1505 w 10000"/>
              <a:gd name="connsiteY2-1146" fmla="*/ 4312 h 10000"/>
              <a:gd name="connsiteX3-1147" fmla="*/ 1505 w 10000"/>
              <a:gd name="connsiteY3-1148" fmla="*/ 4735 h 10000"/>
              <a:gd name="connsiteX4-1149" fmla="*/ 1505 w 10000"/>
              <a:gd name="connsiteY4-1150" fmla="*/ 5159 h 10000"/>
              <a:gd name="connsiteX5-1151" fmla="*/ 1505 w 10000"/>
              <a:gd name="connsiteY5-1152" fmla="*/ 5582 h 10000"/>
              <a:gd name="connsiteX6-1153" fmla="*/ 1505 w 10000"/>
              <a:gd name="connsiteY6-1154" fmla="*/ 5899 h 10000"/>
              <a:gd name="connsiteX7-1155" fmla="*/ 1505 w 10000"/>
              <a:gd name="connsiteY7-1156" fmla="*/ 6217 h 10000"/>
              <a:gd name="connsiteX8-1157" fmla="*/ 1505 w 10000"/>
              <a:gd name="connsiteY8-1158" fmla="*/ 6415 h 10000"/>
              <a:gd name="connsiteX9-1159" fmla="*/ 1352 w 10000"/>
              <a:gd name="connsiteY9-1160" fmla="*/ 6944 h 10000"/>
              <a:gd name="connsiteX10-1161" fmla="*/ 1352 w 10000"/>
              <a:gd name="connsiteY10-1162" fmla="*/ 7368 h 10000"/>
              <a:gd name="connsiteX11-1163" fmla="*/ 1505 w 10000"/>
              <a:gd name="connsiteY11-1164" fmla="*/ 7685 h 10000"/>
              <a:gd name="connsiteX12-1165" fmla="*/ 1505 w 10000"/>
              <a:gd name="connsiteY12-1166" fmla="*/ 8003 h 10000"/>
              <a:gd name="connsiteX13-1167" fmla="*/ 1657 w 10000"/>
              <a:gd name="connsiteY13-1168" fmla="*/ 8320 h 10000"/>
              <a:gd name="connsiteX14-1169" fmla="*/ 1810 w 10000"/>
              <a:gd name="connsiteY14-1170" fmla="*/ 8638 h 10000"/>
              <a:gd name="connsiteX15-1171" fmla="*/ 1962 w 10000"/>
              <a:gd name="connsiteY15-1172" fmla="*/ 8836 h 10000"/>
              <a:gd name="connsiteX16-1173" fmla="*/ 2267 w 10000"/>
              <a:gd name="connsiteY16-1174" fmla="*/ 8942 h 10000"/>
              <a:gd name="connsiteX17-1175" fmla="*/ 2571 w 10000"/>
              <a:gd name="connsiteY17-1176" fmla="*/ 9048 h 10000"/>
              <a:gd name="connsiteX18-1177" fmla="*/ 3029 w 10000"/>
              <a:gd name="connsiteY18-1178" fmla="*/ 9153 h 10000"/>
              <a:gd name="connsiteX19-1179" fmla="*/ 3638 w 10000"/>
              <a:gd name="connsiteY19-1180" fmla="*/ 9259 h 10000"/>
              <a:gd name="connsiteX20-1181" fmla="*/ 4248 w 10000"/>
              <a:gd name="connsiteY20-1182" fmla="*/ 9259 h 10000"/>
              <a:gd name="connsiteX21-1183" fmla="*/ 4838 w 10000"/>
              <a:gd name="connsiteY21-1184" fmla="*/ 9259 h 10000"/>
              <a:gd name="connsiteX22-1185" fmla="*/ 5448 w 10000"/>
              <a:gd name="connsiteY22-1186" fmla="*/ 9259 h 10000"/>
              <a:gd name="connsiteX23-1187" fmla="*/ 5905 w 10000"/>
              <a:gd name="connsiteY23-1188" fmla="*/ 9259 h 10000"/>
              <a:gd name="connsiteX24-1189" fmla="*/ 6362 w 10000"/>
              <a:gd name="connsiteY24-1190" fmla="*/ 9153 h 10000"/>
              <a:gd name="connsiteX25-1191" fmla="*/ 7124 w 10000"/>
              <a:gd name="connsiteY25-1192" fmla="*/ 9048 h 10000"/>
              <a:gd name="connsiteX26-1193" fmla="*/ 7733 w 10000"/>
              <a:gd name="connsiteY26-1194" fmla="*/ 8942 h 10000"/>
              <a:gd name="connsiteX27-1195" fmla="*/ 7886 w 10000"/>
              <a:gd name="connsiteY27-1196" fmla="*/ 8836 h 10000"/>
              <a:gd name="connsiteX28-1197" fmla="*/ 8038 w 10000"/>
              <a:gd name="connsiteY28-1198" fmla="*/ 8743 h 10000"/>
              <a:gd name="connsiteX29-1199" fmla="*/ 8190 w 10000"/>
              <a:gd name="connsiteY29-1200" fmla="*/ 8638 h 10000"/>
              <a:gd name="connsiteX30-1201" fmla="*/ 8343 w 10000"/>
              <a:gd name="connsiteY30-1202" fmla="*/ 8532 h 10000"/>
              <a:gd name="connsiteX31-1203" fmla="*/ 8476 w 10000"/>
              <a:gd name="connsiteY31-1204" fmla="*/ 8108 h 10000"/>
              <a:gd name="connsiteX32-1205" fmla="*/ 8629 w 10000"/>
              <a:gd name="connsiteY32-1206" fmla="*/ 7685 h 10000"/>
              <a:gd name="connsiteX33-1207" fmla="*/ 8781 w 10000"/>
              <a:gd name="connsiteY33-1208" fmla="*/ 7474 h 10000"/>
              <a:gd name="connsiteX34-1209" fmla="*/ 8781 w 10000"/>
              <a:gd name="connsiteY34-1210" fmla="*/ 7262 h 10000"/>
              <a:gd name="connsiteX35-1211" fmla="*/ 8933 w 10000"/>
              <a:gd name="connsiteY35-1212" fmla="*/ 6839 h 10000"/>
              <a:gd name="connsiteX36-1213" fmla="*/ 9390 w 10000"/>
              <a:gd name="connsiteY36-1214" fmla="*/ 6944 h 10000"/>
              <a:gd name="connsiteX37-1215" fmla="*/ 9390 w 10000"/>
              <a:gd name="connsiteY37-1216" fmla="*/ 7156 h 10000"/>
              <a:gd name="connsiteX38-1217" fmla="*/ 9390 w 10000"/>
              <a:gd name="connsiteY38-1218" fmla="*/ 7262 h 10000"/>
              <a:gd name="connsiteX39-1219" fmla="*/ 9390 w 10000"/>
              <a:gd name="connsiteY39-1220" fmla="*/ 7474 h 10000"/>
              <a:gd name="connsiteX40-1221" fmla="*/ 9543 w 10000"/>
              <a:gd name="connsiteY40-1222" fmla="*/ 7897 h 10000"/>
              <a:gd name="connsiteX41-1223" fmla="*/ 9543 w 10000"/>
              <a:gd name="connsiteY41-1224" fmla="*/ 8214 h 10000"/>
              <a:gd name="connsiteX42-1225" fmla="*/ 9695 w 10000"/>
              <a:gd name="connsiteY42-1226" fmla="*/ 8532 h 10000"/>
              <a:gd name="connsiteX43-1227" fmla="*/ 9848 w 10000"/>
              <a:gd name="connsiteY43-1228" fmla="*/ 8743 h 10000"/>
              <a:gd name="connsiteX44-1229" fmla="*/ 10000 w 10000"/>
              <a:gd name="connsiteY44-1230" fmla="*/ 8942 h 10000"/>
              <a:gd name="connsiteX45-1231" fmla="*/ 10000 w 10000"/>
              <a:gd name="connsiteY45-1232" fmla="*/ 9153 h 10000"/>
              <a:gd name="connsiteX46-1233" fmla="*/ 9848 w 10000"/>
              <a:gd name="connsiteY46-1234" fmla="*/ 9365 h 10000"/>
              <a:gd name="connsiteX47-1235" fmla="*/ 9543 w 10000"/>
              <a:gd name="connsiteY47-1236" fmla="*/ 9471 h 10000"/>
              <a:gd name="connsiteX48-1237" fmla="*/ 9238 w 10000"/>
              <a:gd name="connsiteY48-1238" fmla="*/ 9577 h 10000"/>
              <a:gd name="connsiteX49-1239" fmla="*/ 8781 w 10000"/>
              <a:gd name="connsiteY49-1240" fmla="*/ 9683 h 10000"/>
              <a:gd name="connsiteX50-1241" fmla="*/ 8343 w 10000"/>
              <a:gd name="connsiteY50-1242" fmla="*/ 9788 h 10000"/>
              <a:gd name="connsiteX51-1243" fmla="*/ 7886 w 10000"/>
              <a:gd name="connsiteY51-1244" fmla="*/ 9894 h 10000"/>
              <a:gd name="connsiteX52-1245" fmla="*/ 7276 w 10000"/>
              <a:gd name="connsiteY52-1246" fmla="*/ 9894 h 10000"/>
              <a:gd name="connsiteX53-1247" fmla="*/ 6514 w 10000"/>
              <a:gd name="connsiteY53-1248" fmla="*/ 10000 h 10000"/>
              <a:gd name="connsiteX54-1249" fmla="*/ 5752 w 10000"/>
              <a:gd name="connsiteY54-1250" fmla="*/ 10000 h 10000"/>
              <a:gd name="connsiteX55-1251" fmla="*/ 4838 w 10000"/>
              <a:gd name="connsiteY55-1252" fmla="*/ 10000 h 10000"/>
              <a:gd name="connsiteX56-1253" fmla="*/ 4095 w 10000"/>
              <a:gd name="connsiteY56-1254" fmla="*/ 10000 h 10000"/>
              <a:gd name="connsiteX57-1255" fmla="*/ 3333 w 10000"/>
              <a:gd name="connsiteY57-1256" fmla="*/ 9894 h 10000"/>
              <a:gd name="connsiteX58-1257" fmla="*/ 2724 w 10000"/>
              <a:gd name="connsiteY58-1258" fmla="*/ 9894 h 10000"/>
              <a:gd name="connsiteX59-1259" fmla="*/ 2267 w 10000"/>
              <a:gd name="connsiteY59-1260" fmla="*/ 9788 h 10000"/>
              <a:gd name="connsiteX60-1261" fmla="*/ 1810 w 10000"/>
              <a:gd name="connsiteY60-1262" fmla="*/ 9577 h 10000"/>
              <a:gd name="connsiteX61-1263" fmla="*/ 1352 w 10000"/>
              <a:gd name="connsiteY61-1264" fmla="*/ 9471 h 10000"/>
              <a:gd name="connsiteX62-1265" fmla="*/ 1067 w 10000"/>
              <a:gd name="connsiteY62-1266" fmla="*/ 9259 h 10000"/>
              <a:gd name="connsiteX63-1267" fmla="*/ 914 w 10000"/>
              <a:gd name="connsiteY63-1268" fmla="*/ 8942 h 10000"/>
              <a:gd name="connsiteX64-1269" fmla="*/ 762 w 10000"/>
              <a:gd name="connsiteY64-1270" fmla="*/ 8638 h 10000"/>
              <a:gd name="connsiteX65-1271" fmla="*/ 610 w 10000"/>
              <a:gd name="connsiteY65-1272" fmla="*/ 8214 h 10000"/>
              <a:gd name="connsiteX66-1273" fmla="*/ 610 w 10000"/>
              <a:gd name="connsiteY66-1274" fmla="*/ 7791 h 10000"/>
              <a:gd name="connsiteX67-1275" fmla="*/ 610 w 10000"/>
              <a:gd name="connsiteY67-1276" fmla="*/ 7262 h 10000"/>
              <a:gd name="connsiteX68-1277" fmla="*/ 610 w 10000"/>
              <a:gd name="connsiteY68-1278" fmla="*/ 6627 h 10000"/>
              <a:gd name="connsiteX69-1279" fmla="*/ 610 w 10000"/>
              <a:gd name="connsiteY69-1280" fmla="*/ 5899 h 10000"/>
              <a:gd name="connsiteX70-1281" fmla="*/ 610 w 10000"/>
              <a:gd name="connsiteY70-1282" fmla="*/ 5476 h 10000"/>
              <a:gd name="connsiteX71-1283" fmla="*/ 610 w 10000"/>
              <a:gd name="connsiteY71-1284" fmla="*/ 5053 h 10000"/>
              <a:gd name="connsiteX72-1285" fmla="*/ 610 w 10000"/>
              <a:gd name="connsiteY72-1286" fmla="*/ 4630 h 10000"/>
              <a:gd name="connsiteX73-1287" fmla="*/ 610 w 10000"/>
              <a:gd name="connsiteY73-1288" fmla="*/ 4206 h 10000"/>
              <a:gd name="connsiteX74-1289" fmla="*/ 610 w 10000"/>
              <a:gd name="connsiteY74-1290" fmla="*/ 3690 h 10000"/>
              <a:gd name="connsiteX75-1291" fmla="*/ 610 w 10000"/>
              <a:gd name="connsiteY75-1292" fmla="*/ 3267 h 10000"/>
              <a:gd name="connsiteX76-1293" fmla="*/ 610 w 10000"/>
              <a:gd name="connsiteY76-1294" fmla="*/ 2950 h 10000"/>
              <a:gd name="connsiteX77-1295" fmla="*/ 610 w 10000"/>
              <a:gd name="connsiteY77-1296" fmla="*/ 2526 h 10000"/>
              <a:gd name="connsiteX78-1297" fmla="*/ 610 w 10000"/>
              <a:gd name="connsiteY78-1298" fmla="*/ 2209 h 10000"/>
              <a:gd name="connsiteX79-1299" fmla="*/ 457 w 10000"/>
              <a:gd name="connsiteY79-1300" fmla="*/ 1892 h 10000"/>
              <a:gd name="connsiteX80-1301" fmla="*/ 457 w 10000"/>
              <a:gd name="connsiteY80-1302" fmla="*/ 1680 h 10000"/>
              <a:gd name="connsiteX81-1303" fmla="*/ 457 w 10000"/>
              <a:gd name="connsiteY81-1304" fmla="*/ 1362 h 10000"/>
              <a:gd name="connsiteX82-1305" fmla="*/ 457 w 10000"/>
              <a:gd name="connsiteY82-1306" fmla="*/ 1164 h 10000"/>
              <a:gd name="connsiteX83-1307" fmla="*/ 457 w 10000"/>
              <a:gd name="connsiteY83-1308" fmla="*/ 1058 h 10000"/>
              <a:gd name="connsiteX84-1309" fmla="*/ 457 w 10000"/>
              <a:gd name="connsiteY84-1310" fmla="*/ 847 h 10000"/>
              <a:gd name="connsiteX85-1311" fmla="*/ 305 w 10000"/>
              <a:gd name="connsiteY85-1312" fmla="*/ 741 h 10000"/>
              <a:gd name="connsiteX86-1313" fmla="*/ 305 w 10000"/>
              <a:gd name="connsiteY86-1314" fmla="*/ 529 h 10000"/>
              <a:gd name="connsiteX87-1315" fmla="*/ 152 w 10000"/>
              <a:gd name="connsiteY87-1316" fmla="*/ 423 h 10000"/>
              <a:gd name="connsiteX88-1317" fmla="*/ 0 w 10000"/>
              <a:gd name="connsiteY88-1318" fmla="*/ 317 h 10000"/>
              <a:gd name="connsiteX89-1319" fmla="*/ 0 w 10000"/>
              <a:gd name="connsiteY89-1320" fmla="*/ 212 h 10000"/>
              <a:gd name="connsiteX90-1321" fmla="*/ 0 w 10000"/>
              <a:gd name="connsiteY90-1322" fmla="*/ 106 h 10000"/>
              <a:gd name="connsiteX91-1323" fmla="*/ 152 w 10000"/>
              <a:gd name="connsiteY91-1324" fmla="*/ 0 h 10000"/>
              <a:gd name="connsiteX92-1325" fmla="*/ 152 w 10000"/>
              <a:gd name="connsiteY92-1326" fmla="*/ 0 h 10000"/>
              <a:gd name="connsiteX93-1327" fmla="*/ 457 w 10000"/>
              <a:gd name="connsiteY93-1328" fmla="*/ 0 h 10000"/>
              <a:gd name="connsiteX94-1329" fmla="*/ 762 w 10000"/>
              <a:gd name="connsiteY94-1330" fmla="*/ 0 h 10000"/>
              <a:gd name="connsiteX95-1331" fmla="*/ 1067 w 10000"/>
              <a:gd name="connsiteY95-1332" fmla="*/ 106 h 10000"/>
              <a:gd name="connsiteX96-1333" fmla="*/ 1352 w 10000"/>
              <a:gd name="connsiteY96-1334" fmla="*/ 212 h 10000"/>
              <a:gd name="connsiteX97-1335" fmla="*/ 1657 w 10000"/>
              <a:gd name="connsiteY97-1336" fmla="*/ 317 h 10000"/>
              <a:gd name="connsiteX98-1337" fmla="*/ 1810 w 10000"/>
              <a:gd name="connsiteY98-1338" fmla="*/ 423 h 10000"/>
              <a:gd name="connsiteX99-1339" fmla="*/ 1962 w 10000"/>
              <a:gd name="connsiteY99-1340" fmla="*/ 423 h 10000"/>
              <a:gd name="connsiteX100-1341" fmla="*/ 1962 w 10000"/>
              <a:gd name="connsiteY100-1342" fmla="*/ 635 h 10000"/>
              <a:gd name="connsiteX101-1343" fmla="*/ 1810 w 10000"/>
              <a:gd name="connsiteY101-1344" fmla="*/ 847 h 10000"/>
              <a:gd name="connsiteX102-1345" fmla="*/ 1810 w 10000"/>
              <a:gd name="connsiteY102-1346" fmla="*/ 952 h 10000"/>
              <a:gd name="connsiteX103-1347" fmla="*/ 1810 w 10000"/>
              <a:gd name="connsiteY103-1348" fmla="*/ 1164 h 10000"/>
              <a:gd name="connsiteX104-1349" fmla="*/ 1657 w 10000"/>
              <a:gd name="connsiteY104-1350" fmla="*/ 1362 h 10000"/>
              <a:gd name="connsiteX105-1351" fmla="*/ 1657 w 10000"/>
              <a:gd name="connsiteY105-1352" fmla="*/ 1574 h 10000"/>
              <a:gd name="connsiteX106-1353" fmla="*/ 1657 w 10000"/>
              <a:gd name="connsiteY106-1354" fmla="*/ 1892 h 10000"/>
              <a:gd name="connsiteX107-1355" fmla="*/ 1657 w 10000"/>
              <a:gd name="connsiteY107-1356" fmla="*/ 2315 h 10000"/>
              <a:gd name="connsiteX108-1357" fmla="*/ 1505 w 10000"/>
              <a:gd name="connsiteY108-1358" fmla="*/ 2844 h 10000"/>
              <a:gd name="connsiteX109-1359" fmla="*/ 1505 w 10000"/>
              <a:gd name="connsiteY109-1360" fmla="*/ 3373 h 10000"/>
              <a:gd name="connsiteX110-1361" fmla="*/ 1505 w 10000"/>
              <a:gd name="connsiteY110-1362" fmla="*/ 3373 h 10000"/>
              <a:gd name="connsiteX0-1363" fmla="*/ 1505 w 10000"/>
              <a:gd name="connsiteY0-1364" fmla="*/ 3373 h 10000"/>
              <a:gd name="connsiteX1-1365" fmla="*/ 1505 w 10000"/>
              <a:gd name="connsiteY1-1366" fmla="*/ 3889 h 10000"/>
              <a:gd name="connsiteX2-1367" fmla="*/ 1505 w 10000"/>
              <a:gd name="connsiteY2-1368" fmla="*/ 4312 h 10000"/>
              <a:gd name="connsiteX3-1369" fmla="*/ 1505 w 10000"/>
              <a:gd name="connsiteY3-1370" fmla="*/ 4735 h 10000"/>
              <a:gd name="connsiteX4-1371" fmla="*/ 1505 w 10000"/>
              <a:gd name="connsiteY4-1372" fmla="*/ 5159 h 10000"/>
              <a:gd name="connsiteX5-1373" fmla="*/ 1505 w 10000"/>
              <a:gd name="connsiteY5-1374" fmla="*/ 5582 h 10000"/>
              <a:gd name="connsiteX6-1375" fmla="*/ 1505 w 10000"/>
              <a:gd name="connsiteY6-1376" fmla="*/ 5899 h 10000"/>
              <a:gd name="connsiteX7-1377" fmla="*/ 1505 w 10000"/>
              <a:gd name="connsiteY7-1378" fmla="*/ 6217 h 10000"/>
              <a:gd name="connsiteX8-1379" fmla="*/ 1505 w 10000"/>
              <a:gd name="connsiteY8-1380" fmla="*/ 6415 h 10000"/>
              <a:gd name="connsiteX9-1381" fmla="*/ 1352 w 10000"/>
              <a:gd name="connsiteY9-1382" fmla="*/ 6944 h 10000"/>
              <a:gd name="connsiteX10-1383" fmla="*/ 1352 w 10000"/>
              <a:gd name="connsiteY10-1384" fmla="*/ 7368 h 10000"/>
              <a:gd name="connsiteX11-1385" fmla="*/ 1505 w 10000"/>
              <a:gd name="connsiteY11-1386" fmla="*/ 7685 h 10000"/>
              <a:gd name="connsiteX12-1387" fmla="*/ 1505 w 10000"/>
              <a:gd name="connsiteY12-1388" fmla="*/ 8003 h 10000"/>
              <a:gd name="connsiteX13-1389" fmla="*/ 1657 w 10000"/>
              <a:gd name="connsiteY13-1390" fmla="*/ 8320 h 10000"/>
              <a:gd name="connsiteX14-1391" fmla="*/ 1810 w 10000"/>
              <a:gd name="connsiteY14-1392" fmla="*/ 8638 h 10000"/>
              <a:gd name="connsiteX15-1393" fmla="*/ 1962 w 10000"/>
              <a:gd name="connsiteY15-1394" fmla="*/ 8836 h 10000"/>
              <a:gd name="connsiteX16-1395" fmla="*/ 2267 w 10000"/>
              <a:gd name="connsiteY16-1396" fmla="*/ 8942 h 10000"/>
              <a:gd name="connsiteX17-1397" fmla="*/ 2571 w 10000"/>
              <a:gd name="connsiteY17-1398" fmla="*/ 9048 h 10000"/>
              <a:gd name="connsiteX18-1399" fmla="*/ 3029 w 10000"/>
              <a:gd name="connsiteY18-1400" fmla="*/ 9153 h 10000"/>
              <a:gd name="connsiteX19-1401" fmla="*/ 3638 w 10000"/>
              <a:gd name="connsiteY19-1402" fmla="*/ 9259 h 10000"/>
              <a:gd name="connsiteX20-1403" fmla="*/ 4248 w 10000"/>
              <a:gd name="connsiteY20-1404" fmla="*/ 9259 h 10000"/>
              <a:gd name="connsiteX21-1405" fmla="*/ 4838 w 10000"/>
              <a:gd name="connsiteY21-1406" fmla="*/ 9259 h 10000"/>
              <a:gd name="connsiteX22-1407" fmla="*/ 5448 w 10000"/>
              <a:gd name="connsiteY22-1408" fmla="*/ 9259 h 10000"/>
              <a:gd name="connsiteX23-1409" fmla="*/ 5905 w 10000"/>
              <a:gd name="connsiteY23-1410" fmla="*/ 9259 h 10000"/>
              <a:gd name="connsiteX24-1411" fmla="*/ 6362 w 10000"/>
              <a:gd name="connsiteY24-1412" fmla="*/ 9153 h 10000"/>
              <a:gd name="connsiteX25-1413" fmla="*/ 7124 w 10000"/>
              <a:gd name="connsiteY25-1414" fmla="*/ 9048 h 10000"/>
              <a:gd name="connsiteX26-1415" fmla="*/ 7733 w 10000"/>
              <a:gd name="connsiteY26-1416" fmla="*/ 8942 h 10000"/>
              <a:gd name="connsiteX27-1417" fmla="*/ 7886 w 10000"/>
              <a:gd name="connsiteY27-1418" fmla="*/ 8836 h 10000"/>
              <a:gd name="connsiteX28-1419" fmla="*/ 8038 w 10000"/>
              <a:gd name="connsiteY28-1420" fmla="*/ 8743 h 10000"/>
              <a:gd name="connsiteX29-1421" fmla="*/ 8190 w 10000"/>
              <a:gd name="connsiteY29-1422" fmla="*/ 8638 h 10000"/>
              <a:gd name="connsiteX30-1423" fmla="*/ 8343 w 10000"/>
              <a:gd name="connsiteY30-1424" fmla="*/ 8532 h 10000"/>
              <a:gd name="connsiteX31-1425" fmla="*/ 8476 w 10000"/>
              <a:gd name="connsiteY31-1426" fmla="*/ 8108 h 10000"/>
              <a:gd name="connsiteX32-1427" fmla="*/ 8629 w 10000"/>
              <a:gd name="connsiteY32-1428" fmla="*/ 7685 h 10000"/>
              <a:gd name="connsiteX33-1429" fmla="*/ 8781 w 10000"/>
              <a:gd name="connsiteY33-1430" fmla="*/ 7474 h 10000"/>
              <a:gd name="connsiteX34-1431" fmla="*/ 8781 w 10000"/>
              <a:gd name="connsiteY34-1432" fmla="*/ 7262 h 10000"/>
              <a:gd name="connsiteX35-1433" fmla="*/ 9390 w 10000"/>
              <a:gd name="connsiteY35-1434" fmla="*/ 6944 h 10000"/>
              <a:gd name="connsiteX36-1435" fmla="*/ 9390 w 10000"/>
              <a:gd name="connsiteY36-1436" fmla="*/ 7156 h 10000"/>
              <a:gd name="connsiteX37-1437" fmla="*/ 9390 w 10000"/>
              <a:gd name="connsiteY37-1438" fmla="*/ 7262 h 10000"/>
              <a:gd name="connsiteX38-1439" fmla="*/ 9390 w 10000"/>
              <a:gd name="connsiteY38-1440" fmla="*/ 7474 h 10000"/>
              <a:gd name="connsiteX39-1441" fmla="*/ 9543 w 10000"/>
              <a:gd name="connsiteY39-1442" fmla="*/ 7897 h 10000"/>
              <a:gd name="connsiteX40-1443" fmla="*/ 9543 w 10000"/>
              <a:gd name="connsiteY40-1444" fmla="*/ 8214 h 10000"/>
              <a:gd name="connsiteX41-1445" fmla="*/ 9695 w 10000"/>
              <a:gd name="connsiteY41-1446" fmla="*/ 8532 h 10000"/>
              <a:gd name="connsiteX42-1447" fmla="*/ 9848 w 10000"/>
              <a:gd name="connsiteY42-1448" fmla="*/ 8743 h 10000"/>
              <a:gd name="connsiteX43-1449" fmla="*/ 10000 w 10000"/>
              <a:gd name="connsiteY43-1450" fmla="*/ 8942 h 10000"/>
              <a:gd name="connsiteX44-1451" fmla="*/ 10000 w 10000"/>
              <a:gd name="connsiteY44-1452" fmla="*/ 9153 h 10000"/>
              <a:gd name="connsiteX45-1453" fmla="*/ 9848 w 10000"/>
              <a:gd name="connsiteY45-1454" fmla="*/ 9365 h 10000"/>
              <a:gd name="connsiteX46-1455" fmla="*/ 9543 w 10000"/>
              <a:gd name="connsiteY46-1456" fmla="*/ 9471 h 10000"/>
              <a:gd name="connsiteX47-1457" fmla="*/ 9238 w 10000"/>
              <a:gd name="connsiteY47-1458" fmla="*/ 9577 h 10000"/>
              <a:gd name="connsiteX48-1459" fmla="*/ 8781 w 10000"/>
              <a:gd name="connsiteY48-1460" fmla="*/ 9683 h 10000"/>
              <a:gd name="connsiteX49-1461" fmla="*/ 8343 w 10000"/>
              <a:gd name="connsiteY49-1462" fmla="*/ 9788 h 10000"/>
              <a:gd name="connsiteX50-1463" fmla="*/ 7886 w 10000"/>
              <a:gd name="connsiteY50-1464" fmla="*/ 9894 h 10000"/>
              <a:gd name="connsiteX51-1465" fmla="*/ 7276 w 10000"/>
              <a:gd name="connsiteY51-1466" fmla="*/ 9894 h 10000"/>
              <a:gd name="connsiteX52-1467" fmla="*/ 6514 w 10000"/>
              <a:gd name="connsiteY52-1468" fmla="*/ 10000 h 10000"/>
              <a:gd name="connsiteX53-1469" fmla="*/ 5752 w 10000"/>
              <a:gd name="connsiteY53-1470" fmla="*/ 10000 h 10000"/>
              <a:gd name="connsiteX54-1471" fmla="*/ 4838 w 10000"/>
              <a:gd name="connsiteY54-1472" fmla="*/ 10000 h 10000"/>
              <a:gd name="connsiteX55-1473" fmla="*/ 4095 w 10000"/>
              <a:gd name="connsiteY55-1474" fmla="*/ 10000 h 10000"/>
              <a:gd name="connsiteX56-1475" fmla="*/ 3333 w 10000"/>
              <a:gd name="connsiteY56-1476" fmla="*/ 9894 h 10000"/>
              <a:gd name="connsiteX57-1477" fmla="*/ 2724 w 10000"/>
              <a:gd name="connsiteY57-1478" fmla="*/ 9894 h 10000"/>
              <a:gd name="connsiteX58-1479" fmla="*/ 2267 w 10000"/>
              <a:gd name="connsiteY58-1480" fmla="*/ 9788 h 10000"/>
              <a:gd name="connsiteX59-1481" fmla="*/ 1810 w 10000"/>
              <a:gd name="connsiteY59-1482" fmla="*/ 9577 h 10000"/>
              <a:gd name="connsiteX60-1483" fmla="*/ 1352 w 10000"/>
              <a:gd name="connsiteY60-1484" fmla="*/ 9471 h 10000"/>
              <a:gd name="connsiteX61-1485" fmla="*/ 1067 w 10000"/>
              <a:gd name="connsiteY61-1486" fmla="*/ 9259 h 10000"/>
              <a:gd name="connsiteX62-1487" fmla="*/ 914 w 10000"/>
              <a:gd name="connsiteY62-1488" fmla="*/ 8942 h 10000"/>
              <a:gd name="connsiteX63-1489" fmla="*/ 762 w 10000"/>
              <a:gd name="connsiteY63-1490" fmla="*/ 8638 h 10000"/>
              <a:gd name="connsiteX64-1491" fmla="*/ 610 w 10000"/>
              <a:gd name="connsiteY64-1492" fmla="*/ 8214 h 10000"/>
              <a:gd name="connsiteX65-1493" fmla="*/ 610 w 10000"/>
              <a:gd name="connsiteY65-1494" fmla="*/ 7791 h 10000"/>
              <a:gd name="connsiteX66-1495" fmla="*/ 610 w 10000"/>
              <a:gd name="connsiteY66-1496" fmla="*/ 7262 h 10000"/>
              <a:gd name="connsiteX67-1497" fmla="*/ 610 w 10000"/>
              <a:gd name="connsiteY67-1498" fmla="*/ 6627 h 10000"/>
              <a:gd name="connsiteX68-1499" fmla="*/ 610 w 10000"/>
              <a:gd name="connsiteY68-1500" fmla="*/ 5899 h 10000"/>
              <a:gd name="connsiteX69-1501" fmla="*/ 610 w 10000"/>
              <a:gd name="connsiteY69-1502" fmla="*/ 5476 h 10000"/>
              <a:gd name="connsiteX70-1503" fmla="*/ 610 w 10000"/>
              <a:gd name="connsiteY70-1504" fmla="*/ 5053 h 10000"/>
              <a:gd name="connsiteX71-1505" fmla="*/ 610 w 10000"/>
              <a:gd name="connsiteY71-1506" fmla="*/ 4630 h 10000"/>
              <a:gd name="connsiteX72-1507" fmla="*/ 610 w 10000"/>
              <a:gd name="connsiteY72-1508" fmla="*/ 4206 h 10000"/>
              <a:gd name="connsiteX73-1509" fmla="*/ 610 w 10000"/>
              <a:gd name="connsiteY73-1510" fmla="*/ 3690 h 10000"/>
              <a:gd name="connsiteX74-1511" fmla="*/ 610 w 10000"/>
              <a:gd name="connsiteY74-1512" fmla="*/ 3267 h 10000"/>
              <a:gd name="connsiteX75-1513" fmla="*/ 610 w 10000"/>
              <a:gd name="connsiteY75-1514" fmla="*/ 2950 h 10000"/>
              <a:gd name="connsiteX76-1515" fmla="*/ 610 w 10000"/>
              <a:gd name="connsiteY76-1516" fmla="*/ 2526 h 10000"/>
              <a:gd name="connsiteX77-1517" fmla="*/ 610 w 10000"/>
              <a:gd name="connsiteY77-1518" fmla="*/ 2209 h 10000"/>
              <a:gd name="connsiteX78-1519" fmla="*/ 457 w 10000"/>
              <a:gd name="connsiteY78-1520" fmla="*/ 1892 h 10000"/>
              <a:gd name="connsiteX79-1521" fmla="*/ 457 w 10000"/>
              <a:gd name="connsiteY79-1522" fmla="*/ 1680 h 10000"/>
              <a:gd name="connsiteX80-1523" fmla="*/ 457 w 10000"/>
              <a:gd name="connsiteY80-1524" fmla="*/ 1362 h 10000"/>
              <a:gd name="connsiteX81-1525" fmla="*/ 457 w 10000"/>
              <a:gd name="connsiteY81-1526" fmla="*/ 1164 h 10000"/>
              <a:gd name="connsiteX82-1527" fmla="*/ 457 w 10000"/>
              <a:gd name="connsiteY82-1528" fmla="*/ 1058 h 10000"/>
              <a:gd name="connsiteX83-1529" fmla="*/ 457 w 10000"/>
              <a:gd name="connsiteY83-1530" fmla="*/ 847 h 10000"/>
              <a:gd name="connsiteX84-1531" fmla="*/ 305 w 10000"/>
              <a:gd name="connsiteY84-1532" fmla="*/ 741 h 10000"/>
              <a:gd name="connsiteX85-1533" fmla="*/ 305 w 10000"/>
              <a:gd name="connsiteY85-1534" fmla="*/ 529 h 10000"/>
              <a:gd name="connsiteX86-1535" fmla="*/ 152 w 10000"/>
              <a:gd name="connsiteY86-1536" fmla="*/ 423 h 10000"/>
              <a:gd name="connsiteX87-1537" fmla="*/ 0 w 10000"/>
              <a:gd name="connsiteY87-1538" fmla="*/ 317 h 10000"/>
              <a:gd name="connsiteX88-1539" fmla="*/ 0 w 10000"/>
              <a:gd name="connsiteY88-1540" fmla="*/ 212 h 10000"/>
              <a:gd name="connsiteX89-1541" fmla="*/ 0 w 10000"/>
              <a:gd name="connsiteY89-1542" fmla="*/ 106 h 10000"/>
              <a:gd name="connsiteX90-1543" fmla="*/ 152 w 10000"/>
              <a:gd name="connsiteY90-1544" fmla="*/ 0 h 10000"/>
              <a:gd name="connsiteX91-1545" fmla="*/ 152 w 10000"/>
              <a:gd name="connsiteY91-1546" fmla="*/ 0 h 10000"/>
              <a:gd name="connsiteX92-1547" fmla="*/ 457 w 10000"/>
              <a:gd name="connsiteY92-1548" fmla="*/ 0 h 10000"/>
              <a:gd name="connsiteX93-1549" fmla="*/ 762 w 10000"/>
              <a:gd name="connsiteY93-1550" fmla="*/ 0 h 10000"/>
              <a:gd name="connsiteX94-1551" fmla="*/ 1067 w 10000"/>
              <a:gd name="connsiteY94-1552" fmla="*/ 106 h 10000"/>
              <a:gd name="connsiteX95-1553" fmla="*/ 1352 w 10000"/>
              <a:gd name="connsiteY95-1554" fmla="*/ 212 h 10000"/>
              <a:gd name="connsiteX96-1555" fmla="*/ 1657 w 10000"/>
              <a:gd name="connsiteY96-1556" fmla="*/ 317 h 10000"/>
              <a:gd name="connsiteX97-1557" fmla="*/ 1810 w 10000"/>
              <a:gd name="connsiteY97-1558" fmla="*/ 423 h 10000"/>
              <a:gd name="connsiteX98-1559" fmla="*/ 1962 w 10000"/>
              <a:gd name="connsiteY98-1560" fmla="*/ 423 h 10000"/>
              <a:gd name="connsiteX99-1561" fmla="*/ 1962 w 10000"/>
              <a:gd name="connsiteY99-1562" fmla="*/ 635 h 10000"/>
              <a:gd name="connsiteX100-1563" fmla="*/ 1810 w 10000"/>
              <a:gd name="connsiteY100-1564" fmla="*/ 847 h 10000"/>
              <a:gd name="connsiteX101-1565" fmla="*/ 1810 w 10000"/>
              <a:gd name="connsiteY101-1566" fmla="*/ 952 h 10000"/>
              <a:gd name="connsiteX102-1567" fmla="*/ 1810 w 10000"/>
              <a:gd name="connsiteY102-1568" fmla="*/ 1164 h 10000"/>
              <a:gd name="connsiteX103-1569" fmla="*/ 1657 w 10000"/>
              <a:gd name="connsiteY103-1570" fmla="*/ 1362 h 10000"/>
              <a:gd name="connsiteX104-1571" fmla="*/ 1657 w 10000"/>
              <a:gd name="connsiteY104-1572" fmla="*/ 1574 h 10000"/>
              <a:gd name="connsiteX105-1573" fmla="*/ 1657 w 10000"/>
              <a:gd name="connsiteY105-1574" fmla="*/ 1892 h 10000"/>
              <a:gd name="connsiteX106-1575" fmla="*/ 1657 w 10000"/>
              <a:gd name="connsiteY106-1576" fmla="*/ 2315 h 10000"/>
              <a:gd name="connsiteX107-1577" fmla="*/ 1505 w 10000"/>
              <a:gd name="connsiteY107-1578" fmla="*/ 2844 h 10000"/>
              <a:gd name="connsiteX108-1579" fmla="*/ 1505 w 10000"/>
              <a:gd name="connsiteY108-1580" fmla="*/ 3373 h 10000"/>
              <a:gd name="connsiteX109-1581" fmla="*/ 1505 w 10000"/>
              <a:gd name="connsiteY109-1582" fmla="*/ 3373 h 10000"/>
              <a:gd name="connsiteX0-1583" fmla="*/ 1505 w 10000"/>
              <a:gd name="connsiteY0-1584" fmla="*/ 3373 h 10000"/>
              <a:gd name="connsiteX1-1585" fmla="*/ 1505 w 10000"/>
              <a:gd name="connsiteY1-1586" fmla="*/ 3889 h 10000"/>
              <a:gd name="connsiteX2-1587" fmla="*/ 1505 w 10000"/>
              <a:gd name="connsiteY2-1588" fmla="*/ 4312 h 10000"/>
              <a:gd name="connsiteX3-1589" fmla="*/ 1505 w 10000"/>
              <a:gd name="connsiteY3-1590" fmla="*/ 4735 h 10000"/>
              <a:gd name="connsiteX4-1591" fmla="*/ 1505 w 10000"/>
              <a:gd name="connsiteY4-1592" fmla="*/ 5159 h 10000"/>
              <a:gd name="connsiteX5-1593" fmla="*/ 1505 w 10000"/>
              <a:gd name="connsiteY5-1594" fmla="*/ 5582 h 10000"/>
              <a:gd name="connsiteX6-1595" fmla="*/ 1505 w 10000"/>
              <a:gd name="connsiteY6-1596" fmla="*/ 5899 h 10000"/>
              <a:gd name="connsiteX7-1597" fmla="*/ 1505 w 10000"/>
              <a:gd name="connsiteY7-1598" fmla="*/ 6217 h 10000"/>
              <a:gd name="connsiteX8-1599" fmla="*/ 1505 w 10000"/>
              <a:gd name="connsiteY8-1600" fmla="*/ 6415 h 10000"/>
              <a:gd name="connsiteX9-1601" fmla="*/ 1352 w 10000"/>
              <a:gd name="connsiteY9-1602" fmla="*/ 6944 h 10000"/>
              <a:gd name="connsiteX10-1603" fmla="*/ 1352 w 10000"/>
              <a:gd name="connsiteY10-1604" fmla="*/ 7368 h 10000"/>
              <a:gd name="connsiteX11-1605" fmla="*/ 1505 w 10000"/>
              <a:gd name="connsiteY11-1606" fmla="*/ 7685 h 10000"/>
              <a:gd name="connsiteX12-1607" fmla="*/ 1505 w 10000"/>
              <a:gd name="connsiteY12-1608" fmla="*/ 8003 h 10000"/>
              <a:gd name="connsiteX13-1609" fmla="*/ 1657 w 10000"/>
              <a:gd name="connsiteY13-1610" fmla="*/ 8320 h 10000"/>
              <a:gd name="connsiteX14-1611" fmla="*/ 1810 w 10000"/>
              <a:gd name="connsiteY14-1612" fmla="*/ 8638 h 10000"/>
              <a:gd name="connsiteX15-1613" fmla="*/ 1962 w 10000"/>
              <a:gd name="connsiteY15-1614" fmla="*/ 8836 h 10000"/>
              <a:gd name="connsiteX16-1615" fmla="*/ 2267 w 10000"/>
              <a:gd name="connsiteY16-1616" fmla="*/ 8942 h 10000"/>
              <a:gd name="connsiteX17-1617" fmla="*/ 2571 w 10000"/>
              <a:gd name="connsiteY17-1618" fmla="*/ 9048 h 10000"/>
              <a:gd name="connsiteX18-1619" fmla="*/ 3029 w 10000"/>
              <a:gd name="connsiteY18-1620" fmla="*/ 9153 h 10000"/>
              <a:gd name="connsiteX19-1621" fmla="*/ 3638 w 10000"/>
              <a:gd name="connsiteY19-1622" fmla="*/ 9259 h 10000"/>
              <a:gd name="connsiteX20-1623" fmla="*/ 4248 w 10000"/>
              <a:gd name="connsiteY20-1624" fmla="*/ 9259 h 10000"/>
              <a:gd name="connsiteX21-1625" fmla="*/ 4838 w 10000"/>
              <a:gd name="connsiteY21-1626" fmla="*/ 9259 h 10000"/>
              <a:gd name="connsiteX22-1627" fmla="*/ 5448 w 10000"/>
              <a:gd name="connsiteY22-1628" fmla="*/ 9259 h 10000"/>
              <a:gd name="connsiteX23-1629" fmla="*/ 5905 w 10000"/>
              <a:gd name="connsiteY23-1630" fmla="*/ 9259 h 10000"/>
              <a:gd name="connsiteX24-1631" fmla="*/ 6362 w 10000"/>
              <a:gd name="connsiteY24-1632" fmla="*/ 9153 h 10000"/>
              <a:gd name="connsiteX25-1633" fmla="*/ 7124 w 10000"/>
              <a:gd name="connsiteY25-1634" fmla="*/ 9048 h 10000"/>
              <a:gd name="connsiteX26-1635" fmla="*/ 7733 w 10000"/>
              <a:gd name="connsiteY26-1636" fmla="*/ 8942 h 10000"/>
              <a:gd name="connsiteX27-1637" fmla="*/ 7886 w 10000"/>
              <a:gd name="connsiteY27-1638" fmla="*/ 8836 h 10000"/>
              <a:gd name="connsiteX28-1639" fmla="*/ 8038 w 10000"/>
              <a:gd name="connsiteY28-1640" fmla="*/ 8743 h 10000"/>
              <a:gd name="connsiteX29-1641" fmla="*/ 8190 w 10000"/>
              <a:gd name="connsiteY29-1642" fmla="*/ 8638 h 10000"/>
              <a:gd name="connsiteX30-1643" fmla="*/ 8343 w 10000"/>
              <a:gd name="connsiteY30-1644" fmla="*/ 8532 h 10000"/>
              <a:gd name="connsiteX31-1645" fmla="*/ 8476 w 10000"/>
              <a:gd name="connsiteY31-1646" fmla="*/ 8108 h 10000"/>
              <a:gd name="connsiteX32-1647" fmla="*/ 8629 w 10000"/>
              <a:gd name="connsiteY32-1648" fmla="*/ 7685 h 10000"/>
              <a:gd name="connsiteX33-1649" fmla="*/ 8781 w 10000"/>
              <a:gd name="connsiteY33-1650" fmla="*/ 7474 h 10000"/>
              <a:gd name="connsiteX34-1651" fmla="*/ 9390 w 10000"/>
              <a:gd name="connsiteY34-1652" fmla="*/ 6944 h 10000"/>
              <a:gd name="connsiteX35-1653" fmla="*/ 9390 w 10000"/>
              <a:gd name="connsiteY35-1654" fmla="*/ 7156 h 10000"/>
              <a:gd name="connsiteX36-1655" fmla="*/ 9390 w 10000"/>
              <a:gd name="connsiteY36-1656" fmla="*/ 7262 h 10000"/>
              <a:gd name="connsiteX37-1657" fmla="*/ 9390 w 10000"/>
              <a:gd name="connsiteY37-1658" fmla="*/ 7474 h 10000"/>
              <a:gd name="connsiteX38-1659" fmla="*/ 9543 w 10000"/>
              <a:gd name="connsiteY38-1660" fmla="*/ 7897 h 10000"/>
              <a:gd name="connsiteX39-1661" fmla="*/ 9543 w 10000"/>
              <a:gd name="connsiteY39-1662" fmla="*/ 8214 h 10000"/>
              <a:gd name="connsiteX40-1663" fmla="*/ 9695 w 10000"/>
              <a:gd name="connsiteY40-1664" fmla="*/ 8532 h 10000"/>
              <a:gd name="connsiteX41-1665" fmla="*/ 9848 w 10000"/>
              <a:gd name="connsiteY41-1666" fmla="*/ 8743 h 10000"/>
              <a:gd name="connsiteX42-1667" fmla="*/ 10000 w 10000"/>
              <a:gd name="connsiteY42-1668" fmla="*/ 8942 h 10000"/>
              <a:gd name="connsiteX43-1669" fmla="*/ 10000 w 10000"/>
              <a:gd name="connsiteY43-1670" fmla="*/ 9153 h 10000"/>
              <a:gd name="connsiteX44-1671" fmla="*/ 9848 w 10000"/>
              <a:gd name="connsiteY44-1672" fmla="*/ 9365 h 10000"/>
              <a:gd name="connsiteX45-1673" fmla="*/ 9543 w 10000"/>
              <a:gd name="connsiteY45-1674" fmla="*/ 9471 h 10000"/>
              <a:gd name="connsiteX46-1675" fmla="*/ 9238 w 10000"/>
              <a:gd name="connsiteY46-1676" fmla="*/ 9577 h 10000"/>
              <a:gd name="connsiteX47-1677" fmla="*/ 8781 w 10000"/>
              <a:gd name="connsiteY47-1678" fmla="*/ 9683 h 10000"/>
              <a:gd name="connsiteX48-1679" fmla="*/ 8343 w 10000"/>
              <a:gd name="connsiteY48-1680" fmla="*/ 9788 h 10000"/>
              <a:gd name="connsiteX49-1681" fmla="*/ 7886 w 10000"/>
              <a:gd name="connsiteY49-1682" fmla="*/ 9894 h 10000"/>
              <a:gd name="connsiteX50-1683" fmla="*/ 7276 w 10000"/>
              <a:gd name="connsiteY50-1684" fmla="*/ 9894 h 10000"/>
              <a:gd name="connsiteX51-1685" fmla="*/ 6514 w 10000"/>
              <a:gd name="connsiteY51-1686" fmla="*/ 10000 h 10000"/>
              <a:gd name="connsiteX52-1687" fmla="*/ 5752 w 10000"/>
              <a:gd name="connsiteY52-1688" fmla="*/ 10000 h 10000"/>
              <a:gd name="connsiteX53-1689" fmla="*/ 4838 w 10000"/>
              <a:gd name="connsiteY53-1690" fmla="*/ 10000 h 10000"/>
              <a:gd name="connsiteX54-1691" fmla="*/ 4095 w 10000"/>
              <a:gd name="connsiteY54-1692" fmla="*/ 10000 h 10000"/>
              <a:gd name="connsiteX55-1693" fmla="*/ 3333 w 10000"/>
              <a:gd name="connsiteY55-1694" fmla="*/ 9894 h 10000"/>
              <a:gd name="connsiteX56-1695" fmla="*/ 2724 w 10000"/>
              <a:gd name="connsiteY56-1696" fmla="*/ 9894 h 10000"/>
              <a:gd name="connsiteX57-1697" fmla="*/ 2267 w 10000"/>
              <a:gd name="connsiteY57-1698" fmla="*/ 9788 h 10000"/>
              <a:gd name="connsiteX58-1699" fmla="*/ 1810 w 10000"/>
              <a:gd name="connsiteY58-1700" fmla="*/ 9577 h 10000"/>
              <a:gd name="connsiteX59-1701" fmla="*/ 1352 w 10000"/>
              <a:gd name="connsiteY59-1702" fmla="*/ 9471 h 10000"/>
              <a:gd name="connsiteX60-1703" fmla="*/ 1067 w 10000"/>
              <a:gd name="connsiteY60-1704" fmla="*/ 9259 h 10000"/>
              <a:gd name="connsiteX61-1705" fmla="*/ 914 w 10000"/>
              <a:gd name="connsiteY61-1706" fmla="*/ 8942 h 10000"/>
              <a:gd name="connsiteX62-1707" fmla="*/ 762 w 10000"/>
              <a:gd name="connsiteY62-1708" fmla="*/ 8638 h 10000"/>
              <a:gd name="connsiteX63-1709" fmla="*/ 610 w 10000"/>
              <a:gd name="connsiteY63-1710" fmla="*/ 8214 h 10000"/>
              <a:gd name="connsiteX64-1711" fmla="*/ 610 w 10000"/>
              <a:gd name="connsiteY64-1712" fmla="*/ 7791 h 10000"/>
              <a:gd name="connsiteX65-1713" fmla="*/ 610 w 10000"/>
              <a:gd name="connsiteY65-1714" fmla="*/ 7262 h 10000"/>
              <a:gd name="connsiteX66-1715" fmla="*/ 610 w 10000"/>
              <a:gd name="connsiteY66-1716" fmla="*/ 6627 h 10000"/>
              <a:gd name="connsiteX67-1717" fmla="*/ 610 w 10000"/>
              <a:gd name="connsiteY67-1718" fmla="*/ 5899 h 10000"/>
              <a:gd name="connsiteX68-1719" fmla="*/ 610 w 10000"/>
              <a:gd name="connsiteY68-1720" fmla="*/ 5476 h 10000"/>
              <a:gd name="connsiteX69-1721" fmla="*/ 610 w 10000"/>
              <a:gd name="connsiteY69-1722" fmla="*/ 5053 h 10000"/>
              <a:gd name="connsiteX70-1723" fmla="*/ 610 w 10000"/>
              <a:gd name="connsiteY70-1724" fmla="*/ 4630 h 10000"/>
              <a:gd name="connsiteX71-1725" fmla="*/ 610 w 10000"/>
              <a:gd name="connsiteY71-1726" fmla="*/ 4206 h 10000"/>
              <a:gd name="connsiteX72-1727" fmla="*/ 610 w 10000"/>
              <a:gd name="connsiteY72-1728" fmla="*/ 3690 h 10000"/>
              <a:gd name="connsiteX73-1729" fmla="*/ 610 w 10000"/>
              <a:gd name="connsiteY73-1730" fmla="*/ 3267 h 10000"/>
              <a:gd name="connsiteX74-1731" fmla="*/ 610 w 10000"/>
              <a:gd name="connsiteY74-1732" fmla="*/ 2950 h 10000"/>
              <a:gd name="connsiteX75-1733" fmla="*/ 610 w 10000"/>
              <a:gd name="connsiteY75-1734" fmla="*/ 2526 h 10000"/>
              <a:gd name="connsiteX76-1735" fmla="*/ 610 w 10000"/>
              <a:gd name="connsiteY76-1736" fmla="*/ 2209 h 10000"/>
              <a:gd name="connsiteX77-1737" fmla="*/ 457 w 10000"/>
              <a:gd name="connsiteY77-1738" fmla="*/ 1892 h 10000"/>
              <a:gd name="connsiteX78-1739" fmla="*/ 457 w 10000"/>
              <a:gd name="connsiteY78-1740" fmla="*/ 1680 h 10000"/>
              <a:gd name="connsiteX79-1741" fmla="*/ 457 w 10000"/>
              <a:gd name="connsiteY79-1742" fmla="*/ 1362 h 10000"/>
              <a:gd name="connsiteX80-1743" fmla="*/ 457 w 10000"/>
              <a:gd name="connsiteY80-1744" fmla="*/ 1164 h 10000"/>
              <a:gd name="connsiteX81-1745" fmla="*/ 457 w 10000"/>
              <a:gd name="connsiteY81-1746" fmla="*/ 1058 h 10000"/>
              <a:gd name="connsiteX82-1747" fmla="*/ 457 w 10000"/>
              <a:gd name="connsiteY82-1748" fmla="*/ 847 h 10000"/>
              <a:gd name="connsiteX83-1749" fmla="*/ 305 w 10000"/>
              <a:gd name="connsiteY83-1750" fmla="*/ 741 h 10000"/>
              <a:gd name="connsiteX84-1751" fmla="*/ 305 w 10000"/>
              <a:gd name="connsiteY84-1752" fmla="*/ 529 h 10000"/>
              <a:gd name="connsiteX85-1753" fmla="*/ 152 w 10000"/>
              <a:gd name="connsiteY85-1754" fmla="*/ 423 h 10000"/>
              <a:gd name="connsiteX86-1755" fmla="*/ 0 w 10000"/>
              <a:gd name="connsiteY86-1756" fmla="*/ 317 h 10000"/>
              <a:gd name="connsiteX87-1757" fmla="*/ 0 w 10000"/>
              <a:gd name="connsiteY87-1758" fmla="*/ 212 h 10000"/>
              <a:gd name="connsiteX88-1759" fmla="*/ 0 w 10000"/>
              <a:gd name="connsiteY88-1760" fmla="*/ 106 h 10000"/>
              <a:gd name="connsiteX89-1761" fmla="*/ 152 w 10000"/>
              <a:gd name="connsiteY89-1762" fmla="*/ 0 h 10000"/>
              <a:gd name="connsiteX90-1763" fmla="*/ 152 w 10000"/>
              <a:gd name="connsiteY90-1764" fmla="*/ 0 h 10000"/>
              <a:gd name="connsiteX91-1765" fmla="*/ 457 w 10000"/>
              <a:gd name="connsiteY91-1766" fmla="*/ 0 h 10000"/>
              <a:gd name="connsiteX92-1767" fmla="*/ 762 w 10000"/>
              <a:gd name="connsiteY92-1768" fmla="*/ 0 h 10000"/>
              <a:gd name="connsiteX93-1769" fmla="*/ 1067 w 10000"/>
              <a:gd name="connsiteY93-1770" fmla="*/ 106 h 10000"/>
              <a:gd name="connsiteX94-1771" fmla="*/ 1352 w 10000"/>
              <a:gd name="connsiteY94-1772" fmla="*/ 212 h 10000"/>
              <a:gd name="connsiteX95-1773" fmla="*/ 1657 w 10000"/>
              <a:gd name="connsiteY95-1774" fmla="*/ 317 h 10000"/>
              <a:gd name="connsiteX96-1775" fmla="*/ 1810 w 10000"/>
              <a:gd name="connsiteY96-1776" fmla="*/ 423 h 10000"/>
              <a:gd name="connsiteX97-1777" fmla="*/ 1962 w 10000"/>
              <a:gd name="connsiteY97-1778" fmla="*/ 423 h 10000"/>
              <a:gd name="connsiteX98-1779" fmla="*/ 1962 w 10000"/>
              <a:gd name="connsiteY98-1780" fmla="*/ 635 h 10000"/>
              <a:gd name="connsiteX99-1781" fmla="*/ 1810 w 10000"/>
              <a:gd name="connsiteY99-1782" fmla="*/ 847 h 10000"/>
              <a:gd name="connsiteX100-1783" fmla="*/ 1810 w 10000"/>
              <a:gd name="connsiteY100-1784" fmla="*/ 952 h 10000"/>
              <a:gd name="connsiteX101-1785" fmla="*/ 1810 w 10000"/>
              <a:gd name="connsiteY101-1786" fmla="*/ 1164 h 10000"/>
              <a:gd name="connsiteX102-1787" fmla="*/ 1657 w 10000"/>
              <a:gd name="connsiteY102-1788" fmla="*/ 1362 h 10000"/>
              <a:gd name="connsiteX103-1789" fmla="*/ 1657 w 10000"/>
              <a:gd name="connsiteY103-1790" fmla="*/ 1574 h 10000"/>
              <a:gd name="connsiteX104-1791" fmla="*/ 1657 w 10000"/>
              <a:gd name="connsiteY104-1792" fmla="*/ 1892 h 10000"/>
              <a:gd name="connsiteX105-1793" fmla="*/ 1657 w 10000"/>
              <a:gd name="connsiteY105-1794" fmla="*/ 2315 h 10000"/>
              <a:gd name="connsiteX106-1795" fmla="*/ 1505 w 10000"/>
              <a:gd name="connsiteY106-1796" fmla="*/ 2844 h 10000"/>
              <a:gd name="connsiteX107-1797" fmla="*/ 1505 w 10000"/>
              <a:gd name="connsiteY107-1798" fmla="*/ 3373 h 10000"/>
              <a:gd name="connsiteX108-1799" fmla="*/ 1505 w 10000"/>
              <a:gd name="connsiteY108-1800" fmla="*/ 3373 h 10000"/>
              <a:gd name="connsiteX0-1801" fmla="*/ 1505 w 10000"/>
              <a:gd name="connsiteY0-1802" fmla="*/ 3373 h 10000"/>
              <a:gd name="connsiteX1-1803" fmla="*/ 1505 w 10000"/>
              <a:gd name="connsiteY1-1804" fmla="*/ 3889 h 10000"/>
              <a:gd name="connsiteX2-1805" fmla="*/ 1505 w 10000"/>
              <a:gd name="connsiteY2-1806" fmla="*/ 4312 h 10000"/>
              <a:gd name="connsiteX3-1807" fmla="*/ 1505 w 10000"/>
              <a:gd name="connsiteY3-1808" fmla="*/ 4735 h 10000"/>
              <a:gd name="connsiteX4-1809" fmla="*/ 1505 w 10000"/>
              <a:gd name="connsiteY4-1810" fmla="*/ 5159 h 10000"/>
              <a:gd name="connsiteX5-1811" fmla="*/ 1505 w 10000"/>
              <a:gd name="connsiteY5-1812" fmla="*/ 5582 h 10000"/>
              <a:gd name="connsiteX6-1813" fmla="*/ 1505 w 10000"/>
              <a:gd name="connsiteY6-1814" fmla="*/ 5899 h 10000"/>
              <a:gd name="connsiteX7-1815" fmla="*/ 1505 w 10000"/>
              <a:gd name="connsiteY7-1816" fmla="*/ 6217 h 10000"/>
              <a:gd name="connsiteX8-1817" fmla="*/ 1505 w 10000"/>
              <a:gd name="connsiteY8-1818" fmla="*/ 6415 h 10000"/>
              <a:gd name="connsiteX9-1819" fmla="*/ 1352 w 10000"/>
              <a:gd name="connsiteY9-1820" fmla="*/ 6944 h 10000"/>
              <a:gd name="connsiteX10-1821" fmla="*/ 1352 w 10000"/>
              <a:gd name="connsiteY10-1822" fmla="*/ 7368 h 10000"/>
              <a:gd name="connsiteX11-1823" fmla="*/ 1505 w 10000"/>
              <a:gd name="connsiteY11-1824" fmla="*/ 7685 h 10000"/>
              <a:gd name="connsiteX12-1825" fmla="*/ 1505 w 10000"/>
              <a:gd name="connsiteY12-1826" fmla="*/ 8003 h 10000"/>
              <a:gd name="connsiteX13-1827" fmla="*/ 1657 w 10000"/>
              <a:gd name="connsiteY13-1828" fmla="*/ 8320 h 10000"/>
              <a:gd name="connsiteX14-1829" fmla="*/ 1810 w 10000"/>
              <a:gd name="connsiteY14-1830" fmla="*/ 8638 h 10000"/>
              <a:gd name="connsiteX15-1831" fmla="*/ 1962 w 10000"/>
              <a:gd name="connsiteY15-1832" fmla="*/ 8836 h 10000"/>
              <a:gd name="connsiteX16-1833" fmla="*/ 2267 w 10000"/>
              <a:gd name="connsiteY16-1834" fmla="*/ 8942 h 10000"/>
              <a:gd name="connsiteX17-1835" fmla="*/ 2571 w 10000"/>
              <a:gd name="connsiteY17-1836" fmla="*/ 9048 h 10000"/>
              <a:gd name="connsiteX18-1837" fmla="*/ 3029 w 10000"/>
              <a:gd name="connsiteY18-1838" fmla="*/ 9153 h 10000"/>
              <a:gd name="connsiteX19-1839" fmla="*/ 3638 w 10000"/>
              <a:gd name="connsiteY19-1840" fmla="*/ 9259 h 10000"/>
              <a:gd name="connsiteX20-1841" fmla="*/ 4248 w 10000"/>
              <a:gd name="connsiteY20-1842" fmla="*/ 9259 h 10000"/>
              <a:gd name="connsiteX21-1843" fmla="*/ 4838 w 10000"/>
              <a:gd name="connsiteY21-1844" fmla="*/ 9259 h 10000"/>
              <a:gd name="connsiteX22-1845" fmla="*/ 5448 w 10000"/>
              <a:gd name="connsiteY22-1846" fmla="*/ 9259 h 10000"/>
              <a:gd name="connsiteX23-1847" fmla="*/ 5905 w 10000"/>
              <a:gd name="connsiteY23-1848" fmla="*/ 9259 h 10000"/>
              <a:gd name="connsiteX24-1849" fmla="*/ 6362 w 10000"/>
              <a:gd name="connsiteY24-1850" fmla="*/ 9153 h 10000"/>
              <a:gd name="connsiteX25-1851" fmla="*/ 7124 w 10000"/>
              <a:gd name="connsiteY25-1852" fmla="*/ 9048 h 10000"/>
              <a:gd name="connsiteX26-1853" fmla="*/ 7733 w 10000"/>
              <a:gd name="connsiteY26-1854" fmla="*/ 8942 h 10000"/>
              <a:gd name="connsiteX27-1855" fmla="*/ 7886 w 10000"/>
              <a:gd name="connsiteY27-1856" fmla="*/ 8836 h 10000"/>
              <a:gd name="connsiteX28-1857" fmla="*/ 8038 w 10000"/>
              <a:gd name="connsiteY28-1858" fmla="*/ 8743 h 10000"/>
              <a:gd name="connsiteX29-1859" fmla="*/ 8190 w 10000"/>
              <a:gd name="connsiteY29-1860" fmla="*/ 8638 h 10000"/>
              <a:gd name="connsiteX30-1861" fmla="*/ 8343 w 10000"/>
              <a:gd name="connsiteY30-1862" fmla="*/ 8532 h 10000"/>
              <a:gd name="connsiteX31-1863" fmla="*/ 8476 w 10000"/>
              <a:gd name="connsiteY31-1864" fmla="*/ 8108 h 10000"/>
              <a:gd name="connsiteX32-1865" fmla="*/ 8629 w 10000"/>
              <a:gd name="connsiteY32-1866" fmla="*/ 7685 h 10000"/>
              <a:gd name="connsiteX33-1867" fmla="*/ 8781 w 10000"/>
              <a:gd name="connsiteY33-1868" fmla="*/ 7474 h 10000"/>
              <a:gd name="connsiteX34-1869" fmla="*/ 9390 w 10000"/>
              <a:gd name="connsiteY34-1870" fmla="*/ 6944 h 10000"/>
              <a:gd name="connsiteX35-1871" fmla="*/ 9390 w 10000"/>
              <a:gd name="connsiteY35-1872" fmla="*/ 7262 h 10000"/>
              <a:gd name="connsiteX36-1873" fmla="*/ 9390 w 10000"/>
              <a:gd name="connsiteY36-1874" fmla="*/ 7474 h 10000"/>
              <a:gd name="connsiteX37-1875" fmla="*/ 9543 w 10000"/>
              <a:gd name="connsiteY37-1876" fmla="*/ 7897 h 10000"/>
              <a:gd name="connsiteX38-1877" fmla="*/ 9543 w 10000"/>
              <a:gd name="connsiteY38-1878" fmla="*/ 8214 h 10000"/>
              <a:gd name="connsiteX39-1879" fmla="*/ 9695 w 10000"/>
              <a:gd name="connsiteY39-1880" fmla="*/ 8532 h 10000"/>
              <a:gd name="connsiteX40-1881" fmla="*/ 9848 w 10000"/>
              <a:gd name="connsiteY40-1882" fmla="*/ 8743 h 10000"/>
              <a:gd name="connsiteX41-1883" fmla="*/ 10000 w 10000"/>
              <a:gd name="connsiteY41-1884" fmla="*/ 8942 h 10000"/>
              <a:gd name="connsiteX42-1885" fmla="*/ 10000 w 10000"/>
              <a:gd name="connsiteY42-1886" fmla="*/ 9153 h 10000"/>
              <a:gd name="connsiteX43-1887" fmla="*/ 9848 w 10000"/>
              <a:gd name="connsiteY43-1888" fmla="*/ 9365 h 10000"/>
              <a:gd name="connsiteX44-1889" fmla="*/ 9543 w 10000"/>
              <a:gd name="connsiteY44-1890" fmla="*/ 9471 h 10000"/>
              <a:gd name="connsiteX45-1891" fmla="*/ 9238 w 10000"/>
              <a:gd name="connsiteY45-1892" fmla="*/ 9577 h 10000"/>
              <a:gd name="connsiteX46-1893" fmla="*/ 8781 w 10000"/>
              <a:gd name="connsiteY46-1894" fmla="*/ 9683 h 10000"/>
              <a:gd name="connsiteX47-1895" fmla="*/ 8343 w 10000"/>
              <a:gd name="connsiteY47-1896" fmla="*/ 9788 h 10000"/>
              <a:gd name="connsiteX48-1897" fmla="*/ 7886 w 10000"/>
              <a:gd name="connsiteY48-1898" fmla="*/ 9894 h 10000"/>
              <a:gd name="connsiteX49-1899" fmla="*/ 7276 w 10000"/>
              <a:gd name="connsiteY49-1900" fmla="*/ 9894 h 10000"/>
              <a:gd name="connsiteX50-1901" fmla="*/ 6514 w 10000"/>
              <a:gd name="connsiteY50-1902" fmla="*/ 10000 h 10000"/>
              <a:gd name="connsiteX51-1903" fmla="*/ 5752 w 10000"/>
              <a:gd name="connsiteY51-1904" fmla="*/ 10000 h 10000"/>
              <a:gd name="connsiteX52-1905" fmla="*/ 4838 w 10000"/>
              <a:gd name="connsiteY52-1906" fmla="*/ 10000 h 10000"/>
              <a:gd name="connsiteX53-1907" fmla="*/ 4095 w 10000"/>
              <a:gd name="connsiteY53-1908" fmla="*/ 10000 h 10000"/>
              <a:gd name="connsiteX54-1909" fmla="*/ 3333 w 10000"/>
              <a:gd name="connsiteY54-1910" fmla="*/ 9894 h 10000"/>
              <a:gd name="connsiteX55-1911" fmla="*/ 2724 w 10000"/>
              <a:gd name="connsiteY55-1912" fmla="*/ 9894 h 10000"/>
              <a:gd name="connsiteX56-1913" fmla="*/ 2267 w 10000"/>
              <a:gd name="connsiteY56-1914" fmla="*/ 9788 h 10000"/>
              <a:gd name="connsiteX57-1915" fmla="*/ 1810 w 10000"/>
              <a:gd name="connsiteY57-1916" fmla="*/ 9577 h 10000"/>
              <a:gd name="connsiteX58-1917" fmla="*/ 1352 w 10000"/>
              <a:gd name="connsiteY58-1918" fmla="*/ 9471 h 10000"/>
              <a:gd name="connsiteX59-1919" fmla="*/ 1067 w 10000"/>
              <a:gd name="connsiteY59-1920" fmla="*/ 9259 h 10000"/>
              <a:gd name="connsiteX60-1921" fmla="*/ 914 w 10000"/>
              <a:gd name="connsiteY60-1922" fmla="*/ 8942 h 10000"/>
              <a:gd name="connsiteX61-1923" fmla="*/ 762 w 10000"/>
              <a:gd name="connsiteY61-1924" fmla="*/ 8638 h 10000"/>
              <a:gd name="connsiteX62-1925" fmla="*/ 610 w 10000"/>
              <a:gd name="connsiteY62-1926" fmla="*/ 8214 h 10000"/>
              <a:gd name="connsiteX63-1927" fmla="*/ 610 w 10000"/>
              <a:gd name="connsiteY63-1928" fmla="*/ 7791 h 10000"/>
              <a:gd name="connsiteX64-1929" fmla="*/ 610 w 10000"/>
              <a:gd name="connsiteY64-1930" fmla="*/ 7262 h 10000"/>
              <a:gd name="connsiteX65-1931" fmla="*/ 610 w 10000"/>
              <a:gd name="connsiteY65-1932" fmla="*/ 6627 h 10000"/>
              <a:gd name="connsiteX66-1933" fmla="*/ 610 w 10000"/>
              <a:gd name="connsiteY66-1934" fmla="*/ 5899 h 10000"/>
              <a:gd name="connsiteX67-1935" fmla="*/ 610 w 10000"/>
              <a:gd name="connsiteY67-1936" fmla="*/ 5476 h 10000"/>
              <a:gd name="connsiteX68-1937" fmla="*/ 610 w 10000"/>
              <a:gd name="connsiteY68-1938" fmla="*/ 5053 h 10000"/>
              <a:gd name="connsiteX69-1939" fmla="*/ 610 w 10000"/>
              <a:gd name="connsiteY69-1940" fmla="*/ 4630 h 10000"/>
              <a:gd name="connsiteX70-1941" fmla="*/ 610 w 10000"/>
              <a:gd name="connsiteY70-1942" fmla="*/ 4206 h 10000"/>
              <a:gd name="connsiteX71-1943" fmla="*/ 610 w 10000"/>
              <a:gd name="connsiteY71-1944" fmla="*/ 3690 h 10000"/>
              <a:gd name="connsiteX72-1945" fmla="*/ 610 w 10000"/>
              <a:gd name="connsiteY72-1946" fmla="*/ 3267 h 10000"/>
              <a:gd name="connsiteX73-1947" fmla="*/ 610 w 10000"/>
              <a:gd name="connsiteY73-1948" fmla="*/ 2950 h 10000"/>
              <a:gd name="connsiteX74-1949" fmla="*/ 610 w 10000"/>
              <a:gd name="connsiteY74-1950" fmla="*/ 2526 h 10000"/>
              <a:gd name="connsiteX75-1951" fmla="*/ 610 w 10000"/>
              <a:gd name="connsiteY75-1952" fmla="*/ 2209 h 10000"/>
              <a:gd name="connsiteX76-1953" fmla="*/ 457 w 10000"/>
              <a:gd name="connsiteY76-1954" fmla="*/ 1892 h 10000"/>
              <a:gd name="connsiteX77-1955" fmla="*/ 457 w 10000"/>
              <a:gd name="connsiteY77-1956" fmla="*/ 1680 h 10000"/>
              <a:gd name="connsiteX78-1957" fmla="*/ 457 w 10000"/>
              <a:gd name="connsiteY78-1958" fmla="*/ 1362 h 10000"/>
              <a:gd name="connsiteX79-1959" fmla="*/ 457 w 10000"/>
              <a:gd name="connsiteY79-1960" fmla="*/ 1164 h 10000"/>
              <a:gd name="connsiteX80-1961" fmla="*/ 457 w 10000"/>
              <a:gd name="connsiteY80-1962" fmla="*/ 1058 h 10000"/>
              <a:gd name="connsiteX81-1963" fmla="*/ 457 w 10000"/>
              <a:gd name="connsiteY81-1964" fmla="*/ 847 h 10000"/>
              <a:gd name="connsiteX82-1965" fmla="*/ 305 w 10000"/>
              <a:gd name="connsiteY82-1966" fmla="*/ 741 h 10000"/>
              <a:gd name="connsiteX83-1967" fmla="*/ 305 w 10000"/>
              <a:gd name="connsiteY83-1968" fmla="*/ 529 h 10000"/>
              <a:gd name="connsiteX84-1969" fmla="*/ 152 w 10000"/>
              <a:gd name="connsiteY84-1970" fmla="*/ 423 h 10000"/>
              <a:gd name="connsiteX85-1971" fmla="*/ 0 w 10000"/>
              <a:gd name="connsiteY85-1972" fmla="*/ 317 h 10000"/>
              <a:gd name="connsiteX86-1973" fmla="*/ 0 w 10000"/>
              <a:gd name="connsiteY86-1974" fmla="*/ 212 h 10000"/>
              <a:gd name="connsiteX87-1975" fmla="*/ 0 w 10000"/>
              <a:gd name="connsiteY87-1976" fmla="*/ 106 h 10000"/>
              <a:gd name="connsiteX88-1977" fmla="*/ 152 w 10000"/>
              <a:gd name="connsiteY88-1978" fmla="*/ 0 h 10000"/>
              <a:gd name="connsiteX89-1979" fmla="*/ 152 w 10000"/>
              <a:gd name="connsiteY89-1980" fmla="*/ 0 h 10000"/>
              <a:gd name="connsiteX90-1981" fmla="*/ 457 w 10000"/>
              <a:gd name="connsiteY90-1982" fmla="*/ 0 h 10000"/>
              <a:gd name="connsiteX91-1983" fmla="*/ 762 w 10000"/>
              <a:gd name="connsiteY91-1984" fmla="*/ 0 h 10000"/>
              <a:gd name="connsiteX92-1985" fmla="*/ 1067 w 10000"/>
              <a:gd name="connsiteY92-1986" fmla="*/ 106 h 10000"/>
              <a:gd name="connsiteX93-1987" fmla="*/ 1352 w 10000"/>
              <a:gd name="connsiteY93-1988" fmla="*/ 212 h 10000"/>
              <a:gd name="connsiteX94-1989" fmla="*/ 1657 w 10000"/>
              <a:gd name="connsiteY94-1990" fmla="*/ 317 h 10000"/>
              <a:gd name="connsiteX95-1991" fmla="*/ 1810 w 10000"/>
              <a:gd name="connsiteY95-1992" fmla="*/ 423 h 10000"/>
              <a:gd name="connsiteX96-1993" fmla="*/ 1962 w 10000"/>
              <a:gd name="connsiteY96-1994" fmla="*/ 423 h 10000"/>
              <a:gd name="connsiteX97-1995" fmla="*/ 1962 w 10000"/>
              <a:gd name="connsiteY97-1996" fmla="*/ 635 h 10000"/>
              <a:gd name="connsiteX98-1997" fmla="*/ 1810 w 10000"/>
              <a:gd name="connsiteY98-1998" fmla="*/ 847 h 10000"/>
              <a:gd name="connsiteX99-1999" fmla="*/ 1810 w 10000"/>
              <a:gd name="connsiteY99-2000" fmla="*/ 952 h 10000"/>
              <a:gd name="connsiteX100-2001" fmla="*/ 1810 w 10000"/>
              <a:gd name="connsiteY100-2002" fmla="*/ 1164 h 10000"/>
              <a:gd name="connsiteX101-2003" fmla="*/ 1657 w 10000"/>
              <a:gd name="connsiteY101-2004" fmla="*/ 1362 h 10000"/>
              <a:gd name="connsiteX102-2005" fmla="*/ 1657 w 10000"/>
              <a:gd name="connsiteY102-2006" fmla="*/ 1574 h 10000"/>
              <a:gd name="connsiteX103-2007" fmla="*/ 1657 w 10000"/>
              <a:gd name="connsiteY103-2008" fmla="*/ 1892 h 10000"/>
              <a:gd name="connsiteX104-2009" fmla="*/ 1657 w 10000"/>
              <a:gd name="connsiteY104-2010" fmla="*/ 2315 h 10000"/>
              <a:gd name="connsiteX105-2011" fmla="*/ 1505 w 10000"/>
              <a:gd name="connsiteY105-2012" fmla="*/ 2844 h 10000"/>
              <a:gd name="connsiteX106-2013" fmla="*/ 1505 w 10000"/>
              <a:gd name="connsiteY106-2014" fmla="*/ 3373 h 10000"/>
              <a:gd name="connsiteX107-2015" fmla="*/ 1505 w 10000"/>
              <a:gd name="connsiteY107-2016" fmla="*/ 3373 h 10000"/>
              <a:gd name="connsiteX0-2017" fmla="*/ 1505 w 10000"/>
              <a:gd name="connsiteY0-2018" fmla="*/ 3373 h 10000"/>
              <a:gd name="connsiteX1-2019" fmla="*/ 1505 w 10000"/>
              <a:gd name="connsiteY1-2020" fmla="*/ 3889 h 10000"/>
              <a:gd name="connsiteX2-2021" fmla="*/ 1505 w 10000"/>
              <a:gd name="connsiteY2-2022" fmla="*/ 4312 h 10000"/>
              <a:gd name="connsiteX3-2023" fmla="*/ 1505 w 10000"/>
              <a:gd name="connsiteY3-2024" fmla="*/ 4735 h 10000"/>
              <a:gd name="connsiteX4-2025" fmla="*/ 1505 w 10000"/>
              <a:gd name="connsiteY4-2026" fmla="*/ 5159 h 10000"/>
              <a:gd name="connsiteX5-2027" fmla="*/ 1505 w 10000"/>
              <a:gd name="connsiteY5-2028" fmla="*/ 5582 h 10000"/>
              <a:gd name="connsiteX6-2029" fmla="*/ 1505 w 10000"/>
              <a:gd name="connsiteY6-2030" fmla="*/ 5899 h 10000"/>
              <a:gd name="connsiteX7-2031" fmla="*/ 1505 w 10000"/>
              <a:gd name="connsiteY7-2032" fmla="*/ 6217 h 10000"/>
              <a:gd name="connsiteX8-2033" fmla="*/ 1505 w 10000"/>
              <a:gd name="connsiteY8-2034" fmla="*/ 6415 h 10000"/>
              <a:gd name="connsiteX9-2035" fmla="*/ 1352 w 10000"/>
              <a:gd name="connsiteY9-2036" fmla="*/ 6944 h 10000"/>
              <a:gd name="connsiteX10-2037" fmla="*/ 1352 w 10000"/>
              <a:gd name="connsiteY10-2038" fmla="*/ 7368 h 10000"/>
              <a:gd name="connsiteX11-2039" fmla="*/ 1505 w 10000"/>
              <a:gd name="connsiteY11-2040" fmla="*/ 7685 h 10000"/>
              <a:gd name="connsiteX12-2041" fmla="*/ 1505 w 10000"/>
              <a:gd name="connsiteY12-2042" fmla="*/ 8003 h 10000"/>
              <a:gd name="connsiteX13-2043" fmla="*/ 1657 w 10000"/>
              <a:gd name="connsiteY13-2044" fmla="*/ 8320 h 10000"/>
              <a:gd name="connsiteX14-2045" fmla="*/ 1810 w 10000"/>
              <a:gd name="connsiteY14-2046" fmla="*/ 8638 h 10000"/>
              <a:gd name="connsiteX15-2047" fmla="*/ 1962 w 10000"/>
              <a:gd name="connsiteY15-2048" fmla="*/ 8836 h 10000"/>
              <a:gd name="connsiteX16-2049" fmla="*/ 2267 w 10000"/>
              <a:gd name="connsiteY16-2050" fmla="*/ 8942 h 10000"/>
              <a:gd name="connsiteX17-2051" fmla="*/ 2571 w 10000"/>
              <a:gd name="connsiteY17-2052" fmla="*/ 9048 h 10000"/>
              <a:gd name="connsiteX18-2053" fmla="*/ 3029 w 10000"/>
              <a:gd name="connsiteY18-2054" fmla="*/ 9153 h 10000"/>
              <a:gd name="connsiteX19-2055" fmla="*/ 3638 w 10000"/>
              <a:gd name="connsiteY19-2056" fmla="*/ 9259 h 10000"/>
              <a:gd name="connsiteX20-2057" fmla="*/ 4248 w 10000"/>
              <a:gd name="connsiteY20-2058" fmla="*/ 9259 h 10000"/>
              <a:gd name="connsiteX21-2059" fmla="*/ 4838 w 10000"/>
              <a:gd name="connsiteY21-2060" fmla="*/ 9259 h 10000"/>
              <a:gd name="connsiteX22-2061" fmla="*/ 5448 w 10000"/>
              <a:gd name="connsiteY22-2062" fmla="*/ 9259 h 10000"/>
              <a:gd name="connsiteX23-2063" fmla="*/ 5905 w 10000"/>
              <a:gd name="connsiteY23-2064" fmla="*/ 9259 h 10000"/>
              <a:gd name="connsiteX24-2065" fmla="*/ 6362 w 10000"/>
              <a:gd name="connsiteY24-2066" fmla="*/ 9153 h 10000"/>
              <a:gd name="connsiteX25-2067" fmla="*/ 7124 w 10000"/>
              <a:gd name="connsiteY25-2068" fmla="*/ 9048 h 10000"/>
              <a:gd name="connsiteX26-2069" fmla="*/ 7733 w 10000"/>
              <a:gd name="connsiteY26-2070" fmla="*/ 8942 h 10000"/>
              <a:gd name="connsiteX27-2071" fmla="*/ 7886 w 10000"/>
              <a:gd name="connsiteY27-2072" fmla="*/ 8836 h 10000"/>
              <a:gd name="connsiteX28-2073" fmla="*/ 8038 w 10000"/>
              <a:gd name="connsiteY28-2074" fmla="*/ 8743 h 10000"/>
              <a:gd name="connsiteX29-2075" fmla="*/ 8190 w 10000"/>
              <a:gd name="connsiteY29-2076" fmla="*/ 8638 h 10000"/>
              <a:gd name="connsiteX30-2077" fmla="*/ 8343 w 10000"/>
              <a:gd name="connsiteY30-2078" fmla="*/ 8532 h 10000"/>
              <a:gd name="connsiteX31-2079" fmla="*/ 8476 w 10000"/>
              <a:gd name="connsiteY31-2080" fmla="*/ 8108 h 10000"/>
              <a:gd name="connsiteX32-2081" fmla="*/ 8629 w 10000"/>
              <a:gd name="connsiteY32-2082" fmla="*/ 7685 h 10000"/>
              <a:gd name="connsiteX33-2083" fmla="*/ 8781 w 10000"/>
              <a:gd name="connsiteY33-2084" fmla="*/ 7474 h 10000"/>
              <a:gd name="connsiteX34-2085" fmla="*/ 9390 w 10000"/>
              <a:gd name="connsiteY34-2086" fmla="*/ 7262 h 10000"/>
              <a:gd name="connsiteX35-2087" fmla="*/ 9390 w 10000"/>
              <a:gd name="connsiteY35-2088" fmla="*/ 7474 h 10000"/>
              <a:gd name="connsiteX36-2089" fmla="*/ 9543 w 10000"/>
              <a:gd name="connsiteY36-2090" fmla="*/ 7897 h 10000"/>
              <a:gd name="connsiteX37-2091" fmla="*/ 9543 w 10000"/>
              <a:gd name="connsiteY37-2092" fmla="*/ 8214 h 10000"/>
              <a:gd name="connsiteX38-2093" fmla="*/ 9695 w 10000"/>
              <a:gd name="connsiteY38-2094" fmla="*/ 8532 h 10000"/>
              <a:gd name="connsiteX39-2095" fmla="*/ 9848 w 10000"/>
              <a:gd name="connsiteY39-2096" fmla="*/ 8743 h 10000"/>
              <a:gd name="connsiteX40-2097" fmla="*/ 10000 w 10000"/>
              <a:gd name="connsiteY40-2098" fmla="*/ 8942 h 10000"/>
              <a:gd name="connsiteX41-2099" fmla="*/ 10000 w 10000"/>
              <a:gd name="connsiteY41-2100" fmla="*/ 9153 h 10000"/>
              <a:gd name="connsiteX42-2101" fmla="*/ 9848 w 10000"/>
              <a:gd name="connsiteY42-2102" fmla="*/ 9365 h 10000"/>
              <a:gd name="connsiteX43-2103" fmla="*/ 9543 w 10000"/>
              <a:gd name="connsiteY43-2104" fmla="*/ 9471 h 10000"/>
              <a:gd name="connsiteX44-2105" fmla="*/ 9238 w 10000"/>
              <a:gd name="connsiteY44-2106" fmla="*/ 9577 h 10000"/>
              <a:gd name="connsiteX45-2107" fmla="*/ 8781 w 10000"/>
              <a:gd name="connsiteY45-2108" fmla="*/ 9683 h 10000"/>
              <a:gd name="connsiteX46-2109" fmla="*/ 8343 w 10000"/>
              <a:gd name="connsiteY46-2110" fmla="*/ 9788 h 10000"/>
              <a:gd name="connsiteX47-2111" fmla="*/ 7886 w 10000"/>
              <a:gd name="connsiteY47-2112" fmla="*/ 9894 h 10000"/>
              <a:gd name="connsiteX48-2113" fmla="*/ 7276 w 10000"/>
              <a:gd name="connsiteY48-2114" fmla="*/ 9894 h 10000"/>
              <a:gd name="connsiteX49-2115" fmla="*/ 6514 w 10000"/>
              <a:gd name="connsiteY49-2116" fmla="*/ 10000 h 10000"/>
              <a:gd name="connsiteX50-2117" fmla="*/ 5752 w 10000"/>
              <a:gd name="connsiteY50-2118" fmla="*/ 10000 h 10000"/>
              <a:gd name="connsiteX51-2119" fmla="*/ 4838 w 10000"/>
              <a:gd name="connsiteY51-2120" fmla="*/ 10000 h 10000"/>
              <a:gd name="connsiteX52-2121" fmla="*/ 4095 w 10000"/>
              <a:gd name="connsiteY52-2122" fmla="*/ 10000 h 10000"/>
              <a:gd name="connsiteX53-2123" fmla="*/ 3333 w 10000"/>
              <a:gd name="connsiteY53-2124" fmla="*/ 9894 h 10000"/>
              <a:gd name="connsiteX54-2125" fmla="*/ 2724 w 10000"/>
              <a:gd name="connsiteY54-2126" fmla="*/ 9894 h 10000"/>
              <a:gd name="connsiteX55-2127" fmla="*/ 2267 w 10000"/>
              <a:gd name="connsiteY55-2128" fmla="*/ 9788 h 10000"/>
              <a:gd name="connsiteX56-2129" fmla="*/ 1810 w 10000"/>
              <a:gd name="connsiteY56-2130" fmla="*/ 9577 h 10000"/>
              <a:gd name="connsiteX57-2131" fmla="*/ 1352 w 10000"/>
              <a:gd name="connsiteY57-2132" fmla="*/ 9471 h 10000"/>
              <a:gd name="connsiteX58-2133" fmla="*/ 1067 w 10000"/>
              <a:gd name="connsiteY58-2134" fmla="*/ 9259 h 10000"/>
              <a:gd name="connsiteX59-2135" fmla="*/ 914 w 10000"/>
              <a:gd name="connsiteY59-2136" fmla="*/ 8942 h 10000"/>
              <a:gd name="connsiteX60-2137" fmla="*/ 762 w 10000"/>
              <a:gd name="connsiteY60-2138" fmla="*/ 8638 h 10000"/>
              <a:gd name="connsiteX61-2139" fmla="*/ 610 w 10000"/>
              <a:gd name="connsiteY61-2140" fmla="*/ 8214 h 10000"/>
              <a:gd name="connsiteX62-2141" fmla="*/ 610 w 10000"/>
              <a:gd name="connsiteY62-2142" fmla="*/ 7791 h 10000"/>
              <a:gd name="connsiteX63-2143" fmla="*/ 610 w 10000"/>
              <a:gd name="connsiteY63-2144" fmla="*/ 7262 h 10000"/>
              <a:gd name="connsiteX64-2145" fmla="*/ 610 w 10000"/>
              <a:gd name="connsiteY64-2146" fmla="*/ 6627 h 10000"/>
              <a:gd name="connsiteX65-2147" fmla="*/ 610 w 10000"/>
              <a:gd name="connsiteY65-2148" fmla="*/ 5899 h 10000"/>
              <a:gd name="connsiteX66-2149" fmla="*/ 610 w 10000"/>
              <a:gd name="connsiteY66-2150" fmla="*/ 5476 h 10000"/>
              <a:gd name="connsiteX67-2151" fmla="*/ 610 w 10000"/>
              <a:gd name="connsiteY67-2152" fmla="*/ 5053 h 10000"/>
              <a:gd name="connsiteX68-2153" fmla="*/ 610 w 10000"/>
              <a:gd name="connsiteY68-2154" fmla="*/ 4630 h 10000"/>
              <a:gd name="connsiteX69-2155" fmla="*/ 610 w 10000"/>
              <a:gd name="connsiteY69-2156" fmla="*/ 4206 h 10000"/>
              <a:gd name="connsiteX70-2157" fmla="*/ 610 w 10000"/>
              <a:gd name="connsiteY70-2158" fmla="*/ 3690 h 10000"/>
              <a:gd name="connsiteX71-2159" fmla="*/ 610 w 10000"/>
              <a:gd name="connsiteY71-2160" fmla="*/ 3267 h 10000"/>
              <a:gd name="connsiteX72-2161" fmla="*/ 610 w 10000"/>
              <a:gd name="connsiteY72-2162" fmla="*/ 2950 h 10000"/>
              <a:gd name="connsiteX73-2163" fmla="*/ 610 w 10000"/>
              <a:gd name="connsiteY73-2164" fmla="*/ 2526 h 10000"/>
              <a:gd name="connsiteX74-2165" fmla="*/ 610 w 10000"/>
              <a:gd name="connsiteY74-2166" fmla="*/ 2209 h 10000"/>
              <a:gd name="connsiteX75-2167" fmla="*/ 457 w 10000"/>
              <a:gd name="connsiteY75-2168" fmla="*/ 1892 h 10000"/>
              <a:gd name="connsiteX76-2169" fmla="*/ 457 w 10000"/>
              <a:gd name="connsiteY76-2170" fmla="*/ 1680 h 10000"/>
              <a:gd name="connsiteX77-2171" fmla="*/ 457 w 10000"/>
              <a:gd name="connsiteY77-2172" fmla="*/ 1362 h 10000"/>
              <a:gd name="connsiteX78-2173" fmla="*/ 457 w 10000"/>
              <a:gd name="connsiteY78-2174" fmla="*/ 1164 h 10000"/>
              <a:gd name="connsiteX79-2175" fmla="*/ 457 w 10000"/>
              <a:gd name="connsiteY79-2176" fmla="*/ 1058 h 10000"/>
              <a:gd name="connsiteX80-2177" fmla="*/ 457 w 10000"/>
              <a:gd name="connsiteY80-2178" fmla="*/ 847 h 10000"/>
              <a:gd name="connsiteX81-2179" fmla="*/ 305 w 10000"/>
              <a:gd name="connsiteY81-2180" fmla="*/ 741 h 10000"/>
              <a:gd name="connsiteX82-2181" fmla="*/ 305 w 10000"/>
              <a:gd name="connsiteY82-2182" fmla="*/ 529 h 10000"/>
              <a:gd name="connsiteX83-2183" fmla="*/ 152 w 10000"/>
              <a:gd name="connsiteY83-2184" fmla="*/ 423 h 10000"/>
              <a:gd name="connsiteX84-2185" fmla="*/ 0 w 10000"/>
              <a:gd name="connsiteY84-2186" fmla="*/ 317 h 10000"/>
              <a:gd name="connsiteX85-2187" fmla="*/ 0 w 10000"/>
              <a:gd name="connsiteY85-2188" fmla="*/ 212 h 10000"/>
              <a:gd name="connsiteX86-2189" fmla="*/ 0 w 10000"/>
              <a:gd name="connsiteY86-2190" fmla="*/ 106 h 10000"/>
              <a:gd name="connsiteX87-2191" fmla="*/ 152 w 10000"/>
              <a:gd name="connsiteY87-2192" fmla="*/ 0 h 10000"/>
              <a:gd name="connsiteX88-2193" fmla="*/ 152 w 10000"/>
              <a:gd name="connsiteY88-2194" fmla="*/ 0 h 10000"/>
              <a:gd name="connsiteX89-2195" fmla="*/ 457 w 10000"/>
              <a:gd name="connsiteY89-2196" fmla="*/ 0 h 10000"/>
              <a:gd name="connsiteX90-2197" fmla="*/ 762 w 10000"/>
              <a:gd name="connsiteY90-2198" fmla="*/ 0 h 10000"/>
              <a:gd name="connsiteX91-2199" fmla="*/ 1067 w 10000"/>
              <a:gd name="connsiteY91-2200" fmla="*/ 106 h 10000"/>
              <a:gd name="connsiteX92-2201" fmla="*/ 1352 w 10000"/>
              <a:gd name="connsiteY92-2202" fmla="*/ 212 h 10000"/>
              <a:gd name="connsiteX93-2203" fmla="*/ 1657 w 10000"/>
              <a:gd name="connsiteY93-2204" fmla="*/ 317 h 10000"/>
              <a:gd name="connsiteX94-2205" fmla="*/ 1810 w 10000"/>
              <a:gd name="connsiteY94-2206" fmla="*/ 423 h 10000"/>
              <a:gd name="connsiteX95-2207" fmla="*/ 1962 w 10000"/>
              <a:gd name="connsiteY95-2208" fmla="*/ 423 h 10000"/>
              <a:gd name="connsiteX96-2209" fmla="*/ 1962 w 10000"/>
              <a:gd name="connsiteY96-2210" fmla="*/ 635 h 10000"/>
              <a:gd name="connsiteX97-2211" fmla="*/ 1810 w 10000"/>
              <a:gd name="connsiteY97-2212" fmla="*/ 847 h 10000"/>
              <a:gd name="connsiteX98-2213" fmla="*/ 1810 w 10000"/>
              <a:gd name="connsiteY98-2214" fmla="*/ 952 h 10000"/>
              <a:gd name="connsiteX99-2215" fmla="*/ 1810 w 10000"/>
              <a:gd name="connsiteY99-2216" fmla="*/ 1164 h 10000"/>
              <a:gd name="connsiteX100-2217" fmla="*/ 1657 w 10000"/>
              <a:gd name="connsiteY100-2218" fmla="*/ 1362 h 10000"/>
              <a:gd name="connsiteX101-2219" fmla="*/ 1657 w 10000"/>
              <a:gd name="connsiteY101-2220" fmla="*/ 1574 h 10000"/>
              <a:gd name="connsiteX102-2221" fmla="*/ 1657 w 10000"/>
              <a:gd name="connsiteY102-2222" fmla="*/ 1892 h 10000"/>
              <a:gd name="connsiteX103-2223" fmla="*/ 1657 w 10000"/>
              <a:gd name="connsiteY103-2224" fmla="*/ 2315 h 10000"/>
              <a:gd name="connsiteX104-2225" fmla="*/ 1505 w 10000"/>
              <a:gd name="connsiteY104-2226" fmla="*/ 2844 h 10000"/>
              <a:gd name="connsiteX105-2227" fmla="*/ 1505 w 10000"/>
              <a:gd name="connsiteY105-2228" fmla="*/ 3373 h 10000"/>
              <a:gd name="connsiteX106-2229" fmla="*/ 1505 w 10000"/>
              <a:gd name="connsiteY106-2230" fmla="*/ 3373 h 10000"/>
              <a:gd name="connsiteX0-2231" fmla="*/ 1505 w 10000"/>
              <a:gd name="connsiteY0-2232" fmla="*/ 3373 h 10000"/>
              <a:gd name="connsiteX1-2233" fmla="*/ 1505 w 10000"/>
              <a:gd name="connsiteY1-2234" fmla="*/ 3889 h 10000"/>
              <a:gd name="connsiteX2-2235" fmla="*/ 1505 w 10000"/>
              <a:gd name="connsiteY2-2236" fmla="*/ 4312 h 10000"/>
              <a:gd name="connsiteX3-2237" fmla="*/ 1505 w 10000"/>
              <a:gd name="connsiteY3-2238" fmla="*/ 4735 h 10000"/>
              <a:gd name="connsiteX4-2239" fmla="*/ 1505 w 10000"/>
              <a:gd name="connsiteY4-2240" fmla="*/ 5159 h 10000"/>
              <a:gd name="connsiteX5-2241" fmla="*/ 1505 w 10000"/>
              <a:gd name="connsiteY5-2242" fmla="*/ 5582 h 10000"/>
              <a:gd name="connsiteX6-2243" fmla="*/ 1505 w 10000"/>
              <a:gd name="connsiteY6-2244" fmla="*/ 5899 h 10000"/>
              <a:gd name="connsiteX7-2245" fmla="*/ 1505 w 10000"/>
              <a:gd name="connsiteY7-2246" fmla="*/ 6217 h 10000"/>
              <a:gd name="connsiteX8-2247" fmla="*/ 1505 w 10000"/>
              <a:gd name="connsiteY8-2248" fmla="*/ 6415 h 10000"/>
              <a:gd name="connsiteX9-2249" fmla="*/ 1352 w 10000"/>
              <a:gd name="connsiteY9-2250" fmla="*/ 6944 h 10000"/>
              <a:gd name="connsiteX10-2251" fmla="*/ 1352 w 10000"/>
              <a:gd name="connsiteY10-2252" fmla="*/ 7368 h 10000"/>
              <a:gd name="connsiteX11-2253" fmla="*/ 1505 w 10000"/>
              <a:gd name="connsiteY11-2254" fmla="*/ 7685 h 10000"/>
              <a:gd name="connsiteX12-2255" fmla="*/ 1505 w 10000"/>
              <a:gd name="connsiteY12-2256" fmla="*/ 8003 h 10000"/>
              <a:gd name="connsiteX13-2257" fmla="*/ 1657 w 10000"/>
              <a:gd name="connsiteY13-2258" fmla="*/ 8320 h 10000"/>
              <a:gd name="connsiteX14-2259" fmla="*/ 1810 w 10000"/>
              <a:gd name="connsiteY14-2260" fmla="*/ 8638 h 10000"/>
              <a:gd name="connsiteX15-2261" fmla="*/ 1962 w 10000"/>
              <a:gd name="connsiteY15-2262" fmla="*/ 8836 h 10000"/>
              <a:gd name="connsiteX16-2263" fmla="*/ 2267 w 10000"/>
              <a:gd name="connsiteY16-2264" fmla="*/ 8942 h 10000"/>
              <a:gd name="connsiteX17-2265" fmla="*/ 2571 w 10000"/>
              <a:gd name="connsiteY17-2266" fmla="*/ 9048 h 10000"/>
              <a:gd name="connsiteX18-2267" fmla="*/ 3029 w 10000"/>
              <a:gd name="connsiteY18-2268" fmla="*/ 9153 h 10000"/>
              <a:gd name="connsiteX19-2269" fmla="*/ 3638 w 10000"/>
              <a:gd name="connsiteY19-2270" fmla="*/ 9259 h 10000"/>
              <a:gd name="connsiteX20-2271" fmla="*/ 4248 w 10000"/>
              <a:gd name="connsiteY20-2272" fmla="*/ 9259 h 10000"/>
              <a:gd name="connsiteX21-2273" fmla="*/ 4838 w 10000"/>
              <a:gd name="connsiteY21-2274" fmla="*/ 9259 h 10000"/>
              <a:gd name="connsiteX22-2275" fmla="*/ 5448 w 10000"/>
              <a:gd name="connsiteY22-2276" fmla="*/ 9259 h 10000"/>
              <a:gd name="connsiteX23-2277" fmla="*/ 5905 w 10000"/>
              <a:gd name="connsiteY23-2278" fmla="*/ 9259 h 10000"/>
              <a:gd name="connsiteX24-2279" fmla="*/ 6362 w 10000"/>
              <a:gd name="connsiteY24-2280" fmla="*/ 9153 h 10000"/>
              <a:gd name="connsiteX25-2281" fmla="*/ 7124 w 10000"/>
              <a:gd name="connsiteY25-2282" fmla="*/ 9048 h 10000"/>
              <a:gd name="connsiteX26-2283" fmla="*/ 7733 w 10000"/>
              <a:gd name="connsiteY26-2284" fmla="*/ 8942 h 10000"/>
              <a:gd name="connsiteX27-2285" fmla="*/ 7886 w 10000"/>
              <a:gd name="connsiteY27-2286" fmla="*/ 8836 h 10000"/>
              <a:gd name="connsiteX28-2287" fmla="*/ 8038 w 10000"/>
              <a:gd name="connsiteY28-2288" fmla="*/ 8743 h 10000"/>
              <a:gd name="connsiteX29-2289" fmla="*/ 8190 w 10000"/>
              <a:gd name="connsiteY29-2290" fmla="*/ 8638 h 10000"/>
              <a:gd name="connsiteX30-2291" fmla="*/ 8343 w 10000"/>
              <a:gd name="connsiteY30-2292" fmla="*/ 8532 h 10000"/>
              <a:gd name="connsiteX31-2293" fmla="*/ 8476 w 10000"/>
              <a:gd name="connsiteY31-2294" fmla="*/ 8108 h 10000"/>
              <a:gd name="connsiteX32-2295" fmla="*/ 8629 w 10000"/>
              <a:gd name="connsiteY32-2296" fmla="*/ 7685 h 10000"/>
              <a:gd name="connsiteX33-2297" fmla="*/ 8781 w 10000"/>
              <a:gd name="connsiteY33-2298" fmla="*/ 7474 h 10000"/>
              <a:gd name="connsiteX34-2299" fmla="*/ 9390 w 10000"/>
              <a:gd name="connsiteY34-2300" fmla="*/ 7474 h 10000"/>
              <a:gd name="connsiteX35-2301" fmla="*/ 9543 w 10000"/>
              <a:gd name="connsiteY35-2302" fmla="*/ 7897 h 10000"/>
              <a:gd name="connsiteX36-2303" fmla="*/ 9543 w 10000"/>
              <a:gd name="connsiteY36-2304" fmla="*/ 8214 h 10000"/>
              <a:gd name="connsiteX37-2305" fmla="*/ 9695 w 10000"/>
              <a:gd name="connsiteY37-2306" fmla="*/ 8532 h 10000"/>
              <a:gd name="connsiteX38-2307" fmla="*/ 9848 w 10000"/>
              <a:gd name="connsiteY38-2308" fmla="*/ 8743 h 10000"/>
              <a:gd name="connsiteX39-2309" fmla="*/ 10000 w 10000"/>
              <a:gd name="connsiteY39-2310" fmla="*/ 8942 h 10000"/>
              <a:gd name="connsiteX40-2311" fmla="*/ 10000 w 10000"/>
              <a:gd name="connsiteY40-2312" fmla="*/ 9153 h 10000"/>
              <a:gd name="connsiteX41-2313" fmla="*/ 9848 w 10000"/>
              <a:gd name="connsiteY41-2314" fmla="*/ 9365 h 10000"/>
              <a:gd name="connsiteX42-2315" fmla="*/ 9543 w 10000"/>
              <a:gd name="connsiteY42-2316" fmla="*/ 9471 h 10000"/>
              <a:gd name="connsiteX43-2317" fmla="*/ 9238 w 10000"/>
              <a:gd name="connsiteY43-2318" fmla="*/ 9577 h 10000"/>
              <a:gd name="connsiteX44-2319" fmla="*/ 8781 w 10000"/>
              <a:gd name="connsiteY44-2320" fmla="*/ 9683 h 10000"/>
              <a:gd name="connsiteX45-2321" fmla="*/ 8343 w 10000"/>
              <a:gd name="connsiteY45-2322" fmla="*/ 9788 h 10000"/>
              <a:gd name="connsiteX46-2323" fmla="*/ 7886 w 10000"/>
              <a:gd name="connsiteY46-2324" fmla="*/ 9894 h 10000"/>
              <a:gd name="connsiteX47-2325" fmla="*/ 7276 w 10000"/>
              <a:gd name="connsiteY47-2326" fmla="*/ 9894 h 10000"/>
              <a:gd name="connsiteX48-2327" fmla="*/ 6514 w 10000"/>
              <a:gd name="connsiteY48-2328" fmla="*/ 10000 h 10000"/>
              <a:gd name="connsiteX49-2329" fmla="*/ 5752 w 10000"/>
              <a:gd name="connsiteY49-2330" fmla="*/ 10000 h 10000"/>
              <a:gd name="connsiteX50-2331" fmla="*/ 4838 w 10000"/>
              <a:gd name="connsiteY50-2332" fmla="*/ 10000 h 10000"/>
              <a:gd name="connsiteX51-2333" fmla="*/ 4095 w 10000"/>
              <a:gd name="connsiteY51-2334" fmla="*/ 10000 h 10000"/>
              <a:gd name="connsiteX52-2335" fmla="*/ 3333 w 10000"/>
              <a:gd name="connsiteY52-2336" fmla="*/ 9894 h 10000"/>
              <a:gd name="connsiteX53-2337" fmla="*/ 2724 w 10000"/>
              <a:gd name="connsiteY53-2338" fmla="*/ 9894 h 10000"/>
              <a:gd name="connsiteX54-2339" fmla="*/ 2267 w 10000"/>
              <a:gd name="connsiteY54-2340" fmla="*/ 9788 h 10000"/>
              <a:gd name="connsiteX55-2341" fmla="*/ 1810 w 10000"/>
              <a:gd name="connsiteY55-2342" fmla="*/ 9577 h 10000"/>
              <a:gd name="connsiteX56-2343" fmla="*/ 1352 w 10000"/>
              <a:gd name="connsiteY56-2344" fmla="*/ 9471 h 10000"/>
              <a:gd name="connsiteX57-2345" fmla="*/ 1067 w 10000"/>
              <a:gd name="connsiteY57-2346" fmla="*/ 9259 h 10000"/>
              <a:gd name="connsiteX58-2347" fmla="*/ 914 w 10000"/>
              <a:gd name="connsiteY58-2348" fmla="*/ 8942 h 10000"/>
              <a:gd name="connsiteX59-2349" fmla="*/ 762 w 10000"/>
              <a:gd name="connsiteY59-2350" fmla="*/ 8638 h 10000"/>
              <a:gd name="connsiteX60-2351" fmla="*/ 610 w 10000"/>
              <a:gd name="connsiteY60-2352" fmla="*/ 8214 h 10000"/>
              <a:gd name="connsiteX61-2353" fmla="*/ 610 w 10000"/>
              <a:gd name="connsiteY61-2354" fmla="*/ 7791 h 10000"/>
              <a:gd name="connsiteX62-2355" fmla="*/ 610 w 10000"/>
              <a:gd name="connsiteY62-2356" fmla="*/ 7262 h 10000"/>
              <a:gd name="connsiteX63-2357" fmla="*/ 610 w 10000"/>
              <a:gd name="connsiteY63-2358" fmla="*/ 6627 h 10000"/>
              <a:gd name="connsiteX64-2359" fmla="*/ 610 w 10000"/>
              <a:gd name="connsiteY64-2360" fmla="*/ 5899 h 10000"/>
              <a:gd name="connsiteX65-2361" fmla="*/ 610 w 10000"/>
              <a:gd name="connsiteY65-2362" fmla="*/ 5476 h 10000"/>
              <a:gd name="connsiteX66-2363" fmla="*/ 610 w 10000"/>
              <a:gd name="connsiteY66-2364" fmla="*/ 5053 h 10000"/>
              <a:gd name="connsiteX67-2365" fmla="*/ 610 w 10000"/>
              <a:gd name="connsiteY67-2366" fmla="*/ 4630 h 10000"/>
              <a:gd name="connsiteX68-2367" fmla="*/ 610 w 10000"/>
              <a:gd name="connsiteY68-2368" fmla="*/ 4206 h 10000"/>
              <a:gd name="connsiteX69-2369" fmla="*/ 610 w 10000"/>
              <a:gd name="connsiteY69-2370" fmla="*/ 3690 h 10000"/>
              <a:gd name="connsiteX70-2371" fmla="*/ 610 w 10000"/>
              <a:gd name="connsiteY70-2372" fmla="*/ 3267 h 10000"/>
              <a:gd name="connsiteX71-2373" fmla="*/ 610 w 10000"/>
              <a:gd name="connsiteY71-2374" fmla="*/ 2950 h 10000"/>
              <a:gd name="connsiteX72-2375" fmla="*/ 610 w 10000"/>
              <a:gd name="connsiteY72-2376" fmla="*/ 2526 h 10000"/>
              <a:gd name="connsiteX73-2377" fmla="*/ 610 w 10000"/>
              <a:gd name="connsiteY73-2378" fmla="*/ 2209 h 10000"/>
              <a:gd name="connsiteX74-2379" fmla="*/ 457 w 10000"/>
              <a:gd name="connsiteY74-2380" fmla="*/ 1892 h 10000"/>
              <a:gd name="connsiteX75-2381" fmla="*/ 457 w 10000"/>
              <a:gd name="connsiteY75-2382" fmla="*/ 1680 h 10000"/>
              <a:gd name="connsiteX76-2383" fmla="*/ 457 w 10000"/>
              <a:gd name="connsiteY76-2384" fmla="*/ 1362 h 10000"/>
              <a:gd name="connsiteX77-2385" fmla="*/ 457 w 10000"/>
              <a:gd name="connsiteY77-2386" fmla="*/ 1164 h 10000"/>
              <a:gd name="connsiteX78-2387" fmla="*/ 457 w 10000"/>
              <a:gd name="connsiteY78-2388" fmla="*/ 1058 h 10000"/>
              <a:gd name="connsiteX79-2389" fmla="*/ 457 w 10000"/>
              <a:gd name="connsiteY79-2390" fmla="*/ 847 h 10000"/>
              <a:gd name="connsiteX80-2391" fmla="*/ 305 w 10000"/>
              <a:gd name="connsiteY80-2392" fmla="*/ 741 h 10000"/>
              <a:gd name="connsiteX81-2393" fmla="*/ 305 w 10000"/>
              <a:gd name="connsiteY81-2394" fmla="*/ 529 h 10000"/>
              <a:gd name="connsiteX82-2395" fmla="*/ 152 w 10000"/>
              <a:gd name="connsiteY82-2396" fmla="*/ 423 h 10000"/>
              <a:gd name="connsiteX83-2397" fmla="*/ 0 w 10000"/>
              <a:gd name="connsiteY83-2398" fmla="*/ 317 h 10000"/>
              <a:gd name="connsiteX84-2399" fmla="*/ 0 w 10000"/>
              <a:gd name="connsiteY84-2400" fmla="*/ 212 h 10000"/>
              <a:gd name="connsiteX85-2401" fmla="*/ 0 w 10000"/>
              <a:gd name="connsiteY85-2402" fmla="*/ 106 h 10000"/>
              <a:gd name="connsiteX86-2403" fmla="*/ 152 w 10000"/>
              <a:gd name="connsiteY86-2404" fmla="*/ 0 h 10000"/>
              <a:gd name="connsiteX87-2405" fmla="*/ 152 w 10000"/>
              <a:gd name="connsiteY87-2406" fmla="*/ 0 h 10000"/>
              <a:gd name="connsiteX88-2407" fmla="*/ 457 w 10000"/>
              <a:gd name="connsiteY88-2408" fmla="*/ 0 h 10000"/>
              <a:gd name="connsiteX89-2409" fmla="*/ 762 w 10000"/>
              <a:gd name="connsiteY89-2410" fmla="*/ 0 h 10000"/>
              <a:gd name="connsiteX90-2411" fmla="*/ 1067 w 10000"/>
              <a:gd name="connsiteY90-2412" fmla="*/ 106 h 10000"/>
              <a:gd name="connsiteX91-2413" fmla="*/ 1352 w 10000"/>
              <a:gd name="connsiteY91-2414" fmla="*/ 212 h 10000"/>
              <a:gd name="connsiteX92-2415" fmla="*/ 1657 w 10000"/>
              <a:gd name="connsiteY92-2416" fmla="*/ 317 h 10000"/>
              <a:gd name="connsiteX93-2417" fmla="*/ 1810 w 10000"/>
              <a:gd name="connsiteY93-2418" fmla="*/ 423 h 10000"/>
              <a:gd name="connsiteX94-2419" fmla="*/ 1962 w 10000"/>
              <a:gd name="connsiteY94-2420" fmla="*/ 423 h 10000"/>
              <a:gd name="connsiteX95-2421" fmla="*/ 1962 w 10000"/>
              <a:gd name="connsiteY95-2422" fmla="*/ 635 h 10000"/>
              <a:gd name="connsiteX96-2423" fmla="*/ 1810 w 10000"/>
              <a:gd name="connsiteY96-2424" fmla="*/ 847 h 10000"/>
              <a:gd name="connsiteX97-2425" fmla="*/ 1810 w 10000"/>
              <a:gd name="connsiteY97-2426" fmla="*/ 952 h 10000"/>
              <a:gd name="connsiteX98-2427" fmla="*/ 1810 w 10000"/>
              <a:gd name="connsiteY98-2428" fmla="*/ 1164 h 10000"/>
              <a:gd name="connsiteX99-2429" fmla="*/ 1657 w 10000"/>
              <a:gd name="connsiteY99-2430" fmla="*/ 1362 h 10000"/>
              <a:gd name="connsiteX100-2431" fmla="*/ 1657 w 10000"/>
              <a:gd name="connsiteY100-2432" fmla="*/ 1574 h 10000"/>
              <a:gd name="connsiteX101-2433" fmla="*/ 1657 w 10000"/>
              <a:gd name="connsiteY101-2434" fmla="*/ 1892 h 10000"/>
              <a:gd name="connsiteX102-2435" fmla="*/ 1657 w 10000"/>
              <a:gd name="connsiteY102-2436" fmla="*/ 2315 h 10000"/>
              <a:gd name="connsiteX103-2437" fmla="*/ 1505 w 10000"/>
              <a:gd name="connsiteY103-2438" fmla="*/ 2844 h 10000"/>
              <a:gd name="connsiteX104-2439" fmla="*/ 1505 w 10000"/>
              <a:gd name="connsiteY104-2440" fmla="*/ 3373 h 10000"/>
              <a:gd name="connsiteX105-2441" fmla="*/ 1505 w 10000"/>
              <a:gd name="connsiteY105-2442" fmla="*/ 3373 h 10000"/>
              <a:gd name="connsiteX0-2443" fmla="*/ 1505 w 10000"/>
              <a:gd name="connsiteY0-2444" fmla="*/ 3373 h 10000"/>
              <a:gd name="connsiteX1-2445" fmla="*/ 1505 w 10000"/>
              <a:gd name="connsiteY1-2446" fmla="*/ 3889 h 10000"/>
              <a:gd name="connsiteX2-2447" fmla="*/ 1505 w 10000"/>
              <a:gd name="connsiteY2-2448" fmla="*/ 4312 h 10000"/>
              <a:gd name="connsiteX3-2449" fmla="*/ 1505 w 10000"/>
              <a:gd name="connsiteY3-2450" fmla="*/ 4735 h 10000"/>
              <a:gd name="connsiteX4-2451" fmla="*/ 1505 w 10000"/>
              <a:gd name="connsiteY4-2452" fmla="*/ 5159 h 10000"/>
              <a:gd name="connsiteX5-2453" fmla="*/ 1505 w 10000"/>
              <a:gd name="connsiteY5-2454" fmla="*/ 5582 h 10000"/>
              <a:gd name="connsiteX6-2455" fmla="*/ 1505 w 10000"/>
              <a:gd name="connsiteY6-2456" fmla="*/ 5899 h 10000"/>
              <a:gd name="connsiteX7-2457" fmla="*/ 1505 w 10000"/>
              <a:gd name="connsiteY7-2458" fmla="*/ 6217 h 10000"/>
              <a:gd name="connsiteX8-2459" fmla="*/ 1505 w 10000"/>
              <a:gd name="connsiteY8-2460" fmla="*/ 6415 h 10000"/>
              <a:gd name="connsiteX9-2461" fmla="*/ 1352 w 10000"/>
              <a:gd name="connsiteY9-2462" fmla="*/ 6944 h 10000"/>
              <a:gd name="connsiteX10-2463" fmla="*/ 1352 w 10000"/>
              <a:gd name="connsiteY10-2464" fmla="*/ 7368 h 10000"/>
              <a:gd name="connsiteX11-2465" fmla="*/ 1505 w 10000"/>
              <a:gd name="connsiteY11-2466" fmla="*/ 7685 h 10000"/>
              <a:gd name="connsiteX12-2467" fmla="*/ 1505 w 10000"/>
              <a:gd name="connsiteY12-2468" fmla="*/ 8003 h 10000"/>
              <a:gd name="connsiteX13-2469" fmla="*/ 1657 w 10000"/>
              <a:gd name="connsiteY13-2470" fmla="*/ 8320 h 10000"/>
              <a:gd name="connsiteX14-2471" fmla="*/ 1810 w 10000"/>
              <a:gd name="connsiteY14-2472" fmla="*/ 8638 h 10000"/>
              <a:gd name="connsiteX15-2473" fmla="*/ 1962 w 10000"/>
              <a:gd name="connsiteY15-2474" fmla="*/ 8836 h 10000"/>
              <a:gd name="connsiteX16-2475" fmla="*/ 2267 w 10000"/>
              <a:gd name="connsiteY16-2476" fmla="*/ 8942 h 10000"/>
              <a:gd name="connsiteX17-2477" fmla="*/ 2571 w 10000"/>
              <a:gd name="connsiteY17-2478" fmla="*/ 9048 h 10000"/>
              <a:gd name="connsiteX18-2479" fmla="*/ 3029 w 10000"/>
              <a:gd name="connsiteY18-2480" fmla="*/ 9153 h 10000"/>
              <a:gd name="connsiteX19-2481" fmla="*/ 3638 w 10000"/>
              <a:gd name="connsiteY19-2482" fmla="*/ 9259 h 10000"/>
              <a:gd name="connsiteX20-2483" fmla="*/ 4248 w 10000"/>
              <a:gd name="connsiteY20-2484" fmla="*/ 9259 h 10000"/>
              <a:gd name="connsiteX21-2485" fmla="*/ 4838 w 10000"/>
              <a:gd name="connsiteY21-2486" fmla="*/ 9259 h 10000"/>
              <a:gd name="connsiteX22-2487" fmla="*/ 5448 w 10000"/>
              <a:gd name="connsiteY22-2488" fmla="*/ 9259 h 10000"/>
              <a:gd name="connsiteX23-2489" fmla="*/ 5905 w 10000"/>
              <a:gd name="connsiteY23-2490" fmla="*/ 9259 h 10000"/>
              <a:gd name="connsiteX24-2491" fmla="*/ 6362 w 10000"/>
              <a:gd name="connsiteY24-2492" fmla="*/ 9153 h 10000"/>
              <a:gd name="connsiteX25-2493" fmla="*/ 7124 w 10000"/>
              <a:gd name="connsiteY25-2494" fmla="*/ 9048 h 10000"/>
              <a:gd name="connsiteX26-2495" fmla="*/ 7733 w 10000"/>
              <a:gd name="connsiteY26-2496" fmla="*/ 8942 h 10000"/>
              <a:gd name="connsiteX27-2497" fmla="*/ 7886 w 10000"/>
              <a:gd name="connsiteY27-2498" fmla="*/ 8836 h 10000"/>
              <a:gd name="connsiteX28-2499" fmla="*/ 8038 w 10000"/>
              <a:gd name="connsiteY28-2500" fmla="*/ 8743 h 10000"/>
              <a:gd name="connsiteX29-2501" fmla="*/ 8190 w 10000"/>
              <a:gd name="connsiteY29-2502" fmla="*/ 8638 h 10000"/>
              <a:gd name="connsiteX30-2503" fmla="*/ 8343 w 10000"/>
              <a:gd name="connsiteY30-2504" fmla="*/ 8532 h 10000"/>
              <a:gd name="connsiteX31-2505" fmla="*/ 8476 w 10000"/>
              <a:gd name="connsiteY31-2506" fmla="*/ 8108 h 10000"/>
              <a:gd name="connsiteX32-2507" fmla="*/ 8629 w 10000"/>
              <a:gd name="connsiteY32-2508" fmla="*/ 7685 h 10000"/>
              <a:gd name="connsiteX33-2509" fmla="*/ 8781 w 10000"/>
              <a:gd name="connsiteY33-2510" fmla="*/ 7474 h 10000"/>
              <a:gd name="connsiteX34-2511" fmla="*/ 9543 w 10000"/>
              <a:gd name="connsiteY34-2512" fmla="*/ 7897 h 10000"/>
              <a:gd name="connsiteX35-2513" fmla="*/ 9543 w 10000"/>
              <a:gd name="connsiteY35-2514" fmla="*/ 8214 h 10000"/>
              <a:gd name="connsiteX36-2515" fmla="*/ 9695 w 10000"/>
              <a:gd name="connsiteY36-2516" fmla="*/ 8532 h 10000"/>
              <a:gd name="connsiteX37-2517" fmla="*/ 9848 w 10000"/>
              <a:gd name="connsiteY37-2518" fmla="*/ 8743 h 10000"/>
              <a:gd name="connsiteX38-2519" fmla="*/ 10000 w 10000"/>
              <a:gd name="connsiteY38-2520" fmla="*/ 8942 h 10000"/>
              <a:gd name="connsiteX39-2521" fmla="*/ 10000 w 10000"/>
              <a:gd name="connsiteY39-2522" fmla="*/ 9153 h 10000"/>
              <a:gd name="connsiteX40-2523" fmla="*/ 9848 w 10000"/>
              <a:gd name="connsiteY40-2524" fmla="*/ 9365 h 10000"/>
              <a:gd name="connsiteX41-2525" fmla="*/ 9543 w 10000"/>
              <a:gd name="connsiteY41-2526" fmla="*/ 9471 h 10000"/>
              <a:gd name="connsiteX42-2527" fmla="*/ 9238 w 10000"/>
              <a:gd name="connsiteY42-2528" fmla="*/ 9577 h 10000"/>
              <a:gd name="connsiteX43-2529" fmla="*/ 8781 w 10000"/>
              <a:gd name="connsiteY43-2530" fmla="*/ 9683 h 10000"/>
              <a:gd name="connsiteX44-2531" fmla="*/ 8343 w 10000"/>
              <a:gd name="connsiteY44-2532" fmla="*/ 9788 h 10000"/>
              <a:gd name="connsiteX45-2533" fmla="*/ 7886 w 10000"/>
              <a:gd name="connsiteY45-2534" fmla="*/ 9894 h 10000"/>
              <a:gd name="connsiteX46-2535" fmla="*/ 7276 w 10000"/>
              <a:gd name="connsiteY46-2536" fmla="*/ 9894 h 10000"/>
              <a:gd name="connsiteX47-2537" fmla="*/ 6514 w 10000"/>
              <a:gd name="connsiteY47-2538" fmla="*/ 10000 h 10000"/>
              <a:gd name="connsiteX48-2539" fmla="*/ 5752 w 10000"/>
              <a:gd name="connsiteY48-2540" fmla="*/ 10000 h 10000"/>
              <a:gd name="connsiteX49-2541" fmla="*/ 4838 w 10000"/>
              <a:gd name="connsiteY49-2542" fmla="*/ 10000 h 10000"/>
              <a:gd name="connsiteX50-2543" fmla="*/ 4095 w 10000"/>
              <a:gd name="connsiteY50-2544" fmla="*/ 10000 h 10000"/>
              <a:gd name="connsiteX51-2545" fmla="*/ 3333 w 10000"/>
              <a:gd name="connsiteY51-2546" fmla="*/ 9894 h 10000"/>
              <a:gd name="connsiteX52-2547" fmla="*/ 2724 w 10000"/>
              <a:gd name="connsiteY52-2548" fmla="*/ 9894 h 10000"/>
              <a:gd name="connsiteX53-2549" fmla="*/ 2267 w 10000"/>
              <a:gd name="connsiteY53-2550" fmla="*/ 9788 h 10000"/>
              <a:gd name="connsiteX54-2551" fmla="*/ 1810 w 10000"/>
              <a:gd name="connsiteY54-2552" fmla="*/ 9577 h 10000"/>
              <a:gd name="connsiteX55-2553" fmla="*/ 1352 w 10000"/>
              <a:gd name="connsiteY55-2554" fmla="*/ 9471 h 10000"/>
              <a:gd name="connsiteX56-2555" fmla="*/ 1067 w 10000"/>
              <a:gd name="connsiteY56-2556" fmla="*/ 9259 h 10000"/>
              <a:gd name="connsiteX57-2557" fmla="*/ 914 w 10000"/>
              <a:gd name="connsiteY57-2558" fmla="*/ 8942 h 10000"/>
              <a:gd name="connsiteX58-2559" fmla="*/ 762 w 10000"/>
              <a:gd name="connsiteY58-2560" fmla="*/ 8638 h 10000"/>
              <a:gd name="connsiteX59-2561" fmla="*/ 610 w 10000"/>
              <a:gd name="connsiteY59-2562" fmla="*/ 8214 h 10000"/>
              <a:gd name="connsiteX60-2563" fmla="*/ 610 w 10000"/>
              <a:gd name="connsiteY60-2564" fmla="*/ 7791 h 10000"/>
              <a:gd name="connsiteX61-2565" fmla="*/ 610 w 10000"/>
              <a:gd name="connsiteY61-2566" fmla="*/ 7262 h 10000"/>
              <a:gd name="connsiteX62-2567" fmla="*/ 610 w 10000"/>
              <a:gd name="connsiteY62-2568" fmla="*/ 6627 h 10000"/>
              <a:gd name="connsiteX63-2569" fmla="*/ 610 w 10000"/>
              <a:gd name="connsiteY63-2570" fmla="*/ 5899 h 10000"/>
              <a:gd name="connsiteX64-2571" fmla="*/ 610 w 10000"/>
              <a:gd name="connsiteY64-2572" fmla="*/ 5476 h 10000"/>
              <a:gd name="connsiteX65-2573" fmla="*/ 610 w 10000"/>
              <a:gd name="connsiteY65-2574" fmla="*/ 5053 h 10000"/>
              <a:gd name="connsiteX66-2575" fmla="*/ 610 w 10000"/>
              <a:gd name="connsiteY66-2576" fmla="*/ 4630 h 10000"/>
              <a:gd name="connsiteX67-2577" fmla="*/ 610 w 10000"/>
              <a:gd name="connsiteY67-2578" fmla="*/ 4206 h 10000"/>
              <a:gd name="connsiteX68-2579" fmla="*/ 610 w 10000"/>
              <a:gd name="connsiteY68-2580" fmla="*/ 3690 h 10000"/>
              <a:gd name="connsiteX69-2581" fmla="*/ 610 w 10000"/>
              <a:gd name="connsiteY69-2582" fmla="*/ 3267 h 10000"/>
              <a:gd name="connsiteX70-2583" fmla="*/ 610 w 10000"/>
              <a:gd name="connsiteY70-2584" fmla="*/ 2950 h 10000"/>
              <a:gd name="connsiteX71-2585" fmla="*/ 610 w 10000"/>
              <a:gd name="connsiteY71-2586" fmla="*/ 2526 h 10000"/>
              <a:gd name="connsiteX72-2587" fmla="*/ 610 w 10000"/>
              <a:gd name="connsiteY72-2588" fmla="*/ 2209 h 10000"/>
              <a:gd name="connsiteX73-2589" fmla="*/ 457 w 10000"/>
              <a:gd name="connsiteY73-2590" fmla="*/ 1892 h 10000"/>
              <a:gd name="connsiteX74-2591" fmla="*/ 457 w 10000"/>
              <a:gd name="connsiteY74-2592" fmla="*/ 1680 h 10000"/>
              <a:gd name="connsiteX75-2593" fmla="*/ 457 w 10000"/>
              <a:gd name="connsiteY75-2594" fmla="*/ 1362 h 10000"/>
              <a:gd name="connsiteX76-2595" fmla="*/ 457 w 10000"/>
              <a:gd name="connsiteY76-2596" fmla="*/ 1164 h 10000"/>
              <a:gd name="connsiteX77-2597" fmla="*/ 457 w 10000"/>
              <a:gd name="connsiteY77-2598" fmla="*/ 1058 h 10000"/>
              <a:gd name="connsiteX78-2599" fmla="*/ 457 w 10000"/>
              <a:gd name="connsiteY78-2600" fmla="*/ 847 h 10000"/>
              <a:gd name="connsiteX79-2601" fmla="*/ 305 w 10000"/>
              <a:gd name="connsiteY79-2602" fmla="*/ 741 h 10000"/>
              <a:gd name="connsiteX80-2603" fmla="*/ 305 w 10000"/>
              <a:gd name="connsiteY80-2604" fmla="*/ 529 h 10000"/>
              <a:gd name="connsiteX81-2605" fmla="*/ 152 w 10000"/>
              <a:gd name="connsiteY81-2606" fmla="*/ 423 h 10000"/>
              <a:gd name="connsiteX82-2607" fmla="*/ 0 w 10000"/>
              <a:gd name="connsiteY82-2608" fmla="*/ 317 h 10000"/>
              <a:gd name="connsiteX83-2609" fmla="*/ 0 w 10000"/>
              <a:gd name="connsiteY83-2610" fmla="*/ 212 h 10000"/>
              <a:gd name="connsiteX84-2611" fmla="*/ 0 w 10000"/>
              <a:gd name="connsiteY84-2612" fmla="*/ 106 h 10000"/>
              <a:gd name="connsiteX85-2613" fmla="*/ 152 w 10000"/>
              <a:gd name="connsiteY85-2614" fmla="*/ 0 h 10000"/>
              <a:gd name="connsiteX86-2615" fmla="*/ 152 w 10000"/>
              <a:gd name="connsiteY86-2616" fmla="*/ 0 h 10000"/>
              <a:gd name="connsiteX87-2617" fmla="*/ 457 w 10000"/>
              <a:gd name="connsiteY87-2618" fmla="*/ 0 h 10000"/>
              <a:gd name="connsiteX88-2619" fmla="*/ 762 w 10000"/>
              <a:gd name="connsiteY88-2620" fmla="*/ 0 h 10000"/>
              <a:gd name="connsiteX89-2621" fmla="*/ 1067 w 10000"/>
              <a:gd name="connsiteY89-2622" fmla="*/ 106 h 10000"/>
              <a:gd name="connsiteX90-2623" fmla="*/ 1352 w 10000"/>
              <a:gd name="connsiteY90-2624" fmla="*/ 212 h 10000"/>
              <a:gd name="connsiteX91-2625" fmla="*/ 1657 w 10000"/>
              <a:gd name="connsiteY91-2626" fmla="*/ 317 h 10000"/>
              <a:gd name="connsiteX92-2627" fmla="*/ 1810 w 10000"/>
              <a:gd name="connsiteY92-2628" fmla="*/ 423 h 10000"/>
              <a:gd name="connsiteX93-2629" fmla="*/ 1962 w 10000"/>
              <a:gd name="connsiteY93-2630" fmla="*/ 423 h 10000"/>
              <a:gd name="connsiteX94-2631" fmla="*/ 1962 w 10000"/>
              <a:gd name="connsiteY94-2632" fmla="*/ 635 h 10000"/>
              <a:gd name="connsiteX95-2633" fmla="*/ 1810 w 10000"/>
              <a:gd name="connsiteY95-2634" fmla="*/ 847 h 10000"/>
              <a:gd name="connsiteX96-2635" fmla="*/ 1810 w 10000"/>
              <a:gd name="connsiteY96-2636" fmla="*/ 952 h 10000"/>
              <a:gd name="connsiteX97-2637" fmla="*/ 1810 w 10000"/>
              <a:gd name="connsiteY97-2638" fmla="*/ 1164 h 10000"/>
              <a:gd name="connsiteX98-2639" fmla="*/ 1657 w 10000"/>
              <a:gd name="connsiteY98-2640" fmla="*/ 1362 h 10000"/>
              <a:gd name="connsiteX99-2641" fmla="*/ 1657 w 10000"/>
              <a:gd name="connsiteY99-2642" fmla="*/ 1574 h 10000"/>
              <a:gd name="connsiteX100-2643" fmla="*/ 1657 w 10000"/>
              <a:gd name="connsiteY100-2644" fmla="*/ 1892 h 10000"/>
              <a:gd name="connsiteX101-2645" fmla="*/ 1657 w 10000"/>
              <a:gd name="connsiteY101-2646" fmla="*/ 2315 h 10000"/>
              <a:gd name="connsiteX102-2647" fmla="*/ 1505 w 10000"/>
              <a:gd name="connsiteY102-2648" fmla="*/ 2844 h 10000"/>
              <a:gd name="connsiteX103-2649" fmla="*/ 1505 w 10000"/>
              <a:gd name="connsiteY103-2650" fmla="*/ 3373 h 10000"/>
              <a:gd name="connsiteX104-2651" fmla="*/ 1505 w 10000"/>
              <a:gd name="connsiteY104-2652" fmla="*/ 3373 h 10000"/>
              <a:gd name="connsiteX0-2653" fmla="*/ 1505 w 10000"/>
              <a:gd name="connsiteY0-2654" fmla="*/ 3373 h 10000"/>
              <a:gd name="connsiteX1-2655" fmla="*/ 1505 w 10000"/>
              <a:gd name="connsiteY1-2656" fmla="*/ 3889 h 10000"/>
              <a:gd name="connsiteX2-2657" fmla="*/ 1505 w 10000"/>
              <a:gd name="connsiteY2-2658" fmla="*/ 4312 h 10000"/>
              <a:gd name="connsiteX3-2659" fmla="*/ 1505 w 10000"/>
              <a:gd name="connsiteY3-2660" fmla="*/ 4735 h 10000"/>
              <a:gd name="connsiteX4-2661" fmla="*/ 1505 w 10000"/>
              <a:gd name="connsiteY4-2662" fmla="*/ 5159 h 10000"/>
              <a:gd name="connsiteX5-2663" fmla="*/ 1505 w 10000"/>
              <a:gd name="connsiteY5-2664" fmla="*/ 5582 h 10000"/>
              <a:gd name="connsiteX6-2665" fmla="*/ 1505 w 10000"/>
              <a:gd name="connsiteY6-2666" fmla="*/ 5899 h 10000"/>
              <a:gd name="connsiteX7-2667" fmla="*/ 1505 w 10000"/>
              <a:gd name="connsiteY7-2668" fmla="*/ 6217 h 10000"/>
              <a:gd name="connsiteX8-2669" fmla="*/ 1505 w 10000"/>
              <a:gd name="connsiteY8-2670" fmla="*/ 6415 h 10000"/>
              <a:gd name="connsiteX9-2671" fmla="*/ 1352 w 10000"/>
              <a:gd name="connsiteY9-2672" fmla="*/ 6944 h 10000"/>
              <a:gd name="connsiteX10-2673" fmla="*/ 1352 w 10000"/>
              <a:gd name="connsiteY10-2674" fmla="*/ 7368 h 10000"/>
              <a:gd name="connsiteX11-2675" fmla="*/ 1505 w 10000"/>
              <a:gd name="connsiteY11-2676" fmla="*/ 7685 h 10000"/>
              <a:gd name="connsiteX12-2677" fmla="*/ 1505 w 10000"/>
              <a:gd name="connsiteY12-2678" fmla="*/ 8003 h 10000"/>
              <a:gd name="connsiteX13-2679" fmla="*/ 1657 w 10000"/>
              <a:gd name="connsiteY13-2680" fmla="*/ 8320 h 10000"/>
              <a:gd name="connsiteX14-2681" fmla="*/ 1810 w 10000"/>
              <a:gd name="connsiteY14-2682" fmla="*/ 8638 h 10000"/>
              <a:gd name="connsiteX15-2683" fmla="*/ 1962 w 10000"/>
              <a:gd name="connsiteY15-2684" fmla="*/ 8836 h 10000"/>
              <a:gd name="connsiteX16-2685" fmla="*/ 2267 w 10000"/>
              <a:gd name="connsiteY16-2686" fmla="*/ 8942 h 10000"/>
              <a:gd name="connsiteX17-2687" fmla="*/ 2571 w 10000"/>
              <a:gd name="connsiteY17-2688" fmla="*/ 9048 h 10000"/>
              <a:gd name="connsiteX18-2689" fmla="*/ 3029 w 10000"/>
              <a:gd name="connsiteY18-2690" fmla="*/ 9153 h 10000"/>
              <a:gd name="connsiteX19-2691" fmla="*/ 3638 w 10000"/>
              <a:gd name="connsiteY19-2692" fmla="*/ 9259 h 10000"/>
              <a:gd name="connsiteX20-2693" fmla="*/ 4248 w 10000"/>
              <a:gd name="connsiteY20-2694" fmla="*/ 9259 h 10000"/>
              <a:gd name="connsiteX21-2695" fmla="*/ 4838 w 10000"/>
              <a:gd name="connsiteY21-2696" fmla="*/ 9259 h 10000"/>
              <a:gd name="connsiteX22-2697" fmla="*/ 5448 w 10000"/>
              <a:gd name="connsiteY22-2698" fmla="*/ 9259 h 10000"/>
              <a:gd name="connsiteX23-2699" fmla="*/ 5905 w 10000"/>
              <a:gd name="connsiteY23-2700" fmla="*/ 9259 h 10000"/>
              <a:gd name="connsiteX24-2701" fmla="*/ 6362 w 10000"/>
              <a:gd name="connsiteY24-2702" fmla="*/ 9153 h 10000"/>
              <a:gd name="connsiteX25-2703" fmla="*/ 7124 w 10000"/>
              <a:gd name="connsiteY25-2704" fmla="*/ 9048 h 10000"/>
              <a:gd name="connsiteX26-2705" fmla="*/ 7733 w 10000"/>
              <a:gd name="connsiteY26-2706" fmla="*/ 8942 h 10000"/>
              <a:gd name="connsiteX27-2707" fmla="*/ 7886 w 10000"/>
              <a:gd name="connsiteY27-2708" fmla="*/ 8836 h 10000"/>
              <a:gd name="connsiteX28-2709" fmla="*/ 8038 w 10000"/>
              <a:gd name="connsiteY28-2710" fmla="*/ 8743 h 10000"/>
              <a:gd name="connsiteX29-2711" fmla="*/ 8190 w 10000"/>
              <a:gd name="connsiteY29-2712" fmla="*/ 8638 h 10000"/>
              <a:gd name="connsiteX30-2713" fmla="*/ 8343 w 10000"/>
              <a:gd name="connsiteY30-2714" fmla="*/ 8532 h 10000"/>
              <a:gd name="connsiteX31-2715" fmla="*/ 8476 w 10000"/>
              <a:gd name="connsiteY31-2716" fmla="*/ 8108 h 10000"/>
              <a:gd name="connsiteX32-2717" fmla="*/ 8629 w 10000"/>
              <a:gd name="connsiteY32-2718" fmla="*/ 7685 h 10000"/>
              <a:gd name="connsiteX33-2719" fmla="*/ 9543 w 10000"/>
              <a:gd name="connsiteY33-2720" fmla="*/ 7897 h 10000"/>
              <a:gd name="connsiteX34-2721" fmla="*/ 9543 w 10000"/>
              <a:gd name="connsiteY34-2722" fmla="*/ 8214 h 10000"/>
              <a:gd name="connsiteX35-2723" fmla="*/ 9695 w 10000"/>
              <a:gd name="connsiteY35-2724" fmla="*/ 8532 h 10000"/>
              <a:gd name="connsiteX36-2725" fmla="*/ 9848 w 10000"/>
              <a:gd name="connsiteY36-2726" fmla="*/ 8743 h 10000"/>
              <a:gd name="connsiteX37-2727" fmla="*/ 10000 w 10000"/>
              <a:gd name="connsiteY37-2728" fmla="*/ 8942 h 10000"/>
              <a:gd name="connsiteX38-2729" fmla="*/ 10000 w 10000"/>
              <a:gd name="connsiteY38-2730" fmla="*/ 9153 h 10000"/>
              <a:gd name="connsiteX39-2731" fmla="*/ 9848 w 10000"/>
              <a:gd name="connsiteY39-2732" fmla="*/ 9365 h 10000"/>
              <a:gd name="connsiteX40-2733" fmla="*/ 9543 w 10000"/>
              <a:gd name="connsiteY40-2734" fmla="*/ 9471 h 10000"/>
              <a:gd name="connsiteX41-2735" fmla="*/ 9238 w 10000"/>
              <a:gd name="connsiteY41-2736" fmla="*/ 9577 h 10000"/>
              <a:gd name="connsiteX42-2737" fmla="*/ 8781 w 10000"/>
              <a:gd name="connsiteY42-2738" fmla="*/ 9683 h 10000"/>
              <a:gd name="connsiteX43-2739" fmla="*/ 8343 w 10000"/>
              <a:gd name="connsiteY43-2740" fmla="*/ 9788 h 10000"/>
              <a:gd name="connsiteX44-2741" fmla="*/ 7886 w 10000"/>
              <a:gd name="connsiteY44-2742" fmla="*/ 9894 h 10000"/>
              <a:gd name="connsiteX45-2743" fmla="*/ 7276 w 10000"/>
              <a:gd name="connsiteY45-2744" fmla="*/ 9894 h 10000"/>
              <a:gd name="connsiteX46-2745" fmla="*/ 6514 w 10000"/>
              <a:gd name="connsiteY46-2746" fmla="*/ 10000 h 10000"/>
              <a:gd name="connsiteX47-2747" fmla="*/ 5752 w 10000"/>
              <a:gd name="connsiteY47-2748" fmla="*/ 10000 h 10000"/>
              <a:gd name="connsiteX48-2749" fmla="*/ 4838 w 10000"/>
              <a:gd name="connsiteY48-2750" fmla="*/ 10000 h 10000"/>
              <a:gd name="connsiteX49-2751" fmla="*/ 4095 w 10000"/>
              <a:gd name="connsiteY49-2752" fmla="*/ 10000 h 10000"/>
              <a:gd name="connsiteX50-2753" fmla="*/ 3333 w 10000"/>
              <a:gd name="connsiteY50-2754" fmla="*/ 9894 h 10000"/>
              <a:gd name="connsiteX51-2755" fmla="*/ 2724 w 10000"/>
              <a:gd name="connsiteY51-2756" fmla="*/ 9894 h 10000"/>
              <a:gd name="connsiteX52-2757" fmla="*/ 2267 w 10000"/>
              <a:gd name="connsiteY52-2758" fmla="*/ 9788 h 10000"/>
              <a:gd name="connsiteX53-2759" fmla="*/ 1810 w 10000"/>
              <a:gd name="connsiteY53-2760" fmla="*/ 9577 h 10000"/>
              <a:gd name="connsiteX54-2761" fmla="*/ 1352 w 10000"/>
              <a:gd name="connsiteY54-2762" fmla="*/ 9471 h 10000"/>
              <a:gd name="connsiteX55-2763" fmla="*/ 1067 w 10000"/>
              <a:gd name="connsiteY55-2764" fmla="*/ 9259 h 10000"/>
              <a:gd name="connsiteX56-2765" fmla="*/ 914 w 10000"/>
              <a:gd name="connsiteY56-2766" fmla="*/ 8942 h 10000"/>
              <a:gd name="connsiteX57-2767" fmla="*/ 762 w 10000"/>
              <a:gd name="connsiteY57-2768" fmla="*/ 8638 h 10000"/>
              <a:gd name="connsiteX58-2769" fmla="*/ 610 w 10000"/>
              <a:gd name="connsiteY58-2770" fmla="*/ 8214 h 10000"/>
              <a:gd name="connsiteX59-2771" fmla="*/ 610 w 10000"/>
              <a:gd name="connsiteY59-2772" fmla="*/ 7791 h 10000"/>
              <a:gd name="connsiteX60-2773" fmla="*/ 610 w 10000"/>
              <a:gd name="connsiteY60-2774" fmla="*/ 7262 h 10000"/>
              <a:gd name="connsiteX61-2775" fmla="*/ 610 w 10000"/>
              <a:gd name="connsiteY61-2776" fmla="*/ 6627 h 10000"/>
              <a:gd name="connsiteX62-2777" fmla="*/ 610 w 10000"/>
              <a:gd name="connsiteY62-2778" fmla="*/ 5899 h 10000"/>
              <a:gd name="connsiteX63-2779" fmla="*/ 610 w 10000"/>
              <a:gd name="connsiteY63-2780" fmla="*/ 5476 h 10000"/>
              <a:gd name="connsiteX64-2781" fmla="*/ 610 w 10000"/>
              <a:gd name="connsiteY64-2782" fmla="*/ 5053 h 10000"/>
              <a:gd name="connsiteX65-2783" fmla="*/ 610 w 10000"/>
              <a:gd name="connsiteY65-2784" fmla="*/ 4630 h 10000"/>
              <a:gd name="connsiteX66-2785" fmla="*/ 610 w 10000"/>
              <a:gd name="connsiteY66-2786" fmla="*/ 4206 h 10000"/>
              <a:gd name="connsiteX67-2787" fmla="*/ 610 w 10000"/>
              <a:gd name="connsiteY67-2788" fmla="*/ 3690 h 10000"/>
              <a:gd name="connsiteX68-2789" fmla="*/ 610 w 10000"/>
              <a:gd name="connsiteY68-2790" fmla="*/ 3267 h 10000"/>
              <a:gd name="connsiteX69-2791" fmla="*/ 610 w 10000"/>
              <a:gd name="connsiteY69-2792" fmla="*/ 2950 h 10000"/>
              <a:gd name="connsiteX70-2793" fmla="*/ 610 w 10000"/>
              <a:gd name="connsiteY70-2794" fmla="*/ 2526 h 10000"/>
              <a:gd name="connsiteX71-2795" fmla="*/ 610 w 10000"/>
              <a:gd name="connsiteY71-2796" fmla="*/ 2209 h 10000"/>
              <a:gd name="connsiteX72-2797" fmla="*/ 457 w 10000"/>
              <a:gd name="connsiteY72-2798" fmla="*/ 1892 h 10000"/>
              <a:gd name="connsiteX73-2799" fmla="*/ 457 w 10000"/>
              <a:gd name="connsiteY73-2800" fmla="*/ 1680 h 10000"/>
              <a:gd name="connsiteX74-2801" fmla="*/ 457 w 10000"/>
              <a:gd name="connsiteY74-2802" fmla="*/ 1362 h 10000"/>
              <a:gd name="connsiteX75-2803" fmla="*/ 457 w 10000"/>
              <a:gd name="connsiteY75-2804" fmla="*/ 1164 h 10000"/>
              <a:gd name="connsiteX76-2805" fmla="*/ 457 w 10000"/>
              <a:gd name="connsiteY76-2806" fmla="*/ 1058 h 10000"/>
              <a:gd name="connsiteX77-2807" fmla="*/ 457 w 10000"/>
              <a:gd name="connsiteY77-2808" fmla="*/ 847 h 10000"/>
              <a:gd name="connsiteX78-2809" fmla="*/ 305 w 10000"/>
              <a:gd name="connsiteY78-2810" fmla="*/ 741 h 10000"/>
              <a:gd name="connsiteX79-2811" fmla="*/ 305 w 10000"/>
              <a:gd name="connsiteY79-2812" fmla="*/ 529 h 10000"/>
              <a:gd name="connsiteX80-2813" fmla="*/ 152 w 10000"/>
              <a:gd name="connsiteY80-2814" fmla="*/ 423 h 10000"/>
              <a:gd name="connsiteX81-2815" fmla="*/ 0 w 10000"/>
              <a:gd name="connsiteY81-2816" fmla="*/ 317 h 10000"/>
              <a:gd name="connsiteX82-2817" fmla="*/ 0 w 10000"/>
              <a:gd name="connsiteY82-2818" fmla="*/ 212 h 10000"/>
              <a:gd name="connsiteX83-2819" fmla="*/ 0 w 10000"/>
              <a:gd name="connsiteY83-2820" fmla="*/ 106 h 10000"/>
              <a:gd name="connsiteX84-2821" fmla="*/ 152 w 10000"/>
              <a:gd name="connsiteY84-2822" fmla="*/ 0 h 10000"/>
              <a:gd name="connsiteX85-2823" fmla="*/ 152 w 10000"/>
              <a:gd name="connsiteY85-2824" fmla="*/ 0 h 10000"/>
              <a:gd name="connsiteX86-2825" fmla="*/ 457 w 10000"/>
              <a:gd name="connsiteY86-2826" fmla="*/ 0 h 10000"/>
              <a:gd name="connsiteX87-2827" fmla="*/ 762 w 10000"/>
              <a:gd name="connsiteY87-2828" fmla="*/ 0 h 10000"/>
              <a:gd name="connsiteX88-2829" fmla="*/ 1067 w 10000"/>
              <a:gd name="connsiteY88-2830" fmla="*/ 106 h 10000"/>
              <a:gd name="connsiteX89-2831" fmla="*/ 1352 w 10000"/>
              <a:gd name="connsiteY89-2832" fmla="*/ 212 h 10000"/>
              <a:gd name="connsiteX90-2833" fmla="*/ 1657 w 10000"/>
              <a:gd name="connsiteY90-2834" fmla="*/ 317 h 10000"/>
              <a:gd name="connsiteX91-2835" fmla="*/ 1810 w 10000"/>
              <a:gd name="connsiteY91-2836" fmla="*/ 423 h 10000"/>
              <a:gd name="connsiteX92-2837" fmla="*/ 1962 w 10000"/>
              <a:gd name="connsiteY92-2838" fmla="*/ 423 h 10000"/>
              <a:gd name="connsiteX93-2839" fmla="*/ 1962 w 10000"/>
              <a:gd name="connsiteY93-2840" fmla="*/ 635 h 10000"/>
              <a:gd name="connsiteX94-2841" fmla="*/ 1810 w 10000"/>
              <a:gd name="connsiteY94-2842" fmla="*/ 847 h 10000"/>
              <a:gd name="connsiteX95-2843" fmla="*/ 1810 w 10000"/>
              <a:gd name="connsiteY95-2844" fmla="*/ 952 h 10000"/>
              <a:gd name="connsiteX96-2845" fmla="*/ 1810 w 10000"/>
              <a:gd name="connsiteY96-2846" fmla="*/ 1164 h 10000"/>
              <a:gd name="connsiteX97-2847" fmla="*/ 1657 w 10000"/>
              <a:gd name="connsiteY97-2848" fmla="*/ 1362 h 10000"/>
              <a:gd name="connsiteX98-2849" fmla="*/ 1657 w 10000"/>
              <a:gd name="connsiteY98-2850" fmla="*/ 1574 h 10000"/>
              <a:gd name="connsiteX99-2851" fmla="*/ 1657 w 10000"/>
              <a:gd name="connsiteY99-2852" fmla="*/ 1892 h 10000"/>
              <a:gd name="connsiteX100-2853" fmla="*/ 1657 w 10000"/>
              <a:gd name="connsiteY100-2854" fmla="*/ 2315 h 10000"/>
              <a:gd name="connsiteX101-2855" fmla="*/ 1505 w 10000"/>
              <a:gd name="connsiteY101-2856" fmla="*/ 2844 h 10000"/>
              <a:gd name="connsiteX102-2857" fmla="*/ 1505 w 10000"/>
              <a:gd name="connsiteY102-2858" fmla="*/ 3373 h 10000"/>
              <a:gd name="connsiteX103-2859" fmla="*/ 1505 w 10000"/>
              <a:gd name="connsiteY103-2860" fmla="*/ 3373 h 10000"/>
              <a:gd name="connsiteX0-2861" fmla="*/ 1505 w 10000"/>
              <a:gd name="connsiteY0-2862" fmla="*/ 3373 h 10000"/>
              <a:gd name="connsiteX1-2863" fmla="*/ 1505 w 10000"/>
              <a:gd name="connsiteY1-2864" fmla="*/ 3889 h 10000"/>
              <a:gd name="connsiteX2-2865" fmla="*/ 1505 w 10000"/>
              <a:gd name="connsiteY2-2866" fmla="*/ 4312 h 10000"/>
              <a:gd name="connsiteX3-2867" fmla="*/ 1505 w 10000"/>
              <a:gd name="connsiteY3-2868" fmla="*/ 4735 h 10000"/>
              <a:gd name="connsiteX4-2869" fmla="*/ 1505 w 10000"/>
              <a:gd name="connsiteY4-2870" fmla="*/ 5159 h 10000"/>
              <a:gd name="connsiteX5-2871" fmla="*/ 1505 w 10000"/>
              <a:gd name="connsiteY5-2872" fmla="*/ 5582 h 10000"/>
              <a:gd name="connsiteX6-2873" fmla="*/ 1505 w 10000"/>
              <a:gd name="connsiteY6-2874" fmla="*/ 5899 h 10000"/>
              <a:gd name="connsiteX7-2875" fmla="*/ 1505 w 10000"/>
              <a:gd name="connsiteY7-2876" fmla="*/ 6217 h 10000"/>
              <a:gd name="connsiteX8-2877" fmla="*/ 1505 w 10000"/>
              <a:gd name="connsiteY8-2878" fmla="*/ 6415 h 10000"/>
              <a:gd name="connsiteX9-2879" fmla="*/ 1352 w 10000"/>
              <a:gd name="connsiteY9-2880" fmla="*/ 6944 h 10000"/>
              <a:gd name="connsiteX10-2881" fmla="*/ 1352 w 10000"/>
              <a:gd name="connsiteY10-2882" fmla="*/ 7368 h 10000"/>
              <a:gd name="connsiteX11-2883" fmla="*/ 1505 w 10000"/>
              <a:gd name="connsiteY11-2884" fmla="*/ 7685 h 10000"/>
              <a:gd name="connsiteX12-2885" fmla="*/ 1505 w 10000"/>
              <a:gd name="connsiteY12-2886" fmla="*/ 8003 h 10000"/>
              <a:gd name="connsiteX13-2887" fmla="*/ 1657 w 10000"/>
              <a:gd name="connsiteY13-2888" fmla="*/ 8320 h 10000"/>
              <a:gd name="connsiteX14-2889" fmla="*/ 1810 w 10000"/>
              <a:gd name="connsiteY14-2890" fmla="*/ 8638 h 10000"/>
              <a:gd name="connsiteX15-2891" fmla="*/ 1962 w 10000"/>
              <a:gd name="connsiteY15-2892" fmla="*/ 8836 h 10000"/>
              <a:gd name="connsiteX16-2893" fmla="*/ 2267 w 10000"/>
              <a:gd name="connsiteY16-2894" fmla="*/ 8942 h 10000"/>
              <a:gd name="connsiteX17-2895" fmla="*/ 2571 w 10000"/>
              <a:gd name="connsiteY17-2896" fmla="*/ 9048 h 10000"/>
              <a:gd name="connsiteX18-2897" fmla="*/ 3029 w 10000"/>
              <a:gd name="connsiteY18-2898" fmla="*/ 9153 h 10000"/>
              <a:gd name="connsiteX19-2899" fmla="*/ 3638 w 10000"/>
              <a:gd name="connsiteY19-2900" fmla="*/ 9259 h 10000"/>
              <a:gd name="connsiteX20-2901" fmla="*/ 4248 w 10000"/>
              <a:gd name="connsiteY20-2902" fmla="*/ 9259 h 10000"/>
              <a:gd name="connsiteX21-2903" fmla="*/ 4838 w 10000"/>
              <a:gd name="connsiteY21-2904" fmla="*/ 9259 h 10000"/>
              <a:gd name="connsiteX22-2905" fmla="*/ 5448 w 10000"/>
              <a:gd name="connsiteY22-2906" fmla="*/ 9259 h 10000"/>
              <a:gd name="connsiteX23-2907" fmla="*/ 5905 w 10000"/>
              <a:gd name="connsiteY23-2908" fmla="*/ 9259 h 10000"/>
              <a:gd name="connsiteX24-2909" fmla="*/ 6362 w 10000"/>
              <a:gd name="connsiteY24-2910" fmla="*/ 9153 h 10000"/>
              <a:gd name="connsiteX25-2911" fmla="*/ 7124 w 10000"/>
              <a:gd name="connsiteY25-2912" fmla="*/ 9048 h 10000"/>
              <a:gd name="connsiteX26-2913" fmla="*/ 7733 w 10000"/>
              <a:gd name="connsiteY26-2914" fmla="*/ 8942 h 10000"/>
              <a:gd name="connsiteX27-2915" fmla="*/ 7886 w 10000"/>
              <a:gd name="connsiteY27-2916" fmla="*/ 8836 h 10000"/>
              <a:gd name="connsiteX28-2917" fmla="*/ 8038 w 10000"/>
              <a:gd name="connsiteY28-2918" fmla="*/ 8743 h 10000"/>
              <a:gd name="connsiteX29-2919" fmla="*/ 8190 w 10000"/>
              <a:gd name="connsiteY29-2920" fmla="*/ 8638 h 10000"/>
              <a:gd name="connsiteX30-2921" fmla="*/ 8343 w 10000"/>
              <a:gd name="connsiteY30-2922" fmla="*/ 8532 h 10000"/>
              <a:gd name="connsiteX31-2923" fmla="*/ 8476 w 10000"/>
              <a:gd name="connsiteY31-2924" fmla="*/ 8108 h 10000"/>
              <a:gd name="connsiteX32-2925" fmla="*/ 9543 w 10000"/>
              <a:gd name="connsiteY32-2926" fmla="*/ 7897 h 10000"/>
              <a:gd name="connsiteX33-2927" fmla="*/ 9543 w 10000"/>
              <a:gd name="connsiteY33-2928" fmla="*/ 8214 h 10000"/>
              <a:gd name="connsiteX34-2929" fmla="*/ 9695 w 10000"/>
              <a:gd name="connsiteY34-2930" fmla="*/ 8532 h 10000"/>
              <a:gd name="connsiteX35-2931" fmla="*/ 9848 w 10000"/>
              <a:gd name="connsiteY35-2932" fmla="*/ 8743 h 10000"/>
              <a:gd name="connsiteX36-2933" fmla="*/ 10000 w 10000"/>
              <a:gd name="connsiteY36-2934" fmla="*/ 8942 h 10000"/>
              <a:gd name="connsiteX37-2935" fmla="*/ 10000 w 10000"/>
              <a:gd name="connsiteY37-2936" fmla="*/ 9153 h 10000"/>
              <a:gd name="connsiteX38-2937" fmla="*/ 9848 w 10000"/>
              <a:gd name="connsiteY38-2938" fmla="*/ 9365 h 10000"/>
              <a:gd name="connsiteX39-2939" fmla="*/ 9543 w 10000"/>
              <a:gd name="connsiteY39-2940" fmla="*/ 9471 h 10000"/>
              <a:gd name="connsiteX40-2941" fmla="*/ 9238 w 10000"/>
              <a:gd name="connsiteY40-2942" fmla="*/ 9577 h 10000"/>
              <a:gd name="connsiteX41-2943" fmla="*/ 8781 w 10000"/>
              <a:gd name="connsiteY41-2944" fmla="*/ 9683 h 10000"/>
              <a:gd name="connsiteX42-2945" fmla="*/ 8343 w 10000"/>
              <a:gd name="connsiteY42-2946" fmla="*/ 9788 h 10000"/>
              <a:gd name="connsiteX43-2947" fmla="*/ 7886 w 10000"/>
              <a:gd name="connsiteY43-2948" fmla="*/ 9894 h 10000"/>
              <a:gd name="connsiteX44-2949" fmla="*/ 7276 w 10000"/>
              <a:gd name="connsiteY44-2950" fmla="*/ 9894 h 10000"/>
              <a:gd name="connsiteX45-2951" fmla="*/ 6514 w 10000"/>
              <a:gd name="connsiteY45-2952" fmla="*/ 10000 h 10000"/>
              <a:gd name="connsiteX46-2953" fmla="*/ 5752 w 10000"/>
              <a:gd name="connsiteY46-2954" fmla="*/ 10000 h 10000"/>
              <a:gd name="connsiteX47-2955" fmla="*/ 4838 w 10000"/>
              <a:gd name="connsiteY47-2956" fmla="*/ 10000 h 10000"/>
              <a:gd name="connsiteX48-2957" fmla="*/ 4095 w 10000"/>
              <a:gd name="connsiteY48-2958" fmla="*/ 10000 h 10000"/>
              <a:gd name="connsiteX49-2959" fmla="*/ 3333 w 10000"/>
              <a:gd name="connsiteY49-2960" fmla="*/ 9894 h 10000"/>
              <a:gd name="connsiteX50-2961" fmla="*/ 2724 w 10000"/>
              <a:gd name="connsiteY50-2962" fmla="*/ 9894 h 10000"/>
              <a:gd name="connsiteX51-2963" fmla="*/ 2267 w 10000"/>
              <a:gd name="connsiteY51-2964" fmla="*/ 9788 h 10000"/>
              <a:gd name="connsiteX52-2965" fmla="*/ 1810 w 10000"/>
              <a:gd name="connsiteY52-2966" fmla="*/ 9577 h 10000"/>
              <a:gd name="connsiteX53-2967" fmla="*/ 1352 w 10000"/>
              <a:gd name="connsiteY53-2968" fmla="*/ 9471 h 10000"/>
              <a:gd name="connsiteX54-2969" fmla="*/ 1067 w 10000"/>
              <a:gd name="connsiteY54-2970" fmla="*/ 9259 h 10000"/>
              <a:gd name="connsiteX55-2971" fmla="*/ 914 w 10000"/>
              <a:gd name="connsiteY55-2972" fmla="*/ 8942 h 10000"/>
              <a:gd name="connsiteX56-2973" fmla="*/ 762 w 10000"/>
              <a:gd name="connsiteY56-2974" fmla="*/ 8638 h 10000"/>
              <a:gd name="connsiteX57-2975" fmla="*/ 610 w 10000"/>
              <a:gd name="connsiteY57-2976" fmla="*/ 8214 h 10000"/>
              <a:gd name="connsiteX58-2977" fmla="*/ 610 w 10000"/>
              <a:gd name="connsiteY58-2978" fmla="*/ 7791 h 10000"/>
              <a:gd name="connsiteX59-2979" fmla="*/ 610 w 10000"/>
              <a:gd name="connsiteY59-2980" fmla="*/ 7262 h 10000"/>
              <a:gd name="connsiteX60-2981" fmla="*/ 610 w 10000"/>
              <a:gd name="connsiteY60-2982" fmla="*/ 6627 h 10000"/>
              <a:gd name="connsiteX61-2983" fmla="*/ 610 w 10000"/>
              <a:gd name="connsiteY61-2984" fmla="*/ 5899 h 10000"/>
              <a:gd name="connsiteX62-2985" fmla="*/ 610 w 10000"/>
              <a:gd name="connsiteY62-2986" fmla="*/ 5476 h 10000"/>
              <a:gd name="connsiteX63-2987" fmla="*/ 610 w 10000"/>
              <a:gd name="connsiteY63-2988" fmla="*/ 5053 h 10000"/>
              <a:gd name="connsiteX64-2989" fmla="*/ 610 w 10000"/>
              <a:gd name="connsiteY64-2990" fmla="*/ 4630 h 10000"/>
              <a:gd name="connsiteX65-2991" fmla="*/ 610 w 10000"/>
              <a:gd name="connsiteY65-2992" fmla="*/ 4206 h 10000"/>
              <a:gd name="connsiteX66-2993" fmla="*/ 610 w 10000"/>
              <a:gd name="connsiteY66-2994" fmla="*/ 3690 h 10000"/>
              <a:gd name="connsiteX67-2995" fmla="*/ 610 w 10000"/>
              <a:gd name="connsiteY67-2996" fmla="*/ 3267 h 10000"/>
              <a:gd name="connsiteX68-2997" fmla="*/ 610 w 10000"/>
              <a:gd name="connsiteY68-2998" fmla="*/ 2950 h 10000"/>
              <a:gd name="connsiteX69-2999" fmla="*/ 610 w 10000"/>
              <a:gd name="connsiteY69-3000" fmla="*/ 2526 h 10000"/>
              <a:gd name="connsiteX70-3001" fmla="*/ 610 w 10000"/>
              <a:gd name="connsiteY70-3002" fmla="*/ 2209 h 10000"/>
              <a:gd name="connsiteX71-3003" fmla="*/ 457 w 10000"/>
              <a:gd name="connsiteY71-3004" fmla="*/ 1892 h 10000"/>
              <a:gd name="connsiteX72-3005" fmla="*/ 457 w 10000"/>
              <a:gd name="connsiteY72-3006" fmla="*/ 1680 h 10000"/>
              <a:gd name="connsiteX73-3007" fmla="*/ 457 w 10000"/>
              <a:gd name="connsiteY73-3008" fmla="*/ 1362 h 10000"/>
              <a:gd name="connsiteX74-3009" fmla="*/ 457 w 10000"/>
              <a:gd name="connsiteY74-3010" fmla="*/ 1164 h 10000"/>
              <a:gd name="connsiteX75-3011" fmla="*/ 457 w 10000"/>
              <a:gd name="connsiteY75-3012" fmla="*/ 1058 h 10000"/>
              <a:gd name="connsiteX76-3013" fmla="*/ 457 w 10000"/>
              <a:gd name="connsiteY76-3014" fmla="*/ 847 h 10000"/>
              <a:gd name="connsiteX77-3015" fmla="*/ 305 w 10000"/>
              <a:gd name="connsiteY77-3016" fmla="*/ 741 h 10000"/>
              <a:gd name="connsiteX78-3017" fmla="*/ 305 w 10000"/>
              <a:gd name="connsiteY78-3018" fmla="*/ 529 h 10000"/>
              <a:gd name="connsiteX79-3019" fmla="*/ 152 w 10000"/>
              <a:gd name="connsiteY79-3020" fmla="*/ 423 h 10000"/>
              <a:gd name="connsiteX80-3021" fmla="*/ 0 w 10000"/>
              <a:gd name="connsiteY80-3022" fmla="*/ 317 h 10000"/>
              <a:gd name="connsiteX81-3023" fmla="*/ 0 w 10000"/>
              <a:gd name="connsiteY81-3024" fmla="*/ 212 h 10000"/>
              <a:gd name="connsiteX82-3025" fmla="*/ 0 w 10000"/>
              <a:gd name="connsiteY82-3026" fmla="*/ 106 h 10000"/>
              <a:gd name="connsiteX83-3027" fmla="*/ 152 w 10000"/>
              <a:gd name="connsiteY83-3028" fmla="*/ 0 h 10000"/>
              <a:gd name="connsiteX84-3029" fmla="*/ 152 w 10000"/>
              <a:gd name="connsiteY84-3030" fmla="*/ 0 h 10000"/>
              <a:gd name="connsiteX85-3031" fmla="*/ 457 w 10000"/>
              <a:gd name="connsiteY85-3032" fmla="*/ 0 h 10000"/>
              <a:gd name="connsiteX86-3033" fmla="*/ 762 w 10000"/>
              <a:gd name="connsiteY86-3034" fmla="*/ 0 h 10000"/>
              <a:gd name="connsiteX87-3035" fmla="*/ 1067 w 10000"/>
              <a:gd name="connsiteY87-3036" fmla="*/ 106 h 10000"/>
              <a:gd name="connsiteX88-3037" fmla="*/ 1352 w 10000"/>
              <a:gd name="connsiteY88-3038" fmla="*/ 212 h 10000"/>
              <a:gd name="connsiteX89-3039" fmla="*/ 1657 w 10000"/>
              <a:gd name="connsiteY89-3040" fmla="*/ 317 h 10000"/>
              <a:gd name="connsiteX90-3041" fmla="*/ 1810 w 10000"/>
              <a:gd name="connsiteY90-3042" fmla="*/ 423 h 10000"/>
              <a:gd name="connsiteX91-3043" fmla="*/ 1962 w 10000"/>
              <a:gd name="connsiteY91-3044" fmla="*/ 423 h 10000"/>
              <a:gd name="connsiteX92-3045" fmla="*/ 1962 w 10000"/>
              <a:gd name="connsiteY92-3046" fmla="*/ 635 h 10000"/>
              <a:gd name="connsiteX93-3047" fmla="*/ 1810 w 10000"/>
              <a:gd name="connsiteY93-3048" fmla="*/ 847 h 10000"/>
              <a:gd name="connsiteX94-3049" fmla="*/ 1810 w 10000"/>
              <a:gd name="connsiteY94-3050" fmla="*/ 952 h 10000"/>
              <a:gd name="connsiteX95-3051" fmla="*/ 1810 w 10000"/>
              <a:gd name="connsiteY95-3052" fmla="*/ 1164 h 10000"/>
              <a:gd name="connsiteX96-3053" fmla="*/ 1657 w 10000"/>
              <a:gd name="connsiteY96-3054" fmla="*/ 1362 h 10000"/>
              <a:gd name="connsiteX97-3055" fmla="*/ 1657 w 10000"/>
              <a:gd name="connsiteY97-3056" fmla="*/ 1574 h 10000"/>
              <a:gd name="connsiteX98-3057" fmla="*/ 1657 w 10000"/>
              <a:gd name="connsiteY98-3058" fmla="*/ 1892 h 10000"/>
              <a:gd name="connsiteX99-3059" fmla="*/ 1657 w 10000"/>
              <a:gd name="connsiteY99-3060" fmla="*/ 2315 h 10000"/>
              <a:gd name="connsiteX100-3061" fmla="*/ 1505 w 10000"/>
              <a:gd name="connsiteY100-3062" fmla="*/ 2844 h 10000"/>
              <a:gd name="connsiteX101-3063" fmla="*/ 1505 w 10000"/>
              <a:gd name="connsiteY101-3064" fmla="*/ 3373 h 10000"/>
              <a:gd name="connsiteX102-3065" fmla="*/ 1505 w 10000"/>
              <a:gd name="connsiteY102-3066" fmla="*/ 3373 h 10000"/>
              <a:gd name="connsiteX0-3067" fmla="*/ 1505 w 10000"/>
              <a:gd name="connsiteY0-3068" fmla="*/ 3373 h 10000"/>
              <a:gd name="connsiteX1-3069" fmla="*/ 1505 w 10000"/>
              <a:gd name="connsiteY1-3070" fmla="*/ 3889 h 10000"/>
              <a:gd name="connsiteX2-3071" fmla="*/ 1505 w 10000"/>
              <a:gd name="connsiteY2-3072" fmla="*/ 4312 h 10000"/>
              <a:gd name="connsiteX3-3073" fmla="*/ 1505 w 10000"/>
              <a:gd name="connsiteY3-3074" fmla="*/ 4735 h 10000"/>
              <a:gd name="connsiteX4-3075" fmla="*/ 1505 w 10000"/>
              <a:gd name="connsiteY4-3076" fmla="*/ 5159 h 10000"/>
              <a:gd name="connsiteX5-3077" fmla="*/ 1505 w 10000"/>
              <a:gd name="connsiteY5-3078" fmla="*/ 5582 h 10000"/>
              <a:gd name="connsiteX6-3079" fmla="*/ 1505 w 10000"/>
              <a:gd name="connsiteY6-3080" fmla="*/ 5899 h 10000"/>
              <a:gd name="connsiteX7-3081" fmla="*/ 1505 w 10000"/>
              <a:gd name="connsiteY7-3082" fmla="*/ 6217 h 10000"/>
              <a:gd name="connsiteX8-3083" fmla="*/ 1505 w 10000"/>
              <a:gd name="connsiteY8-3084" fmla="*/ 6415 h 10000"/>
              <a:gd name="connsiteX9-3085" fmla="*/ 1352 w 10000"/>
              <a:gd name="connsiteY9-3086" fmla="*/ 6944 h 10000"/>
              <a:gd name="connsiteX10-3087" fmla="*/ 1352 w 10000"/>
              <a:gd name="connsiteY10-3088" fmla="*/ 7368 h 10000"/>
              <a:gd name="connsiteX11-3089" fmla="*/ 1505 w 10000"/>
              <a:gd name="connsiteY11-3090" fmla="*/ 7685 h 10000"/>
              <a:gd name="connsiteX12-3091" fmla="*/ 1505 w 10000"/>
              <a:gd name="connsiteY12-3092" fmla="*/ 8003 h 10000"/>
              <a:gd name="connsiteX13-3093" fmla="*/ 1657 w 10000"/>
              <a:gd name="connsiteY13-3094" fmla="*/ 8320 h 10000"/>
              <a:gd name="connsiteX14-3095" fmla="*/ 1810 w 10000"/>
              <a:gd name="connsiteY14-3096" fmla="*/ 8638 h 10000"/>
              <a:gd name="connsiteX15-3097" fmla="*/ 1962 w 10000"/>
              <a:gd name="connsiteY15-3098" fmla="*/ 8836 h 10000"/>
              <a:gd name="connsiteX16-3099" fmla="*/ 2267 w 10000"/>
              <a:gd name="connsiteY16-3100" fmla="*/ 8942 h 10000"/>
              <a:gd name="connsiteX17-3101" fmla="*/ 2571 w 10000"/>
              <a:gd name="connsiteY17-3102" fmla="*/ 9048 h 10000"/>
              <a:gd name="connsiteX18-3103" fmla="*/ 3029 w 10000"/>
              <a:gd name="connsiteY18-3104" fmla="*/ 9153 h 10000"/>
              <a:gd name="connsiteX19-3105" fmla="*/ 3638 w 10000"/>
              <a:gd name="connsiteY19-3106" fmla="*/ 9259 h 10000"/>
              <a:gd name="connsiteX20-3107" fmla="*/ 4248 w 10000"/>
              <a:gd name="connsiteY20-3108" fmla="*/ 9259 h 10000"/>
              <a:gd name="connsiteX21-3109" fmla="*/ 4838 w 10000"/>
              <a:gd name="connsiteY21-3110" fmla="*/ 9259 h 10000"/>
              <a:gd name="connsiteX22-3111" fmla="*/ 5448 w 10000"/>
              <a:gd name="connsiteY22-3112" fmla="*/ 9259 h 10000"/>
              <a:gd name="connsiteX23-3113" fmla="*/ 5905 w 10000"/>
              <a:gd name="connsiteY23-3114" fmla="*/ 9259 h 10000"/>
              <a:gd name="connsiteX24-3115" fmla="*/ 6362 w 10000"/>
              <a:gd name="connsiteY24-3116" fmla="*/ 9153 h 10000"/>
              <a:gd name="connsiteX25-3117" fmla="*/ 7124 w 10000"/>
              <a:gd name="connsiteY25-3118" fmla="*/ 9048 h 10000"/>
              <a:gd name="connsiteX26-3119" fmla="*/ 7733 w 10000"/>
              <a:gd name="connsiteY26-3120" fmla="*/ 8942 h 10000"/>
              <a:gd name="connsiteX27-3121" fmla="*/ 7886 w 10000"/>
              <a:gd name="connsiteY27-3122" fmla="*/ 8836 h 10000"/>
              <a:gd name="connsiteX28-3123" fmla="*/ 8038 w 10000"/>
              <a:gd name="connsiteY28-3124" fmla="*/ 8743 h 10000"/>
              <a:gd name="connsiteX29-3125" fmla="*/ 8190 w 10000"/>
              <a:gd name="connsiteY29-3126" fmla="*/ 8638 h 10000"/>
              <a:gd name="connsiteX30-3127" fmla="*/ 8343 w 10000"/>
              <a:gd name="connsiteY30-3128" fmla="*/ 8532 h 10000"/>
              <a:gd name="connsiteX31-3129" fmla="*/ 9543 w 10000"/>
              <a:gd name="connsiteY31-3130" fmla="*/ 7897 h 10000"/>
              <a:gd name="connsiteX32-3131" fmla="*/ 9543 w 10000"/>
              <a:gd name="connsiteY32-3132" fmla="*/ 8214 h 10000"/>
              <a:gd name="connsiteX33-3133" fmla="*/ 9695 w 10000"/>
              <a:gd name="connsiteY33-3134" fmla="*/ 8532 h 10000"/>
              <a:gd name="connsiteX34-3135" fmla="*/ 9848 w 10000"/>
              <a:gd name="connsiteY34-3136" fmla="*/ 8743 h 10000"/>
              <a:gd name="connsiteX35-3137" fmla="*/ 10000 w 10000"/>
              <a:gd name="connsiteY35-3138" fmla="*/ 8942 h 10000"/>
              <a:gd name="connsiteX36-3139" fmla="*/ 10000 w 10000"/>
              <a:gd name="connsiteY36-3140" fmla="*/ 9153 h 10000"/>
              <a:gd name="connsiteX37-3141" fmla="*/ 9848 w 10000"/>
              <a:gd name="connsiteY37-3142" fmla="*/ 9365 h 10000"/>
              <a:gd name="connsiteX38-3143" fmla="*/ 9543 w 10000"/>
              <a:gd name="connsiteY38-3144" fmla="*/ 9471 h 10000"/>
              <a:gd name="connsiteX39-3145" fmla="*/ 9238 w 10000"/>
              <a:gd name="connsiteY39-3146" fmla="*/ 9577 h 10000"/>
              <a:gd name="connsiteX40-3147" fmla="*/ 8781 w 10000"/>
              <a:gd name="connsiteY40-3148" fmla="*/ 9683 h 10000"/>
              <a:gd name="connsiteX41-3149" fmla="*/ 8343 w 10000"/>
              <a:gd name="connsiteY41-3150" fmla="*/ 9788 h 10000"/>
              <a:gd name="connsiteX42-3151" fmla="*/ 7886 w 10000"/>
              <a:gd name="connsiteY42-3152" fmla="*/ 9894 h 10000"/>
              <a:gd name="connsiteX43-3153" fmla="*/ 7276 w 10000"/>
              <a:gd name="connsiteY43-3154" fmla="*/ 9894 h 10000"/>
              <a:gd name="connsiteX44-3155" fmla="*/ 6514 w 10000"/>
              <a:gd name="connsiteY44-3156" fmla="*/ 10000 h 10000"/>
              <a:gd name="connsiteX45-3157" fmla="*/ 5752 w 10000"/>
              <a:gd name="connsiteY45-3158" fmla="*/ 10000 h 10000"/>
              <a:gd name="connsiteX46-3159" fmla="*/ 4838 w 10000"/>
              <a:gd name="connsiteY46-3160" fmla="*/ 10000 h 10000"/>
              <a:gd name="connsiteX47-3161" fmla="*/ 4095 w 10000"/>
              <a:gd name="connsiteY47-3162" fmla="*/ 10000 h 10000"/>
              <a:gd name="connsiteX48-3163" fmla="*/ 3333 w 10000"/>
              <a:gd name="connsiteY48-3164" fmla="*/ 9894 h 10000"/>
              <a:gd name="connsiteX49-3165" fmla="*/ 2724 w 10000"/>
              <a:gd name="connsiteY49-3166" fmla="*/ 9894 h 10000"/>
              <a:gd name="connsiteX50-3167" fmla="*/ 2267 w 10000"/>
              <a:gd name="connsiteY50-3168" fmla="*/ 9788 h 10000"/>
              <a:gd name="connsiteX51-3169" fmla="*/ 1810 w 10000"/>
              <a:gd name="connsiteY51-3170" fmla="*/ 9577 h 10000"/>
              <a:gd name="connsiteX52-3171" fmla="*/ 1352 w 10000"/>
              <a:gd name="connsiteY52-3172" fmla="*/ 9471 h 10000"/>
              <a:gd name="connsiteX53-3173" fmla="*/ 1067 w 10000"/>
              <a:gd name="connsiteY53-3174" fmla="*/ 9259 h 10000"/>
              <a:gd name="connsiteX54-3175" fmla="*/ 914 w 10000"/>
              <a:gd name="connsiteY54-3176" fmla="*/ 8942 h 10000"/>
              <a:gd name="connsiteX55-3177" fmla="*/ 762 w 10000"/>
              <a:gd name="connsiteY55-3178" fmla="*/ 8638 h 10000"/>
              <a:gd name="connsiteX56-3179" fmla="*/ 610 w 10000"/>
              <a:gd name="connsiteY56-3180" fmla="*/ 8214 h 10000"/>
              <a:gd name="connsiteX57-3181" fmla="*/ 610 w 10000"/>
              <a:gd name="connsiteY57-3182" fmla="*/ 7791 h 10000"/>
              <a:gd name="connsiteX58-3183" fmla="*/ 610 w 10000"/>
              <a:gd name="connsiteY58-3184" fmla="*/ 7262 h 10000"/>
              <a:gd name="connsiteX59-3185" fmla="*/ 610 w 10000"/>
              <a:gd name="connsiteY59-3186" fmla="*/ 6627 h 10000"/>
              <a:gd name="connsiteX60-3187" fmla="*/ 610 w 10000"/>
              <a:gd name="connsiteY60-3188" fmla="*/ 5899 h 10000"/>
              <a:gd name="connsiteX61-3189" fmla="*/ 610 w 10000"/>
              <a:gd name="connsiteY61-3190" fmla="*/ 5476 h 10000"/>
              <a:gd name="connsiteX62-3191" fmla="*/ 610 w 10000"/>
              <a:gd name="connsiteY62-3192" fmla="*/ 5053 h 10000"/>
              <a:gd name="connsiteX63-3193" fmla="*/ 610 w 10000"/>
              <a:gd name="connsiteY63-3194" fmla="*/ 4630 h 10000"/>
              <a:gd name="connsiteX64-3195" fmla="*/ 610 w 10000"/>
              <a:gd name="connsiteY64-3196" fmla="*/ 4206 h 10000"/>
              <a:gd name="connsiteX65-3197" fmla="*/ 610 w 10000"/>
              <a:gd name="connsiteY65-3198" fmla="*/ 3690 h 10000"/>
              <a:gd name="connsiteX66-3199" fmla="*/ 610 w 10000"/>
              <a:gd name="connsiteY66-3200" fmla="*/ 3267 h 10000"/>
              <a:gd name="connsiteX67-3201" fmla="*/ 610 w 10000"/>
              <a:gd name="connsiteY67-3202" fmla="*/ 2950 h 10000"/>
              <a:gd name="connsiteX68-3203" fmla="*/ 610 w 10000"/>
              <a:gd name="connsiteY68-3204" fmla="*/ 2526 h 10000"/>
              <a:gd name="connsiteX69-3205" fmla="*/ 610 w 10000"/>
              <a:gd name="connsiteY69-3206" fmla="*/ 2209 h 10000"/>
              <a:gd name="connsiteX70-3207" fmla="*/ 457 w 10000"/>
              <a:gd name="connsiteY70-3208" fmla="*/ 1892 h 10000"/>
              <a:gd name="connsiteX71-3209" fmla="*/ 457 w 10000"/>
              <a:gd name="connsiteY71-3210" fmla="*/ 1680 h 10000"/>
              <a:gd name="connsiteX72-3211" fmla="*/ 457 w 10000"/>
              <a:gd name="connsiteY72-3212" fmla="*/ 1362 h 10000"/>
              <a:gd name="connsiteX73-3213" fmla="*/ 457 w 10000"/>
              <a:gd name="connsiteY73-3214" fmla="*/ 1164 h 10000"/>
              <a:gd name="connsiteX74-3215" fmla="*/ 457 w 10000"/>
              <a:gd name="connsiteY74-3216" fmla="*/ 1058 h 10000"/>
              <a:gd name="connsiteX75-3217" fmla="*/ 457 w 10000"/>
              <a:gd name="connsiteY75-3218" fmla="*/ 847 h 10000"/>
              <a:gd name="connsiteX76-3219" fmla="*/ 305 w 10000"/>
              <a:gd name="connsiteY76-3220" fmla="*/ 741 h 10000"/>
              <a:gd name="connsiteX77-3221" fmla="*/ 305 w 10000"/>
              <a:gd name="connsiteY77-3222" fmla="*/ 529 h 10000"/>
              <a:gd name="connsiteX78-3223" fmla="*/ 152 w 10000"/>
              <a:gd name="connsiteY78-3224" fmla="*/ 423 h 10000"/>
              <a:gd name="connsiteX79-3225" fmla="*/ 0 w 10000"/>
              <a:gd name="connsiteY79-3226" fmla="*/ 317 h 10000"/>
              <a:gd name="connsiteX80-3227" fmla="*/ 0 w 10000"/>
              <a:gd name="connsiteY80-3228" fmla="*/ 212 h 10000"/>
              <a:gd name="connsiteX81-3229" fmla="*/ 0 w 10000"/>
              <a:gd name="connsiteY81-3230" fmla="*/ 106 h 10000"/>
              <a:gd name="connsiteX82-3231" fmla="*/ 152 w 10000"/>
              <a:gd name="connsiteY82-3232" fmla="*/ 0 h 10000"/>
              <a:gd name="connsiteX83-3233" fmla="*/ 152 w 10000"/>
              <a:gd name="connsiteY83-3234" fmla="*/ 0 h 10000"/>
              <a:gd name="connsiteX84-3235" fmla="*/ 457 w 10000"/>
              <a:gd name="connsiteY84-3236" fmla="*/ 0 h 10000"/>
              <a:gd name="connsiteX85-3237" fmla="*/ 762 w 10000"/>
              <a:gd name="connsiteY85-3238" fmla="*/ 0 h 10000"/>
              <a:gd name="connsiteX86-3239" fmla="*/ 1067 w 10000"/>
              <a:gd name="connsiteY86-3240" fmla="*/ 106 h 10000"/>
              <a:gd name="connsiteX87-3241" fmla="*/ 1352 w 10000"/>
              <a:gd name="connsiteY87-3242" fmla="*/ 212 h 10000"/>
              <a:gd name="connsiteX88-3243" fmla="*/ 1657 w 10000"/>
              <a:gd name="connsiteY88-3244" fmla="*/ 317 h 10000"/>
              <a:gd name="connsiteX89-3245" fmla="*/ 1810 w 10000"/>
              <a:gd name="connsiteY89-3246" fmla="*/ 423 h 10000"/>
              <a:gd name="connsiteX90-3247" fmla="*/ 1962 w 10000"/>
              <a:gd name="connsiteY90-3248" fmla="*/ 423 h 10000"/>
              <a:gd name="connsiteX91-3249" fmla="*/ 1962 w 10000"/>
              <a:gd name="connsiteY91-3250" fmla="*/ 635 h 10000"/>
              <a:gd name="connsiteX92-3251" fmla="*/ 1810 w 10000"/>
              <a:gd name="connsiteY92-3252" fmla="*/ 847 h 10000"/>
              <a:gd name="connsiteX93-3253" fmla="*/ 1810 w 10000"/>
              <a:gd name="connsiteY93-3254" fmla="*/ 952 h 10000"/>
              <a:gd name="connsiteX94-3255" fmla="*/ 1810 w 10000"/>
              <a:gd name="connsiteY94-3256" fmla="*/ 1164 h 10000"/>
              <a:gd name="connsiteX95-3257" fmla="*/ 1657 w 10000"/>
              <a:gd name="connsiteY95-3258" fmla="*/ 1362 h 10000"/>
              <a:gd name="connsiteX96-3259" fmla="*/ 1657 w 10000"/>
              <a:gd name="connsiteY96-3260" fmla="*/ 1574 h 10000"/>
              <a:gd name="connsiteX97-3261" fmla="*/ 1657 w 10000"/>
              <a:gd name="connsiteY97-3262" fmla="*/ 1892 h 10000"/>
              <a:gd name="connsiteX98-3263" fmla="*/ 1657 w 10000"/>
              <a:gd name="connsiteY98-3264" fmla="*/ 2315 h 10000"/>
              <a:gd name="connsiteX99-3265" fmla="*/ 1505 w 10000"/>
              <a:gd name="connsiteY99-3266" fmla="*/ 2844 h 10000"/>
              <a:gd name="connsiteX100-3267" fmla="*/ 1505 w 10000"/>
              <a:gd name="connsiteY100-3268" fmla="*/ 3373 h 10000"/>
              <a:gd name="connsiteX101-3269" fmla="*/ 1505 w 10000"/>
              <a:gd name="connsiteY101-3270" fmla="*/ 3373 h 10000"/>
              <a:gd name="connsiteX0-3271" fmla="*/ 1505 w 10000"/>
              <a:gd name="connsiteY0-3272" fmla="*/ 3373 h 10000"/>
              <a:gd name="connsiteX1-3273" fmla="*/ 1505 w 10000"/>
              <a:gd name="connsiteY1-3274" fmla="*/ 3889 h 10000"/>
              <a:gd name="connsiteX2-3275" fmla="*/ 1505 w 10000"/>
              <a:gd name="connsiteY2-3276" fmla="*/ 4312 h 10000"/>
              <a:gd name="connsiteX3-3277" fmla="*/ 1505 w 10000"/>
              <a:gd name="connsiteY3-3278" fmla="*/ 4735 h 10000"/>
              <a:gd name="connsiteX4-3279" fmla="*/ 1505 w 10000"/>
              <a:gd name="connsiteY4-3280" fmla="*/ 5159 h 10000"/>
              <a:gd name="connsiteX5-3281" fmla="*/ 1505 w 10000"/>
              <a:gd name="connsiteY5-3282" fmla="*/ 5582 h 10000"/>
              <a:gd name="connsiteX6-3283" fmla="*/ 1505 w 10000"/>
              <a:gd name="connsiteY6-3284" fmla="*/ 5899 h 10000"/>
              <a:gd name="connsiteX7-3285" fmla="*/ 1505 w 10000"/>
              <a:gd name="connsiteY7-3286" fmla="*/ 6217 h 10000"/>
              <a:gd name="connsiteX8-3287" fmla="*/ 1505 w 10000"/>
              <a:gd name="connsiteY8-3288" fmla="*/ 6415 h 10000"/>
              <a:gd name="connsiteX9-3289" fmla="*/ 1352 w 10000"/>
              <a:gd name="connsiteY9-3290" fmla="*/ 6944 h 10000"/>
              <a:gd name="connsiteX10-3291" fmla="*/ 1352 w 10000"/>
              <a:gd name="connsiteY10-3292" fmla="*/ 7368 h 10000"/>
              <a:gd name="connsiteX11-3293" fmla="*/ 1505 w 10000"/>
              <a:gd name="connsiteY11-3294" fmla="*/ 7685 h 10000"/>
              <a:gd name="connsiteX12-3295" fmla="*/ 1505 w 10000"/>
              <a:gd name="connsiteY12-3296" fmla="*/ 8003 h 10000"/>
              <a:gd name="connsiteX13-3297" fmla="*/ 1657 w 10000"/>
              <a:gd name="connsiteY13-3298" fmla="*/ 8320 h 10000"/>
              <a:gd name="connsiteX14-3299" fmla="*/ 1810 w 10000"/>
              <a:gd name="connsiteY14-3300" fmla="*/ 8638 h 10000"/>
              <a:gd name="connsiteX15-3301" fmla="*/ 1962 w 10000"/>
              <a:gd name="connsiteY15-3302" fmla="*/ 8836 h 10000"/>
              <a:gd name="connsiteX16-3303" fmla="*/ 2267 w 10000"/>
              <a:gd name="connsiteY16-3304" fmla="*/ 8942 h 10000"/>
              <a:gd name="connsiteX17-3305" fmla="*/ 2571 w 10000"/>
              <a:gd name="connsiteY17-3306" fmla="*/ 9048 h 10000"/>
              <a:gd name="connsiteX18-3307" fmla="*/ 3029 w 10000"/>
              <a:gd name="connsiteY18-3308" fmla="*/ 9153 h 10000"/>
              <a:gd name="connsiteX19-3309" fmla="*/ 3638 w 10000"/>
              <a:gd name="connsiteY19-3310" fmla="*/ 9259 h 10000"/>
              <a:gd name="connsiteX20-3311" fmla="*/ 4248 w 10000"/>
              <a:gd name="connsiteY20-3312" fmla="*/ 9259 h 10000"/>
              <a:gd name="connsiteX21-3313" fmla="*/ 4838 w 10000"/>
              <a:gd name="connsiteY21-3314" fmla="*/ 9259 h 10000"/>
              <a:gd name="connsiteX22-3315" fmla="*/ 5448 w 10000"/>
              <a:gd name="connsiteY22-3316" fmla="*/ 9259 h 10000"/>
              <a:gd name="connsiteX23-3317" fmla="*/ 5905 w 10000"/>
              <a:gd name="connsiteY23-3318" fmla="*/ 9259 h 10000"/>
              <a:gd name="connsiteX24-3319" fmla="*/ 6362 w 10000"/>
              <a:gd name="connsiteY24-3320" fmla="*/ 9153 h 10000"/>
              <a:gd name="connsiteX25-3321" fmla="*/ 7124 w 10000"/>
              <a:gd name="connsiteY25-3322" fmla="*/ 9048 h 10000"/>
              <a:gd name="connsiteX26-3323" fmla="*/ 7733 w 10000"/>
              <a:gd name="connsiteY26-3324" fmla="*/ 8942 h 10000"/>
              <a:gd name="connsiteX27-3325" fmla="*/ 7886 w 10000"/>
              <a:gd name="connsiteY27-3326" fmla="*/ 8836 h 10000"/>
              <a:gd name="connsiteX28-3327" fmla="*/ 8038 w 10000"/>
              <a:gd name="connsiteY28-3328" fmla="*/ 8743 h 10000"/>
              <a:gd name="connsiteX29-3329" fmla="*/ 8190 w 10000"/>
              <a:gd name="connsiteY29-3330" fmla="*/ 8638 h 10000"/>
              <a:gd name="connsiteX30-3331" fmla="*/ 9543 w 10000"/>
              <a:gd name="connsiteY30-3332" fmla="*/ 7897 h 10000"/>
              <a:gd name="connsiteX31-3333" fmla="*/ 9543 w 10000"/>
              <a:gd name="connsiteY31-3334" fmla="*/ 8214 h 10000"/>
              <a:gd name="connsiteX32-3335" fmla="*/ 9695 w 10000"/>
              <a:gd name="connsiteY32-3336" fmla="*/ 8532 h 10000"/>
              <a:gd name="connsiteX33-3337" fmla="*/ 9848 w 10000"/>
              <a:gd name="connsiteY33-3338" fmla="*/ 8743 h 10000"/>
              <a:gd name="connsiteX34-3339" fmla="*/ 10000 w 10000"/>
              <a:gd name="connsiteY34-3340" fmla="*/ 8942 h 10000"/>
              <a:gd name="connsiteX35-3341" fmla="*/ 10000 w 10000"/>
              <a:gd name="connsiteY35-3342" fmla="*/ 9153 h 10000"/>
              <a:gd name="connsiteX36-3343" fmla="*/ 9848 w 10000"/>
              <a:gd name="connsiteY36-3344" fmla="*/ 9365 h 10000"/>
              <a:gd name="connsiteX37-3345" fmla="*/ 9543 w 10000"/>
              <a:gd name="connsiteY37-3346" fmla="*/ 9471 h 10000"/>
              <a:gd name="connsiteX38-3347" fmla="*/ 9238 w 10000"/>
              <a:gd name="connsiteY38-3348" fmla="*/ 9577 h 10000"/>
              <a:gd name="connsiteX39-3349" fmla="*/ 8781 w 10000"/>
              <a:gd name="connsiteY39-3350" fmla="*/ 9683 h 10000"/>
              <a:gd name="connsiteX40-3351" fmla="*/ 8343 w 10000"/>
              <a:gd name="connsiteY40-3352" fmla="*/ 9788 h 10000"/>
              <a:gd name="connsiteX41-3353" fmla="*/ 7886 w 10000"/>
              <a:gd name="connsiteY41-3354" fmla="*/ 9894 h 10000"/>
              <a:gd name="connsiteX42-3355" fmla="*/ 7276 w 10000"/>
              <a:gd name="connsiteY42-3356" fmla="*/ 9894 h 10000"/>
              <a:gd name="connsiteX43-3357" fmla="*/ 6514 w 10000"/>
              <a:gd name="connsiteY43-3358" fmla="*/ 10000 h 10000"/>
              <a:gd name="connsiteX44-3359" fmla="*/ 5752 w 10000"/>
              <a:gd name="connsiteY44-3360" fmla="*/ 10000 h 10000"/>
              <a:gd name="connsiteX45-3361" fmla="*/ 4838 w 10000"/>
              <a:gd name="connsiteY45-3362" fmla="*/ 10000 h 10000"/>
              <a:gd name="connsiteX46-3363" fmla="*/ 4095 w 10000"/>
              <a:gd name="connsiteY46-3364" fmla="*/ 10000 h 10000"/>
              <a:gd name="connsiteX47-3365" fmla="*/ 3333 w 10000"/>
              <a:gd name="connsiteY47-3366" fmla="*/ 9894 h 10000"/>
              <a:gd name="connsiteX48-3367" fmla="*/ 2724 w 10000"/>
              <a:gd name="connsiteY48-3368" fmla="*/ 9894 h 10000"/>
              <a:gd name="connsiteX49-3369" fmla="*/ 2267 w 10000"/>
              <a:gd name="connsiteY49-3370" fmla="*/ 9788 h 10000"/>
              <a:gd name="connsiteX50-3371" fmla="*/ 1810 w 10000"/>
              <a:gd name="connsiteY50-3372" fmla="*/ 9577 h 10000"/>
              <a:gd name="connsiteX51-3373" fmla="*/ 1352 w 10000"/>
              <a:gd name="connsiteY51-3374" fmla="*/ 9471 h 10000"/>
              <a:gd name="connsiteX52-3375" fmla="*/ 1067 w 10000"/>
              <a:gd name="connsiteY52-3376" fmla="*/ 9259 h 10000"/>
              <a:gd name="connsiteX53-3377" fmla="*/ 914 w 10000"/>
              <a:gd name="connsiteY53-3378" fmla="*/ 8942 h 10000"/>
              <a:gd name="connsiteX54-3379" fmla="*/ 762 w 10000"/>
              <a:gd name="connsiteY54-3380" fmla="*/ 8638 h 10000"/>
              <a:gd name="connsiteX55-3381" fmla="*/ 610 w 10000"/>
              <a:gd name="connsiteY55-3382" fmla="*/ 8214 h 10000"/>
              <a:gd name="connsiteX56-3383" fmla="*/ 610 w 10000"/>
              <a:gd name="connsiteY56-3384" fmla="*/ 7791 h 10000"/>
              <a:gd name="connsiteX57-3385" fmla="*/ 610 w 10000"/>
              <a:gd name="connsiteY57-3386" fmla="*/ 7262 h 10000"/>
              <a:gd name="connsiteX58-3387" fmla="*/ 610 w 10000"/>
              <a:gd name="connsiteY58-3388" fmla="*/ 6627 h 10000"/>
              <a:gd name="connsiteX59-3389" fmla="*/ 610 w 10000"/>
              <a:gd name="connsiteY59-3390" fmla="*/ 5899 h 10000"/>
              <a:gd name="connsiteX60-3391" fmla="*/ 610 w 10000"/>
              <a:gd name="connsiteY60-3392" fmla="*/ 5476 h 10000"/>
              <a:gd name="connsiteX61-3393" fmla="*/ 610 w 10000"/>
              <a:gd name="connsiteY61-3394" fmla="*/ 5053 h 10000"/>
              <a:gd name="connsiteX62-3395" fmla="*/ 610 w 10000"/>
              <a:gd name="connsiteY62-3396" fmla="*/ 4630 h 10000"/>
              <a:gd name="connsiteX63-3397" fmla="*/ 610 w 10000"/>
              <a:gd name="connsiteY63-3398" fmla="*/ 4206 h 10000"/>
              <a:gd name="connsiteX64-3399" fmla="*/ 610 w 10000"/>
              <a:gd name="connsiteY64-3400" fmla="*/ 3690 h 10000"/>
              <a:gd name="connsiteX65-3401" fmla="*/ 610 w 10000"/>
              <a:gd name="connsiteY65-3402" fmla="*/ 3267 h 10000"/>
              <a:gd name="connsiteX66-3403" fmla="*/ 610 w 10000"/>
              <a:gd name="connsiteY66-3404" fmla="*/ 2950 h 10000"/>
              <a:gd name="connsiteX67-3405" fmla="*/ 610 w 10000"/>
              <a:gd name="connsiteY67-3406" fmla="*/ 2526 h 10000"/>
              <a:gd name="connsiteX68-3407" fmla="*/ 610 w 10000"/>
              <a:gd name="connsiteY68-3408" fmla="*/ 2209 h 10000"/>
              <a:gd name="connsiteX69-3409" fmla="*/ 457 w 10000"/>
              <a:gd name="connsiteY69-3410" fmla="*/ 1892 h 10000"/>
              <a:gd name="connsiteX70-3411" fmla="*/ 457 w 10000"/>
              <a:gd name="connsiteY70-3412" fmla="*/ 1680 h 10000"/>
              <a:gd name="connsiteX71-3413" fmla="*/ 457 w 10000"/>
              <a:gd name="connsiteY71-3414" fmla="*/ 1362 h 10000"/>
              <a:gd name="connsiteX72-3415" fmla="*/ 457 w 10000"/>
              <a:gd name="connsiteY72-3416" fmla="*/ 1164 h 10000"/>
              <a:gd name="connsiteX73-3417" fmla="*/ 457 w 10000"/>
              <a:gd name="connsiteY73-3418" fmla="*/ 1058 h 10000"/>
              <a:gd name="connsiteX74-3419" fmla="*/ 457 w 10000"/>
              <a:gd name="connsiteY74-3420" fmla="*/ 847 h 10000"/>
              <a:gd name="connsiteX75-3421" fmla="*/ 305 w 10000"/>
              <a:gd name="connsiteY75-3422" fmla="*/ 741 h 10000"/>
              <a:gd name="connsiteX76-3423" fmla="*/ 305 w 10000"/>
              <a:gd name="connsiteY76-3424" fmla="*/ 529 h 10000"/>
              <a:gd name="connsiteX77-3425" fmla="*/ 152 w 10000"/>
              <a:gd name="connsiteY77-3426" fmla="*/ 423 h 10000"/>
              <a:gd name="connsiteX78-3427" fmla="*/ 0 w 10000"/>
              <a:gd name="connsiteY78-3428" fmla="*/ 317 h 10000"/>
              <a:gd name="connsiteX79-3429" fmla="*/ 0 w 10000"/>
              <a:gd name="connsiteY79-3430" fmla="*/ 212 h 10000"/>
              <a:gd name="connsiteX80-3431" fmla="*/ 0 w 10000"/>
              <a:gd name="connsiteY80-3432" fmla="*/ 106 h 10000"/>
              <a:gd name="connsiteX81-3433" fmla="*/ 152 w 10000"/>
              <a:gd name="connsiteY81-3434" fmla="*/ 0 h 10000"/>
              <a:gd name="connsiteX82-3435" fmla="*/ 152 w 10000"/>
              <a:gd name="connsiteY82-3436" fmla="*/ 0 h 10000"/>
              <a:gd name="connsiteX83-3437" fmla="*/ 457 w 10000"/>
              <a:gd name="connsiteY83-3438" fmla="*/ 0 h 10000"/>
              <a:gd name="connsiteX84-3439" fmla="*/ 762 w 10000"/>
              <a:gd name="connsiteY84-3440" fmla="*/ 0 h 10000"/>
              <a:gd name="connsiteX85-3441" fmla="*/ 1067 w 10000"/>
              <a:gd name="connsiteY85-3442" fmla="*/ 106 h 10000"/>
              <a:gd name="connsiteX86-3443" fmla="*/ 1352 w 10000"/>
              <a:gd name="connsiteY86-3444" fmla="*/ 212 h 10000"/>
              <a:gd name="connsiteX87-3445" fmla="*/ 1657 w 10000"/>
              <a:gd name="connsiteY87-3446" fmla="*/ 317 h 10000"/>
              <a:gd name="connsiteX88-3447" fmla="*/ 1810 w 10000"/>
              <a:gd name="connsiteY88-3448" fmla="*/ 423 h 10000"/>
              <a:gd name="connsiteX89-3449" fmla="*/ 1962 w 10000"/>
              <a:gd name="connsiteY89-3450" fmla="*/ 423 h 10000"/>
              <a:gd name="connsiteX90-3451" fmla="*/ 1962 w 10000"/>
              <a:gd name="connsiteY90-3452" fmla="*/ 635 h 10000"/>
              <a:gd name="connsiteX91-3453" fmla="*/ 1810 w 10000"/>
              <a:gd name="connsiteY91-3454" fmla="*/ 847 h 10000"/>
              <a:gd name="connsiteX92-3455" fmla="*/ 1810 w 10000"/>
              <a:gd name="connsiteY92-3456" fmla="*/ 952 h 10000"/>
              <a:gd name="connsiteX93-3457" fmla="*/ 1810 w 10000"/>
              <a:gd name="connsiteY93-3458" fmla="*/ 1164 h 10000"/>
              <a:gd name="connsiteX94-3459" fmla="*/ 1657 w 10000"/>
              <a:gd name="connsiteY94-3460" fmla="*/ 1362 h 10000"/>
              <a:gd name="connsiteX95-3461" fmla="*/ 1657 w 10000"/>
              <a:gd name="connsiteY95-3462" fmla="*/ 1574 h 10000"/>
              <a:gd name="connsiteX96-3463" fmla="*/ 1657 w 10000"/>
              <a:gd name="connsiteY96-3464" fmla="*/ 1892 h 10000"/>
              <a:gd name="connsiteX97-3465" fmla="*/ 1657 w 10000"/>
              <a:gd name="connsiteY97-3466" fmla="*/ 2315 h 10000"/>
              <a:gd name="connsiteX98-3467" fmla="*/ 1505 w 10000"/>
              <a:gd name="connsiteY98-3468" fmla="*/ 2844 h 10000"/>
              <a:gd name="connsiteX99-3469" fmla="*/ 1505 w 10000"/>
              <a:gd name="connsiteY99-3470" fmla="*/ 3373 h 10000"/>
              <a:gd name="connsiteX100-3471" fmla="*/ 1505 w 10000"/>
              <a:gd name="connsiteY100-3472" fmla="*/ 3373 h 10000"/>
              <a:gd name="connsiteX0-3473" fmla="*/ 1505 w 10000"/>
              <a:gd name="connsiteY0-3474" fmla="*/ 3373 h 10000"/>
              <a:gd name="connsiteX1-3475" fmla="*/ 1505 w 10000"/>
              <a:gd name="connsiteY1-3476" fmla="*/ 3889 h 10000"/>
              <a:gd name="connsiteX2-3477" fmla="*/ 1505 w 10000"/>
              <a:gd name="connsiteY2-3478" fmla="*/ 4312 h 10000"/>
              <a:gd name="connsiteX3-3479" fmla="*/ 1505 w 10000"/>
              <a:gd name="connsiteY3-3480" fmla="*/ 4735 h 10000"/>
              <a:gd name="connsiteX4-3481" fmla="*/ 1505 w 10000"/>
              <a:gd name="connsiteY4-3482" fmla="*/ 5159 h 10000"/>
              <a:gd name="connsiteX5-3483" fmla="*/ 1505 w 10000"/>
              <a:gd name="connsiteY5-3484" fmla="*/ 5582 h 10000"/>
              <a:gd name="connsiteX6-3485" fmla="*/ 1505 w 10000"/>
              <a:gd name="connsiteY6-3486" fmla="*/ 5899 h 10000"/>
              <a:gd name="connsiteX7-3487" fmla="*/ 1505 w 10000"/>
              <a:gd name="connsiteY7-3488" fmla="*/ 6217 h 10000"/>
              <a:gd name="connsiteX8-3489" fmla="*/ 1505 w 10000"/>
              <a:gd name="connsiteY8-3490" fmla="*/ 6415 h 10000"/>
              <a:gd name="connsiteX9-3491" fmla="*/ 1352 w 10000"/>
              <a:gd name="connsiteY9-3492" fmla="*/ 6944 h 10000"/>
              <a:gd name="connsiteX10-3493" fmla="*/ 1352 w 10000"/>
              <a:gd name="connsiteY10-3494" fmla="*/ 7368 h 10000"/>
              <a:gd name="connsiteX11-3495" fmla="*/ 1505 w 10000"/>
              <a:gd name="connsiteY11-3496" fmla="*/ 7685 h 10000"/>
              <a:gd name="connsiteX12-3497" fmla="*/ 1505 w 10000"/>
              <a:gd name="connsiteY12-3498" fmla="*/ 8003 h 10000"/>
              <a:gd name="connsiteX13-3499" fmla="*/ 1657 w 10000"/>
              <a:gd name="connsiteY13-3500" fmla="*/ 8320 h 10000"/>
              <a:gd name="connsiteX14-3501" fmla="*/ 1810 w 10000"/>
              <a:gd name="connsiteY14-3502" fmla="*/ 8638 h 10000"/>
              <a:gd name="connsiteX15-3503" fmla="*/ 1962 w 10000"/>
              <a:gd name="connsiteY15-3504" fmla="*/ 8836 h 10000"/>
              <a:gd name="connsiteX16-3505" fmla="*/ 2267 w 10000"/>
              <a:gd name="connsiteY16-3506" fmla="*/ 8942 h 10000"/>
              <a:gd name="connsiteX17-3507" fmla="*/ 2571 w 10000"/>
              <a:gd name="connsiteY17-3508" fmla="*/ 9048 h 10000"/>
              <a:gd name="connsiteX18-3509" fmla="*/ 3029 w 10000"/>
              <a:gd name="connsiteY18-3510" fmla="*/ 9153 h 10000"/>
              <a:gd name="connsiteX19-3511" fmla="*/ 3638 w 10000"/>
              <a:gd name="connsiteY19-3512" fmla="*/ 9259 h 10000"/>
              <a:gd name="connsiteX20-3513" fmla="*/ 4248 w 10000"/>
              <a:gd name="connsiteY20-3514" fmla="*/ 9259 h 10000"/>
              <a:gd name="connsiteX21-3515" fmla="*/ 4838 w 10000"/>
              <a:gd name="connsiteY21-3516" fmla="*/ 9259 h 10000"/>
              <a:gd name="connsiteX22-3517" fmla="*/ 5448 w 10000"/>
              <a:gd name="connsiteY22-3518" fmla="*/ 9259 h 10000"/>
              <a:gd name="connsiteX23-3519" fmla="*/ 5905 w 10000"/>
              <a:gd name="connsiteY23-3520" fmla="*/ 9259 h 10000"/>
              <a:gd name="connsiteX24-3521" fmla="*/ 6362 w 10000"/>
              <a:gd name="connsiteY24-3522" fmla="*/ 9153 h 10000"/>
              <a:gd name="connsiteX25-3523" fmla="*/ 7124 w 10000"/>
              <a:gd name="connsiteY25-3524" fmla="*/ 9048 h 10000"/>
              <a:gd name="connsiteX26-3525" fmla="*/ 7733 w 10000"/>
              <a:gd name="connsiteY26-3526" fmla="*/ 8942 h 10000"/>
              <a:gd name="connsiteX27-3527" fmla="*/ 7886 w 10000"/>
              <a:gd name="connsiteY27-3528" fmla="*/ 8836 h 10000"/>
              <a:gd name="connsiteX28-3529" fmla="*/ 8038 w 10000"/>
              <a:gd name="connsiteY28-3530" fmla="*/ 8743 h 10000"/>
              <a:gd name="connsiteX29-3531" fmla="*/ 8190 w 10000"/>
              <a:gd name="connsiteY29-3532" fmla="*/ 8638 h 10000"/>
              <a:gd name="connsiteX30-3533" fmla="*/ 9543 w 10000"/>
              <a:gd name="connsiteY30-3534" fmla="*/ 8214 h 10000"/>
              <a:gd name="connsiteX31-3535" fmla="*/ 9695 w 10000"/>
              <a:gd name="connsiteY31-3536" fmla="*/ 8532 h 10000"/>
              <a:gd name="connsiteX32-3537" fmla="*/ 9848 w 10000"/>
              <a:gd name="connsiteY32-3538" fmla="*/ 8743 h 10000"/>
              <a:gd name="connsiteX33-3539" fmla="*/ 10000 w 10000"/>
              <a:gd name="connsiteY33-3540" fmla="*/ 8942 h 10000"/>
              <a:gd name="connsiteX34-3541" fmla="*/ 10000 w 10000"/>
              <a:gd name="connsiteY34-3542" fmla="*/ 9153 h 10000"/>
              <a:gd name="connsiteX35-3543" fmla="*/ 9848 w 10000"/>
              <a:gd name="connsiteY35-3544" fmla="*/ 9365 h 10000"/>
              <a:gd name="connsiteX36-3545" fmla="*/ 9543 w 10000"/>
              <a:gd name="connsiteY36-3546" fmla="*/ 9471 h 10000"/>
              <a:gd name="connsiteX37-3547" fmla="*/ 9238 w 10000"/>
              <a:gd name="connsiteY37-3548" fmla="*/ 9577 h 10000"/>
              <a:gd name="connsiteX38-3549" fmla="*/ 8781 w 10000"/>
              <a:gd name="connsiteY38-3550" fmla="*/ 9683 h 10000"/>
              <a:gd name="connsiteX39-3551" fmla="*/ 8343 w 10000"/>
              <a:gd name="connsiteY39-3552" fmla="*/ 9788 h 10000"/>
              <a:gd name="connsiteX40-3553" fmla="*/ 7886 w 10000"/>
              <a:gd name="connsiteY40-3554" fmla="*/ 9894 h 10000"/>
              <a:gd name="connsiteX41-3555" fmla="*/ 7276 w 10000"/>
              <a:gd name="connsiteY41-3556" fmla="*/ 9894 h 10000"/>
              <a:gd name="connsiteX42-3557" fmla="*/ 6514 w 10000"/>
              <a:gd name="connsiteY42-3558" fmla="*/ 10000 h 10000"/>
              <a:gd name="connsiteX43-3559" fmla="*/ 5752 w 10000"/>
              <a:gd name="connsiteY43-3560" fmla="*/ 10000 h 10000"/>
              <a:gd name="connsiteX44-3561" fmla="*/ 4838 w 10000"/>
              <a:gd name="connsiteY44-3562" fmla="*/ 10000 h 10000"/>
              <a:gd name="connsiteX45-3563" fmla="*/ 4095 w 10000"/>
              <a:gd name="connsiteY45-3564" fmla="*/ 10000 h 10000"/>
              <a:gd name="connsiteX46-3565" fmla="*/ 3333 w 10000"/>
              <a:gd name="connsiteY46-3566" fmla="*/ 9894 h 10000"/>
              <a:gd name="connsiteX47-3567" fmla="*/ 2724 w 10000"/>
              <a:gd name="connsiteY47-3568" fmla="*/ 9894 h 10000"/>
              <a:gd name="connsiteX48-3569" fmla="*/ 2267 w 10000"/>
              <a:gd name="connsiteY48-3570" fmla="*/ 9788 h 10000"/>
              <a:gd name="connsiteX49-3571" fmla="*/ 1810 w 10000"/>
              <a:gd name="connsiteY49-3572" fmla="*/ 9577 h 10000"/>
              <a:gd name="connsiteX50-3573" fmla="*/ 1352 w 10000"/>
              <a:gd name="connsiteY50-3574" fmla="*/ 9471 h 10000"/>
              <a:gd name="connsiteX51-3575" fmla="*/ 1067 w 10000"/>
              <a:gd name="connsiteY51-3576" fmla="*/ 9259 h 10000"/>
              <a:gd name="connsiteX52-3577" fmla="*/ 914 w 10000"/>
              <a:gd name="connsiteY52-3578" fmla="*/ 8942 h 10000"/>
              <a:gd name="connsiteX53-3579" fmla="*/ 762 w 10000"/>
              <a:gd name="connsiteY53-3580" fmla="*/ 8638 h 10000"/>
              <a:gd name="connsiteX54-3581" fmla="*/ 610 w 10000"/>
              <a:gd name="connsiteY54-3582" fmla="*/ 8214 h 10000"/>
              <a:gd name="connsiteX55-3583" fmla="*/ 610 w 10000"/>
              <a:gd name="connsiteY55-3584" fmla="*/ 7791 h 10000"/>
              <a:gd name="connsiteX56-3585" fmla="*/ 610 w 10000"/>
              <a:gd name="connsiteY56-3586" fmla="*/ 7262 h 10000"/>
              <a:gd name="connsiteX57-3587" fmla="*/ 610 w 10000"/>
              <a:gd name="connsiteY57-3588" fmla="*/ 6627 h 10000"/>
              <a:gd name="connsiteX58-3589" fmla="*/ 610 w 10000"/>
              <a:gd name="connsiteY58-3590" fmla="*/ 5899 h 10000"/>
              <a:gd name="connsiteX59-3591" fmla="*/ 610 w 10000"/>
              <a:gd name="connsiteY59-3592" fmla="*/ 5476 h 10000"/>
              <a:gd name="connsiteX60-3593" fmla="*/ 610 w 10000"/>
              <a:gd name="connsiteY60-3594" fmla="*/ 5053 h 10000"/>
              <a:gd name="connsiteX61-3595" fmla="*/ 610 w 10000"/>
              <a:gd name="connsiteY61-3596" fmla="*/ 4630 h 10000"/>
              <a:gd name="connsiteX62-3597" fmla="*/ 610 w 10000"/>
              <a:gd name="connsiteY62-3598" fmla="*/ 4206 h 10000"/>
              <a:gd name="connsiteX63-3599" fmla="*/ 610 w 10000"/>
              <a:gd name="connsiteY63-3600" fmla="*/ 3690 h 10000"/>
              <a:gd name="connsiteX64-3601" fmla="*/ 610 w 10000"/>
              <a:gd name="connsiteY64-3602" fmla="*/ 3267 h 10000"/>
              <a:gd name="connsiteX65-3603" fmla="*/ 610 w 10000"/>
              <a:gd name="connsiteY65-3604" fmla="*/ 2950 h 10000"/>
              <a:gd name="connsiteX66-3605" fmla="*/ 610 w 10000"/>
              <a:gd name="connsiteY66-3606" fmla="*/ 2526 h 10000"/>
              <a:gd name="connsiteX67-3607" fmla="*/ 610 w 10000"/>
              <a:gd name="connsiteY67-3608" fmla="*/ 2209 h 10000"/>
              <a:gd name="connsiteX68-3609" fmla="*/ 457 w 10000"/>
              <a:gd name="connsiteY68-3610" fmla="*/ 1892 h 10000"/>
              <a:gd name="connsiteX69-3611" fmla="*/ 457 w 10000"/>
              <a:gd name="connsiteY69-3612" fmla="*/ 1680 h 10000"/>
              <a:gd name="connsiteX70-3613" fmla="*/ 457 w 10000"/>
              <a:gd name="connsiteY70-3614" fmla="*/ 1362 h 10000"/>
              <a:gd name="connsiteX71-3615" fmla="*/ 457 w 10000"/>
              <a:gd name="connsiteY71-3616" fmla="*/ 1164 h 10000"/>
              <a:gd name="connsiteX72-3617" fmla="*/ 457 w 10000"/>
              <a:gd name="connsiteY72-3618" fmla="*/ 1058 h 10000"/>
              <a:gd name="connsiteX73-3619" fmla="*/ 457 w 10000"/>
              <a:gd name="connsiteY73-3620" fmla="*/ 847 h 10000"/>
              <a:gd name="connsiteX74-3621" fmla="*/ 305 w 10000"/>
              <a:gd name="connsiteY74-3622" fmla="*/ 741 h 10000"/>
              <a:gd name="connsiteX75-3623" fmla="*/ 305 w 10000"/>
              <a:gd name="connsiteY75-3624" fmla="*/ 529 h 10000"/>
              <a:gd name="connsiteX76-3625" fmla="*/ 152 w 10000"/>
              <a:gd name="connsiteY76-3626" fmla="*/ 423 h 10000"/>
              <a:gd name="connsiteX77-3627" fmla="*/ 0 w 10000"/>
              <a:gd name="connsiteY77-3628" fmla="*/ 317 h 10000"/>
              <a:gd name="connsiteX78-3629" fmla="*/ 0 w 10000"/>
              <a:gd name="connsiteY78-3630" fmla="*/ 212 h 10000"/>
              <a:gd name="connsiteX79-3631" fmla="*/ 0 w 10000"/>
              <a:gd name="connsiteY79-3632" fmla="*/ 106 h 10000"/>
              <a:gd name="connsiteX80-3633" fmla="*/ 152 w 10000"/>
              <a:gd name="connsiteY80-3634" fmla="*/ 0 h 10000"/>
              <a:gd name="connsiteX81-3635" fmla="*/ 152 w 10000"/>
              <a:gd name="connsiteY81-3636" fmla="*/ 0 h 10000"/>
              <a:gd name="connsiteX82-3637" fmla="*/ 457 w 10000"/>
              <a:gd name="connsiteY82-3638" fmla="*/ 0 h 10000"/>
              <a:gd name="connsiteX83-3639" fmla="*/ 762 w 10000"/>
              <a:gd name="connsiteY83-3640" fmla="*/ 0 h 10000"/>
              <a:gd name="connsiteX84-3641" fmla="*/ 1067 w 10000"/>
              <a:gd name="connsiteY84-3642" fmla="*/ 106 h 10000"/>
              <a:gd name="connsiteX85-3643" fmla="*/ 1352 w 10000"/>
              <a:gd name="connsiteY85-3644" fmla="*/ 212 h 10000"/>
              <a:gd name="connsiteX86-3645" fmla="*/ 1657 w 10000"/>
              <a:gd name="connsiteY86-3646" fmla="*/ 317 h 10000"/>
              <a:gd name="connsiteX87-3647" fmla="*/ 1810 w 10000"/>
              <a:gd name="connsiteY87-3648" fmla="*/ 423 h 10000"/>
              <a:gd name="connsiteX88-3649" fmla="*/ 1962 w 10000"/>
              <a:gd name="connsiteY88-3650" fmla="*/ 423 h 10000"/>
              <a:gd name="connsiteX89-3651" fmla="*/ 1962 w 10000"/>
              <a:gd name="connsiteY89-3652" fmla="*/ 635 h 10000"/>
              <a:gd name="connsiteX90-3653" fmla="*/ 1810 w 10000"/>
              <a:gd name="connsiteY90-3654" fmla="*/ 847 h 10000"/>
              <a:gd name="connsiteX91-3655" fmla="*/ 1810 w 10000"/>
              <a:gd name="connsiteY91-3656" fmla="*/ 952 h 10000"/>
              <a:gd name="connsiteX92-3657" fmla="*/ 1810 w 10000"/>
              <a:gd name="connsiteY92-3658" fmla="*/ 1164 h 10000"/>
              <a:gd name="connsiteX93-3659" fmla="*/ 1657 w 10000"/>
              <a:gd name="connsiteY93-3660" fmla="*/ 1362 h 10000"/>
              <a:gd name="connsiteX94-3661" fmla="*/ 1657 w 10000"/>
              <a:gd name="connsiteY94-3662" fmla="*/ 1574 h 10000"/>
              <a:gd name="connsiteX95-3663" fmla="*/ 1657 w 10000"/>
              <a:gd name="connsiteY95-3664" fmla="*/ 1892 h 10000"/>
              <a:gd name="connsiteX96-3665" fmla="*/ 1657 w 10000"/>
              <a:gd name="connsiteY96-3666" fmla="*/ 2315 h 10000"/>
              <a:gd name="connsiteX97-3667" fmla="*/ 1505 w 10000"/>
              <a:gd name="connsiteY97-3668" fmla="*/ 2844 h 10000"/>
              <a:gd name="connsiteX98-3669" fmla="*/ 1505 w 10000"/>
              <a:gd name="connsiteY98-3670" fmla="*/ 3373 h 10000"/>
              <a:gd name="connsiteX99-3671" fmla="*/ 1505 w 10000"/>
              <a:gd name="connsiteY99-3672" fmla="*/ 3373 h 10000"/>
              <a:gd name="connsiteX0-3673" fmla="*/ 1505 w 10000"/>
              <a:gd name="connsiteY0-3674" fmla="*/ 3373 h 10000"/>
              <a:gd name="connsiteX1-3675" fmla="*/ 1505 w 10000"/>
              <a:gd name="connsiteY1-3676" fmla="*/ 3889 h 10000"/>
              <a:gd name="connsiteX2-3677" fmla="*/ 1505 w 10000"/>
              <a:gd name="connsiteY2-3678" fmla="*/ 4312 h 10000"/>
              <a:gd name="connsiteX3-3679" fmla="*/ 1505 w 10000"/>
              <a:gd name="connsiteY3-3680" fmla="*/ 4735 h 10000"/>
              <a:gd name="connsiteX4-3681" fmla="*/ 1505 w 10000"/>
              <a:gd name="connsiteY4-3682" fmla="*/ 5159 h 10000"/>
              <a:gd name="connsiteX5-3683" fmla="*/ 1505 w 10000"/>
              <a:gd name="connsiteY5-3684" fmla="*/ 5582 h 10000"/>
              <a:gd name="connsiteX6-3685" fmla="*/ 1505 w 10000"/>
              <a:gd name="connsiteY6-3686" fmla="*/ 5899 h 10000"/>
              <a:gd name="connsiteX7-3687" fmla="*/ 1505 w 10000"/>
              <a:gd name="connsiteY7-3688" fmla="*/ 6217 h 10000"/>
              <a:gd name="connsiteX8-3689" fmla="*/ 1505 w 10000"/>
              <a:gd name="connsiteY8-3690" fmla="*/ 6415 h 10000"/>
              <a:gd name="connsiteX9-3691" fmla="*/ 1352 w 10000"/>
              <a:gd name="connsiteY9-3692" fmla="*/ 6944 h 10000"/>
              <a:gd name="connsiteX10-3693" fmla="*/ 1352 w 10000"/>
              <a:gd name="connsiteY10-3694" fmla="*/ 7368 h 10000"/>
              <a:gd name="connsiteX11-3695" fmla="*/ 1505 w 10000"/>
              <a:gd name="connsiteY11-3696" fmla="*/ 7685 h 10000"/>
              <a:gd name="connsiteX12-3697" fmla="*/ 1505 w 10000"/>
              <a:gd name="connsiteY12-3698" fmla="*/ 8003 h 10000"/>
              <a:gd name="connsiteX13-3699" fmla="*/ 1657 w 10000"/>
              <a:gd name="connsiteY13-3700" fmla="*/ 8320 h 10000"/>
              <a:gd name="connsiteX14-3701" fmla="*/ 1810 w 10000"/>
              <a:gd name="connsiteY14-3702" fmla="*/ 8638 h 10000"/>
              <a:gd name="connsiteX15-3703" fmla="*/ 1962 w 10000"/>
              <a:gd name="connsiteY15-3704" fmla="*/ 8836 h 10000"/>
              <a:gd name="connsiteX16-3705" fmla="*/ 2267 w 10000"/>
              <a:gd name="connsiteY16-3706" fmla="*/ 8942 h 10000"/>
              <a:gd name="connsiteX17-3707" fmla="*/ 2571 w 10000"/>
              <a:gd name="connsiteY17-3708" fmla="*/ 9048 h 10000"/>
              <a:gd name="connsiteX18-3709" fmla="*/ 3029 w 10000"/>
              <a:gd name="connsiteY18-3710" fmla="*/ 9153 h 10000"/>
              <a:gd name="connsiteX19-3711" fmla="*/ 3638 w 10000"/>
              <a:gd name="connsiteY19-3712" fmla="*/ 9259 h 10000"/>
              <a:gd name="connsiteX20-3713" fmla="*/ 4248 w 10000"/>
              <a:gd name="connsiteY20-3714" fmla="*/ 9259 h 10000"/>
              <a:gd name="connsiteX21-3715" fmla="*/ 4838 w 10000"/>
              <a:gd name="connsiteY21-3716" fmla="*/ 9259 h 10000"/>
              <a:gd name="connsiteX22-3717" fmla="*/ 5448 w 10000"/>
              <a:gd name="connsiteY22-3718" fmla="*/ 9259 h 10000"/>
              <a:gd name="connsiteX23-3719" fmla="*/ 5905 w 10000"/>
              <a:gd name="connsiteY23-3720" fmla="*/ 9259 h 10000"/>
              <a:gd name="connsiteX24-3721" fmla="*/ 6362 w 10000"/>
              <a:gd name="connsiteY24-3722" fmla="*/ 9153 h 10000"/>
              <a:gd name="connsiteX25-3723" fmla="*/ 7124 w 10000"/>
              <a:gd name="connsiteY25-3724" fmla="*/ 9048 h 10000"/>
              <a:gd name="connsiteX26-3725" fmla="*/ 7733 w 10000"/>
              <a:gd name="connsiteY26-3726" fmla="*/ 8942 h 10000"/>
              <a:gd name="connsiteX27-3727" fmla="*/ 7886 w 10000"/>
              <a:gd name="connsiteY27-3728" fmla="*/ 8836 h 10000"/>
              <a:gd name="connsiteX28-3729" fmla="*/ 8038 w 10000"/>
              <a:gd name="connsiteY28-3730" fmla="*/ 8743 h 10000"/>
              <a:gd name="connsiteX29-3731" fmla="*/ 8190 w 10000"/>
              <a:gd name="connsiteY29-3732" fmla="*/ 8638 h 10000"/>
              <a:gd name="connsiteX30-3733" fmla="*/ 9695 w 10000"/>
              <a:gd name="connsiteY30-3734" fmla="*/ 8532 h 10000"/>
              <a:gd name="connsiteX31-3735" fmla="*/ 9848 w 10000"/>
              <a:gd name="connsiteY31-3736" fmla="*/ 8743 h 10000"/>
              <a:gd name="connsiteX32-3737" fmla="*/ 10000 w 10000"/>
              <a:gd name="connsiteY32-3738" fmla="*/ 8942 h 10000"/>
              <a:gd name="connsiteX33-3739" fmla="*/ 10000 w 10000"/>
              <a:gd name="connsiteY33-3740" fmla="*/ 9153 h 10000"/>
              <a:gd name="connsiteX34-3741" fmla="*/ 9848 w 10000"/>
              <a:gd name="connsiteY34-3742" fmla="*/ 9365 h 10000"/>
              <a:gd name="connsiteX35-3743" fmla="*/ 9543 w 10000"/>
              <a:gd name="connsiteY35-3744" fmla="*/ 9471 h 10000"/>
              <a:gd name="connsiteX36-3745" fmla="*/ 9238 w 10000"/>
              <a:gd name="connsiteY36-3746" fmla="*/ 9577 h 10000"/>
              <a:gd name="connsiteX37-3747" fmla="*/ 8781 w 10000"/>
              <a:gd name="connsiteY37-3748" fmla="*/ 9683 h 10000"/>
              <a:gd name="connsiteX38-3749" fmla="*/ 8343 w 10000"/>
              <a:gd name="connsiteY38-3750" fmla="*/ 9788 h 10000"/>
              <a:gd name="connsiteX39-3751" fmla="*/ 7886 w 10000"/>
              <a:gd name="connsiteY39-3752" fmla="*/ 9894 h 10000"/>
              <a:gd name="connsiteX40-3753" fmla="*/ 7276 w 10000"/>
              <a:gd name="connsiteY40-3754" fmla="*/ 9894 h 10000"/>
              <a:gd name="connsiteX41-3755" fmla="*/ 6514 w 10000"/>
              <a:gd name="connsiteY41-3756" fmla="*/ 10000 h 10000"/>
              <a:gd name="connsiteX42-3757" fmla="*/ 5752 w 10000"/>
              <a:gd name="connsiteY42-3758" fmla="*/ 10000 h 10000"/>
              <a:gd name="connsiteX43-3759" fmla="*/ 4838 w 10000"/>
              <a:gd name="connsiteY43-3760" fmla="*/ 10000 h 10000"/>
              <a:gd name="connsiteX44-3761" fmla="*/ 4095 w 10000"/>
              <a:gd name="connsiteY44-3762" fmla="*/ 10000 h 10000"/>
              <a:gd name="connsiteX45-3763" fmla="*/ 3333 w 10000"/>
              <a:gd name="connsiteY45-3764" fmla="*/ 9894 h 10000"/>
              <a:gd name="connsiteX46-3765" fmla="*/ 2724 w 10000"/>
              <a:gd name="connsiteY46-3766" fmla="*/ 9894 h 10000"/>
              <a:gd name="connsiteX47-3767" fmla="*/ 2267 w 10000"/>
              <a:gd name="connsiteY47-3768" fmla="*/ 9788 h 10000"/>
              <a:gd name="connsiteX48-3769" fmla="*/ 1810 w 10000"/>
              <a:gd name="connsiteY48-3770" fmla="*/ 9577 h 10000"/>
              <a:gd name="connsiteX49-3771" fmla="*/ 1352 w 10000"/>
              <a:gd name="connsiteY49-3772" fmla="*/ 9471 h 10000"/>
              <a:gd name="connsiteX50-3773" fmla="*/ 1067 w 10000"/>
              <a:gd name="connsiteY50-3774" fmla="*/ 9259 h 10000"/>
              <a:gd name="connsiteX51-3775" fmla="*/ 914 w 10000"/>
              <a:gd name="connsiteY51-3776" fmla="*/ 8942 h 10000"/>
              <a:gd name="connsiteX52-3777" fmla="*/ 762 w 10000"/>
              <a:gd name="connsiteY52-3778" fmla="*/ 8638 h 10000"/>
              <a:gd name="connsiteX53-3779" fmla="*/ 610 w 10000"/>
              <a:gd name="connsiteY53-3780" fmla="*/ 8214 h 10000"/>
              <a:gd name="connsiteX54-3781" fmla="*/ 610 w 10000"/>
              <a:gd name="connsiteY54-3782" fmla="*/ 7791 h 10000"/>
              <a:gd name="connsiteX55-3783" fmla="*/ 610 w 10000"/>
              <a:gd name="connsiteY55-3784" fmla="*/ 7262 h 10000"/>
              <a:gd name="connsiteX56-3785" fmla="*/ 610 w 10000"/>
              <a:gd name="connsiteY56-3786" fmla="*/ 6627 h 10000"/>
              <a:gd name="connsiteX57-3787" fmla="*/ 610 w 10000"/>
              <a:gd name="connsiteY57-3788" fmla="*/ 5899 h 10000"/>
              <a:gd name="connsiteX58-3789" fmla="*/ 610 w 10000"/>
              <a:gd name="connsiteY58-3790" fmla="*/ 5476 h 10000"/>
              <a:gd name="connsiteX59-3791" fmla="*/ 610 w 10000"/>
              <a:gd name="connsiteY59-3792" fmla="*/ 5053 h 10000"/>
              <a:gd name="connsiteX60-3793" fmla="*/ 610 w 10000"/>
              <a:gd name="connsiteY60-3794" fmla="*/ 4630 h 10000"/>
              <a:gd name="connsiteX61-3795" fmla="*/ 610 w 10000"/>
              <a:gd name="connsiteY61-3796" fmla="*/ 4206 h 10000"/>
              <a:gd name="connsiteX62-3797" fmla="*/ 610 w 10000"/>
              <a:gd name="connsiteY62-3798" fmla="*/ 3690 h 10000"/>
              <a:gd name="connsiteX63-3799" fmla="*/ 610 w 10000"/>
              <a:gd name="connsiteY63-3800" fmla="*/ 3267 h 10000"/>
              <a:gd name="connsiteX64-3801" fmla="*/ 610 w 10000"/>
              <a:gd name="connsiteY64-3802" fmla="*/ 2950 h 10000"/>
              <a:gd name="connsiteX65-3803" fmla="*/ 610 w 10000"/>
              <a:gd name="connsiteY65-3804" fmla="*/ 2526 h 10000"/>
              <a:gd name="connsiteX66-3805" fmla="*/ 610 w 10000"/>
              <a:gd name="connsiteY66-3806" fmla="*/ 2209 h 10000"/>
              <a:gd name="connsiteX67-3807" fmla="*/ 457 w 10000"/>
              <a:gd name="connsiteY67-3808" fmla="*/ 1892 h 10000"/>
              <a:gd name="connsiteX68-3809" fmla="*/ 457 w 10000"/>
              <a:gd name="connsiteY68-3810" fmla="*/ 1680 h 10000"/>
              <a:gd name="connsiteX69-3811" fmla="*/ 457 w 10000"/>
              <a:gd name="connsiteY69-3812" fmla="*/ 1362 h 10000"/>
              <a:gd name="connsiteX70-3813" fmla="*/ 457 w 10000"/>
              <a:gd name="connsiteY70-3814" fmla="*/ 1164 h 10000"/>
              <a:gd name="connsiteX71-3815" fmla="*/ 457 w 10000"/>
              <a:gd name="connsiteY71-3816" fmla="*/ 1058 h 10000"/>
              <a:gd name="connsiteX72-3817" fmla="*/ 457 w 10000"/>
              <a:gd name="connsiteY72-3818" fmla="*/ 847 h 10000"/>
              <a:gd name="connsiteX73-3819" fmla="*/ 305 w 10000"/>
              <a:gd name="connsiteY73-3820" fmla="*/ 741 h 10000"/>
              <a:gd name="connsiteX74-3821" fmla="*/ 305 w 10000"/>
              <a:gd name="connsiteY74-3822" fmla="*/ 529 h 10000"/>
              <a:gd name="connsiteX75-3823" fmla="*/ 152 w 10000"/>
              <a:gd name="connsiteY75-3824" fmla="*/ 423 h 10000"/>
              <a:gd name="connsiteX76-3825" fmla="*/ 0 w 10000"/>
              <a:gd name="connsiteY76-3826" fmla="*/ 317 h 10000"/>
              <a:gd name="connsiteX77-3827" fmla="*/ 0 w 10000"/>
              <a:gd name="connsiteY77-3828" fmla="*/ 212 h 10000"/>
              <a:gd name="connsiteX78-3829" fmla="*/ 0 w 10000"/>
              <a:gd name="connsiteY78-3830" fmla="*/ 106 h 10000"/>
              <a:gd name="connsiteX79-3831" fmla="*/ 152 w 10000"/>
              <a:gd name="connsiteY79-3832" fmla="*/ 0 h 10000"/>
              <a:gd name="connsiteX80-3833" fmla="*/ 152 w 10000"/>
              <a:gd name="connsiteY80-3834" fmla="*/ 0 h 10000"/>
              <a:gd name="connsiteX81-3835" fmla="*/ 457 w 10000"/>
              <a:gd name="connsiteY81-3836" fmla="*/ 0 h 10000"/>
              <a:gd name="connsiteX82-3837" fmla="*/ 762 w 10000"/>
              <a:gd name="connsiteY82-3838" fmla="*/ 0 h 10000"/>
              <a:gd name="connsiteX83-3839" fmla="*/ 1067 w 10000"/>
              <a:gd name="connsiteY83-3840" fmla="*/ 106 h 10000"/>
              <a:gd name="connsiteX84-3841" fmla="*/ 1352 w 10000"/>
              <a:gd name="connsiteY84-3842" fmla="*/ 212 h 10000"/>
              <a:gd name="connsiteX85-3843" fmla="*/ 1657 w 10000"/>
              <a:gd name="connsiteY85-3844" fmla="*/ 317 h 10000"/>
              <a:gd name="connsiteX86-3845" fmla="*/ 1810 w 10000"/>
              <a:gd name="connsiteY86-3846" fmla="*/ 423 h 10000"/>
              <a:gd name="connsiteX87-3847" fmla="*/ 1962 w 10000"/>
              <a:gd name="connsiteY87-3848" fmla="*/ 423 h 10000"/>
              <a:gd name="connsiteX88-3849" fmla="*/ 1962 w 10000"/>
              <a:gd name="connsiteY88-3850" fmla="*/ 635 h 10000"/>
              <a:gd name="connsiteX89-3851" fmla="*/ 1810 w 10000"/>
              <a:gd name="connsiteY89-3852" fmla="*/ 847 h 10000"/>
              <a:gd name="connsiteX90-3853" fmla="*/ 1810 w 10000"/>
              <a:gd name="connsiteY90-3854" fmla="*/ 952 h 10000"/>
              <a:gd name="connsiteX91-3855" fmla="*/ 1810 w 10000"/>
              <a:gd name="connsiteY91-3856" fmla="*/ 1164 h 10000"/>
              <a:gd name="connsiteX92-3857" fmla="*/ 1657 w 10000"/>
              <a:gd name="connsiteY92-3858" fmla="*/ 1362 h 10000"/>
              <a:gd name="connsiteX93-3859" fmla="*/ 1657 w 10000"/>
              <a:gd name="connsiteY93-3860" fmla="*/ 1574 h 10000"/>
              <a:gd name="connsiteX94-3861" fmla="*/ 1657 w 10000"/>
              <a:gd name="connsiteY94-3862" fmla="*/ 1892 h 10000"/>
              <a:gd name="connsiteX95-3863" fmla="*/ 1657 w 10000"/>
              <a:gd name="connsiteY95-3864" fmla="*/ 2315 h 10000"/>
              <a:gd name="connsiteX96-3865" fmla="*/ 1505 w 10000"/>
              <a:gd name="connsiteY96-3866" fmla="*/ 2844 h 10000"/>
              <a:gd name="connsiteX97-3867" fmla="*/ 1505 w 10000"/>
              <a:gd name="connsiteY97-3868" fmla="*/ 3373 h 10000"/>
              <a:gd name="connsiteX98-3869" fmla="*/ 1505 w 10000"/>
              <a:gd name="connsiteY98-3870" fmla="*/ 3373 h 10000"/>
              <a:gd name="connsiteX0-3871" fmla="*/ 1505 w 10000"/>
              <a:gd name="connsiteY0-3872" fmla="*/ 3373 h 10000"/>
              <a:gd name="connsiteX1-3873" fmla="*/ 1505 w 10000"/>
              <a:gd name="connsiteY1-3874" fmla="*/ 3889 h 10000"/>
              <a:gd name="connsiteX2-3875" fmla="*/ 1505 w 10000"/>
              <a:gd name="connsiteY2-3876" fmla="*/ 4312 h 10000"/>
              <a:gd name="connsiteX3-3877" fmla="*/ 1505 w 10000"/>
              <a:gd name="connsiteY3-3878" fmla="*/ 4735 h 10000"/>
              <a:gd name="connsiteX4-3879" fmla="*/ 1505 w 10000"/>
              <a:gd name="connsiteY4-3880" fmla="*/ 5159 h 10000"/>
              <a:gd name="connsiteX5-3881" fmla="*/ 1505 w 10000"/>
              <a:gd name="connsiteY5-3882" fmla="*/ 5582 h 10000"/>
              <a:gd name="connsiteX6-3883" fmla="*/ 1505 w 10000"/>
              <a:gd name="connsiteY6-3884" fmla="*/ 5899 h 10000"/>
              <a:gd name="connsiteX7-3885" fmla="*/ 1505 w 10000"/>
              <a:gd name="connsiteY7-3886" fmla="*/ 6217 h 10000"/>
              <a:gd name="connsiteX8-3887" fmla="*/ 1505 w 10000"/>
              <a:gd name="connsiteY8-3888" fmla="*/ 6415 h 10000"/>
              <a:gd name="connsiteX9-3889" fmla="*/ 1352 w 10000"/>
              <a:gd name="connsiteY9-3890" fmla="*/ 6944 h 10000"/>
              <a:gd name="connsiteX10-3891" fmla="*/ 1352 w 10000"/>
              <a:gd name="connsiteY10-3892" fmla="*/ 7368 h 10000"/>
              <a:gd name="connsiteX11-3893" fmla="*/ 1505 w 10000"/>
              <a:gd name="connsiteY11-3894" fmla="*/ 7685 h 10000"/>
              <a:gd name="connsiteX12-3895" fmla="*/ 1505 w 10000"/>
              <a:gd name="connsiteY12-3896" fmla="*/ 8003 h 10000"/>
              <a:gd name="connsiteX13-3897" fmla="*/ 1657 w 10000"/>
              <a:gd name="connsiteY13-3898" fmla="*/ 8320 h 10000"/>
              <a:gd name="connsiteX14-3899" fmla="*/ 1810 w 10000"/>
              <a:gd name="connsiteY14-3900" fmla="*/ 8638 h 10000"/>
              <a:gd name="connsiteX15-3901" fmla="*/ 1962 w 10000"/>
              <a:gd name="connsiteY15-3902" fmla="*/ 8836 h 10000"/>
              <a:gd name="connsiteX16-3903" fmla="*/ 2267 w 10000"/>
              <a:gd name="connsiteY16-3904" fmla="*/ 8942 h 10000"/>
              <a:gd name="connsiteX17-3905" fmla="*/ 2571 w 10000"/>
              <a:gd name="connsiteY17-3906" fmla="*/ 9048 h 10000"/>
              <a:gd name="connsiteX18-3907" fmla="*/ 3029 w 10000"/>
              <a:gd name="connsiteY18-3908" fmla="*/ 9153 h 10000"/>
              <a:gd name="connsiteX19-3909" fmla="*/ 3638 w 10000"/>
              <a:gd name="connsiteY19-3910" fmla="*/ 9259 h 10000"/>
              <a:gd name="connsiteX20-3911" fmla="*/ 4248 w 10000"/>
              <a:gd name="connsiteY20-3912" fmla="*/ 9259 h 10000"/>
              <a:gd name="connsiteX21-3913" fmla="*/ 4838 w 10000"/>
              <a:gd name="connsiteY21-3914" fmla="*/ 9259 h 10000"/>
              <a:gd name="connsiteX22-3915" fmla="*/ 5448 w 10000"/>
              <a:gd name="connsiteY22-3916" fmla="*/ 9259 h 10000"/>
              <a:gd name="connsiteX23-3917" fmla="*/ 5905 w 10000"/>
              <a:gd name="connsiteY23-3918" fmla="*/ 9259 h 10000"/>
              <a:gd name="connsiteX24-3919" fmla="*/ 6362 w 10000"/>
              <a:gd name="connsiteY24-3920" fmla="*/ 9153 h 10000"/>
              <a:gd name="connsiteX25-3921" fmla="*/ 7124 w 10000"/>
              <a:gd name="connsiteY25-3922" fmla="*/ 9048 h 10000"/>
              <a:gd name="connsiteX26-3923" fmla="*/ 7733 w 10000"/>
              <a:gd name="connsiteY26-3924" fmla="*/ 8942 h 10000"/>
              <a:gd name="connsiteX27-3925" fmla="*/ 7886 w 10000"/>
              <a:gd name="connsiteY27-3926" fmla="*/ 8836 h 10000"/>
              <a:gd name="connsiteX28-3927" fmla="*/ 8038 w 10000"/>
              <a:gd name="connsiteY28-3928" fmla="*/ 8743 h 10000"/>
              <a:gd name="connsiteX29-3929" fmla="*/ 8190 w 10000"/>
              <a:gd name="connsiteY29-3930" fmla="*/ 8638 h 10000"/>
              <a:gd name="connsiteX30-3931" fmla="*/ 9848 w 10000"/>
              <a:gd name="connsiteY30-3932" fmla="*/ 8743 h 10000"/>
              <a:gd name="connsiteX31-3933" fmla="*/ 10000 w 10000"/>
              <a:gd name="connsiteY31-3934" fmla="*/ 8942 h 10000"/>
              <a:gd name="connsiteX32-3935" fmla="*/ 10000 w 10000"/>
              <a:gd name="connsiteY32-3936" fmla="*/ 9153 h 10000"/>
              <a:gd name="connsiteX33-3937" fmla="*/ 9848 w 10000"/>
              <a:gd name="connsiteY33-3938" fmla="*/ 9365 h 10000"/>
              <a:gd name="connsiteX34-3939" fmla="*/ 9543 w 10000"/>
              <a:gd name="connsiteY34-3940" fmla="*/ 9471 h 10000"/>
              <a:gd name="connsiteX35-3941" fmla="*/ 9238 w 10000"/>
              <a:gd name="connsiteY35-3942" fmla="*/ 9577 h 10000"/>
              <a:gd name="connsiteX36-3943" fmla="*/ 8781 w 10000"/>
              <a:gd name="connsiteY36-3944" fmla="*/ 9683 h 10000"/>
              <a:gd name="connsiteX37-3945" fmla="*/ 8343 w 10000"/>
              <a:gd name="connsiteY37-3946" fmla="*/ 9788 h 10000"/>
              <a:gd name="connsiteX38-3947" fmla="*/ 7886 w 10000"/>
              <a:gd name="connsiteY38-3948" fmla="*/ 9894 h 10000"/>
              <a:gd name="connsiteX39-3949" fmla="*/ 7276 w 10000"/>
              <a:gd name="connsiteY39-3950" fmla="*/ 9894 h 10000"/>
              <a:gd name="connsiteX40-3951" fmla="*/ 6514 w 10000"/>
              <a:gd name="connsiteY40-3952" fmla="*/ 10000 h 10000"/>
              <a:gd name="connsiteX41-3953" fmla="*/ 5752 w 10000"/>
              <a:gd name="connsiteY41-3954" fmla="*/ 10000 h 10000"/>
              <a:gd name="connsiteX42-3955" fmla="*/ 4838 w 10000"/>
              <a:gd name="connsiteY42-3956" fmla="*/ 10000 h 10000"/>
              <a:gd name="connsiteX43-3957" fmla="*/ 4095 w 10000"/>
              <a:gd name="connsiteY43-3958" fmla="*/ 10000 h 10000"/>
              <a:gd name="connsiteX44-3959" fmla="*/ 3333 w 10000"/>
              <a:gd name="connsiteY44-3960" fmla="*/ 9894 h 10000"/>
              <a:gd name="connsiteX45-3961" fmla="*/ 2724 w 10000"/>
              <a:gd name="connsiteY45-3962" fmla="*/ 9894 h 10000"/>
              <a:gd name="connsiteX46-3963" fmla="*/ 2267 w 10000"/>
              <a:gd name="connsiteY46-3964" fmla="*/ 9788 h 10000"/>
              <a:gd name="connsiteX47-3965" fmla="*/ 1810 w 10000"/>
              <a:gd name="connsiteY47-3966" fmla="*/ 9577 h 10000"/>
              <a:gd name="connsiteX48-3967" fmla="*/ 1352 w 10000"/>
              <a:gd name="connsiteY48-3968" fmla="*/ 9471 h 10000"/>
              <a:gd name="connsiteX49-3969" fmla="*/ 1067 w 10000"/>
              <a:gd name="connsiteY49-3970" fmla="*/ 9259 h 10000"/>
              <a:gd name="connsiteX50-3971" fmla="*/ 914 w 10000"/>
              <a:gd name="connsiteY50-3972" fmla="*/ 8942 h 10000"/>
              <a:gd name="connsiteX51-3973" fmla="*/ 762 w 10000"/>
              <a:gd name="connsiteY51-3974" fmla="*/ 8638 h 10000"/>
              <a:gd name="connsiteX52-3975" fmla="*/ 610 w 10000"/>
              <a:gd name="connsiteY52-3976" fmla="*/ 8214 h 10000"/>
              <a:gd name="connsiteX53-3977" fmla="*/ 610 w 10000"/>
              <a:gd name="connsiteY53-3978" fmla="*/ 7791 h 10000"/>
              <a:gd name="connsiteX54-3979" fmla="*/ 610 w 10000"/>
              <a:gd name="connsiteY54-3980" fmla="*/ 7262 h 10000"/>
              <a:gd name="connsiteX55-3981" fmla="*/ 610 w 10000"/>
              <a:gd name="connsiteY55-3982" fmla="*/ 6627 h 10000"/>
              <a:gd name="connsiteX56-3983" fmla="*/ 610 w 10000"/>
              <a:gd name="connsiteY56-3984" fmla="*/ 5899 h 10000"/>
              <a:gd name="connsiteX57-3985" fmla="*/ 610 w 10000"/>
              <a:gd name="connsiteY57-3986" fmla="*/ 5476 h 10000"/>
              <a:gd name="connsiteX58-3987" fmla="*/ 610 w 10000"/>
              <a:gd name="connsiteY58-3988" fmla="*/ 5053 h 10000"/>
              <a:gd name="connsiteX59-3989" fmla="*/ 610 w 10000"/>
              <a:gd name="connsiteY59-3990" fmla="*/ 4630 h 10000"/>
              <a:gd name="connsiteX60-3991" fmla="*/ 610 w 10000"/>
              <a:gd name="connsiteY60-3992" fmla="*/ 4206 h 10000"/>
              <a:gd name="connsiteX61-3993" fmla="*/ 610 w 10000"/>
              <a:gd name="connsiteY61-3994" fmla="*/ 3690 h 10000"/>
              <a:gd name="connsiteX62-3995" fmla="*/ 610 w 10000"/>
              <a:gd name="connsiteY62-3996" fmla="*/ 3267 h 10000"/>
              <a:gd name="connsiteX63-3997" fmla="*/ 610 w 10000"/>
              <a:gd name="connsiteY63-3998" fmla="*/ 2950 h 10000"/>
              <a:gd name="connsiteX64-3999" fmla="*/ 610 w 10000"/>
              <a:gd name="connsiteY64-4000" fmla="*/ 2526 h 10000"/>
              <a:gd name="connsiteX65-4001" fmla="*/ 610 w 10000"/>
              <a:gd name="connsiteY65-4002" fmla="*/ 2209 h 10000"/>
              <a:gd name="connsiteX66-4003" fmla="*/ 457 w 10000"/>
              <a:gd name="connsiteY66-4004" fmla="*/ 1892 h 10000"/>
              <a:gd name="connsiteX67-4005" fmla="*/ 457 w 10000"/>
              <a:gd name="connsiteY67-4006" fmla="*/ 1680 h 10000"/>
              <a:gd name="connsiteX68-4007" fmla="*/ 457 w 10000"/>
              <a:gd name="connsiteY68-4008" fmla="*/ 1362 h 10000"/>
              <a:gd name="connsiteX69-4009" fmla="*/ 457 w 10000"/>
              <a:gd name="connsiteY69-4010" fmla="*/ 1164 h 10000"/>
              <a:gd name="connsiteX70-4011" fmla="*/ 457 w 10000"/>
              <a:gd name="connsiteY70-4012" fmla="*/ 1058 h 10000"/>
              <a:gd name="connsiteX71-4013" fmla="*/ 457 w 10000"/>
              <a:gd name="connsiteY71-4014" fmla="*/ 847 h 10000"/>
              <a:gd name="connsiteX72-4015" fmla="*/ 305 w 10000"/>
              <a:gd name="connsiteY72-4016" fmla="*/ 741 h 10000"/>
              <a:gd name="connsiteX73-4017" fmla="*/ 305 w 10000"/>
              <a:gd name="connsiteY73-4018" fmla="*/ 529 h 10000"/>
              <a:gd name="connsiteX74-4019" fmla="*/ 152 w 10000"/>
              <a:gd name="connsiteY74-4020" fmla="*/ 423 h 10000"/>
              <a:gd name="connsiteX75-4021" fmla="*/ 0 w 10000"/>
              <a:gd name="connsiteY75-4022" fmla="*/ 317 h 10000"/>
              <a:gd name="connsiteX76-4023" fmla="*/ 0 w 10000"/>
              <a:gd name="connsiteY76-4024" fmla="*/ 212 h 10000"/>
              <a:gd name="connsiteX77-4025" fmla="*/ 0 w 10000"/>
              <a:gd name="connsiteY77-4026" fmla="*/ 106 h 10000"/>
              <a:gd name="connsiteX78-4027" fmla="*/ 152 w 10000"/>
              <a:gd name="connsiteY78-4028" fmla="*/ 0 h 10000"/>
              <a:gd name="connsiteX79-4029" fmla="*/ 152 w 10000"/>
              <a:gd name="connsiteY79-4030" fmla="*/ 0 h 10000"/>
              <a:gd name="connsiteX80-4031" fmla="*/ 457 w 10000"/>
              <a:gd name="connsiteY80-4032" fmla="*/ 0 h 10000"/>
              <a:gd name="connsiteX81-4033" fmla="*/ 762 w 10000"/>
              <a:gd name="connsiteY81-4034" fmla="*/ 0 h 10000"/>
              <a:gd name="connsiteX82-4035" fmla="*/ 1067 w 10000"/>
              <a:gd name="connsiteY82-4036" fmla="*/ 106 h 10000"/>
              <a:gd name="connsiteX83-4037" fmla="*/ 1352 w 10000"/>
              <a:gd name="connsiteY83-4038" fmla="*/ 212 h 10000"/>
              <a:gd name="connsiteX84-4039" fmla="*/ 1657 w 10000"/>
              <a:gd name="connsiteY84-4040" fmla="*/ 317 h 10000"/>
              <a:gd name="connsiteX85-4041" fmla="*/ 1810 w 10000"/>
              <a:gd name="connsiteY85-4042" fmla="*/ 423 h 10000"/>
              <a:gd name="connsiteX86-4043" fmla="*/ 1962 w 10000"/>
              <a:gd name="connsiteY86-4044" fmla="*/ 423 h 10000"/>
              <a:gd name="connsiteX87-4045" fmla="*/ 1962 w 10000"/>
              <a:gd name="connsiteY87-4046" fmla="*/ 635 h 10000"/>
              <a:gd name="connsiteX88-4047" fmla="*/ 1810 w 10000"/>
              <a:gd name="connsiteY88-4048" fmla="*/ 847 h 10000"/>
              <a:gd name="connsiteX89-4049" fmla="*/ 1810 w 10000"/>
              <a:gd name="connsiteY89-4050" fmla="*/ 952 h 10000"/>
              <a:gd name="connsiteX90-4051" fmla="*/ 1810 w 10000"/>
              <a:gd name="connsiteY90-4052" fmla="*/ 1164 h 10000"/>
              <a:gd name="connsiteX91-4053" fmla="*/ 1657 w 10000"/>
              <a:gd name="connsiteY91-4054" fmla="*/ 1362 h 10000"/>
              <a:gd name="connsiteX92-4055" fmla="*/ 1657 w 10000"/>
              <a:gd name="connsiteY92-4056" fmla="*/ 1574 h 10000"/>
              <a:gd name="connsiteX93-4057" fmla="*/ 1657 w 10000"/>
              <a:gd name="connsiteY93-4058" fmla="*/ 1892 h 10000"/>
              <a:gd name="connsiteX94-4059" fmla="*/ 1657 w 10000"/>
              <a:gd name="connsiteY94-4060" fmla="*/ 2315 h 10000"/>
              <a:gd name="connsiteX95-4061" fmla="*/ 1505 w 10000"/>
              <a:gd name="connsiteY95-4062" fmla="*/ 2844 h 10000"/>
              <a:gd name="connsiteX96-4063" fmla="*/ 1505 w 10000"/>
              <a:gd name="connsiteY96-4064" fmla="*/ 3373 h 10000"/>
              <a:gd name="connsiteX97-4065" fmla="*/ 1505 w 10000"/>
              <a:gd name="connsiteY97-4066" fmla="*/ 3373 h 10000"/>
              <a:gd name="connsiteX0-4067" fmla="*/ 1505 w 10000"/>
              <a:gd name="connsiteY0-4068" fmla="*/ 3373 h 10000"/>
              <a:gd name="connsiteX1-4069" fmla="*/ 1505 w 10000"/>
              <a:gd name="connsiteY1-4070" fmla="*/ 3889 h 10000"/>
              <a:gd name="connsiteX2-4071" fmla="*/ 1505 w 10000"/>
              <a:gd name="connsiteY2-4072" fmla="*/ 4312 h 10000"/>
              <a:gd name="connsiteX3-4073" fmla="*/ 1505 w 10000"/>
              <a:gd name="connsiteY3-4074" fmla="*/ 4735 h 10000"/>
              <a:gd name="connsiteX4-4075" fmla="*/ 1505 w 10000"/>
              <a:gd name="connsiteY4-4076" fmla="*/ 5159 h 10000"/>
              <a:gd name="connsiteX5-4077" fmla="*/ 1505 w 10000"/>
              <a:gd name="connsiteY5-4078" fmla="*/ 5582 h 10000"/>
              <a:gd name="connsiteX6-4079" fmla="*/ 1505 w 10000"/>
              <a:gd name="connsiteY6-4080" fmla="*/ 5899 h 10000"/>
              <a:gd name="connsiteX7-4081" fmla="*/ 1505 w 10000"/>
              <a:gd name="connsiteY7-4082" fmla="*/ 6217 h 10000"/>
              <a:gd name="connsiteX8-4083" fmla="*/ 1505 w 10000"/>
              <a:gd name="connsiteY8-4084" fmla="*/ 6415 h 10000"/>
              <a:gd name="connsiteX9-4085" fmla="*/ 1352 w 10000"/>
              <a:gd name="connsiteY9-4086" fmla="*/ 6944 h 10000"/>
              <a:gd name="connsiteX10-4087" fmla="*/ 1352 w 10000"/>
              <a:gd name="connsiteY10-4088" fmla="*/ 7368 h 10000"/>
              <a:gd name="connsiteX11-4089" fmla="*/ 1505 w 10000"/>
              <a:gd name="connsiteY11-4090" fmla="*/ 7685 h 10000"/>
              <a:gd name="connsiteX12-4091" fmla="*/ 1505 w 10000"/>
              <a:gd name="connsiteY12-4092" fmla="*/ 8003 h 10000"/>
              <a:gd name="connsiteX13-4093" fmla="*/ 1657 w 10000"/>
              <a:gd name="connsiteY13-4094" fmla="*/ 8320 h 10000"/>
              <a:gd name="connsiteX14-4095" fmla="*/ 1810 w 10000"/>
              <a:gd name="connsiteY14-4096" fmla="*/ 8638 h 10000"/>
              <a:gd name="connsiteX15-4097" fmla="*/ 1962 w 10000"/>
              <a:gd name="connsiteY15-4098" fmla="*/ 8836 h 10000"/>
              <a:gd name="connsiteX16-4099" fmla="*/ 2267 w 10000"/>
              <a:gd name="connsiteY16-4100" fmla="*/ 8942 h 10000"/>
              <a:gd name="connsiteX17-4101" fmla="*/ 2571 w 10000"/>
              <a:gd name="connsiteY17-4102" fmla="*/ 9048 h 10000"/>
              <a:gd name="connsiteX18-4103" fmla="*/ 3029 w 10000"/>
              <a:gd name="connsiteY18-4104" fmla="*/ 9153 h 10000"/>
              <a:gd name="connsiteX19-4105" fmla="*/ 3638 w 10000"/>
              <a:gd name="connsiteY19-4106" fmla="*/ 9259 h 10000"/>
              <a:gd name="connsiteX20-4107" fmla="*/ 4248 w 10000"/>
              <a:gd name="connsiteY20-4108" fmla="*/ 9259 h 10000"/>
              <a:gd name="connsiteX21-4109" fmla="*/ 4838 w 10000"/>
              <a:gd name="connsiteY21-4110" fmla="*/ 9259 h 10000"/>
              <a:gd name="connsiteX22-4111" fmla="*/ 5448 w 10000"/>
              <a:gd name="connsiteY22-4112" fmla="*/ 9259 h 10000"/>
              <a:gd name="connsiteX23-4113" fmla="*/ 5905 w 10000"/>
              <a:gd name="connsiteY23-4114" fmla="*/ 9259 h 10000"/>
              <a:gd name="connsiteX24-4115" fmla="*/ 6362 w 10000"/>
              <a:gd name="connsiteY24-4116" fmla="*/ 9153 h 10000"/>
              <a:gd name="connsiteX25-4117" fmla="*/ 7124 w 10000"/>
              <a:gd name="connsiteY25-4118" fmla="*/ 9048 h 10000"/>
              <a:gd name="connsiteX26-4119" fmla="*/ 7733 w 10000"/>
              <a:gd name="connsiteY26-4120" fmla="*/ 8942 h 10000"/>
              <a:gd name="connsiteX27-4121" fmla="*/ 7886 w 10000"/>
              <a:gd name="connsiteY27-4122" fmla="*/ 8836 h 10000"/>
              <a:gd name="connsiteX28-4123" fmla="*/ 8038 w 10000"/>
              <a:gd name="connsiteY28-4124" fmla="*/ 8743 h 10000"/>
              <a:gd name="connsiteX29-4125" fmla="*/ 8190 w 10000"/>
              <a:gd name="connsiteY29-4126" fmla="*/ 8638 h 10000"/>
              <a:gd name="connsiteX30-4127" fmla="*/ 10000 w 10000"/>
              <a:gd name="connsiteY30-4128" fmla="*/ 8942 h 10000"/>
              <a:gd name="connsiteX31-4129" fmla="*/ 10000 w 10000"/>
              <a:gd name="connsiteY31-4130" fmla="*/ 9153 h 10000"/>
              <a:gd name="connsiteX32-4131" fmla="*/ 9848 w 10000"/>
              <a:gd name="connsiteY32-4132" fmla="*/ 9365 h 10000"/>
              <a:gd name="connsiteX33-4133" fmla="*/ 9543 w 10000"/>
              <a:gd name="connsiteY33-4134" fmla="*/ 9471 h 10000"/>
              <a:gd name="connsiteX34-4135" fmla="*/ 9238 w 10000"/>
              <a:gd name="connsiteY34-4136" fmla="*/ 9577 h 10000"/>
              <a:gd name="connsiteX35-4137" fmla="*/ 8781 w 10000"/>
              <a:gd name="connsiteY35-4138" fmla="*/ 9683 h 10000"/>
              <a:gd name="connsiteX36-4139" fmla="*/ 8343 w 10000"/>
              <a:gd name="connsiteY36-4140" fmla="*/ 9788 h 10000"/>
              <a:gd name="connsiteX37-4141" fmla="*/ 7886 w 10000"/>
              <a:gd name="connsiteY37-4142" fmla="*/ 9894 h 10000"/>
              <a:gd name="connsiteX38-4143" fmla="*/ 7276 w 10000"/>
              <a:gd name="connsiteY38-4144" fmla="*/ 9894 h 10000"/>
              <a:gd name="connsiteX39-4145" fmla="*/ 6514 w 10000"/>
              <a:gd name="connsiteY39-4146" fmla="*/ 10000 h 10000"/>
              <a:gd name="connsiteX40-4147" fmla="*/ 5752 w 10000"/>
              <a:gd name="connsiteY40-4148" fmla="*/ 10000 h 10000"/>
              <a:gd name="connsiteX41-4149" fmla="*/ 4838 w 10000"/>
              <a:gd name="connsiteY41-4150" fmla="*/ 10000 h 10000"/>
              <a:gd name="connsiteX42-4151" fmla="*/ 4095 w 10000"/>
              <a:gd name="connsiteY42-4152" fmla="*/ 10000 h 10000"/>
              <a:gd name="connsiteX43-4153" fmla="*/ 3333 w 10000"/>
              <a:gd name="connsiteY43-4154" fmla="*/ 9894 h 10000"/>
              <a:gd name="connsiteX44-4155" fmla="*/ 2724 w 10000"/>
              <a:gd name="connsiteY44-4156" fmla="*/ 9894 h 10000"/>
              <a:gd name="connsiteX45-4157" fmla="*/ 2267 w 10000"/>
              <a:gd name="connsiteY45-4158" fmla="*/ 9788 h 10000"/>
              <a:gd name="connsiteX46-4159" fmla="*/ 1810 w 10000"/>
              <a:gd name="connsiteY46-4160" fmla="*/ 9577 h 10000"/>
              <a:gd name="connsiteX47-4161" fmla="*/ 1352 w 10000"/>
              <a:gd name="connsiteY47-4162" fmla="*/ 9471 h 10000"/>
              <a:gd name="connsiteX48-4163" fmla="*/ 1067 w 10000"/>
              <a:gd name="connsiteY48-4164" fmla="*/ 9259 h 10000"/>
              <a:gd name="connsiteX49-4165" fmla="*/ 914 w 10000"/>
              <a:gd name="connsiteY49-4166" fmla="*/ 8942 h 10000"/>
              <a:gd name="connsiteX50-4167" fmla="*/ 762 w 10000"/>
              <a:gd name="connsiteY50-4168" fmla="*/ 8638 h 10000"/>
              <a:gd name="connsiteX51-4169" fmla="*/ 610 w 10000"/>
              <a:gd name="connsiteY51-4170" fmla="*/ 8214 h 10000"/>
              <a:gd name="connsiteX52-4171" fmla="*/ 610 w 10000"/>
              <a:gd name="connsiteY52-4172" fmla="*/ 7791 h 10000"/>
              <a:gd name="connsiteX53-4173" fmla="*/ 610 w 10000"/>
              <a:gd name="connsiteY53-4174" fmla="*/ 7262 h 10000"/>
              <a:gd name="connsiteX54-4175" fmla="*/ 610 w 10000"/>
              <a:gd name="connsiteY54-4176" fmla="*/ 6627 h 10000"/>
              <a:gd name="connsiteX55-4177" fmla="*/ 610 w 10000"/>
              <a:gd name="connsiteY55-4178" fmla="*/ 5899 h 10000"/>
              <a:gd name="connsiteX56-4179" fmla="*/ 610 w 10000"/>
              <a:gd name="connsiteY56-4180" fmla="*/ 5476 h 10000"/>
              <a:gd name="connsiteX57-4181" fmla="*/ 610 w 10000"/>
              <a:gd name="connsiteY57-4182" fmla="*/ 5053 h 10000"/>
              <a:gd name="connsiteX58-4183" fmla="*/ 610 w 10000"/>
              <a:gd name="connsiteY58-4184" fmla="*/ 4630 h 10000"/>
              <a:gd name="connsiteX59-4185" fmla="*/ 610 w 10000"/>
              <a:gd name="connsiteY59-4186" fmla="*/ 4206 h 10000"/>
              <a:gd name="connsiteX60-4187" fmla="*/ 610 w 10000"/>
              <a:gd name="connsiteY60-4188" fmla="*/ 3690 h 10000"/>
              <a:gd name="connsiteX61-4189" fmla="*/ 610 w 10000"/>
              <a:gd name="connsiteY61-4190" fmla="*/ 3267 h 10000"/>
              <a:gd name="connsiteX62-4191" fmla="*/ 610 w 10000"/>
              <a:gd name="connsiteY62-4192" fmla="*/ 2950 h 10000"/>
              <a:gd name="connsiteX63-4193" fmla="*/ 610 w 10000"/>
              <a:gd name="connsiteY63-4194" fmla="*/ 2526 h 10000"/>
              <a:gd name="connsiteX64-4195" fmla="*/ 610 w 10000"/>
              <a:gd name="connsiteY64-4196" fmla="*/ 2209 h 10000"/>
              <a:gd name="connsiteX65-4197" fmla="*/ 457 w 10000"/>
              <a:gd name="connsiteY65-4198" fmla="*/ 1892 h 10000"/>
              <a:gd name="connsiteX66-4199" fmla="*/ 457 w 10000"/>
              <a:gd name="connsiteY66-4200" fmla="*/ 1680 h 10000"/>
              <a:gd name="connsiteX67-4201" fmla="*/ 457 w 10000"/>
              <a:gd name="connsiteY67-4202" fmla="*/ 1362 h 10000"/>
              <a:gd name="connsiteX68-4203" fmla="*/ 457 w 10000"/>
              <a:gd name="connsiteY68-4204" fmla="*/ 1164 h 10000"/>
              <a:gd name="connsiteX69-4205" fmla="*/ 457 w 10000"/>
              <a:gd name="connsiteY69-4206" fmla="*/ 1058 h 10000"/>
              <a:gd name="connsiteX70-4207" fmla="*/ 457 w 10000"/>
              <a:gd name="connsiteY70-4208" fmla="*/ 847 h 10000"/>
              <a:gd name="connsiteX71-4209" fmla="*/ 305 w 10000"/>
              <a:gd name="connsiteY71-4210" fmla="*/ 741 h 10000"/>
              <a:gd name="connsiteX72-4211" fmla="*/ 305 w 10000"/>
              <a:gd name="connsiteY72-4212" fmla="*/ 529 h 10000"/>
              <a:gd name="connsiteX73-4213" fmla="*/ 152 w 10000"/>
              <a:gd name="connsiteY73-4214" fmla="*/ 423 h 10000"/>
              <a:gd name="connsiteX74-4215" fmla="*/ 0 w 10000"/>
              <a:gd name="connsiteY74-4216" fmla="*/ 317 h 10000"/>
              <a:gd name="connsiteX75-4217" fmla="*/ 0 w 10000"/>
              <a:gd name="connsiteY75-4218" fmla="*/ 212 h 10000"/>
              <a:gd name="connsiteX76-4219" fmla="*/ 0 w 10000"/>
              <a:gd name="connsiteY76-4220" fmla="*/ 106 h 10000"/>
              <a:gd name="connsiteX77-4221" fmla="*/ 152 w 10000"/>
              <a:gd name="connsiteY77-4222" fmla="*/ 0 h 10000"/>
              <a:gd name="connsiteX78-4223" fmla="*/ 152 w 10000"/>
              <a:gd name="connsiteY78-4224" fmla="*/ 0 h 10000"/>
              <a:gd name="connsiteX79-4225" fmla="*/ 457 w 10000"/>
              <a:gd name="connsiteY79-4226" fmla="*/ 0 h 10000"/>
              <a:gd name="connsiteX80-4227" fmla="*/ 762 w 10000"/>
              <a:gd name="connsiteY80-4228" fmla="*/ 0 h 10000"/>
              <a:gd name="connsiteX81-4229" fmla="*/ 1067 w 10000"/>
              <a:gd name="connsiteY81-4230" fmla="*/ 106 h 10000"/>
              <a:gd name="connsiteX82-4231" fmla="*/ 1352 w 10000"/>
              <a:gd name="connsiteY82-4232" fmla="*/ 212 h 10000"/>
              <a:gd name="connsiteX83-4233" fmla="*/ 1657 w 10000"/>
              <a:gd name="connsiteY83-4234" fmla="*/ 317 h 10000"/>
              <a:gd name="connsiteX84-4235" fmla="*/ 1810 w 10000"/>
              <a:gd name="connsiteY84-4236" fmla="*/ 423 h 10000"/>
              <a:gd name="connsiteX85-4237" fmla="*/ 1962 w 10000"/>
              <a:gd name="connsiteY85-4238" fmla="*/ 423 h 10000"/>
              <a:gd name="connsiteX86-4239" fmla="*/ 1962 w 10000"/>
              <a:gd name="connsiteY86-4240" fmla="*/ 635 h 10000"/>
              <a:gd name="connsiteX87-4241" fmla="*/ 1810 w 10000"/>
              <a:gd name="connsiteY87-4242" fmla="*/ 847 h 10000"/>
              <a:gd name="connsiteX88-4243" fmla="*/ 1810 w 10000"/>
              <a:gd name="connsiteY88-4244" fmla="*/ 952 h 10000"/>
              <a:gd name="connsiteX89-4245" fmla="*/ 1810 w 10000"/>
              <a:gd name="connsiteY89-4246" fmla="*/ 1164 h 10000"/>
              <a:gd name="connsiteX90-4247" fmla="*/ 1657 w 10000"/>
              <a:gd name="connsiteY90-4248" fmla="*/ 1362 h 10000"/>
              <a:gd name="connsiteX91-4249" fmla="*/ 1657 w 10000"/>
              <a:gd name="connsiteY91-4250" fmla="*/ 1574 h 10000"/>
              <a:gd name="connsiteX92-4251" fmla="*/ 1657 w 10000"/>
              <a:gd name="connsiteY92-4252" fmla="*/ 1892 h 10000"/>
              <a:gd name="connsiteX93-4253" fmla="*/ 1657 w 10000"/>
              <a:gd name="connsiteY93-4254" fmla="*/ 2315 h 10000"/>
              <a:gd name="connsiteX94-4255" fmla="*/ 1505 w 10000"/>
              <a:gd name="connsiteY94-4256" fmla="*/ 2844 h 10000"/>
              <a:gd name="connsiteX95-4257" fmla="*/ 1505 w 10000"/>
              <a:gd name="connsiteY95-4258" fmla="*/ 3373 h 10000"/>
              <a:gd name="connsiteX96-4259" fmla="*/ 1505 w 10000"/>
              <a:gd name="connsiteY96-4260" fmla="*/ 3373 h 10000"/>
              <a:gd name="connsiteX0-4261" fmla="*/ 1505 w 10000"/>
              <a:gd name="connsiteY0-4262" fmla="*/ 3373 h 10000"/>
              <a:gd name="connsiteX1-4263" fmla="*/ 1505 w 10000"/>
              <a:gd name="connsiteY1-4264" fmla="*/ 3889 h 10000"/>
              <a:gd name="connsiteX2-4265" fmla="*/ 1505 w 10000"/>
              <a:gd name="connsiteY2-4266" fmla="*/ 4312 h 10000"/>
              <a:gd name="connsiteX3-4267" fmla="*/ 1505 w 10000"/>
              <a:gd name="connsiteY3-4268" fmla="*/ 4735 h 10000"/>
              <a:gd name="connsiteX4-4269" fmla="*/ 1505 w 10000"/>
              <a:gd name="connsiteY4-4270" fmla="*/ 5159 h 10000"/>
              <a:gd name="connsiteX5-4271" fmla="*/ 1505 w 10000"/>
              <a:gd name="connsiteY5-4272" fmla="*/ 5582 h 10000"/>
              <a:gd name="connsiteX6-4273" fmla="*/ 1505 w 10000"/>
              <a:gd name="connsiteY6-4274" fmla="*/ 5899 h 10000"/>
              <a:gd name="connsiteX7-4275" fmla="*/ 1505 w 10000"/>
              <a:gd name="connsiteY7-4276" fmla="*/ 6217 h 10000"/>
              <a:gd name="connsiteX8-4277" fmla="*/ 1505 w 10000"/>
              <a:gd name="connsiteY8-4278" fmla="*/ 6415 h 10000"/>
              <a:gd name="connsiteX9-4279" fmla="*/ 1352 w 10000"/>
              <a:gd name="connsiteY9-4280" fmla="*/ 6944 h 10000"/>
              <a:gd name="connsiteX10-4281" fmla="*/ 1352 w 10000"/>
              <a:gd name="connsiteY10-4282" fmla="*/ 7368 h 10000"/>
              <a:gd name="connsiteX11-4283" fmla="*/ 1505 w 10000"/>
              <a:gd name="connsiteY11-4284" fmla="*/ 7685 h 10000"/>
              <a:gd name="connsiteX12-4285" fmla="*/ 1505 w 10000"/>
              <a:gd name="connsiteY12-4286" fmla="*/ 8003 h 10000"/>
              <a:gd name="connsiteX13-4287" fmla="*/ 1657 w 10000"/>
              <a:gd name="connsiteY13-4288" fmla="*/ 8320 h 10000"/>
              <a:gd name="connsiteX14-4289" fmla="*/ 1810 w 10000"/>
              <a:gd name="connsiteY14-4290" fmla="*/ 8638 h 10000"/>
              <a:gd name="connsiteX15-4291" fmla="*/ 1962 w 10000"/>
              <a:gd name="connsiteY15-4292" fmla="*/ 8836 h 10000"/>
              <a:gd name="connsiteX16-4293" fmla="*/ 2267 w 10000"/>
              <a:gd name="connsiteY16-4294" fmla="*/ 8942 h 10000"/>
              <a:gd name="connsiteX17-4295" fmla="*/ 2571 w 10000"/>
              <a:gd name="connsiteY17-4296" fmla="*/ 9048 h 10000"/>
              <a:gd name="connsiteX18-4297" fmla="*/ 3029 w 10000"/>
              <a:gd name="connsiteY18-4298" fmla="*/ 9153 h 10000"/>
              <a:gd name="connsiteX19-4299" fmla="*/ 3638 w 10000"/>
              <a:gd name="connsiteY19-4300" fmla="*/ 9259 h 10000"/>
              <a:gd name="connsiteX20-4301" fmla="*/ 4248 w 10000"/>
              <a:gd name="connsiteY20-4302" fmla="*/ 9259 h 10000"/>
              <a:gd name="connsiteX21-4303" fmla="*/ 4838 w 10000"/>
              <a:gd name="connsiteY21-4304" fmla="*/ 9259 h 10000"/>
              <a:gd name="connsiteX22-4305" fmla="*/ 5448 w 10000"/>
              <a:gd name="connsiteY22-4306" fmla="*/ 9259 h 10000"/>
              <a:gd name="connsiteX23-4307" fmla="*/ 5905 w 10000"/>
              <a:gd name="connsiteY23-4308" fmla="*/ 9259 h 10000"/>
              <a:gd name="connsiteX24-4309" fmla="*/ 6362 w 10000"/>
              <a:gd name="connsiteY24-4310" fmla="*/ 9153 h 10000"/>
              <a:gd name="connsiteX25-4311" fmla="*/ 7124 w 10000"/>
              <a:gd name="connsiteY25-4312" fmla="*/ 9048 h 10000"/>
              <a:gd name="connsiteX26-4313" fmla="*/ 7733 w 10000"/>
              <a:gd name="connsiteY26-4314" fmla="*/ 8942 h 10000"/>
              <a:gd name="connsiteX27-4315" fmla="*/ 7886 w 10000"/>
              <a:gd name="connsiteY27-4316" fmla="*/ 8836 h 10000"/>
              <a:gd name="connsiteX28-4317" fmla="*/ 8038 w 10000"/>
              <a:gd name="connsiteY28-4318" fmla="*/ 8743 h 10000"/>
              <a:gd name="connsiteX29-4319" fmla="*/ 8190 w 10000"/>
              <a:gd name="connsiteY29-4320" fmla="*/ 8638 h 10000"/>
              <a:gd name="connsiteX30-4321" fmla="*/ 10000 w 10000"/>
              <a:gd name="connsiteY30-4322" fmla="*/ 9153 h 10000"/>
              <a:gd name="connsiteX31-4323" fmla="*/ 9848 w 10000"/>
              <a:gd name="connsiteY31-4324" fmla="*/ 9365 h 10000"/>
              <a:gd name="connsiteX32-4325" fmla="*/ 9543 w 10000"/>
              <a:gd name="connsiteY32-4326" fmla="*/ 9471 h 10000"/>
              <a:gd name="connsiteX33-4327" fmla="*/ 9238 w 10000"/>
              <a:gd name="connsiteY33-4328" fmla="*/ 9577 h 10000"/>
              <a:gd name="connsiteX34-4329" fmla="*/ 8781 w 10000"/>
              <a:gd name="connsiteY34-4330" fmla="*/ 9683 h 10000"/>
              <a:gd name="connsiteX35-4331" fmla="*/ 8343 w 10000"/>
              <a:gd name="connsiteY35-4332" fmla="*/ 9788 h 10000"/>
              <a:gd name="connsiteX36-4333" fmla="*/ 7886 w 10000"/>
              <a:gd name="connsiteY36-4334" fmla="*/ 9894 h 10000"/>
              <a:gd name="connsiteX37-4335" fmla="*/ 7276 w 10000"/>
              <a:gd name="connsiteY37-4336" fmla="*/ 9894 h 10000"/>
              <a:gd name="connsiteX38-4337" fmla="*/ 6514 w 10000"/>
              <a:gd name="connsiteY38-4338" fmla="*/ 10000 h 10000"/>
              <a:gd name="connsiteX39-4339" fmla="*/ 5752 w 10000"/>
              <a:gd name="connsiteY39-4340" fmla="*/ 10000 h 10000"/>
              <a:gd name="connsiteX40-4341" fmla="*/ 4838 w 10000"/>
              <a:gd name="connsiteY40-4342" fmla="*/ 10000 h 10000"/>
              <a:gd name="connsiteX41-4343" fmla="*/ 4095 w 10000"/>
              <a:gd name="connsiteY41-4344" fmla="*/ 10000 h 10000"/>
              <a:gd name="connsiteX42-4345" fmla="*/ 3333 w 10000"/>
              <a:gd name="connsiteY42-4346" fmla="*/ 9894 h 10000"/>
              <a:gd name="connsiteX43-4347" fmla="*/ 2724 w 10000"/>
              <a:gd name="connsiteY43-4348" fmla="*/ 9894 h 10000"/>
              <a:gd name="connsiteX44-4349" fmla="*/ 2267 w 10000"/>
              <a:gd name="connsiteY44-4350" fmla="*/ 9788 h 10000"/>
              <a:gd name="connsiteX45-4351" fmla="*/ 1810 w 10000"/>
              <a:gd name="connsiteY45-4352" fmla="*/ 9577 h 10000"/>
              <a:gd name="connsiteX46-4353" fmla="*/ 1352 w 10000"/>
              <a:gd name="connsiteY46-4354" fmla="*/ 9471 h 10000"/>
              <a:gd name="connsiteX47-4355" fmla="*/ 1067 w 10000"/>
              <a:gd name="connsiteY47-4356" fmla="*/ 9259 h 10000"/>
              <a:gd name="connsiteX48-4357" fmla="*/ 914 w 10000"/>
              <a:gd name="connsiteY48-4358" fmla="*/ 8942 h 10000"/>
              <a:gd name="connsiteX49-4359" fmla="*/ 762 w 10000"/>
              <a:gd name="connsiteY49-4360" fmla="*/ 8638 h 10000"/>
              <a:gd name="connsiteX50-4361" fmla="*/ 610 w 10000"/>
              <a:gd name="connsiteY50-4362" fmla="*/ 8214 h 10000"/>
              <a:gd name="connsiteX51-4363" fmla="*/ 610 w 10000"/>
              <a:gd name="connsiteY51-4364" fmla="*/ 7791 h 10000"/>
              <a:gd name="connsiteX52-4365" fmla="*/ 610 w 10000"/>
              <a:gd name="connsiteY52-4366" fmla="*/ 7262 h 10000"/>
              <a:gd name="connsiteX53-4367" fmla="*/ 610 w 10000"/>
              <a:gd name="connsiteY53-4368" fmla="*/ 6627 h 10000"/>
              <a:gd name="connsiteX54-4369" fmla="*/ 610 w 10000"/>
              <a:gd name="connsiteY54-4370" fmla="*/ 5899 h 10000"/>
              <a:gd name="connsiteX55-4371" fmla="*/ 610 w 10000"/>
              <a:gd name="connsiteY55-4372" fmla="*/ 5476 h 10000"/>
              <a:gd name="connsiteX56-4373" fmla="*/ 610 w 10000"/>
              <a:gd name="connsiteY56-4374" fmla="*/ 5053 h 10000"/>
              <a:gd name="connsiteX57-4375" fmla="*/ 610 w 10000"/>
              <a:gd name="connsiteY57-4376" fmla="*/ 4630 h 10000"/>
              <a:gd name="connsiteX58-4377" fmla="*/ 610 w 10000"/>
              <a:gd name="connsiteY58-4378" fmla="*/ 4206 h 10000"/>
              <a:gd name="connsiteX59-4379" fmla="*/ 610 w 10000"/>
              <a:gd name="connsiteY59-4380" fmla="*/ 3690 h 10000"/>
              <a:gd name="connsiteX60-4381" fmla="*/ 610 w 10000"/>
              <a:gd name="connsiteY60-4382" fmla="*/ 3267 h 10000"/>
              <a:gd name="connsiteX61-4383" fmla="*/ 610 w 10000"/>
              <a:gd name="connsiteY61-4384" fmla="*/ 2950 h 10000"/>
              <a:gd name="connsiteX62-4385" fmla="*/ 610 w 10000"/>
              <a:gd name="connsiteY62-4386" fmla="*/ 2526 h 10000"/>
              <a:gd name="connsiteX63-4387" fmla="*/ 610 w 10000"/>
              <a:gd name="connsiteY63-4388" fmla="*/ 2209 h 10000"/>
              <a:gd name="connsiteX64-4389" fmla="*/ 457 w 10000"/>
              <a:gd name="connsiteY64-4390" fmla="*/ 1892 h 10000"/>
              <a:gd name="connsiteX65-4391" fmla="*/ 457 w 10000"/>
              <a:gd name="connsiteY65-4392" fmla="*/ 1680 h 10000"/>
              <a:gd name="connsiteX66-4393" fmla="*/ 457 w 10000"/>
              <a:gd name="connsiteY66-4394" fmla="*/ 1362 h 10000"/>
              <a:gd name="connsiteX67-4395" fmla="*/ 457 w 10000"/>
              <a:gd name="connsiteY67-4396" fmla="*/ 1164 h 10000"/>
              <a:gd name="connsiteX68-4397" fmla="*/ 457 w 10000"/>
              <a:gd name="connsiteY68-4398" fmla="*/ 1058 h 10000"/>
              <a:gd name="connsiteX69-4399" fmla="*/ 457 w 10000"/>
              <a:gd name="connsiteY69-4400" fmla="*/ 847 h 10000"/>
              <a:gd name="connsiteX70-4401" fmla="*/ 305 w 10000"/>
              <a:gd name="connsiteY70-4402" fmla="*/ 741 h 10000"/>
              <a:gd name="connsiteX71-4403" fmla="*/ 305 w 10000"/>
              <a:gd name="connsiteY71-4404" fmla="*/ 529 h 10000"/>
              <a:gd name="connsiteX72-4405" fmla="*/ 152 w 10000"/>
              <a:gd name="connsiteY72-4406" fmla="*/ 423 h 10000"/>
              <a:gd name="connsiteX73-4407" fmla="*/ 0 w 10000"/>
              <a:gd name="connsiteY73-4408" fmla="*/ 317 h 10000"/>
              <a:gd name="connsiteX74-4409" fmla="*/ 0 w 10000"/>
              <a:gd name="connsiteY74-4410" fmla="*/ 212 h 10000"/>
              <a:gd name="connsiteX75-4411" fmla="*/ 0 w 10000"/>
              <a:gd name="connsiteY75-4412" fmla="*/ 106 h 10000"/>
              <a:gd name="connsiteX76-4413" fmla="*/ 152 w 10000"/>
              <a:gd name="connsiteY76-4414" fmla="*/ 0 h 10000"/>
              <a:gd name="connsiteX77-4415" fmla="*/ 152 w 10000"/>
              <a:gd name="connsiteY77-4416" fmla="*/ 0 h 10000"/>
              <a:gd name="connsiteX78-4417" fmla="*/ 457 w 10000"/>
              <a:gd name="connsiteY78-4418" fmla="*/ 0 h 10000"/>
              <a:gd name="connsiteX79-4419" fmla="*/ 762 w 10000"/>
              <a:gd name="connsiteY79-4420" fmla="*/ 0 h 10000"/>
              <a:gd name="connsiteX80-4421" fmla="*/ 1067 w 10000"/>
              <a:gd name="connsiteY80-4422" fmla="*/ 106 h 10000"/>
              <a:gd name="connsiteX81-4423" fmla="*/ 1352 w 10000"/>
              <a:gd name="connsiteY81-4424" fmla="*/ 212 h 10000"/>
              <a:gd name="connsiteX82-4425" fmla="*/ 1657 w 10000"/>
              <a:gd name="connsiteY82-4426" fmla="*/ 317 h 10000"/>
              <a:gd name="connsiteX83-4427" fmla="*/ 1810 w 10000"/>
              <a:gd name="connsiteY83-4428" fmla="*/ 423 h 10000"/>
              <a:gd name="connsiteX84-4429" fmla="*/ 1962 w 10000"/>
              <a:gd name="connsiteY84-4430" fmla="*/ 423 h 10000"/>
              <a:gd name="connsiteX85-4431" fmla="*/ 1962 w 10000"/>
              <a:gd name="connsiteY85-4432" fmla="*/ 635 h 10000"/>
              <a:gd name="connsiteX86-4433" fmla="*/ 1810 w 10000"/>
              <a:gd name="connsiteY86-4434" fmla="*/ 847 h 10000"/>
              <a:gd name="connsiteX87-4435" fmla="*/ 1810 w 10000"/>
              <a:gd name="connsiteY87-4436" fmla="*/ 952 h 10000"/>
              <a:gd name="connsiteX88-4437" fmla="*/ 1810 w 10000"/>
              <a:gd name="connsiteY88-4438" fmla="*/ 1164 h 10000"/>
              <a:gd name="connsiteX89-4439" fmla="*/ 1657 w 10000"/>
              <a:gd name="connsiteY89-4440" fmla="*/ 1362 h 10000"/>
              <a:gd name="connsiteX90-4441" fmla="*/ 1657 w 10000"/>
              <a:gd name="connsiteY90-4442" fmla="*/ 1574 h 10000"/>
              <a:gd name="connsiteX91-4443" fmla="*/ 1657 w 10000"/>
              <a:gd name="connsiteY91-4444" fmla="*/ 1892 h 10000"/>
              <a:gd name="connsiteX92-4445" fmla="*/ 1657 w 10000"/>
              <a:gd name="connsiteY92-4446" fmla="*/ 2315 h 10000"/>
              <a:gd name="connsiteX93-4447" fmla="*/ 1505 w 10000"/>
              <a:gd name="connsiteY93-4448" fmla="*/ 2844 h 10000"/>
              <a:gd name="connsiteX94-4449" fmla="*/ 1505 w 10000"/>
              <a:gd name="connsiteY94-4450" fmla="*/ 3373 h 10000"/>
              <a:gd name="connsiteX95-4451" fmla="*/ 1505 w 10000"/>
              <a:gd name="connsiteY95-4452" fmla="*/ 3373 h 10000"/>
              <a:gd name="connsiteX0-4453" fmla="*/ 1505 w 9848"/>
              <a:gd name="connsiteY0-4454" fmla="*/ 3373 h 10000"/>
              <a:gd name="connsiteX1-4455" fmla="*/ 1505 w 9848"/>
              <a:gd name="connsiteY1-4456" fmla="*/ 3889 h 10000"/>
              <a:gd name="connsiteX2-4457" fmla="*/ 1505 w 9848"/>
              <a:gd name="connsiteY2-4458" fmla="*/ 4312 h 10000"/>
              <a:gd name="connsiteX3-4459" fmla="*/ 1505 w 9848"/>
              <a:gd name="connsiteY3-4460" fmla="*/ 4735 h 10000"/>
              <a:gd name="connsiteX4-4461" fmla="*/ 1505 w 9848"/>
              <a:gd name="connsiteY4-4462" fmla="*/ 5159 h 10000"/>
              <a:gd name="connsiteX5-4463" fmla="*/ 1505 w 9848"/>
              <a:gd name="connsiteY5-4464" fmla="*/ 5582 h 10000"/>
              <a:gd name="connsiteX6-4465" fmla="*/ 1505 w 9848"/>
              <a:gd name="connsiteY6-4466" fmla="*/ 5899 h 10000"/>
              <a:gd name="connsiteX7-4467" fmla="*/ 1505 w 9848"/>
              <a:gd name="connsiteY7-4468" fmla="*/ 6217 h 10000"/>
              <a:gd name="connsiteX8-4469" fmla="*/ 1505 w 9848"/>
              <a:gd name="connsiteY8-4470" fmla="*/ 6415 h 10000"/>
              <a:gd name="connsiteX9-4471" fmla="*/ 1352 w 9848"/>
              <a:gd name="connsiteY9-4472" fmla="*/ 6944 h 10000"/>
              <a:gd name="connsiteX10-4473" fmla="*/ 1352 w 9848"/>
              <a:gd name="connsiteY10-4474" fmla="*/ 7368 h 10000"/>
              <a:gd name="connsiteX11-4475" fmla="*/ 1505 w 9848"/>
              <a:gd name="connsiteY11-4476" fmla="*/ 7685 h 10000"/>
              <a:gd name="connsiteX12-4477" fmla="*/ 1505 w 9848"/>
              <a:gd name="connsiteY12-4478" fmla="*/ 8003 h 10000"/>
              <a:gd name="connsiteX13-4479" fmla="*/ 1657 w 9848"/>
              <a:gd name="connsiteY13-4480" fmla="*/ 8320 h 10000"/>
              <a:gd name="connsiteX14-4481" fmla="*/ 1810 w 9848"/>
              <a:gd name="connsiteY14-4482" fmla="*/ 8638 h 10000"/>
              <a:gd name="connsiteX15-4483" fmla="*/ 1962 w 9848"/>
              <a:gd name="connsiteY15-4484" fmla="*/ 8836 h 10000"/>
              <a:gd name="connsiteX16-4485" fmla="*/ 2267 w 9848"/>
              <a:gd name="connsiteY16-4486" fmla="*/ 8942 h 10000"/>
              <a:gd name="connsiteX17-4487" fmla="*/ 2571 w 9848"/>
              <a:gd name="connsiteY17-4488" fmla="*/ 9048 h 10000"/>
              <a:gd name="connsiteX18-4489" fmla="*/ 3029 w 9848"/>
              <a:gd name="connsiteY18-4490" fmla="*/ 9153 h 10000"/>
              <a:gd name="connsiteX19-4491" fmla="*/ 3638 w 9848"/>
              <a:gd name="connsiteY19-4492" fmla="*/ 9259 h 10000"/>
              <a:gd name="connsiteX20-4493" fmla="*/ 4248 w 9848"/>
              <a:gd name="connsiteY20-4494" fmla="*/ 9259 h 10000"/>
              <a:gd name="connsiteX21-4495" fmla="*/ 4838 w 9848"/>
              <a:gd name="connsiteY21-4496" fmla="*/ 9259 h 10000"/>
              <a:gd name="connsiteX22-4497" fmla="*/ 5448 w 9848"/>
              <a:gd name="connsiteY22-4498" fmla="*/ 9259 h 10000"/>
              <a:gd name="connsiteX23-4499" fmla="*/ 5905 w 9848"/>
              <a:gd name="connsiteY23-4500" fmla="*/ 9259 h 10000"/>
              <a:gd name="connsiteX24-4501" fmla="*/ 6362 w 9848"/>
              <a:gd name="connsiteY24-4502" fmla="*/ 9153 h 10000"/>
              <a:gd name="connsiteX25-4503" fmla="*/ 7124 w 9848"/>
              <a:gd name="connsiteY25-4504" fmla="*/ 9048 h 10000"/>
              <a:gd name="connsiteX26-4505" fmla="*/ 7733 w 9848"/>
              <a:gd name="connsiteY26-4506" fmla="*/ 8942 h 10000"/>
              <a:gd name="connsiteX27-4507" fmla="*/ 7886 w 9848"/>
              <a:gd name="connsiteY27-4508" fmla="*/ 8836 h 10000"/>
              <a:gd name="connsiteX28-4509" fmla="*/ 8038 w 9848"/>
              <a:gd name="connsiteY28-4510" fmla="*/ 8743 h 10000"/>
              <a:gd name="connsiteX29-4511" fmla="*/ 8190 w 9848"/>
              <a:gd name="connsiteY29-4512" fmla="*/ 8638 h 10000"/>
              <a:gd name="connsiteX30-4513" fmla="*/ 9848 w 9848"/>
              <a:gd name="connsiteY30-4514" fmla="*/ 9365 h 10000"/>
              <a:gd name="connsiteX31-4515" fmla="*/ 9543 w 9848"/>
              <a:gd name="connsiteY31-4516" fmla="*/ 9471 h 10000"/>
              <a:gd name="connsiteX32-4517" fmla="*/ 9238 w 9848"/>
              <a:gd name="connsiteY32-4518" fmla="*/ 9577 h 10000"/>
              <a:gd name="connsiteX33-4519" fmla="*/ 8781 w 9848"/>
              <a:gd name="connsiteY33-4520" fmla="*/ 9683 h 10000"/>
              <a:gd name="connsiteX34-4521" fmla="*/ 8343 w 9848"/>
              <a:gd name="connsiteY34-4522" fmla="*/ 9788 h 10000"/>
              <a:gd name="connsiteX35-4523" fmla="*/ 7886 w 9848"/>
              <a:gd name="connsiteY35-4524" fmla="*/ 9894 h 10000"/>
              <a:gd name="connsiteX36-4525" fmla="*/ 7276 w 9848"/>
              <a:gd name="connsiteY36-4526" fmla="*/ 9894 h 10000"/>
              <a:gd name="connsiteX37-4527" fmla="*/ 6514 w 9848"/>
              <a:gd name="connsiteY37-4528" fmla="*/ 10000 h 10000"/>
              <a:gd name="connsiteX38-4529" fmla="*/ 5752 w 9848"/>
              <a:gd name="connsiteY38-4530" fmla="*/ 10000 h 10000"/>
              <a:gd name="connsiteX39-4531" fmla="*/ 4838 w 9848"/>
              <a:gd name="connsiteY39-4532" fmla="*/ 10000 h 10000"/>
              <a:gd name="connsiteX40-4533" fmla="*/ 4095 w 9848"/>
              <a:gd name="connsiteY40-4534" fmla="*/ 10000 h 10000"/>
              <a:gd name="connsiteX41-4535" fmla="*/ 3333 w 9848"/>
              <a:gd name="connsiteY41-4536" fmla="*/ 9894 h 10000"/>
              <a:gd name="connsiteX42-4537" fmla="*/ 2724 w 9848"/>
              <a:gd name="connsiteY42-4538" fmla="*/ 9894 h 10000"/>
              <a:gd name="connsiteX43-4539" fmla="*/ 2267 w 9848"/>
              <a:gd name="connsiteY43-4540" fmla="*/ 9788 h 10000"/>
              <a:gd name="connsiteX44-4541" fmla="*/ 1810 w 9848"/>
              <a:gd name="connsiteY44-4542" fmla="*/ 9577 h 10000"/>
              <a:gd name="connsiteX45-4543" fmla="*/ 1352 w 9848"/>
              <a:gd name="connsiteY45-4544" fmla="*/ 9471 h 10000"/>
              <a:gd name="connsiteX46-4545" fmla="*/ 1067 w 9848"/>
              <a:gd name="connsiteY46-4546" fmla="*/ 9259 h 10000"/>
              <a:gd name="connsiteX47-4547" fmla="*/ 914 w 9848"/>
              <a:gd name="connsiteY47-4548" fmla="*/ 8942 h 10000"/>
              <a:gd name="connsiteX48-4549" fmla="*/ 762 w 9848"/>
              <a:gd name="connsiteY48-4550" fmla="*/ 8638 h 10000"/>
              <a:gd name="connsiteX49-4551" fmla="*/ 610 w 9848"/>
              <a:gd name="connsiteY49-4552" fmla="*/ 8214 h 10000"/>
              <a:gd name="connsiteX50-4553" fmla="*/ 610 w 9848"/>
              <a:gd name="connsiteY50-4554" fmla="*/ 7791 h 10000"/>
              <a:gd name="connsiteX51-4555" fmla="*/ 610 w 9848"/>
              <a:gd name="connsiteY51-4556" fmla="*/ 7262 h 10000"/>
              <a:gd name="connsiteX52-4557" fmla="*/ 610 w 9848"/>
              <a:gd name="connsiteY52-4558" fmla="*/ 6627 h 10000"/>
              <a:gd name="connsiteX53-4559" fmla="*/ 610 w 9848"/>
              <a:gd name="connsiteY53-4560" fmla="*/ 5899 h 10000"/>
              <a:gd name="connsiteX54-4561" fmla="*/ 610 w 9848"/>
              <a:gd name="connsiteY54-4562" fmla="*/ 5476 h 10000"/>
              <a:gd name="connsiteX55-4563" fmla="*/ 610 w 9848"/>
              <a:gd name="connsiteY55-4564" fmla="*/ 5053 h 10000"/>
              <a:gd name="connsiteX56-4565" fmla="*/ 610 w 9848"/>
              <a:gd name="connsiteY56-4566" fmla="*/ 4630 h 10000"/>
              <a:gd name="connsiteX57-4567" fmla="*/ 610 w 9848"/>
              <a:gd name="connsiteY57-4568" fmla="*/ 4206 h 10000"/>
              <a:gd name="connsiteX58-4569" fmla="*/ 610 w 9848"/>
              <a:gd name="connsiteY58-4570" fmla="*/ 3690 h 10000"/>
              <a:gd name="connsiteX59-4571" fmla="*/ 610 w 9848"/>
              <a:gd name="connsiteY59-4572" fmla="*/ 3267 h 10000"/>
              <a:gd name="connsiteX60-4573" fmla="*/ 610 w 9848"/>
              <a:gd name="connsiteY60-4574" fmla="*/ 2950 h 10000"/>
              <a:gd name="connsiteX61-4575" fmla="*/ 610 w 9848"/>
              <a:gd name="connsiteY61-4576" fmla="*/ 2526 h 10000"/>
              <a:gd name="connsiteX62-4577" fmla="*/ 610 w 9848"/>
              <a:gd name="connsiteY62-4578" fmla="*/ 2209 h 10000"/>
              <a:gd name="connsiteX63-4579" fmla="*/ 457 w 9848"/>
              <a:gd name="connsiteY63-4580" fmla="*/ 1892 h 10000"/>
              <a:gd name="connsiteX64-4581" fmla="*/ 457 w 9848"/>
              <a:gd name="connsiteY64-4582" fmla="*/ 1680 h 10000"/>
              <a:gd name="connsiteX65-4583" fmla="*/ 457 w 9848"/>
              <a:gd name="connsiteY65-4584" fmla="*/ 1362 h 10000"/>
              <a:gd name="connsiteX66-4585" fmla="*/ 457 w 9848"/>
              <a:gd name="connsiteY66-4586" fmla="*/ 1164 h 10000"/>
              <a:gd name="connsiteX67-4587" fmla="*/ 457 w 9848"/>
              <a:gd name="connsiteY67-4588" fmla="*/ 1058 h 10000"/>
              <a:gd name="connsiteX68-4589" fmla="*/ 457 w 9848"/>
              <a:gd name="connsiteY68-4590" fmla="*/ 847 h 10000"/>
              <a:gd name="connsiteX69-4591" fmla="*/ 305 w 9848"/>
              <a:gd name="connsiteY69-4592" fmla="*/ 741 h 10000"/>
              <a:gd name="connsiteX70-4593" fmla="*/ 305 w 9848"/>
              <a:gd name="connsiteY70-4594" fmla="*/ 529 h 10000"/>
              <a:gd name="connsiteX71-4595" fmla="*/ 152 w 9848"/>
              <a:gd name="connsiteY71-4596" fmla="*/ 423 h 10000"/>
              <a:gd name="connsiteX72-4597" fmla="*/ 0 w 9848"/>
              <a:gd name="connsiteY72-4598" fmla="*/ 317 h 10000"/>
              <a:gd name="connsiteX73-4599" fmla="*/ 0 w 9848"/>
              <a:gd name="connsiteY73-4600" fmla="*/ 212 h 10000"/>
              <a:gd name="connsiteX74-4601" fmla="*/ 0 w 9848"/>
              <a:gd name="connsiteY74-4602" fmla="*/ 106 h 10000"/>
              <a:gd name="connsiteX75-4603" fmla="*/ 152 w 9848"/>
              <a:gd name="connsiteY75-4604" fmla="*/ 0 h 10000"/>
              <a:gd name="connsiteX76-4605" fmla="*/ 152 w 9848"/>
              <a:gd name="connsiteY76-4606" fmla="*/ 0 h 10000"/>
              <a:gd name="connsiteX77-4607" fmla="*/ 457 w 9848"/>
              <a:gd name="connsiteY77-4608" fmla="*/ 0 h 10000"/>
              <a:gd name="connsiteX78-4609" fmla="*/ 762 w 9848"/>
              <a:gd name="connsiteY78-4610" fmla="*/ 0 h 10000"/>
              <a:gd name="connsiteX79-4611" fmla="*/ 1067 w 9848"/>
              <a:gd name="connsiteY79-4612" fmla="*/ 106 h 10000"/>
              <a:gd name="connsiteX80-4613" fmla="*/ 1352 w 9848"/>
              <a:gd name="connsiteY80-4614" fmla="*/ 212 h 10000"/>
              <a:gd name="connsiteX81-4615" fmla="*/ 1657 w 9848"/>
              <a:gd name="connsiteY81-4616" fmla="*/ 317 h 10000"/>
              <a:gd name="connsiteX82-4617" fmla="*/ 1810 w 9848"/>
              <a:gd name="connsiteY82-4618" fmla="*/ 423 h 10000"/>
              <a:gd name="connsiteX83-4619" fmla="*/ 1962 w 9848"/>
              <a:gd name="connsiteY83-4620" fmla="*/ 423 h 10000"/>
              <a:gd name="connsiteX84-4621" fmla="*/ 1962 w 9848"/>
              <a:gd name="connsiteY84-4622" fmla="*/ 635 h 10000"/>
              <a:gd name="connsiteX85-4623" fmla="*/ 1810 w 9848"/>
              <a:gd name="connsiteY85-4624" fmla="*/ 847 h 10000"/>
              <a:gd name="connsiteX86-4625" fmla="*/ 1810 w 9848"/>
              <a:gd name="connsiteY86-4626" fmla="*/ 952 h 10000"/>
              <a:gd name="connsiteX87-4627" fmla="*/ 1810 w 9848"/>
              <a:gd name="connsiteY87-4628" fmla="*/ 1164 h 10000"/>
              <a:gd name="connsiteX88-4629" fmla="*/ 1657 w 9848"/>
              <a:gd name="connsiteY88-4630" fmla="*/ 1362 h 10000"/>
              <a:gd name="connsiteX89-4631" fmla="*/ 1657 w 9848"/>
              <a:gd name="connsiteY89-4632" fmla="*/ 1574 h 10000"/>
              <a:gd name="connsiteX90-4633" fmla="*/ 1657 w 9848"/>
              <a:gd name="connsiteY90-4634" fmla="*/ 1892 h 10000"/>
              <a:gd name="connsiteX91-4635" fmla="*/ 1657 w 9848"/>
              <a:gd name="connsiteY91-4636" fmla="*/ 2315 h 10000"/>
              <a:gd name="connsiteX92-4637" fmla="*/ 1505 w 9848"/>
              <a:gd name="connsiteY92-4638" fmla="*/ 2844 h 10000"/>
              <a:gd name="connsiteX93-4639" fmla="*/ 1505 w 9848"/>
              <a:gd name="connsiteY93-4640" fmla="*/ 3373 h 10000"/>
              <a:gd name="connsiteX94-4641" fmla="*/ 1505 w 9848"/>
              <a:gd name="connsiteY94-4642" fmla="*/ 3373 h 10000"/>
              <a:gd name="connsiteX0-4643" fmla="*/ 1528 w 9690"/>
              <a:gd name="connsiteY0-4644" fmla="*/ 3373 h 10000"/>
              <a:gd name="connsiteX1-4645" fmla="*/ 1528 w 9690"/>
              <a:gd name="connsiteY1-4646" fmla="*/ 3889 h 10000"/>
              <a:gd name="connsiteX2-4647" fmla="*/ 1528 w 9690"/>
              <a:gd name="connsiteY2-4648" fmla="*/ 4312 h 10000"/>
              <a:gd name="connsiteX3-4649" fmla="*/ 1528 w 9690"/>
              <a:gd name="connsiteY3-4650" fmla="*/ 4735 h 10000"/>
              <a:gd name="connsiteX4-4651" fmla="*/ 1528 w 9690"/>
              <a:gd name="connsiteY4-4652" fmla="*/ 5159 h 10000"/>
              <a:gd name="connsiteX5-4653" fmla="*/ 1528 w 9690"/>
              <a:gd name="connsiteY5-4654" fmla="*/ 5582 h 10000"/>
              <a:gd name="connsiteX6-4655" fmla="*/ 1528 w 9690"/>
              <a:gd name="connsiteY6-4656" fmla="*/ 5899 h 10000"/>
              <a:gd name="connsiteX7-4657" fmla="*/ 1528 w 9690"/>
              <a:gd name="connsiteY7-4658" fmla="*/ 6217 h 10000"/>
              <a:gd name="connsiteX8-4659" fmla="*/ 1528 w 9690"/>
              <a:gd name="connsiteY8-4660" fmla="*/ 6415 h 10000"/>
              <a:gd name="connsiteX9-4661" fmla="*/ 1373 w 9690"/>
              <a:gd name="connsiteY9-4662" fmla="*/ 6944 h 10000"/>
              <a:gd name="connsiteX10-4663" fmla="*/ 1373 w 9690"/>
              <a:gd name="connsiteY10-4664" fmla="*/ 7368 h 10000"/>
              <a:gd name="connsiteX11-4665" fmla="*/ 1528 w 9690"/>
              <a:gd name="connsiteY11-4666" fmla="*/ 7685 h 10000"/>
              <a:gd name="connsiteX12-4667" fmla="*/ 1528 w 9690"/>
              <a:gd name="connsiteY12-4668" fmla="*/ 8003 h 10000"/>
              <a:gd name="connsiteX13-4669" fmla="*/ 1683 w 9690"/>
              <a:gd name="connsiteY13-4670" fmla="*/ 8320 h 10000"/>
              <a:gd name="connsiteX14-4671" fmla="*/ 1838 w 9690"/>
              <a:gd name="connsiteY14-4672" fmla="*/ 8638 h 10000"/>
              <a:gd name="connsiteX15-4673" fmla="*/ 1992 w 9690"/>
              <a:gd name="connsiteY15-4674" fmla="*/ 8836 h 10000"/>
              <a:gd name="connsiteX16-4675" fmla="*/ 2302 w 9690"/>
              <a:gd name="connsiteY16-4676" fmla="*/ 8942 h 10000"/>
              <a:gd name="connsiteX17-4677" fmla="*/ 2611 w 9690"/>
              <a:gd name="connsiteY17-4678" fmla="*/ 9048 h 10000"/>
              <a:gd name="connsiteX18-4679" fmla="*/ 3076 w 9690"/>
              <a:gd name="connsiteY18-4680" fmla="*/ 9153 h 10000"/>
              <a:gd name="connsiteX19-4681" fmla="*/ 3694 w 9690"/>
              <a:gd name="connsiteY19-4682" fmla="*/ 9259 h 10000"/>
              <a:gd name="connsiteX20-4683" fmla="*/ 4314 w 9690"/>
              <a:gd name="connsiteY20-4684" fmla="*/ 9259 h 10000"/>
              <a:gd name="connsiteX21-4685" fmla="*/ 4913 w 9690"/>
              <a:gd name="connsiteY21-4686" fmla="*/ 9259 h 10000"/>
              <a:gd name="connsiteX22-4687" fmla="*/ 5532 w 9690"/>
              <a:gd name="connsiteY22-4688" fmla="*/ 9259 h 10000"/>
              <a:gd name="connsiteX23-4689" fmla="*/ 5996 w 9690"/>
              <a:gd name="connsiteY23-4690" fmla="*/ 9259 h 10000"/>
              <a:gd name="connsiteX24-4691" fmla="*/ 6460 w 9690"/>
              <a:gd name="connsiteY24-4692" fmla="*/ 9153 h 10000"/>
              <a:gd name="connsiteX25-4693" fmla="*/ 7234 w 9690"/>
              <a:gd name="connsiteY25-4694" fmla="*/ 9048 h 10000"/>
              <a:gd name="connsiteX26-4695" fmla="*/ 7852 w 9690"/>
              <a:gd name="connsiteY26-4696" fmla="*/ 8942 h 10000"/>
              <a:gd name="connsiteX27-4697" fmla="*/ 8008 w 9690"/>
              <a:gd name="connsiteY27-4698" fmla="*/ 8836 h 10000"/>
              <a:gd name="connsiteX28-4699" fmla="*/ 8162 w 9690"/>
              <a:gd name="connsiteY28-4700" fmla="*/ 8743 h 10000"/>
              <a:gd name="connsiteX29-4701" fmla="*/ 8316 w 9690"/>
              <a:gd name="connsiteY29-4702" fmla="*/ 8638 h 10000"/>
              <a:gd name="connsiteX30-4703" fmla="*/ 9690 w 9690"/>
              <a:gd name="connsiteY30-4704" fmla="*/ 9471 h 10000"/>
              <a:gd name="connsiteX31-4705" fmla="*/ 9381 w 9690"/>
              <a:gd name="connsiteY31-4706" fmla="*/ 9577 h 10000"/>
              <a:gd name="connsiteX32-4707" fmla="*/ 8917 w 9690"/>
              <a:gd name="connsiteY32-4708" fmla="*/ 9683 h 10000"/>
              <a:gd name="connsiteX33-4709" fmla="*/ 8472 w 9690"/>
              <a:gd name="connsiteY33-4710" fmla="*/ 9788 h 10000"/>
              <a:gd name="connsiteX34-4711" fmla="*/ 8008 w 9690"/>
              <a:gd name="connsiteY34-4712" fmla="*/ 9894 h 10000"/>
              <a:gd name="connsiteX35-4713" fmla="*/ 7388 w 9690"/>
              <a:gd name="connsiteY35-4714" fmla="*/ 9894 h 10000"/>
              <a:gd name="connsiteX36-4715" fmla="*/ 6615 w 9690"/>
              <a:gd name="connsiteY36-4716" fmla="*/ 10000 h 10000"/>
              <a:gd name="connsiteX37-4717" fmla="*/ 5841 w 9690"/>
              <a:gd name="connsiteY37-4718" fmla="*/ 10000 h 10000"/>
              <a:gd name="connsiteX38-4719" fmla="*/ 4913 w 9690"/>
              <a:gd name="connsiteY38-4720" fmla="*/ 10000 h 10000"/>
              <a:gd name="connsiteX39-4721" fmla="*/ 4158 w 9690"/>
              <a:gd name="connsiteY39-4722" fmla="*/ 10000 h 10000"/>
              <a:gd name="connsiteX40-4723" fmla="*/ 3384 w 9690"/>
              <a:gd name="connsiteY40-4724" fmla="*/ 9894 h 10000"/>
              <a:gd name="connsiteX41-4725" fmla="*/ 2766 w 9690"/>
              <a:gd name="connsiteY41-4726" fmla="*/ 9894 h 10000"/>
              <a:gd name="connsiteX42-4727" fmla="*/ 2302 w 9690"/>
              <a:gd name="connsiteY42-4728" fmla="*/ 9788 h 10000"/>
              <a:gd name="connsiteX43-4729" fmla="*/ 1838 w 9690"/>
              <a:gd name="connsiteY43-4730" fmla="*/ 9577 h 10000"/>
              <a:gd name="connsiteX44-4731" fmla="*/ 1373 w 9690"/>
              <a:gd name="connsiteY44-4732" fmla="*/ 9471 h 10000"/>
              <a:gd name="connsiteX45-4733" fmla="*/ 1083 w 9690"/>
              <a:gd name="connsiteY45-4734" fmla="*/ 9259 h 10000"/>
              <a:gd name="connsiteX46-4735" fmla="*/ 928 w 9690"/>
              <a:gd name="connsiteY46-4736" fmla="*/ 8942 h 10000"/>
              <a:gd name="connsiteX47-4737" fmla="*/ 774 w 9690"/>
              <a:gd name="connsiteY47-4738" fmla="*/ 8638 h 10000"/>
              <a:gd name="connsiteX48-4739" fmla="*/ 619 w 9690"/>
              <a:gd name="connsiteY48-4740" fmla="*/ 8214 h 10000"/>
              <a:gd name="connsiteX49-4741" fmla="*/ 619 w 9690"/>
              <a:gd name="connsiteY49-4742" fmla="*/ 7791 h 10000"/>
              <a:gd name="connsiteX50-4743" fmla="*/ 619 w 9690"/>
              <a:gd name="connsiteY50-4744" fmla="*/ 7262 h 10000"/>
              <a:gd name="connsiteX51-4745" fmla="*/ 619 w 9690"/>
              <a:gd name="connsiteY51-4746" fmla="*/ 6627 h 10000"/>
              <a:gd name="connsiteX52-4747" fmla="*/ 619 w 9690"/>
              <a:gd name="connsiteY52-4748" fmla="*/ 5899 h 10000"/>
              <a:gd name="connsiteX53-4749" fmla="*/ 619 w 9690"/>
              <a:gd name="connsiteY53-4750" fmla="*/ 5476 h 10000"/>
              <a:gd name="connsiteX54-4751" fmla="*/ 619 w 9690"/>
              <a:gd name="connsiteY54-4752" fmla="*/ 5053 h 10000"/>
              <a:gd name="connsiteX55-4753" fmla="*/ 619 w 9690"/>
              <a:gd name="connsiteY55-4754" fmla="*/ 4630 h 10000"/>
              <a:gd name="connsiteX56-4755" fmla="*/ 619 w 9690"/>
              <a:gd name="connsiteY56-4756" fmla="*/ 4206 h 10000"/>
              <a:gd name="connsiteX57-4757" fmla="*/ 619 w 9690"/>
              <a:gd name="connsiteY57-4758" fmla="*/ 3690 h 10000"/>
              <a:gd name="connsiteX58-4759" fmla="*/ 619 w 9690"/>
              <a:gd name="connsiteY58-4760" fmla="*/ 3267 h 10000"/>
              <a:gd name="connsiteX59-4761" fmla="*/ 619 w 9690"/>
              <a:gd name="connsiteY59-4762" fmla="*/ 2950 h 10000"/>
              <a:gd name="connsiteX60-4763" fmla="*/ 619 w 9690"/>
              <a:gd name="connsiteY60-4764" fmla="*/ 2526 h 10000"/>
              <a:gd name="connsiteX61-4765" fmla="*/ 619 w 9690"/>
              <a:gd name="connsiteY61-4766" fmla="*/ 2209 h 10000"/>
              <a:gd name="connsiteX62-4767" fmla="*/ 464 w 9690"/>
              <a:gd name="connsiteY62-4768" fmla="*/ 1892 h 10000"/>
              <a:gd name="connsiteX63-4769" fmla="*/ 464 w 9690"/>
              <a:gd name="connsiteY63-4770" fmla="*/ 1680 h 10000"/>
              <a:gd name="connsiteX64-4771" fmla="*/ 464 w 9690"/>
              <a:gd name="connsiteY64-4772" fmla="*/ 1362 h 10000"/>
              <a:gd name="connsiteX65-4773" fmla="*/ 464 w 9690"/>
              <a:gd name="connsiteY65-4774" fmla="*/ 1164 h 10000"/>
              <a:gd name="connsiteX66-4775" fmla="*/ 464 w 9690"/>
              <a:gd name="connsiteY66-4776" fmla="*/ 1058 h 10000"/>
              <a:gd name="connsiteX67-4777" fmla="*/ 464 w 9690"/>
              <a:gd name="connsiteY67-4778" fmla="*/ 847 h 10000"/>
              <a:gd name="connsiteX68-4779" fmla="*/ 310 w 9690"/>
              <a:gd name="connsiteY68-4780" fmla="*/ 741 h 10000"/>
              <a:gd name="connsiteX69-4781" fmla="*/ 310 w 9690"/>
              <a:gd name="connsiteY69-4782" fmla="*/ 529 h 10000"/>
              <a:gd name="connsiteX70-4783" fmla="*/ 154 w 9690"/>
              <a:gd name="connsiteY70-4784" fmla="*/ 423 h 10000"/>
              <a:gd name="connsiteX71-4785" fmla="*/ 0 w 9690"/>
              <a:gd name="connsiteY71-4786" fmla="*/ 317 h 10000"/>
              <a:gd name="connsiteX72-4787" fmla="*/ 0 w 9690"/>
              <a:gd name="connsiteY72-4788" fmla="*/ 212 h 10000"/>
              <a:gd name="connsiteX73-4789" fmla="*/ 0 w 9690"/>
              <a:gd name="connsiteY73-4790" fmla="*/ 106 h 10000"/>
              <a:gd name="connsiteX74-4791" fmla="*/ 154 w 9690"/>
              <a:gd name="connsiteY74-4792" fmla="*/ 0 h 10000"/>
              <a:gd name="connsiteX75-4793" fmla="*/ 154 w 9690"/>
              <a:gd name="connsiteY75-4794" fmla="*/ 0 h 10000"/>
              <a:gd name="connsiteX76-4795" fmla="*/ 464 w 9690"/>
              <a:gd name="connsiteY76-4796" fmla="*/ 0 h 10000"/>
              <a:gd name="connsiteX77-4797" fmla="*/ 774 w 9690"/>
              <a:gd name="connsiteY77-4798" fmla="*/ 0 h 10000"/>
              <a:gd name="connsiteX78-4799" fmla="*/ 1083 w 9690"/>
              <a:gd name="connsiteY78-4800" fmla="*/ 106 h 10000"/>
              <a:gd name="connsiteX79-4801" fmla="*/ 1373 w 9690"/>
              <a:gd name="connsiteY79-4802" fmla="*/ 212 h 10000"/>
              <a:gd name="connsiteX80-4803" fmla="*/ 1683 w 9690"/>
              <a:gd name="connsiteY80-4804" fmla="*/ 317 h 10000"/>
              <a:gd name="connsiteX81-4805" fmla="*/ 1838 w 9690"/>
              <a:gd name="connsiteY81-4806" fmla="*/ 423 h 10000"/>
              <a:gd name="connsiteX82-4807" fmla="*/ 1992 w 9690"/>
              <a:gd name="connsiteY82-4808" fmla="*/ 423 h 10000"/>
              <a:gd name="connsiteX83-4809" fmla="*/ 1992 w 9690"/>
              <a:gd name="connsiteY83-4810" fmla="*/ 635 h 10000"/>
              <a:gd name="connsiteX84-4811" fmla="*/ 1838 w 9690"/>
              <a:gd name="connsiteY84-4812" fmla="*/ 847 h 10000"/>
              <a:gd name="connsiteX85-4813" fmla="*/ 1838 w 9690"/>
              <a:gd name="connsiteY85-4814" fmla="*/ 952 h 10000"/>
              <a:gd name="connsiteX86-4815" fmla="*/ 1838 w 9690"/>
              <a:gd name="connsiteY86-4816" fmla="*/ 1164 h 10000"/>
              <a:gd name="connsiteX87-4817" fmla="*/ 1683 w 9690"/>
              <a:gd name="connsiteY87-4818" fmla="*/ 1362 h 10000"/>
              <a:gd name="connsiteX88-4819" fmla="*/ 1683 w 9690"/>
              <a:gd name="connsiteY88-4820" fmla="*/ 1574 h 10000"/>
              <a:gd name="connsiteX89-4821" fmla="*/ 1683 w 9690"/>
              <a:gd name="connsiteY89-4822" fmla="*/ 1892 h 10000"/>
              <a:gd name="connsiteX90-4823" fmla="*/ 1683 w 9690"/>
              <a:gd name="connsiteY90-4824" fmla="*/ 2315 h 10000"/>
              <a:gd name="connsiteX91-4825" fmla="*/ 1528 w 9690"/>
              <a:gd name="connsiteY91-4826" fmla="*/ 2844 h 10000"/>
              <a:gd name="connsiteX92-4827" fmla="*/ 1528 w 9690"/>
              <a:gd name="connsiteY92-4828" fmla="*/ 3373 h 10000"/>
              <a:gd name="connsiteX93-4829" fmla="*/ 1528 w 9690"/>
              <a:gd name="connsiteY93-4830" fmla="*/ 3373 h 10000"/>
              <a:gd name="connsiteX0-4831" fmla="*/ 1577 w 9681"/>
              <a:gd name="connsiteY0-4832" fmla="*/ 3373 h 10000"/>
              <a:gd name="connsiteX1-4833" fmla="*/ 1577 w 9681"/>
              <a:gd name="connsiteY1-4834" fmla="*/ 3889 h 10000"/>
              <a:gd name="connsiteX2-4835" fmla="*/ 1577 w 9681"/>
              <a:gd name="connsiteY2-4836" fmla="*/ 4312 h 10000"/>
              <a:gd name="connsiteX3-4837" fmla="*/ 1577 w 9681"/>
              <a:gd name="connsiteY3-4838" fmla="*/ 4735 h 10000"/>
              <a:gd name="connsiteX4-4839" fmla="*/ 1577 w 9681"/>
              <a:gd name="connsiteY4-4840" fmla="*/ 5159 h 10000"/>
              <a:gd name="connsiteX5-4841" fmla="*/ 1577 w 9681"/>
              <a:gd name="connsiteY5-4842" fmla="*/ 5582 h 10000"/>
              <a:gd name="connsiteX6-4843" fmla="*/ 1577 w 9681"/>
              <a:gd name="connsiteY6-4844" fmla="*/ 5899 h 10000"/>
              <a:gd name="connsiteX7-4845" fmla="*/ 1577 w 9681"/>
              <a:gd name="connsiteY7-4846" fmla="*/ 6217 h 10000"/>
              <a:gd name="connsiteX8-4847" fmla="*/ 1577 w 9681"/>
              <a:gd name="connsiteY8-4848" fmla="*/ 6415 h 10000"/>
              <a:gd name="connsiteX9-4849" fmla="*/ 1417 w 9681"/>
              <a:gd name="connsiteY9-4850" fmla="*/ 6944 h 10000"/>
              <a:gd name="connsiteX10-4851" fmla="*/ 1417 w 9681"/>
              <a:gd name="connsiteY10-4852" fmla="*/ 7368 h 10000"/>
              <a:gd name="connsiteX11-4853" fmla="*/ 1577 w 9681"/>
              <a:gd name="connsiteY11-4854" fmla="*/ 7685 h 10000"/>
              <a:gd name="connsiteX12-4855" fmla="*/ 1577 w 9681"/>
              <a:gd name="connsiteY12-4856" fmla="*/ 8003 h 10000"/>
              <a:gd name="connsiteX13-4857" fmla="*/ 1737 w 9681"/>
              <a:gd name="connsiteY13-4858" fmla="*/ 8320 h 10000"/>
              <a:gd name="connsiteX14-4859" fmla="*/ 1897 w 9681"/>
              <a:gd name="connsiteY14-4860" fmla="*/ 8638 h 10000"/>
              <a:gd name="connsiteX15-4861" fmla="*/ 2056 w 9681"/>
              <a:gd name="connsiteY15-4862" fmla="*/ 8836 h 10000"/>
              <a:gd name="connsiteX16-4863" fmla="*/ 2376 w 9681"/>
              <a:gd name="connsiteY16-4864" fmla="*/ 8942 h 10000"/>
              <a:gd name="connsiteX17-4865" fmla="*/ 2695 w 9681"/>
              <a:gd name="connsiteY17-4866" fmla="*/ 9048 h 10000"/>
              <a:gd name="connsiteX18-4867" fmla="*/ 3174 w 9681"/>
              <a:gd name="connsiteY18-4868" fmla="*/ 9153 h 10000"/>
              <a:gd name="connsiteX19-4869" fmla="*/ 3812 w 9681"/>
              <a:gd name="connsiteY19-4870" fmla="*/ 9259 h 10000"/>
              <a:gd name="connsiteX20-4871" fmla="*/ 4452 w 9681"/>
              <a:gd name="connsiteY20-4872" fmla="*/ 9259 h 10000"/>
              <a:gd name="connsiteX21-4873" fmla="*/ 5070 w 9681"/>
              <a:gd name="connsiteY21-4874" fmla="*/ 9259 h 10000"/>
              <a:gd name="connsiteX22-4875" fmla="*/ 5709 w 9681"/>
              <a:gd name="connsiteY22-4876" fmla="*/ 9259 h 10000"/>
              <a:gd name="connsiteX23-4877" fmla="*/ 6188 w 9681"/>
              <a:gd name="connsiteY23-4878" fmla="*/ 9259 h 10000"/>
              <a:gd name="connsiteX24-4879" fmla="*/ 6667 w 9681"/>
              <a:gd name="connsiteY24-4880" fmla="*/ 9153 h 10000"/>
              <a:gd name="connsiteX25-4881" fmla="*/ 7465 w 9681"/>
              <a:gd name="connsiteY25-4882" fmla="*/ 9048 h 10000"/>
              <a:gd name="connsiteX26-4883" fmla="*/ 8103 w 9681"/>
              <a:gd name="connsiteY26-4884" fmla="*/ 8942 h 10000"/>
              <a:gd name="connsiteX27-4885" fmla="*/ 8264 w 9681"/>
              <a:gd name="connsiteY27-4886" fmla="*/ 8836 h 10000"/>
              <a:gd name="connsiteX28-4887" fmla="*/ 8423 w 9681"/>
              <a:gd name="connsiteY28-4888" fmla="*/ 8743 h 10000"/>
              <a:gd name="connsiteX29-4889" fmla="*/ 8582 w 9681"/>
              <a:gd name="connsiteY29-4890" fmla="*/ 8638 h 10000"/>
              <a:gd name="connsiteX30-4891" fmla="*/ 9681 w 9681"/>
              <a:gd name="connsiteY30-4892" fmla="*/ 9577 h 10000"/>
              <a:gd name="connsiteX31-4893" fmla="*/ 9202 w 9681"/>
              <a:gd name="connsiteY31-4894" fmla="*/ 9683 h 10000"/>
              <a:gd name="connsiteX32-4895" fmla="*/ 8743 w 9681"/>
              <a:gd name="connsiteY32-4896" fmla="*/ 9788 h 10000"/>
              <a:gd name="connsiteX33-4897" fmla="*/ 8264 w 9681"/>
              <a:gd name="connsiteY33-4898" fmla="*/ 9894 h 10000"/>
              <a:gd name="connsiteX34-4899" fmla="*/ 7624 w 9681"/>
              <a:gd name="connsiteY34-4900" fmla="*/ 9894 h 10000"/>
              <a:gd name="connsiteX35-4901" fmla="*/ 6827 w 9681"/>
              <a:gd name="connsiteY35-4902" fmla="*/ 10000 h 10000"/>
              <a:gd name="connsiteX36-4903" fmla="*/ 6028 w 9681"/>
              <a:gd name="connsiteY36-4904" fmla="*/ 10000 h 10000"/>
              <a:gd name="connsiteX37-4905" fmla="*/ 5070 w 9681"/>
              <a:gd name="connsiteY37-4906" fmla="*/ 10000 h 10000"/>
              <a:gd name="connsiteX38-4907" fmla="*/ 4291 w 9681"/>
              <a:gd name="connsiteY38-4908" fmla="*/ 10000 h 10000"/>
              <a:gd name="connsiteX39-4909" fmla="*/ 3492 w 9681"/>
              <a:gd name="connsiteY39-4910" fmla="*/ 9894 h 10000"/>
              <a:gd name="connsiteX40-4911" fmla="*/ 2854 w 9681"/>
              <a:gd name="connsiteY40-4912" fmla="*/ 9894 h 10000"/>
              <a:gd name="connsiteX41-4913" fmla="*/ 2376 w 9681"/>
              <a:gd name="connsiteY41-4914" fmla="*/ 9788 h 10000"/>
              <a:gd name="connsiteX42-4915" fmla="*/ 1897 w 9681"/>
              <a:gd name="connsiteY42-4916" fmla="*/ 9577 h 10000"/>
              <a:gd name="connsiteX43-4917" fmla="*/ 1417 w 9681"/>
              <a:gd name="connsiteY43-4918" fmla="*/ 9471 h 10000"/>
              <a:gd name="connsiteX44-4919" fmla="*/ 1118 w 9681"/>
              <a:gd name="connsiteY44-4920" fmla="*/ 9259 h 10000"/>
              <a:gd name="connsiteX45-4921" fmla="*/ 958 w 9681"/>
              <a:gd name="connsiteY45-4922" fmla="*/ 8942 h 10000"/>
              <a:gd name="connsiteX46-4923" fmla="*/ 799 w 9681"/>
              <a:gd name="connsiteY46-4924" fmla="*/ 8638 h 10000"/>
              <a:gd name="connsiteX47-4925" fmla="*/ 639 w 9681"/>
              <a:gd name="connsiteY47-4926" fmla="*/ 8214 h 10000"/>
              <a:gd name="connsiteX48-4927" fmla="*/ 639 w 9681"/>
              <a:gd name="connsiteY48-4928" fmla="*/ 7791 h 10000"/>
              <a:gd name="connsiteX49-4929" fmla="*/ 639 w 9681"/>
              <a:gd name="connsiteY49-4930" fmla="*/ 7262 h 10000"/>
              <a:gd name="connsiteX50-4931" fmla="*/ 639 w 9681"/>
              <a:gd name="connsiteY50-4932" fmla="*/ 6627 h 10000"/>
              <a:gd name="connsiteX51-4933" fmla="*/ 639 w 9681"/>
              <a:gd name="connsiteY51-4934" fmla="*/ 5899 h 10000"/>
              <a:gd name="connsiteX52-4935" fmla="*/ 639 w 9681"/>
              <a:gd name="connsiteY52-4936" fmla="*/ 5476 h 10000"/>
              <a:gd name="connsiteX53-4937" fmla="*/ 639 w 9681"/>
              <a:gd name="connsiteY53-4938" fmla="*/ 5053 h 10000"/>
              <a:gd name="connsiteX54-4939" fmla="*/ 639 w 9681"/>
              <a:gd name="connsiteY54-4940" fmla="*/ 4630 h 10000"/>
              <a:gd name="connsiteX55-4941" fmla="*/ 639 w 9681"/>
              <a:gd name="connsiteY55-4942" fmla="*/ 4206 h 10000"/>
              <a:gd name="connsiteX56-4943" fmla="*/ 639 w 9681"/>
              <a:gd name="connsiteY56-4944" fmla="*/ 3690 h 10000"/>
              <a:gd name="connsiteX57-4945" fmla="*/ 639 w 9681"/>
              <a:gd name="connsiteY57-4946" fmla="*/ 3267 h 10000"/>
              <a:gd name="connsiteX58-4947" fmla="*/ 639 w 9681"/>
              <a:gd name="connsiteY58-4948" fmla="*/ 2950 h 10000"/>
              <a:gd name="connsiteX59-4949" fmla="*/ 639 w 9681"/>
              <a:gd name="connsiteY59-4950" fmla="*/ 2526 h 10000"/>
              <a:gd name="connsiteX60-4951" fmla="*/ 639 w 9681"/>
              <a:gd name="connsiteY60-4952" fmla="*/ 2209 h 10000"/>
              <a:gd name="connsiteX61-4953" fmla="*/ 479 w 9681"/>
              <a:gd name="connsiteY61-4954" fmla="*/ 1892 h 10000"/>
              <a:gd name="connsiteX62-4955" fmla="*/ 479 w 9681"/>
              <a:gd name="connsiteY62-4956" fmla="*/ 1680 h 10000"/>
              <a:gd name="connsiteX63-4957" fmla="*/ 479 w 9681"/>
              <a:gd name="connsiteY63-4958" fmla="*/ 1362 h 10000"/>
              <a:gd name="connsiteX64-4959" fmla="*/ 479 w 9681"/>
              <a:gd name="connsiteY64-4960" fmla="*/ 1164 h 10000"/>
              <a:gd name="connsiteX65-4961" fmla="*/ 479 w 9681"/>
              <a:gd name="connsiteY65-4962" fmla="*/ 1058 h 10000"/>
              <a:gd name="connsiteX66-4963" fmla="*/ 479 w 9681"/>
              <a:gd name="connsiteY66-4964" fmla="*/ 847 h 10000"/>
              <a:gd name="connsiteX67-4965" fmla="*/ 320 w 9681"/>
              <a:gd name="connsiteY67-4966" fmla="*/ 741 h 10000"/>
              <a:gd name="connsiteX68-4967" fmla="*/ 320 w 9681"/>
              <a:gd name="connsiteY68-4968" fmla="*/ 529 h 10000"/>
              <a:gd name="connsiteX69-4969" fmla="*/ 159 w 9681"/>
              <a:gd name="connsiteY69-4970" fmla="*/ 423 h 10000"/>
              <a:gd name="connsiteX70-4971" fmla="*/ 0 w 9681"/>
              <a:gd name="connsiteY70-4972" fmla="*/ 317 h 10000"/>
              <a:gd name="connsiteX71-4973" fmla="*/ 0 w 9681"/>
              <a:gd name="connsiteY71-4974" fmla="*/ 212 h 10000"/>
              <a:gd name="connsiteX72-4975" fmla="*/ 0 w 9681"/>
              <a:gd name="connsiteY72-4976" fmla="*/ 106 h 10000"/>
              <a:gd name="connsiteX73-4977" fmla="*/ 159 w 9681"/>
              <a:gd name="connsiteY73-4978" fmla="*/ 0 h 10000"/>
              <a:gd name="connsiteX74-4979" fmla="*/ 159 w 9681"/>
              <a:gd name="connsiteY74-4980" fmla="*/ 0 h 10000"/>
              <a:gd name="connsiteX75-4981" fmla="*/ 479 w 9681"/>
              <a:gd name="connsiteY75-4982" fmla="*/ 0 h 10000"/>
              <a:gd name="connsiteX76-4983" fmla="*/ 799 w 9681"/>
              <a:gd name="connsiteY76-4984" fmla="*/ 0 h 10000"/>
              <a:gd name="connsiteX77-4985" fmla="*/ 1118 w 9681"/>
              <a:gd name="connsiteY77-4986" fmla="*/ 106 h 10000"/>
              <a:gd name="connsiteX78-4987" fmla="*/ 1417 w 9681"/>
              <a:gd name="connsiteY78-4988" fmla="*/ 212 h 10000"/>
              <a:gd name="connsiteX79-4989" fmla="*/ 1737 w 9681"/>
              <a:gd name="connsiteY79-4990" fmla="*/ 317 h 10000"/>
              <a:gd name="connsiteX80-4991" fmla="*/ 1897 w 9681"/>
              <a:gd name="connsiteY80-4992" fmla="*/ 423 h 10000"/>
              <a:gd name="connsiteX81-4993" fmla="*/ 2056 w 9681"/>
              <a:gd name="connsiteY81-4994" fmla="*/ 423 h 10000"/>
              <a:gd name="connsiteX82-4995" fmla="*/ 2056 w 9681"/>
              <a:gd name="connsiteY82-4996" fmla="*/ 635 h 10000"/>
              <a:gd name="connsiteX83-4997" fmla="*/ 1897 w 9681"/>
              <a:gd name="connsiteY83-4998" fmla="*/ 847 h 10000"/>
              <a:gd name="connsiteX84-4999" fmla="*/ 1897 w 9681"/>
              <a:gd name="connsiteY84-5000" fmla="*/ 952 h 10000"/>
              <a:gd name="connsiteX85-5001" fmla="*/ 1897 w 9681"/>
              <a:gd name="connsiteY85-5002" fmla="*/ 1164 h 10000"/>
              <a:gd name="connsiteX86-5003" fmla="*/ 1737 w 9681"/>
              <a:gd name="connsiteY86-5004" fmla="*/ 1362 h 10000"/>
              <a:gd name="connsiteX87-5005" fmla="*/ 1737 w 9681"/>
              <a:gd name="connsiteY87-5006" fmla="*/ 1574 h 10000"/>
              <a:gd name="connsiteX88-5007" fmla="*/ 1737 w 9681"/>
              <a:gd name="connsiteY88-5008" fmla="*/ 1892 h 10000"/>
              <a:gd name="connsiteX89-5009" fmla="*/ 1737 w 9681"/>
              <a:gd name="connsiteY89-5010" fmla="*/ 2315 h 10000"/>
              <a:gd name="connsiteX90-5011" fmla="*/ 1577 w 9681"/>
              <a:gd name="connsiteY90-5012" fmla="*/ 2844 h 10000"/>
              <a:gd name="connsiteX91-5013" fmla="*/ 1577 w 9681"/>
              <a:gd name="connsiteY91-5014" fmla="*/ 3373 h 10000"/>
              <a:gd name="connsiteX92-5015" fmla="*/ 1577 w 9681"/>
              <a:gd name="connsiteY92-5016" fmla="*/ 3373 h 10000"/>
              <a:gd name="connsiteX0-5017" fmla="*/ 1629 w 9505"/>
              <a:gd name="connsiteY0-5018" fmla="*/ 3373 h 10000"/>
              <a:gd name="connsiteX1-5019" fmla="*/ 1629 w 9505"/>
              <a:gd name="connsiteY1-5020" fmla="*/ 3889 h 10000"/>
              <a:gd name="connsiteX2-5021" fmla="*/ 1629 w 9505"/>
              <a:gd name="connsiteY2-5022" fmla="*/ 4312 h 10000"/>
              <a:gd name="connsiteX3-5023" fmla="*/ 1629 w 9505"/>
              <a:gd name="connsiteY3-5024" fmla="*/ 4735 h 10000"/>
              <a:gd name="connsiteX4-5025" fmla="*/ 1629 w 9505"/>
              <a:gd name="connsiteY4-5026" fmla="*/ 5159 h 10000"/>
              <a:gd name="connsiteX5-5027" fmla="*/ 1629 w 9505"/>
              <a:gd name="connsiteY5-5028" fmla="*/ 5582 h 10000"/>
              <a:gd name="connsiteX6-5029" fmla="*/ 1629 w 9505"/>
              <a:gd name="connsiteY6-5030" fmla="*/ 5899 h 10000"/>
              <a:gd name="connsiteX7-5031" fmla="*/ 1629 w 9505"/>
              <a:gd name="connsiteY7-5032" fmla="*/ 6217 h 10000"/>
              <a:gd name="connsiteX8-5033" fmla="*/ 1629 w 9505"/>
              <a:gd name="connsiteY8-5034" fmla="*/ 6415 h 10000"/>
              <a:gd name="connsiteX9-5035" fmla="*/ 1464 w 9505"/>
              <a:gd name="connsiteY9-5036" fmla="*/ 6944 h 10000"/>
              <a:gd name="connsiteX10-5037" fmla="*/ 1464 w 9505"/>
              <a:gd name="connsiteY10-5038" fmla="*/ 7368 h 10000"/>
              <a:gd name="connsiteX11-5039" fmla="*/ 1629 w 9505"/>
              <a:gd name="connsiteY11-5040" fmla="*/ 7685 h 10000"/>
              <a:gd name="connsiteX12-5041" fmla="*/ 1629 w 9505"/>
              <a:gd name="connsiteY12-5042" fmla="*/ 8003 h 10000"/>
              <a:gd name="connsiteX13-5043" fmla="*/ 1794 w 9505"/>
              <a:gd name="connsiteY13-5044" fmla="*/ 8320 h 10000"/>
              <a:gd name="connsiteX14-5045" fmla="*/ 1960 w 9505"/>
              <a:gd name="connsiteY14-5046" fmla="*/ 8638 h 10000"/>
              <a:gd name="connsiteX15-5047" fmla="*/ 2124 w 9505"/>
              <a:gd name="connsiteY15-5048" fmla="*/ 8836 h 10000"/>
              <a:gd name="connsiteX16-5049" fmla="*/ 2454 w 9505"/>
              <a:gd name="connsiteY16-5050" fmla="*/ 8942 h 10000"/>
              <a:gd name="connsiteX17-5051" fmla="*/ 2784 w 9505"/>
              <a:gd name="connsiteY17-5052" fmla="*/ 9048 h 10000"/>
              <a:gd name="connsiteX18-5053" fmla="*/ 3279 w 9505"/>
              <a:gd name="connsiteY18-5054" fmla="*/ 9153 h 10000"/>
              <a:gd name="connsiteX19-5055" fmla="*/ 3938 w 9505"/>
              <a:gd name="connsiteY19-5056" fmla="*/ 9259 h 10000"/>
              <a:gd name="connsiteX20-5057" fmla="*/ 4599 w 9505"/>
              <a:gd name="connsiteY20-5058" fmla="*/ 9259 h 10000"/>
              <a:gd name="connsiteX21-5059" fmla="*/ 5237 w 9505"/>
              <a:gd name="connsiteY21-5060" fmla="*/ 9259 h 10000"/>
              <a:gd name="connsiteX22-5061" fmla="*/ 5897 w 9505"/>
              <a:gd name="connsiteY22-5062" fmla="*/ 9259 h 10000"/>
              <a:gd name="connsiteX23-5063" fmla="*/ 6392 w 9505"/>
              <a:gd name="connsiteY23-5064" fmla="*/ 9259 h 10000"/>
              <a:gd name="connsiteX24-5065" fmla="*/ 6887 w 9505"/>
              <a:gd name="connsiteY24-5066" fmla="*/ 9153 h 10000"/>
              <a:gd name="connsiteX25-5067" fmla="*/ 7711 w 9505"/>
              <a:gd name="connsiteY25-5068" fmla="*/ 9048 h 10000"/>
              <a:gd name="connsiteX26-5069" fmla="*/ 8370 w 9505"/>
              <a:gd name="connsiteY26-5070" fmla="*/ 8942 h 10000"/>
              <a:gd name="connsiteX27-5071" fmla="*/ 8536 w 9505"/>
              <a:gd name="connsiteY27-5072" fmla="*/ 8836 h 10000"/>
              <a:gd name="connsiteX28-5073" fmla="*/ 8701 w 9505"/>
              <a:gd name="connsiteY28-5074" fmla="*/ 8743 h 10000"/>
              <a:gd name="connsiteX29-5075" fmla="*/ 8865 w 9505"/>
              <a:gd name="connsiteY29-5076" fmla="*/ 8638 h 10000"/>
              <a:gd name="connsiteX30-5077" fmla="*/ 9505 w 9505"/>
              <a:gd name="connsiteY30-5078" fmla="*/ 9683 h 10000"/>
              <a:gd name="connsiteX31-5079" fmla="*/ 9031 w 9505"/>
              <a:gd name="connsiteY31-5080" fmla="*/ 9788 h 10000"/>
              <a:gd name="connsiteX32-5081" fmla="*/ 8536 w 9505"/>
              <a:gd name="connsiteY32-5082" fmla="*/ 9894 h 10000"/>
              <a:gd name="connsiteX33-5083" fmla="*/ 7875 w 9505"/>
              <a:gd name="connsiteY33-5084" fmla="*/ 9894 h 10000"/>
              <a:gd name="connsiteX34-5085" fmla="*/ 7052 w 9505"/>
              <a:gd name="connsiteY34-5086" fmla="*/ 10000 h 10000"/>
              <a:gd name="connsiteX35-5087" fmla="*/ 6227 w 9505"/>
              <a:gd name="connsiteY35-5088" fmla="*/ 10000 h 10000"/>
              <a:gd name="connsiteX36-5089" fmla="*/ 5237 w 9505"/>
              <a:gd name="connsiteY36-5090" fmla="*/ 10000 h 10000"/>
              <a:gd name="connsiteX37-5091" fmla="*/ 4432 w 9505"/>
              <a:gd name="connsiteY37-5092" fmla="*/ 10000 h 10000"/>
              <a:gd name="connsiteX38-5093" fmla="*/ 3607 w 9505"/>
              <a:gd name="connsiteY38-5094" fmla="*/ 9894 h 10000"/>
              <a:gd name="connsiteX39-5095" fmla="*/ 2948 w 9505"/>
              <a:gd name="connsiteY39-5096" fmla="*/ 9894 h 10000"/>
              <a:gd name="connsiteX40-5097" fmla="*/ 2454 w 9505"/>
              <a:gd name="connsiteY40-5098" fmla="*/ 9788 h 10000"/>
              <a:gd name="connsiteX41-5099" fmla="*/ 1960 w 9505"/>
              <a:gd name="connsiteY41-5100" fmla="*/ 9577 h 10000"/>
              <a:gd name="connsiteX42-5101" fmla="*/ 1464 w 9505"/>
              <a:gd name="connsiteY42-5102" fmla="*/ 9471 h 10000"/>
              <a:gd name="connsiteX43-5103" fmla="*/ 1155 w 9505"/>
              <a:gd name="connsiteY43-5104" fmla="*/ 9259 h 10000"/>
              <a:gd name="connsiteX44-5105" fmla="*/ 990 w 9505"/>
              <a:gd name="connsiteY44-5106" fmla="*/ 8942 h 10000"/>
              <a:gd name="connsiteX45-5107" fmla="*/ 825 w 9505"/>
              <a:gd name="connsiteY45-5108" fmla="*/ 8638 h 10000"/>
              <a:gd name="connsiteX46-5109" fmla="*/ 660 w 9505"/>
              <a:gd name="connsiteY46-5110" fmla="*/ 8214 h 10000"/>
              <a:gd name="connsiteX47-5111" fmla="*/ 660 w 9505"/>
              <a:gd name="connsiteY47-5112" fmla="*/ 7791 h 10000"/>
              <a:gd name="connsiteX48-5113" fmla="*/ 660 w 9505"/>
              <a:gd name="connsiteY48-5114" fmla="*/ 7262 h 10000"/>
              <a:gd name="connsiteX49-5115" fmla="*/ 660 w 9505"/>
              <a:gd name="connsiteY49-5116" fmla="*/ 6627 h 10000"/>
              <a:gd name="connsiteX50-5117" fmla="*/ 660 w 9505"/>
              <a:gd name="connsiteY50-5118" fmla="*/ 5899 h 10000"/>
              <a:gd name="connsiteX51-5119" fmla="*/ 660 w 9505"/>
              <a:gd name="connsiteY51-5120" fmla="*/ 5476 h 10000"/>
              <a:gd name="connsiteX52-5121" fmla="*/ 660 w 9505"/>
              <a:gd name="connsiteY52-5122" fmla="*/ 5053 h 10000"/>
              <a:gd name="connsiteX53-5123" fmla="*/ 660 w 9505"/>
              <a:gd name="connsiteY53-5124" fmla="*/ 4630 h 10000"/>
              <a:gd name="connsiteX54-5125" fmla="*/ 660 w 9505"/>
              <a:gd name="connsiteY54-5126" fmla="*/ 4206 h 10000"/>
              <a:gd name="connsiteX55-5127" fmla="*/ 660 w 9505"/>
              <a:gd name="connsiteY55-5128" fmla="*/ 3690 h 10000"/>
              <a:gd name="connsiteX56-5129" fmla="*/ 660 w 9505"/>
              <a:gd name="connsiteY56-5130" fmla="*/ 3267 h 10000"/>
              <a:gd name="connsiteX57-5131" fmla="*/ 660 w 9505"/>
              <a:gd name="connsiteY57-5132" fmla="*/ 2950 h 10000"/>
              <a:gd name="connsiteX58-5133" fmla="*/ 660 w 9505"/>
              <a:gd name="connsiteY58-5134" fmla="*/ 2526 h 10000"/>
              <a:gd name="connsiteX59-5135" fmla="*/ 660 w 9505"/>
              <a:gd name="connsiteY59-5136" fmla="*/ 2209 h 10000"/>
              <a:gd name="connsiteX60-5137" fmla="*/ 495 w 9505"/>
              <a:gd name="connsiteY60-5138" fmla="*/ 1892 h 10000"/>
              <a:gd name="connsiteX61-5139" fmla="*/ 495 w 9505"/>
              <a:gd name="connsiteY61-5140" fmla="*/ 1680 h 10000"/>
              <a:gd name="connsiteX62-5141" fmla="*/ 495 w 9505"/>
              <a:gd name="connsiteY62-5142" fmla="*/ 1362 h 10000"/>
              <a:gd name="connsiteX63-5143" fmla="*/ 495 w 9505"/>
              <a:gd name="connsiteY63-5144" fmla="*/ 1164 h 10000"/>
              <a:gd name="connsiteX64-5145" fmla="*/ 495 w 9505"/>
              <a:gd name="connsiteY64-5146" fmla="*/ 1058 h 10000"/>
              <a:gd name="connsiteX65-5147" fmla="*/ 495 w 9505"/>
              <a:gd name="connsiteY65-5148" fmla="*/ 847 h 10000"/>
              <a:gd name="connsiteX66-5149" fmla="*/ 331 w 9505"/>
              <a:gd name="connsiteY66-5150" fmla="*/ 741 h 10000"/>
              <a:gd name="connsiteX67-5151" fmla="*/ 331 w 9505"/>
              <a:gd name="connsiteY67-5152" fmla="*/ 529 h 10000"/>
              <a:gd name="connsiteX68-5153" fmla="*/ 164 w 9505"/>
              <a:gd name="connsiteY68-5154" fmla="*/ 423 h 10000"/>
              <a:gd name="connsiteX69-5155" fmla="*/ 0 w 9505"/>
              <a:gd name="connsiteY69-5156" fmla="*/ 317 h 10000"/>
              <a:gd name="connsiteX70-5157" fmla="*/ 0 w 9505"/>
              <a:gd name="connsiteY70-5158" fmla="*/ 212 h 10000"/>
              <a:gd name="connsiteX71-5159" fmla="*/ 0 w 9505"/>
              <a:gd name="connsiteY71-5160" fmla="*/ 106 h 10000"/>
              <a:gd name="connsiteX72-5161" fmla="*/ 164 w 9505"/>
              <a:gd name="connsiteY72-5162" fmla="*/ 0 h 10000"/>
              <a:gd name="connsiteX73-5163" fmla="*/ 164 w 9505"/>
              <a:gd name="connsiteY73-5164" fmla="*/ 0 h 10000"/>
              <a:gd name="connsiteX74-5165" fmla="*/ 495 w 9505"/>
              <a:gd name="connsiteY74-5166" fmla="*/ 0 h 10000"/>
              <a:gd name="connsiteX75-5167" fmla="*/ 825 w 9505"/>
              <a:gd name="connsiteY75-5168" fmla="*/ 0 h 10000"/>
              <a:gd name="connsiteX76-5169" fmla="*/ 1155 w 9505"/>
              <a:gd name="connsiteY76-5170" fmla="*/ 106 h 10000"/>
              <a:gd name="connsiteX77-5171" fmla="*/ 1464 w 9505"/>
              <a:gd name="connsiteY77-5172" fmla="*/ 212 h 10000"/>
              <a:gd name="connsiteX78-5173" fmla="*/ 1794 w 9505"/>
              <a:gd name="connsiteY78-5174" fmla="*/ 317 h 10000"/>
              <a:gd name="connsiteX79-5175" fmla="*/ 1960 w 9505"/>
              <a:gd name="connsiteY79-5176" fmla="*/ 423 h 10000"/>
              <a:gd name="connsiteX80-5177" fmla="*/ 2124 w 9505"/>
              <a:gd name="connsiteY80-5178" fmla="*/ 423 h 10000"/>
              <a:gd name="connsiteX81-5179" fmla="*/ 2124 w 9505"/>
              <a:gd name="connsiteY81-5180" fmla="*/ 635 h 10000"/>
              <a:gd name="connsiteX82-5181" fmla="*/ 1960 w 9505"/>
              <a:gd name="connsiteY82-5182" fmla="*/ 847 h 10000"/>
              <a:gd name="connsiteX83-5183" fmla="*/ 1960 w 9505"/>
              <a:gd name="connsiteY83-5184" fmla="*/ 952 h 10000"/>
              <a:gd name="connsiteX84-5185" fmla="*/ 1960 w 9505"/>
              <a:gd name="connsiteY84-5186" fmla="*/ 1164 h 10000"/>
              <a:gd name="connsiteX85-5187" fmla="*/ 1794 w 9505"/>
              <a:gd name="connsiteY85-5188" fmla="*/ 1362 h 10000"/>
              <a:gd name="connsiteX86-5189" fmla="*/ 1794 w 9505"/>
              <a:gd name="connsiteY86-5190" fmla="*/ 1574 h 10000"/>
              <a:gd name="connsiteX87-5191" fmla="*/ 1794 w 9505"/>
              <a:gd name="connsiteY87-5192" fmla="*/ 1892 h 10000"/>
              <a:gd name="connsiteX88-5193" fmla="*/ 1794 w 9505"/>
              <a:gd name="connsiteY88-5194" fmla="*/ 2315 h 10000"/>
              <a:gd name="connsiteX89-5195" fmla="*/ 1629 w 9505"/>
              <a:gd name="connsiteY89-5196" fmla="*/ 2844 h 10000"/>
              <a:gd name="connsiteX90-5197" fmla="*/ 1629 w 9505"/>
              <a:gd name="connsiteY90-5198" fmla="*/ 3373 h 10000"/>
              <a:gd name="connsiteX91-5199" fmla="*/ 1629 w 9505"/>
              <a:gd name="connsiteY91-5200" fmla="*/ 3373 h 10000"/>
              <a:gd name="connsiteX0-5201" fmla="*/ 1714 w 9501"/>
              <a:gd name="connsiteY0-5202" fmla="*/ 3373 h 10000"/>
              <a:gd name="connsiteX1-5203" fmla="*/ 1714 w 9501"/>
              <a:gd name="connsiteY1-5204" fmla="*/ 3889 h 10000"/>
              <a:gd name="connsiteX2-5205" fmla="*/ 1714 w 9501"/>
              <a:gd name="connsiteY2-5206" fmla="*/ 4312 h 10000"/>
              <a:gd name="connsiteX3-5207" fmla="*/ 1714 w 9501"/>
              <a:gd name="connsiteY3-5208" fmla="*/ 4735 h 10000"/>
              <a:gd name="connsiteX4-5209" fmla="*/ 1714 w 9501"/>
              <a:gd name="connsiteY4-5210" fmla="*/ 5159 h 10000"/>
              <a:gd name="connsiteX5-5211" fmla="*/ 1714 w 9501"/>
              <a:gd name="connsiteY5-5212" fmla="*/ 5582 h 10000"/>
              <a:gd name="connsiteX6-5213" fmla="*/ 1714 w 9501"/>
              <a:gd name="connsiteY6-5214" fmla="*/ 5899 h 10000"/>
              <a:gd name="connsiteX7-5215" fmla="*/ 1714 w 9501"/>
              <a:gd name="connsiteY7-5216" fmla="*/ 6217 h 10000"/>
              <a:gd name="connsiteX8-5217" fmla="*/ 1714 w 9501"/>
              <a:gd name="connsiteY8-5218" fmla="*/ 6415 h 10000"/>
              <a:gd name="connsiteX9-5219" fmla="*/ 1540 w 9501"/>
              <a:gd name="connsiteY9-5220" fmla="*/ 6944 h 10000"/>
              <a:gd name="connsiteX10-5221" fmla="*/ 1540 w 9501"/>
              <a:gd name="connsiteY10-5222" fmla="*/ 7368 h 10000"/>
              <a:gd name="connsiteX11-5223" fmla="*/ 1714 w 9501"/>
              <a:gd name="connsiteY11-5224" fmla="*/ 7685 h 10000"/>
              <a:gd name="connsiteX12-5225" fmla="*/ 1714 w 9501"/>
              <a:gd name="connsiteY12-5226" fmla="*/ 8003 h 10000"/>
              <a:gd name="connsiteX13-5227" fmla="*/ 1887 w 9501"/>
              <a:gd name="connsiteY13-5228" fmla="*/ 8320 h 10000"/>
              <a:gd name="connsiteX14-5229" fmla="*/ 2062 w 9501"/>
              <a:gd name="connsiteY14-5230" fmla="*/ 8638 h 10000"/>
              <a:gd name="connsiteX15-5231" fmla="*/ 2235 w 9501"/>
              <a:gd name="connsiteY15-5232" fmla="*/ 8836 h 10000"/>
              <a:gd name="connsiteX16-5233" fmla="*/ 2582 w 9501"/>
              <a:gd name="connsiteY16-5234" fmla="*/ 8942 h 10000"/>
              <a:gd name="connsiteX17-5235" fmla="*/ 2929 w 9501"/>
              <a:gd name="connsiteY17-5236" fmla="*/ 9048 h 10000"/>
              <a:gd name="connsiteX18-5237" fmla="*/ 3450 w 9501"/>
              <a:gd name="connsiteY18-5238" fmla="*/ 9153 h 10000"/>
              <a:gd name="connsiteX19-5239" fmla="*/ 4143 w 9501"/>
              <a:gd name="connsiteY19-5240" fmla="*/ 9259 h 10000"/>
              <a:gd name="connsiteX20-5241" fmla="*/ 4839 w 9501"/>
              <a:gd name="connsiteY20-5242" fmla="*/ 9259 h 10000"/>
              <a:gd name="connsiteX21-5243" fmla="*/ 5510 w 9501"/>
              <a:gd name="connsiteY21-5244" fmla="*/ 9259 h 10000"/>
              <a:gd name="connsiteX22-5245" fmla="*/ 6204 w 9501"/>
              <a:gd name="connsiteY22-5246" fmla="*/ 9259 h 10000"/>
              <a:gd name="connsiteX23-5247" fmla="*/ 6725 w 9501"/>
              <a:gd name="connsiteY23-5248" fmla="*/ 9259 h 10000"/>
              <a:gd name="connsiteX24-5249" fmla="*/ 7246 w 9501"/>
              <a:gd name="connsiteY24-5250" fmla="*/ 9153 h 10000"/>
              <a:gd name="connsiteX25-5251" fmla="*/ 8113 w 9501"/>
              <a:gd name="connsiteY25-5252" fmla="*/ 9048 h 10000"/>
              <a:gd name="connsiteX26-5253" fmla="*/ 8806 w 9501"/>
              <a:gd name="connsiteY26-5254" fmla="*/ 8942 h 10000"/>
              <a:gd name="connsiteX27-5255" fmla="*/ 8981 w 9501"/>
              <a:gd name="connsiteY27-5256" fmla="*/ 8836 h 10000"/>
              <a:gd name="connsiteX28-5257" fmla="*/ 9154 w 9501"/>
              <a:gd name="connsiteY28-5258" fmla="*/ 8743 h 10000"/>
              <a:gd name="connsiteX29-5259" fmla="*/ 9327 w 9501"/>
              <a:gd name="connsiteY29-5260" fmla="*/ 8638 h 10000"/>
              <a:gd name="connsiteX30-5261" fmla="*/ 9501 w 9501"/>
              <a:gd name="connsiteY30-5262" fmla="*/ 9788 h 10000"/>
              <a:gd name="connsiteX31-5263" fmla="*/ 8981 w 9501"/>
              <a:gd name="connsiteY31-5264" fmla="*/ 9894 h 10000"/>
              <a:gd name="connsiteX32-5265" fmla="*/ 8285 w 9501"/>
              <a:gd name="connsiteY32-5266" fmla="*/ 9894 h 10000"/>
              <a:gd name="connsiteX33-5267" fmla="*/ 7419 w 9501"/>
              <a:gd name="connsiteY33-5268" fmla="*/ 10000 h 10000"/>
              <a:gd name="connsiteX34-5269" fmla="*/ 6551 w 9501"/>
              <a:gd name="connsiteY34-5270" fmla="*/ 10000 h 10000"/>
              <a:gd name="connsiteX35-5271" fmla="*/ 5510 w 9501"/>
              <a:gd name="connsiteY35-5272" fmla="*/ 10000 h 10000"/>
              <a:gd name="connsiteX36-5273" fmla="*/ 4663 w 9501"/>
              <a:gd name="connsiteY36-5274" fmla="*/ 10000 h 10000"/>
              <a:gd name="connsiteX37-5275" fmla="*/ 3795 w 9501"/>
              <a:gd name="connsiteY37-5276" fmla="*/ 9894 h 10000"/>
              <a:gd name="connsiteX38-5277" fmla="*/ 3102 w 9501"/>
              <a:gd name="connsiteY38-5278" fmla="*/ 9894 h 10000"/>
              <a:gd name="connsiteX39-5279" fmla="*/ 2582 w 9501"/>
              <a:gd name="connsiteY39-5280" fmla="*/ 9788 h 10000"/>
              <a:gd name="connsiteX40-5281" fmla="*/ 2062 w 9501"/>
              <a:gd name="connsiteY40-5282" fmla="*/ 9577 h 10000"/>
              <a:gd name="connsiteX41-5283" fmla="*/ 1540 w 9501"/>
              <a:gd name="connsiteY41-5284" fmla="*/ 9471 h 10000"/>
              <a:gd name="connsiteX42-5285" fmla="*/ 1215 w 9501"/>
              <a:gd name="connsiteY42-5286" fmla="*/ 9259 h 10000"/>
              <a:gd name="connsiteX43-5287" fmla="*/ 1042 w 9501"/>
              <a:gd name="connsiteY43-5288" fmla="*/ 8942 h 10000"/>
              <a:gd name="connsiteX44-5289" fmla="*/ 868 w 9501"/>
              <a:gd name="connsiteY44-5290" fmla="*/ 8638 h 10000"/>
              <a:gd name="connsiteX45-5291" fmla="*/ 694 w 9501"/>
              <a:gd name="connsiteY45-5292" fmla="*/ 8214 h 10000"/>
              <a:gd name="connsiteX46-5293" fmla="*/ 694 w 9501"/>
              <a:gd name="connsiteY46-5294" fmla="*/ 7791 h 10000"/>
              <a:gd name="connsiteX47-5295" fmla="*/ 694 w 9501"/>
              <a:gd name="connsiteY47-5296" fmla="*/ 7262 h 10000"/>
              <a:gd name="connsiteX48-5297" fmla="*/ 694 w 9501"/>
              <a:gd name="connsiteY48-5298" fmla="*/ 6627 h 10000"/>
              <a:gd name="connsiteX49-5299" fmla="*/ 694 w 9501"/>
              <a:gd name="connsiteY49-5300" fmla="*/ 5899 h 10000"/>
              <a:gd name="connsiteX50-5301" fmla="*/ 694 w 9501"/>
              <a:gd name="connsiteY50-5302" fmla="*/ 5476 h 10000"/>
              <a:gd name="connsiteX51-5303" fmla="*/ 694 w 9501"/>
              <a:gd name="connsiteY51-5304" fmla="*/ 5053 h 10000"/>
              <a:gd name="connsiteX52-5305" fmla="*/ 694 w 9501"/>
              <a:gd name="connsiteY52-5306" fmla="*/ 4630 h 10000"/>
              <a:gd name="connsiteX53-5307" fmla="*/ 694 w 9501"/>
              <a:gd name="connsiteY53-5308" fmla="*/ 4206 h 10000"/>
              <a:gd name="connsiteX54-5309" fmla="*/ 694 w 9501"/>
              <a:gd name="connsiteY54-5310" fmla="*/ 3690 h 10000"/>
              <a:gd name="connsiteX55-5311" fmla="*/ 694 w 9501"/>
              <a:gd name="connsiteY55-5312" fmla="*/ 3267 h 10000"/>
              <a:gd name="connsiteX56-5313" fmla="*/ 694 w 9501"/>
              <a:gd name="connsiteY56-5314" fmla="*/ 2950 h 10000"/>
              <a:gd name="connsiteX57-5315" fmla="*/ 694 w 9501"/>
              <a:gd name="connsiteY57-5316" fmla="*/ 2526 h 10000"/>
              <a:gd name="connsiteX58-5317" fmla="*/ 694 w 9501"/>
              <a:gd name="connsiteY58-5318" fmla="*/ 2209 h 10000"/>
              <a:gd name="connsiteX59-5319" fmla="*/ 521 w 9501"/>
              <a:gd name="connsiteY59-5320" fmla="*/ 1892 h 10000"/>
              <a:gd name="connsiteX60-5321" fmla="*/ 521 w 9501"/>
              <a:gd name="connsiteY60-5322" fmla="*/ 1680 h 10000"/>
              <a:gd name="connsiteX61-5323" fmla="*/ 521 w 9501"/>
              <a:gd name="connsiteY61-5324" fmla="*/ 1362 h 10000"/>
              <a:gd name="connsiteX62-5325" fmla="*/ 521 w 9501"/>
              <a:gd name="connsiteY62-5326" fmla="*/ 1164 h 10000"/>
              <a:gd name="connsiteX63-5327" fmla="*/ 521 w 9501"/>
              <a:gd name="connsiteY63-5328" fmla="*/ 1058 h 10000"/>
              <a:gd name="connsiteX64-5329" fmla="*/ 521 w 9501"/>
              <a:gd name="connsiteY64-5330" fmla="*/ 847 h 10000"/>
              <a:gd name="connsiteX65-5331" fmla="*/ 348 w 9501"/>
              <a:gd name="connsiteY65-5332" fmla="*/ 741 h 10000"/>
              <a:gd name="connsiteX66-5333" fmla="*/ 348 w 9501"/>
              <a:gd name="connsiteY66-5334" fmla="*/ 529 h 10000"/>
              <a:gd name="connsiteX67-5335" fmla="*/ 173 w 9501"/>
              <a:gd name="connsiteY67-5336" fmla="*/ 423 h 10000"/>
              <a:gd name="connsiteX68-5337" fmla="*/ 0 w 9501"/>
              <a:gd name="connsiteY68-5338" fmla="*/ 317 h 10000"/>
              <a:gd name="connsiteX69-5339" fmla="*/ 0 w 9501"/>
              <a:gd name="connsiteY69-5340" fmla="*/ 212 h 10000"/>
              <a:gd name="connsiteX70-5341" fmla="*/ 0 w 9501"/>
              <a:gd name="connsiteY70-5342" fmla="*/ 106 h 10000"/>
              <a:gd name="connsiteX71-5343" fmla="*/ 173 w 9501"/>
              <a:gd name="connsiteY71-5344" fmla="*/ 0 h 10000"/>
              <a:gd name="connsiteX72-5345" fmla="*/ 173 w 9501"/>
              <a:gd name="connsiteY72-5346" fmla="*/ 0 h 10000"/>
              <a:gd name="connsiteX73-5347" fmla="*/ 521 w 9501"/>
              <a:gd name="connsiteY73-5348" fmla="*/ 0 h 10000"/>
              <a:gd name="connsiteX74-5349" fmla="*/ 868 w 9501"/>
              <a:gd name="connsiteY74-5350" fmla="*/ 0 h 10000"/>
              <a:gd name="connsiteX75-5351" fmla="*/ 1215 w 9501"/>
              <a:gd name="connsiteY75-5352" fmla="*/ 106 h 10000"/>
              <a:gd name="connsiteX76-5353" fmla="*/ 1540 w 9501"/>
              <a:gd name="connsiteY76-5354" fmla="*/ 212 h 10000"/>
              <a:gd name="connsiteX77-5355" fmla="*/ 1887 w 9501"/>
              <a:gd name="connsiteY77-5356" fmla="*/ 317 h 10000"/>
              <a:gd name="connsiteX78-5357" fmla="*/ 2062 w 9501"/>
              <a:gd name="connsiteY78-5358" fmla="*/ 423 h 10000"/>
              <a:gd name="connsiteX79-5359" fmla="*/ 2235 w 9501"/>
              <a:gd name="connsiteY79-5360" fmla="*/ 423 h 10000"/>
              <a:gd name="connsiteX80-5361" fmla="*/ 2235 w 9501"/>
              <a:gd name="connsiteY80-5362" fmla="*/ 635 h 10000"/>
              <a:gd name="connsiteX81-5363" fmla="*/ 2062 w 9501"/>
              <a:gd name="connsiteY81-5364" fmla="*/ 847 h 10000"/>
              <a:gd name="connsiteX82-5365" fmla="*/ 2062 w 9501"/>
              <a:gd name="connsiteY82-5366" fmla="*/ 952 h 10000"/>
              <a:gd name="connsiteX83-5367" fmla="*/ 2062 w 9501"/>
              <a:gd name="connsiteY83-5368" fmla="*/ 1164 h 10000"/>
              <a:gd name="connsiteX84-5369" fmla="*/ 1887 w 9501"/>
              <a:gd name="connsiteY84-5370" fmla="*/ 1362 h 10000"/>
              <a:gd name="connsiteX85-5371" fmla="*/ 1887 w 9501"/>
              <a:gd name="connsiteY85-5372" fmla="*/ 1574 h 10000"/>
              <a:gd name="connsiteX86-5373" fmla="*/ 1887 w 9501"/>
              <a:gd name="connsiteY86-5374" fmla="*/ 1892 h 10000"/>
              <a:gd name="connsiteX87-5375" fmla="*/ 1887 w 9501"/>
              <a:gd name="connsiteY87-5376" fmla="*/ 2315 h 10000"/>
              <a:gd name="connsiteX88-5377" fmla="*/ 1714 w 9501"/>
              <a:gd name="connsiteY88-5378" fmla="*/ 2844 h 10000"/>
              <a:gd name="connsiteX89-5379" fmla="*/ 1714 w 9501"/>
              <a:gd name="connsiteY89-5380" fmla="*/ 3373 h 10000"/>
              <a:gd name="connsiteX90-5381" fmla="*/ 1714 w 9501"/>
              <a:gd name="connsiteY90-5382" fmla="*/ 3373 h 10000"/>
              <a:gd name="connsiteX0-5383" fmla="*/ 1804 w 9817"/>
              <a:gd name="connsiteY0-5384" fmla="*/ 3373 h 10000"/>
              <a:gd name="connsiteX1-5385" fmla="*/ 1804 w 9817"/>
              <a:gd name="connsiteY1-5386" fmla="*/ 3889 h 10000"/>
              <a:gd name="connsiteX2-5387" fmla="*/ 1804 w 9817"/>
              <a:gd name="connsiteY2-5388" fmla="*/ 4312 h 10000"/>
              <a:gd name="connsiteX3-5389" fmla="*/ 1804 w 9817"/>
              <a:gd name="connsiteY3-5390" fmla="*/ 4735 h 10000"/>
              <a:gd name="connsiteX4-5391" fmla="*/ 1804 w 9817"/>
              <a:gd name="connsiteY4-5392" fmla="*/ 5159 h 10000"/>
              <a:gd name="connsiteX5-5393" fmla="*/ 1804 w 9817"/>
              <a:gd name="connsiteY5-5394" fmla="*/ 5582 h 10000"/>
              <a:gd name="connsiteX6-5395" fmla="*/ 1804 w 9817"/>
              <a:gd name="connsiteY6-5396" fmla="*/ 5899 h 10000"/>
              <a:gd name="connsiteX7-5397" fmla="*/ 1804 w 9817"/>
              <a:gd name="connsiteY7-5398" fmla="*/ 6217 h 10000"/>
              <a:gd name="connsiteX8-5399" fmla="*/ 1804 w 9817"/>
              <a:gd name="connsiteY8-5400" fmla="*/ 6415 h 10000"/>
              <a:gd name="connsiteX9-5401" fmla="*/ 1621 w 9817"/>
              <a:gd name="connsiteY9-5402" fmla="*/ 6944 h 10000"/>
              <a:gd name="connsiteX10-5403" fmla="*/ 1621 w 9817"/>
              <a:gd name="connsiteY10-5404" fmla="*/ 7368 h 10000"/>
              <a:gd name="connsiteX11-5405" fmla="*/ 1804 w 9817"/>
              <a:gd name="connsiteY11-5406" fmla="*/ 7685 h 10000"/>
              <a:gd name="connsiteX12-5407" fmla="*/ 1804 w 9817"/>
              <a:gd name="connsiteY12-5408" fmla="*/ 8003 h 10000"/>
              <a:gd name="connsiteX13-5409" fmla="*/ 1986 w 9817"/>
              <a:gd name="connsiteY13-5410" fmla="*/ 8320 h 10000"/>
              <a:gd name="connsiteX14-5411" fmla="*/ 2170 w 9817"/>
              <a:gd name="connsiteY14-5412" fmla="*/ 8638 h 10000"/>
              <a:gd name="connsiteX15-5413" fmla="*/ 2352 w 9817"/>
              <a:gd name="connsiteY15-5414" fmla="*/ 8836 h 10000"/>
              <a:gd name="connsiteX16-5415" fmla="*/ 2718 w 9817"/>
              <a:gd name="connsiteY16-5416" fmla="*/ 8942 h 10000"/>
              <a:gd name="connsiteX17-5417" fmla="*/ 3083 w 9817"/>
              <a:gd name="connsiteY17-5418" fmla="*/ 9048 h 10000"/>
              <a:gd name="connsiteX18-5419" fmla="*/ 3631 w 9817"/>
              <a:gd name="connsiteY18-5420" fmla="*/ 9153 h 10000"/>
              <a:gd name="connsiteX19-5421" fmla="*/ 4361 w 9817"/>
              <a:gd name="connsiteY19-5422" fmla="*/ 9259 h 10000"/>
              <a:gd name="connsiteX20-5423" fmla="*/ 5093 w 9817"/>
              <a:gd name="connsiteY20-5424" fmla="*/ 9259 h 10000"/>
              <a:gd name="connsiteX21-5425" fmla="*/ 5799 w 9817"/>
              <a:gd name="connsiteY21-5426" fmla="*/ 9259 h 10000"/>
              <a:gd name="connsiteX22-5427" fmla="*/ 6530 w 9817"/>
              <a:gd name="connsiteY22-5428" fmla="*/ 9259 h 10000"/>
              <a:gd name="connsiteX23-5429" fmla="*/ 7078 w 9817"/>
              <a:gd name="connsiteY23-5430" fmla="*/ 9259 h 10000"/>
              <a:gd name="connsiteX24-5431" fmla="*/ 7627 w 9817"/>
              <a:gd name="connsiteY24-5432" fmla="*/ 9153 h 10000"/>
              <a:gd name="connsiteX25-5433" fmla="*/ 8539 w 9817"/>
              <a:gd name="connsiteY25-5434" fmla="*/ 9048 h 10000"/>
              <a:gd name="connsiteX26-5435" fmla="*/ 9268 w 9817"/>
              <a:gd name="connsiteY26-5436" fmla="*/ 8942 h 10000"/>
              <a:gd name="connsiteX27-5437" fmla="*/ 9453 w 9817"/>
              <a:gd name="connsiteY27-5438" fmla="*/ 8836 h 10000"/>
              <a:gd name="connsiteX28-5439" fmla="*/ 9635 w 9817"/>
              <a:gd name="connsiteY28-5440" fmla="*/ 8743 h 10000"/>
              <a:gd name="connsiteX29-5441" fmla="*/ 9817 w 9817"/>
              <a:gd name="connsiteY29-5442" fmla="*/ 8638 h 10000"/>
              <a:gd name="connsiteX30-5443" fmla="*/ 9453 w 9817"/>
              <a:gd name="connsiteY30-5444" fmla="*/ 9894 h 10000"/>
              <a:gd name="connsiteX31-5445" fmla="*/ 8720 w 9817"/>
              <a:gd name="connsiteY31-5446" fmla="*/ 9894 h 10000"/>
              <a:gd name="connsiteX32-5447" fmla="*/ 7809 w 9817"/>
              <a:gd name="connsiteY32-5448" fmla="*/ 10000 h 10000"/>
              <a:gd name="connsiteX33-5449" fmla="*/ 6895 w 9817"/>
              <a:gd name="connsiteY33-5450" fmla="*/ 10000 h 10000"/>
              <a:gd name="connsiteX34-5451" fmla="*/ 5799 w 9817"/>
              <a:gd name="connsiteY34-5452" fmla="*/ 10000 h 10000"/>
              <a:gd name="connsiteX35-5453" fmla="*/ 4908 w 9817"/>
              <a:gd name="connsiteY35-5454" fmla="*/ 10000 h 10000"/>
              <a:gd name="connsiteX36-5455" fmla="*/ 3994 w 9817"/>
              <a:gd name="connsiteY36-5456" fmla="*/ 9894 h 10000"/>
              <a:gd name="connsiteX37-5457" fmla="*/ 3265 w 9817"/>
              <a:gd name="connsiteY37-5458" fmla="*/ 9894 h 10000"/>
              <a:gd name="connsiteX38-5459" fmla="*/ 2718 w 9817"/>
              <a:gd name="connsiteY38-5460" fmla="*/ 9788 h 10000"/>
              <a:gd name="connsiteX39-5461" fmla="*/ 2170 w 9817"/>
              <a:gd name="connsiteY39-5462" fmla="*/ 9577 h 10000"/>
              <a:gd name="connsiteX40-5463" fmla="*/ 1621 w 9817"/>
              <a:gd name="connsiteY40-5464" fmla="*/ 9471 h 10000"/>
              <a:gd name="connsiteX41-5465" fmla="*/ 1279 w 9817"/>
              <a:gd name="connsiteY41-5466" fmla="*/ 9259 h 10000"/>
              <a:gd name="connsiteX42-5467" fmla="*/ 1097 w 9817"/>
              <a:gd name="connsiteY42-5468" fmla="*/ 8942 h 10000"/>
              <a:gd name="connsiteX43-5469" fmla="*/ 914 w 9817"/>
              <a:gd name="connsiteY43-5470" fmla="*/ 8638 h 10000"/>
              <a:gd name="connsiteX44-5471" fmla="*/ 730 w 9817"/>
              <a:gd name="connsiteY44-5472" fmla="*/ 8214 h 10000"/>
              <a:gd name="connsiteX45-5473" fmla="*/ 730 w 9817"/>
              <a:gd name="connsiteY45-5474" fmla="*/ 7791 h 10000"/>
              <a:gd name="connsiteX46-5475" fmla="*/ 730 w 9817"/>
              <a:gd name="connsiteY46-5476" fmla="*/ 7262 h 10000"/>
              <a:gd name="connsiteX47-5477" fmla="*/ 730 w 9817"/>
              <a:gd name="connsiteY47-5478" fmla="*/ 6627 h 10000"/>
              <a:gd name="connsiteX48-5479" fmla="*/ 730 w 9817"/>
              <a:gd name="connsiteY48-5480" fmla="*/ 5899 h 10000"/>
              <a:gd name="connsiteX49-5481" fmla="*/ 730 w 9817"/>
              <a:gd name="connsiteY49-5482" fmla="*/ 5476 h 10000"/>
              <a:gd name="connsiteX50-5483" fmla="*/ 730 w 9817"/>
              <a:gd name="connsiteY50-5484" fmla="*/ 5053 h 10000"/>
              <a:gd name="connsiteX51-5485" fmla="*/ 730 w 9817"/>
              <a:gd name="connsiteY51-5486" fmla="*/ 4630 h 10000"/>
              <a:gd name="connsiteX52-5487" fmla="*/ 730 w 9817"/>
              <a:gd name="connsiteY52-5488" fmla="*/ 4206 h 10000"/>
              <a:gd name="connsiteX53-5489" fmla="*/ 730 w 9817"/>
              <a:gd name="connsiteY53-5490" fmla="*/ 3690 h 10000"/>
              <a:gd name="connsiteX54-5491" fmla="*/ 730 w 9817"/>
              <a:gd name="connsiteY54-5492" fmla="*/ 3267 h 10000"/>
              <a:gd name="connsiteX55-5493" fmla="*/ 730 w 9817"/>
              <a:gd name="connsiteY55-5494" fmla="*/ 2950 h 10000"/>
              <a:gd name="connsiteX56-5495" fmla="*/ 730 w 9817"/>
              <a:gd name="connsiteY56-5496" fmla="*/ 2526 h 10000"/>
              <a:gd name="connsiteX57-5497" fmla="*/ 730 w 9817"/>
              <a:gd name="connsiteY57-5498" fmla="*/ 2209 h 10000"/>
              <a:gd name="connsiteX58-5499" fmla="*/ 548 w 9817"/>
              <a:gd name="connsiteY58-5500" fmla="*/ 1892 h 10000"/>
              <a:gd name="connsiteX59-5501" fmla="*/ 548 w 9817"/>
              <a:gd name="connsiteY59-5502" fmla="*/ 1680 h 10000"/>
              <a:gd name="connsiteX60-5503" fmla="*/ 548 w 9817"/>
              <a:gd name="connsiteY60-5504" fmla="*/ 1362 h 10000"/>
              <a:gd name="connsiteX61-5505" fmla="*/ 548 w 9817"/>
              <a:gd name="connsiteY61-5506" fmla="*/ 1164 h 10000"/>
              <a:gd name="connsiteX62-5507" fmla="*/ 548 w 9817"/>
              <a:gd name="connsiteY62-5508" fmla="*/ 1058 h 10000"/>
              <a:gd name="connsiteX63-5509" fmla="*/ 548 w 9817"/>
              <a:gd name="connsiteY63-5510" fmla="*/ 847 h 10000"/>
              <a:gd name="connsiteX64-5511" fmla="*/ 366 w 9817"/>
              <a:gd name="connsiteY64-5512" fmla="*/ 741 h 10000"/>
              <a:gd name="connsiteX65-5513" fmla="*/ 366 w 9817"/>
              <a:gd name="connsiteY65-5514" fmla="*/ 529 h 10000"/>
              <a:gd name="connsiteX66-5515" fmla="*/ 182 w 9817"/>
              <a:gd name="connsiteY66-5516" fmla="*/ 423 h 10000"/>
              <a:gd name="connsiteX67-5517" fmla="*/ 0 w 9817"/>
              <a:gd name="connsiteY67-5518" fmla="*/ 317 h 10000"/>
              <a:gd name="connsiteX68-5519" fmla="*/ 0 w 9817"/>
              <a:gd name="connsiteY68-5520" fmla="*/ 212 h 10000"/>
              <a:gd name="connsiteX69-5521" fmla="*/ 0 w 9817"/>
              <a:gd name="connsiteY69-5522" fmla="*/ 106 h 10000"/>
              <a:gd name="connsiteX70-5523" fmla="*/ 182 w 9817"/>
              <a:gd name="connsiteY70-5524" fmla="*/ 0 h 10000"/>
              <a:gd name="connsiteX71-5525" fmla="*/ 182 w 9817"/>
              <a:gd name="connsiteY71-5526" fmla="*/ 0 h 10000"/>
              <a:gd name="connsiteX72-5527" fmla="*/ 548 w 9817"/>
              <a:gd name="connsiteY72-5528" fmla="*/ 0 h 10000"/>
              <a:gd name="connsiteX73-5529" fmla="*/ 914 w 9817"/>
              <a:gd name="connsiteY73-5530" fmla="*/ 0 h 10000"/>
              <a:gd name="connsiteX74-5531" fmla="*/ 1279 w 9817"/>
              <a:gd name="connsiteY74-5532" fmla="*/ 106 h 10000"/>
              <a:gd name="connsiteX75-5533" fmla="*/ 1621 w 9817"/>
              <a:gd name="connsiteY75-5534" fmla="*/ 212 h 10000"/>
              <a:gd name="connsiteX76-5535" fmla="*/ 1986 w 9817"/>
              <a:gd name="connsiteY76-5536" fmla="*/ 317 h 10000"/>
              <a:gd name="connsiteX77-5537" fmla="*/ 2170 w 9817"/>
              <a:gd name="connsiteY77-5538" fmla="*/ 423 h 10000"/>
              <a:gd name="connsiteX78-5539" fmla="*/ 2352 w 9817"/>
              <a:gd name="connsiteY78-5540" fmla="*/ 423 h 10000"/>
              <a:gd name="connsiteX79-5541" fmla="*/ 2352 w 9817"/>
              <a:gd name="connsiteY79-5542" fmla="*/ 635 h 10000"/>
              <a:gd name="connsiteX80-5543" fmla="*/ 2170 w 9817"/>
              <a:gd name="connsiteY80-5544" fmla="*/ 847 h 10000"/>
              <a:gd name="connsiteX81-5545" fmla="*/ 2170 w 9817"/>
              <a:gd name="connsiteY81-5546" fmla="*/ 952 h 10000"/>
              <a:gd name="connsiteX82-5547" fmla="*/ 2170 w 9817"/>
              <a:gd name="connsiteY82-5548" fmla="*/ 1164 h 10000"/>
              <a:gd name="connsiteX83-5549" fmla="*/ 1986 w 9817"/>
              <a:gd name="connsiteY83-5550" fmla="*/ 1362 h 10000"/>
              <a:gd name="connsiteX84-5551" fmla="*/ 1986 w 9817"/>
              <a:gd name="connsiteY84-5552" fmla="*/ 1574 h 10000"/>
              <a:gd name="connsiteX85-5553" fmla="*/ 1986 w 9817"/>
              <a:gd name="connsiteY85-5554" fmla="*/ 1892 h 10000"/>
              <a:gd name="connsiteX86-5555" fmla="*/ 1986 w 9817"/>
              <a:gd name="connsiteY86-5556" fmla="*/ 2315 h 10000"/>
              <a:gd name="connsiteX87-5557" fmla="*/ 1804 w 9817"/>
              <a:gd name="connsiteY87-5558" fmla="*/ 2844 h 10000"/>
              <a:gd name="connsiteX88-5559" fmla="*/ 1804 w 9817"/>
              <a:gd name="connsiteY88-5560" fmla="*/ 3373 h 10000"/>
              <a:gd name="connsiteX89-5561" fmla="*/ 1804 w 9817"/>
              <a:gd name="connsiteY89-5562" fmla="*/ 3373 h 10000"/>
              <a:gd name="connsiteX0-5563" fmla="*/ 1838 w 10000"/>
              <a:gd name="connsiteY0-5564" fmla="*/ 3373 h 10000"/>
              <a:gd name="connsiteX1-5565" fmla="*/ 1838 w 10000"/>
              <a:gd name="connsiteY1-5566" fmla="*/ 3889 h 10000"/>
              <a:gd name="connsiteX2-5567" fmla="*/ 1838 w 10000"/>
              <a:gd name="connsiteY2-5568" fmla="*/ 4312 h 10000"/>
              <a:gd name="connsiteX3-5569" fmla="*/ 1838 w 10000"/>
              <a:gd name="connsiteY3-5570" fmla="*/ 4735 h 10000"/>
              <a:gd name="connsiteX4-5571" fmla="*/ 1838 w 10000"/>
              <a:gd name="connsiteY4-5572" fmla="*/ 5159 h 10000"/>
              <a:gd name="connsiteX5-5573" fmla="*/ 1838 w 10000"/>
              <a:gd name="connsiteY5-5574" fmla="*/ 5582 h 10000"/>
              <a:gd name="connsiteX6-5575" fmla="*/ 1838 w 10000"/>
              <a:gd name="connsiteY6-5576" fmla="*/ 5899 h 10000"/>
              <a:gd name="connsiteX7-5577" fmla="*/ 1838 w 10000"/>
              <a:gd name="connsiteY7-5578" fmla="*/ 6217 h 10000"/>
              <a:gd name="connsiteX8-5579" fmla="*/ 1838 w 10000"/>
              <a:gd name="connsiteY8-5580" fmla="*/ 6415 h 10000"/>
              <a:gd name="connsiteX9-5581" fmla="*/ 1651 w 10000"/>
              <a:gd name="connsiteY9-5582" fmla="*/ 6944 h 10000"/>
              <a:gd name="connsiteX10-5583" fmla="*/ 1651 w 10000"/>
              <a:gd name="connsiteY10-5584" fmla="*/ 7368 h 10000"/>
              <a:gd name="connsiteX11-5585" fmla="*/ 1838 w 10000"/>
              <a:gd name="connsiteY11-5586" fmla="*/ 7685 h 10000"/>
              <a:gd name="connsiteX12-5587" fmla="*/ 1838 w 10000"/>
              <a:gd name="connsiteY12-5588" fmla="*/ 8003 h 10000"/>
              <a:gd name="connsiteX13-5589" fmla="*/ 2023 w 10000"/>
              <a:gd name="connsiteY13-5590" fmla="*/ 8320 h 10000"/>
              <a:gd name="connsiteX14-5591" fmla="*/ 2210 w 10000"/>
              <a:gd name="connsiteY14-5592" fmla="*/ 8638 h 10000"/>
              <a:gd name="connsiteX15-5593" fmla="*/ 2396 w 10000"/>
              <a:gd name="connsiteY15-5594" fmla="*/ 8836 h 10000"/>
              <a:gd name="connsiteX16-5595" fmla="*/ 2769 w 10000"/>
              <a:gd name="connsiteY16-5596" fmla="*/ 8942 h 10000"/>
              <a:gd name="connsiteX17-5597" fmla="*/ 3140 w 10000"/>
              <a:gd name="connsiteY17-5598" fmla="*/ 9048 h 10000"/>
              <a:gd name="connsiteX18-5599" fmla="*/ 3699 w 10000"/>
              <a:gd name="connsiteY18-5600" fmla="*/ 9153 h 10000"/>
              <a:gd name="connsiteX19-5601" fmla="*/ 4442 w 10000"/>
              <a:gd name="connsiteY19-5602" fmla="*/ 9259 h 10000"/>
              <a:gd name="connsiteX20-5603" fmla="*/ 5188 w 10000"/>
              <a:gd name="connsiteY20-5604" fmla="*/ 9259 h 10000"/>
              <a:gd name="connsiteX21-5605" fmla="*/ 5907 w 10000"/>
              <a:gd name="connsiteY21-5606" fmla="*/ 9259 h 10000"/>
              <a:gd name="connsiteX22-5607" fmla="*/ 6652 w 10000"/>
              <a:gd name="connsiteY22-5608" fmla="*/ 9259 h 10000"/>
              <a:gd name="connsiteX23-5609" fmla="*/ 7210 w 10000"/>
              <a:gd name="connsiteY23-5610" fmla="*/ 9259 h 10000"/>
              <a:gd name="connsiteX24-5611" fmla="*/ 7769 w 10000"/>
              <a:gd name="connsiteY24-5612" fmla="*/ 9153 h 10000"/>
              <a:gd name="connsiteX25-5613" fmla="*/ 8698 w 10000"/>
              <a:gd name="connsiteY25-5614" fmla="*/ 9048 h 10000"/>
              <a:gd name="connsiteX26-5615" fmla="*/ 9441 w 10000"/>
              <a:gd name="connsiteY26-5616" fmla="*/ 8942 h 10000"/>
              <a:gd name="connsiteX27-5617" fmla="*/ 9629 w 10000"/>
              <a:gd name="connsiteY27-5618" fmla="*/ 8836 h 10000"/>
              <a:gd name="connsiteX28-5619" fmla="*/ 10000 w 10000"/>
              <a:gd name="connsiteY28-5620" fmla="*/ 8638 h 10000"/>
              <a:gd name="connsiteX29-5621" fmla="*/ 9629 w 10000"/>
              <a:gd name="connsiteY29-5622" fmla="*/ 9894 h 10000"/>
              <a:gd name="connsiteX30-5623" fmla="*/ 8883 w 10000"/>
              <a:gd name="connsiteY30-5624" fmla="*/ 9894 h 10000"/>
              <a:gd name="connsiteX31-5625" fmla="*/ 7955 w 10000"/>
              <a:gd name="connsiteY31-5626" fmla="*/ 10000 h 10000"/>
              <a:gd name="connsiteX32-5627" fmla="*/ 7024 w 10000"/>
              <a:gd name="connsiteY32-5628" fmla="*/ 10000 h 10000"/>
              <a:gd name="connsiteX33-5629" fmla="*/ 5907 w 10000"/>
              <a:gd name="connsiteY33-5630" fmla="*/ 10000 h 10000"/>
              <a:gd name="connsiteX34-5631" fmla="*/ 4999 w 10000"/>
              <a:gd name="connsiteY34-5632" fmla="*/ 10000 h 10000"/>
              <a:gd name="connsiteX35-5633" fmla="*/ 4068 w 10000"/>
              <a:gd name="connsiteY35-5634" fmla="*/ 9894 h 10000"/>
              <a:gd name="connsiteX36-5635" fmla="*/ 3326 w 10000"/>
              <a:gd name="connsiteY36-5636" fmla="*/ 9894 h 10000"/>
              <a:gd name="connsiteX37-5637" fmla="*/ 2769 w 10000"/>
              <a:gd name="connsiteY37-5638" fmla="*/ 9788 h 10000"/>
              <a:gd name="connsiteX38-5639" fmla="*/ 2210 w 10000"/>
              <a:gd name="connsiteY38-5640" fmla="*/ 9577 h 10000"/>
              <a:gd name="connsiteX39-5641" fmla="*/ 1651 w 10000"/>
              <a:gd name="connsiteY39-5642" fmla="*/ 9471 h 10000"/>
              <a:gd name="connsiteX40-5643" fmla="*/ 1303 w 10000"/>
              <a:gd name="connsiteY40-5644" fmla="*/ 9259 h 10000"/>
              <a:gd name="connsiteX41-5645" fmla="*/ 1117 w 10000"/>
              <a:gd name="connsiteY41-5646" fmla="*/ 8942 h 10000"/>
              <a:gd name="connsiteX42-5647" fmla="*/ 931 w 10000"/>
              <a:gd name="connsiteY42-5648" fmla="*/ 8638 h 10000"/>
              <a:gd name="connsiteX43-5649" fmla="*/ 744 w 10000"/>
              <a:gd name="connsiteY43-5650" fmla="*/ 8214 h 10000"/>
              <a:gd name="connsiteX44-5651" fmla="*/ 744 w 10000"/>
              <a:gd name="connsiteY44-5652" fmla="*/ 7791 h 10000"/>
              <a:gd name="connsiteX45-5653" fmla="*/ 744 w 10000"/>
              <a:gd name="connsiteY45-5654" fmla="*/ 7262 h 10000"/>
              <a:gd name="connsiteX46-5655" fmla="*/ 744 w 10000"/>
              <a:gd name="connsiteY46-5656" fmla="*/ 6627 h 10000"/>
              <a:gd name="connsiteX47-5657" fmla="*/ 744 w 10000"/>
              <a:gd name="connsiteY47-5658" fmla="*/ 5899 h 10000"/>
              <a:gd name="connsiteX48-5659" fmla="*/ 744 w 10000"/>
              <a:gd name="connsiteY48-5660" fmla="*/ 5476 h 10000"/>
              <a:gd name="connsiteX49-5661" fmla="*/ 744 w 10000"/>
              <a:gd name="connsiteY49-5662" fmla="*/ 5053 h 10000"/>
              <a:gd name="connsiteX50-5663" fmla="*/ 744 w 10000"/>
              <a:gd name="connsiteY50-5664" fmla="*/ 4630 h 10000"/>
              <a:gd name="connsiteX51-5665" fmla="*/ 744 w 10000"/>
              <a:gd name="connsiteY51-5666" fmla="*/ 4206 h 10000"/>
              <a:gd name="connsiteX52-5667" fmla="*/ 744 w 10000"/>
              <a:gd name="connsiteY52-5668" fmla="*/ 3690 h 10000"/>
              <a:gd name="connsiteX53-5669" fmla="*/ 744 w 10000"/>
              <a:gd name="connsiteY53-5670" fmla="*/ 3267 h 10000"/>
              <a:gd name="connsiteX54-5671" fmla="*/ 744 w 10000"/>
              <a:gd name="connsiteY54-5672" fmla="*/ 2950 h 10000"/>
              <a:gd name="connsiteX55-5673" fmla="*/ 744 w 10000"/>
              <a:gd name="connsiteY55-5674" fmla="*/ 2526 h 10000"/>
              <a:gd name="connsiteX56-5675" fmla="*/ 744 w 10000"/>
              <a:gd name="connsiteY56-5676" fmla="*/ 2209 h 10000"/>
              <a:gd name="connsiteX57-5677" fmla="*/ 558 w 10000"/>
              <a:gd name="connsiteY57-5678" fmla="*/ 1892 h 10000"/>
              <a:gd name="connsiteX58-5679" fmla="*/ 558 w 10000"/>
              <a:gd name="connsiteY58-5680" fmla="*/ 1680 h 10000"/>
              <a:gd name="connsiteX59-5681" fmla="*/ 558 w 10000"/>
              <a:gd name="connsiteY59-5682" fmla="*/ 1362 h 10000"/>
              <a:gd name="connsiteX60-5683" fmla="*/ 558 w 10000"/>
              <a:gd name="connsiteY60-5684" fmla="*/ 1164 h 10000"/>
              <a:gd name="connsiteX61-5685" fmla="*/ 558 w 10000"/>
              <a:gd name="connsiteY61-5686" fmla="*/ 1058 h 10000"/>
              <a:gd name="connsiteX62-5687" fmla="*/ 558 w 10000"/>
              <a:gd name="connsiteY62-5688" fmla="*/ 847 h 10000"/>
              <a:gd name="connsiteX63-5689" fmla="*/ 373 w 10000"/>
              <a:gd name="connsiteY63-5690" fmla="*/ 741 h 10000"/>
              <a:gd name="connsiteX64-5691" fmla="*/ 373 w 10000"/>
              <a:gd name="connsiteY64-5692" fmla="*/ 529 h 10000"/>
              <a:gd name="connsiteX65-5693" fmla="*/ 185 w 10000"/>
              <a:gd name="connsiteY65-5694" fmla="*/ 423 h 10000"/>
              <a:gd name="connsiteX66-5695" fmla="*/ 0 w 10000"/>
              <a:gd name="connsiteY66-5696" fmla="*/ 317 h 10000"/>
              <a:gd name="connsiteX67-5697" fmla="*/ 0 w 10000"/>
              <a:gd name="connsiteY67-5698" fmla="*/ 212 h 10000"/>
              <a:gd name="connsiteX68-5699" fmla="*/ 0 w 10000"/>
              <a:gd name="connsiteY68-5700" fmla="*/ 106 h 10000"/>
              <a:gd name="connsiteX69-5701" fmla="*/ 185 w 10000"/>
              <a:gd name="connsiteY69-5702" fmla="*/ 0 h 10000"/>
              <a:gd name="connsiteX70-5703" fmla="*/ 185 w 10000"/>
              <a:gd name="connsiteY70-5704" fmla="*/ 0 h 10000"/>
              <a:gd name="connsiteX71-5705" fmla="*/ 558 w 10000"/>
              <a:gd name="connsiteY71-5706" fmla="*/ 0 h 10000"/>
              <a:gd name="connsiteX72-5707" fmla="*/ 931 w 10000"/>
              <a:gd name="connsiteY72-5708" fmla="*/ 0 h 10000"/>
              <a:gd name="connsiteX73-5709" fmla="*/ 1303 w 10000"/>
              <a:gd name="connsiteY73-5710" fmla="*/ 106 h 10000"/>
              <a:gd name="connsiteX74-5711" fmla="*/ 1651 w 10000"/>
              <a:gd name="connsiteY74-5712" fmla="*/ 212 h 10000"/>
              <a:gd name="connsiteX75-5713" fmla="*/ 2023 w 10000"/>
              <a:gd name="connsiteY75-5714" fmla="*/ 317 h 10000"/>
              <a:gd name="connsiteX76-5715" fmla="*/ 2210 w 10000"/>
              <a:gd name="connsiteY76-5716" fmla="*/ 423 h 10000"/>
              <a:gd name="connsiteX77-5717" fmla="*/ 2396 w 10000"/>
              <a:gd name="connsiteY77-5718" fmla="*/ 423 h 10000"/>
              <a:gd name="connsiteX78-5719" fmla="*/ 2396 w 10000"/>
              <a:gd name="connsiteY78-5720" fmla="*/ 635 h 10000"/>
              <a:gd name="connsiteX79-5721" fmla="*/ 2210 w 10000"/>
              <a:gd name="connsiteY79-5722" fmla="*/ 847 h 10000"/>
              <a:gd name="connsiteX80-5723" fmla="*/ 2210 w 10000"/>
              <a:gd name="connsiteY80-5724" fmla="*/ 952 h 10000"/>
              <a:gd name="connsiteX81-5725" fmla="*/ 2210 w 10000"/>
              <a:gd name="connsiteY81-5726" fmla="*/ 1164 h 10000"/>
              <a:gd name="connsiteX82-5727" fmla="*/ 2023 w 10000"/>
              <a:gd name="connsiteY82-5728" fmla="*/ 1362 h 10000"/>
              <a:gd name="connsiteX83-5729" fmla="*/ 2023 w 10000"/>
              <a:gd name="connsiteY83-5730" fmla="*/ 1574 h 10000"/>
              <a:gd name="connsiteX84-5731" fmla="*/ 2023 w 10000"/>
              <a:gd name="connsiteY84-5732" fmla="*/ 1892 h 10000"/>
              <a:gd name="connsiteX85-5733" fmla="*/ 2023 w 10000"/>
              <a:gd name="connsiteY85-5734" fmla="*/ 2315 h 10000"/>
              <a:gd name="connsiteX86-5735" fmla="*/ 1838 w 10000"/>
              <a:gd name="connsiteY86-5736" fmla="*/ 2844 h 10000"/>
              <a:gd name="connsiteX87-5737" fmla="*/ 1838 w 10000"/>
              <a:gd name="connsiteY87-5738" fmla="*/ 3373 h 10000"/>
              <a:gd name="connsiteX88-5739" fmla="*/ 1838 w 10000"/>
              <a:gd name="connsiteY88-5740" fmla="*/ 3373 h 10000"/>
              <a:gd name="connsiteX0-5741" fmla="*/ 1838 w 9629"/>
              <a:gd name="connsiteY0-5742" fmla="*/ 3373 h 10000"/>
              <a:gd name="connsiteX1-5743" fmla="*/ 1838 w 9629"/>
              <a:gd name="connsiteY1-5744" fmla="*/ 3889 h 10000"/>
              <a:gd name="connsiteX2-5745" fmla="*/ 1838 w 9629"/>
              <a:gd name="connsiteY2-5746" fmla="*/ 4312 h 10000"/>
              <a:gd name="connsiteX3-5747" fmla="*/ 1838 w 9629"/>
              <a:gd name="connsiteY3-5748" fmla="*/ 4735 h 10000"/>
              <a:gd name="connsiteX4-5749" fmla="*/ 1838 w 9629"/>
              <a:gd name="connsiteY4-5750" fmla="*/ 5159 h 10000"/>
              <a:gd name="connsiteX5-5751" fmla="*/ 1838 w 9629"/>
              <a:gd name="connsiteY5-5752" fmla="*/ 5582 h 10000"/>
              <a:gd name="connsiteX6-5753" fmla="*/ 1838 w 9629"/>
              <a:gd name="connsiteY6-5754" fmla="*/ 5899 h 10000"/>
              <a:gd name="connsiteX7-5755" fmla="*/ 1838 w 9629"/>
              <a:gd name="connsiteY7-5756" fmla="*/ 6217 h 10000"/>
              <a:gd name="connsiteX8-5757" fmla="*/ 1838 w 9629"/>
              <a:gd name="connsiteY8-5758" fmla="*/ 6415 h 10000"/>
              <a:gd name="connsiteX9-5759" fmla="*/ 1651 w 9629"/>
              <a:gd name="connsiteY9-5760" fmla="*/ 6944 h 10000"/>
              <a:gd name="connsiteX10-5761" fmla="*/ 1651 w 9629"/>
              <a:gd name="connsiteY10-5762" fmla="*/ 7368 h 10000"/>
              <a:gd name="connsiteX11-5763" fmla="*/ 1838 w 9629"/>
              <a:gd name="connsiteY11-5764" fmla="*/ 7685 h 10000"/>
              <a:gd name="connsiteX12-5765" fmla="*/ 1838 w 9629"/>
              <a:gd name="connsiteY12-5766" fmla="*/ 8003 h 10000"/>
              <a:gd name="connsiteX13-5767" fmla="*/ 2023 w 9629"/>
              <a:gd name="connsiteY13-5768" fmla="*/ 8320 h 10000"/>
              <a:gd name="connsiteX14-5769" fmla="*/ 2210 w 9629"/>
              <a:gd name="connsiteY14-5770" fmla="*/ 8638 h 10000"/>
              <a:gd name="connsiteX15-5771" fmla="*/ 2396 w 9629"/>
              <a:gd name="connsiteY15-5772" fmla="*/ 8836 h 10000"/>
              <a:gd name="connsiteX16-5773" fmla="*/ 2769 w 9629"/>
              <a:gd name="connsiteY16-5774" fmla="*/ 8942 h 10000"/>
              <a:gd name="connsiteX17-5775" fmla="*/ 3140 w 9629"/>
              <a:gd name="connsiteY17-5776" fmla="*/ 9048 h 10000"/>
              <a:gd name="connsiteX18-5777" fmla="*/ 3699 w 9629"/>
              <a:gd name="connsiteY18-5778" fmla="*/ 9153 h 10000"/>
              <a:gd name="connsiteX19-5779" fmla="*/ 4442 w 9629"/>
              <a:gd name="connsiteY19-5780" fmla="*/ 9259 h 10000"/>
              <a:gd name="connsiteX20-5781" fmla="*/ 5188 w 9629"/>
              <a:gd name="connsiteY20-5782" fmla="*/ 9259 h 10000"/>
              <a:gd name="connsiteX21-5783" fmla="*/ 5907 w 9629"/>
              <a:gd name="connsiteY21-5784" fmla="*/ 9259 h 10000"/>
              <a:gd name="connsiteX22-5785" fmla="*/ 6652 w 9629"/>
              <a:gd name="connsiteY22-5786" fmla="*/ 9259 h 10000"/>
              <a:gd name="connsiteX23-5787" fmla="*/ 7210 w 9629"/>
              <a:gd name="connsiteY23-5788" fmla="*/ 9259 h 10000"/>
              <a:gd name="connsiteX24-5789" fmla="*/ 7769 w 9629"/>
              <a:gd name="connsiteY24-5790" fmla="*/ 9153 h 10000"/>
              <a:gd name="connsiteX25-5791" fmla="*/ 8698 w 9629"/>
              <a:gd name="connsiteY25-5792" fmla="*/ 9048 h 10000"/>
              <a:gd name="connsiteX26-5793" fmla="*/ 9441 w 9629"/>
              <a:gd name="connsiteY26-5794" fmla="*/ 8942 h 10000"/>
              <a:gd name="connsiteX27-5795" fmla="*/ 9629 w 9629"/>
              <a:gd name="connsiteY27-5796" fmla="*/ 8836 h 10000"/>
              <a:gd name="connsiteX28-5797" fmla="*/ 9629 w 9629"/>
              <a:gd name="connsiteY28-5798" fmla="*/ 9894 h 10000"/>
              <a:gd name="connsiteX29-5799" fmla="*/ 8883 w 9629"/>
              <a:gd name="connsiteY29-5800" fmla="*/ 9894 h 10000"/>
              <a:gd name="connsiteX30-5801" fmla="*/ 7955 w 9629"/>
              <a:gd name="connsiteY30-5802" fmla="*/ 10000 h 10000"/>
              <a:gd name="connsiteX31-5803" fmla="*/ 7024 w 9629"/>
              <a:gd name="connsiteY31-5804" fmla="*/ 10000 h 10000"/>
              <a:gd name="connsiteX32-5805" fmla="*/ 5907 w 9629"/>
              <a:gd name="connsiteY32-5806" fmla="*/ 10000 h 10000"/>
              <a:gd name="connsiteX33-5807" fmla="*/ 4999 w 9629"/>
              <a:gd name="connsiteY33-5808" fmla="*/ 10000 h 10000"/>
              <a:gd name="connsiteX34-5809" fmla="*/ 4068 w 9629"/>
              <a:gd name="connsiteY34-5810" fmla="*/ 9894 h 10000"/>
              <a:gd name="connsiteX35-5811" fmla="*/ 3326 w 9629"/>
              <a:gd name="connsiteY35-5812" fmla="*/ 9894 h 10000"/>
              <a:gd name="connsiteX36-5813" fmla="*/ 2769 w 9629"/>
              <a:gd name="connsiteY36-5814" fmla="*/ 9788 h 10000"/>
              <a:gd name="connsiteX37-5815" fmla="*/ 2210 w 9629"/>
              <a:gd name="connsiteY37-5816" fmla="*/ 9577 h 10000"/>
              <a:gd name="connsiteX38-5817" fmla="*/ 1651 w 9629"/>
              <a:gd name="connsiteY38-5818" fmla="*/ 9471 h 10000"/>
              <a:gd name="connsiteX39-5819" fmla="*/ 1303 w 9629"/>
              <a:gd name="connsiteY39-5820" fmla="*/ 9259 h 10000"/>
              <a:gd name="connsiteX40-5821" fmla="*/ 1117 w 9629"/>
              <a:gd name="connsiteY40-5822" fmla="*/ 8942 h 10000"/>
              <a:gd name="connsiteX41-5823" fmla="*/ 931 w 9629"/>
              <a:gd name="connsiteY41-5824" fmla="*/ 8638 h 10000"/>
              <a:gd name="connsiteX42-5825" fmla="*/ 744 w 9629"/>
              <a:gd name="connsiteY42-5826" fmla="*/ 8214 h 10000"/>
              <a:gd name="connsiteX43-5827" fmla="*/ 744 w 9629"/>
              <a:gd name="connsiteY43-5828" fmla="*/ 7791 h 10000"/>
              <a:gd name="connsiteX44-5829" fmla="*/ 744 w 9629"/>
              <a:gd name="connsiteY44-5830" fmla="*/ 7262 h 10000"/>
              <a:gd name="connsiteX45-5831" fmla="*/ 744 w 9629"/>
              <a:gd name="connsiteY45-5832" fmla="*/ 6627 h 10000"/>
              <a:gd name="connsiteX46-5833" fmla="*/ 744 w 9629"/>
              <a:gd name="connsiteY46-5834" fmla="*/ 5899 h 10000"/>
              <a:gd name="connsiteX47-5835" fmla="*/ 744 w 9629"/>
              <a:gd name="connsiteY47-5836" fmla="*/ 5476 h 10000"/>
              <a:gd name="connsiteX48-5837" fmla="*/ 744 w 9629"/>
              <a:gd name="connsiteY48-5838" fmla="*/ 5053 h 10000"/>
              <a:gd name="connsiteX49-5839" fmla="*/ 744 w 9629"/>
              <a:gd name="connsiteY49-5840" fmla="*/ 4630 h 10000"/>
              <a:gd name="connsiteX50-5841" fmla="*/ 744 w 9629"/>
              <a:gd name="connsiteY50-5842" fmla="*/ 4206 h 10000"/>
              <a:gd name="connsiteX51-5843" fmla="*/ 744 w 9629"/>
              <a:gd name="connsiteY51-5844" fmla="*/ 3690 h 10000"/>
              <a:gd name="connsiteX52-5845" fmla="*/ 744 w 9629"/>
              <a:gd name="connsiteY52-5846" fmla="*/ 3267 h 10000"/>
              <a:gd name="connsiteX53-5847" fmla="*/ 744 w 9629"/>
              <a:gd name="connsiteY53-5848" fmla="*/ 2950 h 10000"/>
              <a:gd name="connsiteX54-5849" fmla="*/ 744 w 9629"/>
              <a:gd name="connsiteY54-5850" fmla="*/ 2526 h 10000"/>
              <a:gd name="connsiteX55-5851" fmla="*/ 744 w 9629"/>
              <a:gd name="connsiteY55-5852" fmla="*/ 2209 h 10000"/>
              <a:gd name="connsiteX56-5853" fmla="*/ 558 w 9629"/>
              <a:gd name="connsiteY56-5854" fmla="*/ 1892 h 10000"/>
              <a:gd name="connsiteX57-5855" fmla="*/ 558 w 9629"/>
              <a:gd name="connsiteY57-5856" fmla="*/ 1680 h 10000"/>
              <a:gd name="connsiteX58-5857" fmla="*/ 558 w 9629"/>
              <a:gd name="connsiteY58-5858" fmla="*/ 1362 h 10000"/>
              <a:gd name="connsiteX59-5859" fmla="*/ 558 w 9629"/>
              <a:gd name="connsiteY59-5860" fmla="*/ 1164 h 10000"/>
              <a:gd name="connsiteX60-5861" fmla="*/ 558 w 9629"/>
              <a:gd name="connsiteY60-5862" fmla="*/ 1058 h 10000"/>
              <a:gd name="connsiteX61-5863" fmla="*/ 558 w 9629"/>
              <a:gd name="connsiteY61-5864" fmla="*/ 847 h 10000"/>
              <a:gd name="connsiteX62-5865" fmla="*/ 373 w 9629"/>
              <a:gd name="connsiteY62-5866" fmla="*/ 741 h 10000"/>
              <a:gd name="connsiteX63-5867" fmla="*/ 373 w 9629"/>
              <a:gd name="connsiteY63-5868" fmla="*/ 529 h 10000"/>
              <a:gd name="connsiteX64-5869" fmla="*/ 185 w 9629"/>
              <a:gd name="connsiteY64-5870" fmla="*/ 423 h 10000"/>
              <a:gd name="connsiteX65-5871" fmla="*/ 0 w 9629"/>
              <a:gd name="connsiteY65-5872" fmla="*/ 317 h 10000"/>
              <a:gd name="connsiteX66-5873" fmla="*/ 0 w 9629"/>
              <a:gd name="connsiteY66-5874" fmla="*/ 212 h 10000"/>
              <a:gd name="connsiteX67-5875" fmla="*/ 0 w 9629"/>
              <a:gd name="connsiteY67-5876" fmla="*/ 106 h 10000"/>
              <a:gd name="connsiteX68-5877" fmla="*/ 185 w 9629"/>
              <a:gd name="connsiteY68-5878" fmla="*/ 0 h 10000"/>
              <a:gd name="connsiteX69-5879" fmla="*/ 185 w 9629"/>
              <a:gd name="connsiteY69-5880" fmla="*/ 0 h 10000"/>
              <a:gd name="connsiteX70-5881" fmla="*/ 558 w 9629"/>
              <a:gd name="connsiteY70-5882" fmla="*/ 0 h 10000"/>
              <a:gd name="connsiteX71-5883" fmla="*/ 931 w 9629"/>
              <a:gd name="connsiteY71-5884" fmla="*/ 0 h 10000"/>
              <a:gd name="connsiteX72-5885" fmla="*/ 1303 w 9629"/>
              <a:gd name="connsiteY72-5886" fmla="*/ 106 h 10000"/>
              <a:gd name="connsiteX73-5887" fmla="*/ 1651 w 9629"/>
              <a:gd name="connsiteY73-5888" fmla="*/ 212 h 10000"/>
              <a:gd name="connsiteX74-5889" fmla="*/ 2023 w 9629"/>
              <a:gd name="connsiteY74-5890" fmla="*/ 317 h 10000"/>
              <a:gd name="connsiteX75-5891" fmla="*/ 2210 w 9629"/>
              <a:gd name="connsiteY75-5892" fmla="*/ 423 h 10000"/>
              <a:gd name="connsiteX76-5893" fmla="*/ 2396 w 9629"/>
              <a:gd name="connsiteY76-5894" fmla="*/ 423 h 10000"/>
              <a:gd name="connsiteX77-5895" fmla="*/ 2396 w 9629"/>
              <a:gd name="connsiteY77-5896" fmla="*/ 635 h 10000"/>
              <a:gd name="connsiteX78-5897" fmla="*/ 2210 w 9629"/>
              <a:gd name="connsiteY78-5898" fmla="*/ 847 h 10000"/>
              <a:gd name="connsiteX79-5899" fmla="*/ 2210 w 9629"/>
              <a:gd name="connsiteY79-5900" fmla="*/ 952 h 10000"/>
              <a:gd name="connsiteX80-5901" fmla="*/ 2210 w 9629"/>
              <a:gd name="connsiteY80-5902" fmla="*/ 1164 h 10000"/>
              <a:gd name="connsiteX81-5903" fmla="*/ 2023 w 9629"/>
              <a:gd name="connsiteY81-5904" fmla="*/ 1362 h 10000"/>
              <a:gd name="connsiteX82-5905" fmla="*/ 2023 w 9629"/>
              <a:gd name="connsiteY82-5906" fmla="*/ 1574 h 10000"/>
              <a:gd name="connsiteX83-5907" fmla="*/ 2023 w 9629"/>
              <a:gd name="connsiteY83-5908" fmla="*/ 1892 h 10000"/>
              <a:gd name="connsiteX84-5909" fmla="*/ 2023 w 9629"/>
              <a:gd name="connsiteY84-5910" fmla="*/ 2315 h 10000"/>
              <a:gd name="connsiteX85-5911" fmla="*/ 1838 w 9629"/>
              <a:gd name="connsiteY85-5912" fmla="*/ 2844 h 10000"/>
              <a:gd name="connsiteX86-5913" fmla="*/ 1838 w 9629"/>
              <a:gd name="connsiteY86-5914" fmla="*/ 3373 h 10000"/>
              <a:gd name="connsiteX87-5915" fmla="*/ 1838 w 9629"/>
              <a:gd name="connsiteY87-5916" fmla="*/ 3373 h 10000"/>
              <a:gd name="connsiteX0-5917" fmla="*/ 1909 w 10097"/>
              <a:gd name="connsiteY0-5918" fmla="*/ 3373 h 10000"/>
              <a:gd name="connsiteX1-5919" fmla="*/ 1909 w 10097"/>
              <a:gd name="connsiteY1-5920" fmla="*/ 3889 h 10000"/>
              <a:gd name="connsiteX2-5921" fmla="*/ 1909 w 10097"/>
              <a:gd name="connsiteY2-5922" fmla="*/ 4312 h 10000"/>
              <a:gd name="connsiteX3-5923" fmla="*/ 1909 w 10097"/>
              <a:gd name="connsiteY3-5924" fmla="*/ 4735 h 10000"/>
              <a:gd name="connsiteX4-5925" fmla="*/ 1909 w 10097"/>
              <a:gd name="connsiteY4-5926" fmla="*/ 5159 h 10000"/>
              <a:gd name="connsiteX5-5927" fmla="*/ 1909 w 10097"/>
              <a:gd name="connsiteY5-5928" fmla="*/ 5582 h 10000"/>
              <a:gd name="connsiteX6-5929" fmla="*/ 1909 w 10097"/>
              <a:gd name="connsiteY6-5930" fmla="*/ 5899 h 10000"/>
              <a:gd name="connsiteX7-5931" fmla="*/ 1909 w 10097"/>
              <a:gd name="connsiteY7-5932" fmla="*/ 6217 h 10000"/>
              <a:gd name="connsiteX8-5933" fmla="*/ 1909 w 10097"/>
              <a:gd name="connsiteY8-5934" fmla="*/ 6415 h 10000"/>
              <a:gd name="connsiteX9-5935" fmla="*/ 1715 w 10097"/>
              <a:gd name="connsiteY9-5936" fmla="*/ 6944 h 10000"/>
              <a:gd name="connsiteX10-5937" fmla="*/ 1715 w 10097"/>
              <a:gd name="connsiteY10-5938" fmla="*/ 7368 h 10000"/>
              <a:gd name="connsiteX11-5939" fmla="*/ 1909 w 10097"/>
              <a:gd name="connsiteY11-5940" fmla="*/ 7685 h 10000"/>
              <a:gd name="connsiteX12-5941" fmla="*/ 1909 w 10097"/>
              <a:gd name="connsiteY12-5942" fmla="*/ 8003 h 10000"/>
              <a:gd name="connsiteX13-5943" fmla="*/ 2101 w 10097"/>
              <a:gd name="connsiteY13-5944" fmla="*/ 8320 h 10000"/>
              <a:gd name="connsiteX14-5945" fmla="*/ 2295 w 10097"/>
              <a:gd name="connsiteY14-5946" fmla="*/ 8638 h 10000"/>
              <a:gd name="connsiteX15-5947" fmla="*/ 2488 w 10097"/>
              <a:gd name="connsiteY15-5948" fmla="*/ 8836 h 10000"/>
              <a:gd name="connsiteX16-5949" fmla="*/ 2876 w 10097"/>
              <a:gd name="connsiteY16-5950" fmla="*/ 8942 h 10000"/>
              <a:gd name="connsiteX17-5951" fmla="*/ 3261 w 10097"/>
              <a:gd name="connsiteY17-5952" fmla="*/ 9048 h 10000"/>
              <a:gd name="connsiteX18-5953" fmla="*/ 3842 w 10097"/>
              <a:gd name="connsiteY18-5954" fmla="*/ 9153 h 10000"/>
              <a:gd name="connsiteX19-5955" fmla="*/ 4613 w 10097"/>
              <a:gd name="connsiteY19-5956" fmla="*/ 9259 h 10000"/>
              <a:gd name="connsiteX20-5957" fmla="*/ 5388 w 10097"/>
              <a:gd name="connsiteY20-5958" fmla="*/ 9259 h 10000"/>
              <a:gd name="connsiteX21-5959" fmla="*/ 6135 w 10097"/>
              <a:gd name="connsiteY21-5960" fmla="*/ 9259 h 10000"/>
              <a:gd name="connsiteX22-5961" fmla="*/ 6908 w 10097"/>
              <a:gd name="connsiteY22-5962" fmla="*/ 9259 h 10000"/>
              <a:gd name="connsiteX23-5963" fmla="*/ 7488 w 10097"/>
              <a:gd name="connsiteY23-5964" fmla="*/ 9259 h 10000"/>
              <a:gd name="connsiteX24-5965" fmla="*/ 8068 w 10097"/>
              <a:gd name="connsiteY24-5966" fmla="*/ 9153 h 10000"/>
              <a:gd name="connsiteX25-5967" fmla="*/ 9033 w 10097"/>
              <a:gd name="connsiteY25-5968" fmla="*/ 9048 h 10000"/>
              <a:gd name="connsiteX26-5969" fmla="*/ 9805 w 10097"/>
              <a:gd name="connsiteY26-5970" fmla="*/ 8942 h 10000"/>
              <a:gd name="connsiteX27-5971" fmla="*/ 10000 w 10097"/>
              <a:gd name="connsiteY27-5972" fmla="*/ 9894 h 10000"/>
              <a:gd name="connsiteX28-5973" fmla="*/ 9225 w 10097"/>
              <a:gd name="connsiteY28-5974" fmla="*/ 9894 h 10000"/>
              <a:gd name="connsiteX29-5975" fmla="*/ 8262 w 10097"/>
              <a:gd name="connsiteY29-5976" fmla="*/ 10000 h 10000"/>
              <a:gd name="connsiteX30-5977" fmla="*/ 7295 w 10097"/>
              <a:gd name="connsiteY30-5978" fmla="*/ 10000 h 10000"/>
              <a:gd name="connsiteX31-5979" fmla="*/ 6135 w 10097"/>
              <a:gd name="connsiteY31-5980" fmla="*/ 10000 h 10000"/>
              <a:gd name="connsiteX32-5981" fmla="*/ 5192 w 10097"/>
              <a:gd name="connsiteY32-5982" fmla="*/ 10000 h 10000"/>
              <a:gd name="connsiteX33-5983" fmla="*/ 4225 w 10097"/>
              <a:gd name="connsiteY33-5984" fmla="*/ 9894 h 10000"/>
              <a:gd name="connsiteX34-5985" fmla="*/ 3454 w 10097"/>
              <a:gd name="connsiteY34-5986" fmla="*/ 9894 h 10000"/>
              <a:gd name="connsiteX35-5987" fmla="*/ 2876 w 10097"/>
              <a:gd name="connsiteY35-5988" fmla="*/ 9788 h 10000"/>
              <a:gd name="connsiteX36-5989" fmla="*/ 2295 w 10097"/>
              <a:gd name="connsiteY36-5990" fmla="*/ 9577 h 10000"/>
              <a:gd name="connsiteX37-5991" fmla="*/ 1715 w 10097"/>
              <a:gd name="connsiteY37-5992" fmla="*/ 9471 h 10000"/>
              <a:gd name="connsiteX38-5993" fmla="*/ 1353 w 10097"/>
              <a:gd name="connsiteY38-5994" fmla="*/ 9259 h 10000"/>
              <a:gd name="connsiteX39-5995" fmla="*/ 1160 w 10097"/>
              <a:gd name="connsiteY39-5996" fmla="*/ 8942 h 10000"/>
              <a:gd name="connsiteX40-5997" fmla="*/ 967 w 10097"/>
              <a:gd name="connsiteY40-5998" fmla="*/ 8638 h 10000"/>
              <a:gd name="connsiteX41-5999" fmla="*/ 773 w 10097"/>
              <a:gd name="connsiteY41-6000" fmla="*/ 8214 h 10000"/>
              <a:gd name="connsiteX42-6001" fmla="*/ 773 w 10097"/>
              <a:gd name="connsiteY42-6002" fmla="*/ 7791 h 10000"/>
              <a:gd name="connsiteX43-6003" fmla="*/ 773 w 10097"/>
              <a:gd name="connsiteY43-6004" fmla="*/ 7262 h 10000"/>
              <a:gd name="connsiteX44-6005" fmla="*/ 773 w 10097"/>
              <a:gd name="connsiteY44-6006" fmla="*/ 6627 h 10000"/>
              <a:gd name="connsiteX45-6007" fmla="*/ 773 w 10097"/>
              <a:gd name="connsiteY45-6008" fmla="*/ 5899 h 10000"/>
              <a:gd name="connsiteX46-6009" fmla="*/ 773 w 10097"/>
              <a:gd name="connsiteY46-6010" fmla="*/ 5476 h 10000"/>
              <a:gd name="connsiteX47-6011" fmla="*/ 773 w 10097"/>
              <a:gd name="connsiteY47-6012" fmla="*/ 5053 h 10000"/>
              <a:gd name="connsiteX48-6013" fmla="*/ 773 w 10097"/>
              <a:gd name="connsiteY48-6014" fmla="*/ 4630 h 10000"/>
              <a:gd name="connsiteX49-6015" fmla="*/ 773 w 10097"/>
              <a:gd name="connsiteY49-6016" fmla="*/ 4206 h 10000"/>
              <a:gd name="connsiteX50-6017" fmla="*/ 773 w 10097"/>
              <a:gd name="connsiteY50-6018" fmla="*/ 3690 h 10000"/>
              <a:gd name="connsiteX51-6019" fmla="*/ 773 w 10097"/>
              <a:gd name="connsiteY51-6020" fmla="*/ 3267 h 10000"/>
              <a:gd name="connsiteX52-6021" fmla="*/ 773 w 10097"/>
              <a:gd name="connsiteY52-6022" fmla="*/ 2950 h 10000"/>
              <a:gd name="connsiteX53-6023" fmla="*/ 773 w 10097"/>
              <a:gd name="connsiteY53-6024" fmla="*/ 2526 h 10000"/>
              <a:gd name="connsiteX54-6025" fmla="*/ 773 w 10097"/>
              <a:gd name="connsiteY54-6026" fmla="*/ 2209 h 10000"/>
              <a:gd name="connsiteX55-6027" fmla="*/ 579 w 10097"/>
              <a:gd name="connsiteY55-6028" fmla="*/ 1892 h 10000"/>
              <a:gd name="connsiteX56-6029" fmla="*/ 579 w 10097"/>
              <a:gd name="connsiteY56-6030" fmla="*/ 1680 h 10000"/>
              <a:gd name="connsiteX57-6031" fmla="*/ 579 w 10097"/>
              <a:gd name="connsiteY57-6032" fmla="*/ 1362 h 10000"/>
              <a:gd name="connsiteX58-6033" fmla="*/ 579 w 10097"/>
              <a:gd name="connsiteY58-6034" fmla="*/ 1164 h 10000"/>
              <a:gd name="connsiteX59-6035" fmla="*/ 579 w 10097"/>
              <a:gd name="connsiteY59-6036" fmla="*/ 1058 h 10000"/>
              <a:gd name="connsiteX60-6037" fmla="*/ 579 w 10097"/>
              <a:gd name="connsiteY60-6038" fmla="*/ 847 h 10000"/>
              <a:gd name="connsiteX61-6039" fmla="*/ 387 w 10097"/>
              <a:gd name="connsiteY61-6040" fmla="*/ 741 h 10000"/>
              <a:gd name="connsiteX62-6041" fmla="*/ 387 w 10097"/>
              <a:gd name="connsiteY62-6042" fmla="*/ 529 h 10000"/>
              <a:gd name="connsiteX63-6043" fmla="*/ 192 w 10097"/>
              <a:gd name="connsiteY63-6044" fmla="*/ 423 h 10000"/>
              <a:gd name="connsiteX64-6045" fmla="*/ 0 w 10097"/>
              <a:gd name="connsiteY64-6046" fmla="*/ 317 h 10000"/>
              <a:gd name="connsiteX65-6047" fmla="*/ 0 w 10097"/>
              <a:gd name="connsiteY65-6048" fmla="*/ 212 h 10000"/>
              <a:gd name="connsiteX66-6049" fmla="*/ 0 w 10097"/>
              <a:gd name="connsiteY66-6050" fmla="*/ 106 h 10000"/>
              <a:gd name="connsiteX67-6051" fmla="*/ 192 w 10097"/>
              <a:gd name="connsiteY67-6052" fmla="*/ 0 h 10000"/>
              <a:gd name="connsiteX68-6053" fmla="*/ 192 w 10097"/>
              <a:gd name="connsiteY68-6054" fmla="*/ 0 h 10000"/>
              <a:gd name="connsiteX69-6055" fmla="*/ 579 w 10097"/>
              <a:gd name="connsiteY69-6056" fmla="*/ 0 h 10000"/>
              <a:gd name="connsiteX70-6057" fmla="*/ 967 w 10097"/>
              <a:gd name="connsiteY70-6058" fmla="*/ 0 h 10000"/>
              <a:gd name="connsiteX71-6059" fmla="*/ 1353 w 10097"/>
              <a:gd name="connsiteY71-6060" fmla="*/ 106 h 10000"/>
              <a:gd name="connsiteX72-6061" fmla="*/ 1715 w 10097"/>
              <a:gd name="connsiteY72-6062" fmla="*/ 212 h 10000"/>
              <a:gd name="connsiteX73-6063" fmla="*/ 2101 w 10097"/>
              <a:gd name="connsiteY73-6064" fmla="*/ 317 h 10000"/>
              <a:gd name="connsiteX74-6065" fmla="*/ 2295 w 10097"/>
              <a:gd name="connsiteY74-6066" fmla="*/ 423 h 10000"/>
              <a:gd name="connsiteX75-6067" fmla="*/ 2488 w 10097"/>
              <a:gd name="connsiteY75-6068" fmla="*/ 423 h 10000"/>
              <a:gd name="connsiteX76-6069" fmla="*/ 2488 w 10097"/>
              <a:gd name="connsiteY76-6070" fmla="*/ 635 h 10000"/>
              <a:gd name="connsiteX77-6071" fmla="*/ 2295 w 10097"/>
              <a:gd name="connsiteY77-6072" fmla="*/ 847 h 10000"/>
              <a:gd name="connsiteX78-6073" fmla="*/ 2295 w 10097"/>
              <a:gd name="connsiteY78-6074" fmla="*/ 952 h 10000"/>
              <a:gd name="connsiteX79-6075" fmla="*/ 2295 w 10097"/>
              <a:gd name="connsiteY79-6076" fmla="*/ 1164 h 10000"/>
              <a:gd name="connsiteX80-6077" fmla="*/ 2101 w 10097"/>
              <a:gd name="connsiteY80-6078" fmla="*/ 1362 h 10000"/>
              <a:gd name="connsiteX81-6079" fmla="*/ 2101 w 10097"/>
              <a:gd name="connsiteY81-6080" fmla="*/ 1574 h 10000"/>
              <a:gd name="connsiteX82-6081" fmla="*/ 2101 w 10097"/>
              <a:gd name="connsiteY82-6082" fmla="*/ 1892 h 10000"/>
              <a:gd name="connsiteX83-6083" fmla="*/ 2101 w 10097"/>
              <a:gd name="connsiteY83-6084" fmla="*/ 2315 h 10000"/>
              <a:gd name="connsiteX84-6085" fmla="*/ 1909 w 10097"/>
              <a:gd name="connsiteY84-6086" fmla="*/ 2844 h 10000"/>
              <a:gd name="connsiteX85-6087" fmla="*/ 1909 w 10097"/>
              <a:gd name="connsiteY85-6088" fmla="*/ 3373 h 10000"/>
              <a:gd name="connsiteX86-6089" fmla="*/ 1909 w 10097"/>
              <a:gd name="connsiteY86-6090" fmla="*/ 3373 h 10000"/>
              <a:gd name="connsiteX0-6091" fmla="*/ 1909 w 10000"/>
              <a:gd name="connsiteY0-6092" fmla="*/ 3373 h 10000"/>
              <a:gd name="connsiteX1-6093" fmla="*/ 1909 w 10000"/>
              <a:gd name="connsiteY1-6094" fmla="*/ 3889 h 10000"/>
              <a:gd name="connsiteX2-6095" fmla="*/ 1909 w 10000"/>
              <a:gd name="connsiteY2-6096" fmla="*/ 4312 h 10000"/>
              <a:gd name="connsiteX3-6097" fmla="*/ 1909 w 10000"/>
              <a:gd name="connsiteY3-6098" fmla="*/ 4735 h 10000"/>
              <a:gd name="connsiteX4-6099" fmla="*/ 1909 w 10000"/>
              <a:gd name="connsiteY4-6100" fmla="*/ 5159 h 10000"/>
              <a:gd name="connsiteX5-6101" fmla="*/ 1909 w 10000"/>
              <a:gd name="connsiteY5-6102" fmla="*/ 5582 h 10000"/>
              <a:gd name="connsiteX6-6103" fmla="*/ 1909 w 10000"/>
              <a:gd name="connsiteY6-6104" fmla="*/ 5899 h 10000"/>
              <a:gd name="connsiteX7-6105" fmla="*/ 1909 w 10000"/>
              <a:gd name="connsiteY7-6106" fmla="*/ 6217 h 10000"/>
              <a:gd name="connsiteX8-6107" fmla="*/ 1909 w 10000"/>
              <a:gd name="connsiteY8-6108" fmla="*/ 6415 h 10000"/>
              <a:gd name="connsiteX9-6109" fmla="*/ 1715 w 10000"/>
              <a:gd name="connsiteY9-6110" fmla="*/ 6944 h 10000"/>
              <a:gd name="connsiteX10-6111" fmla="*/ 1715 w 10000"/>
              <a:gd name="connsiteY10-6112" fmla="*/ 7368 h 10000"/>
              <a:gd name="connsiteX11-6113" fmla="*/ 1909 w 10000"/>
              <a:gd name="connsiteY11-6114" fmla="*/ 7685 h 10000"/>
              <a:gd name="connsiteX12-6115" fmla="*/ 1909 w 10000"/>
              <a:gd name="connsiteY12-6116" fmla="*/ 8003 h 10000"/>
              <a:gd name="connsiteX13-6117" fmla="*/ 2101 w 10000"/>
              <a:gd name="connsiteY13-6118" fmla="*/ 8320 h 10000"/>
              <a:gd name="connsiteX14-6119" fmla="*/ 2295 w 10000"/>
              <a:gd name="connsiteY14-6120" fmla="*/ 8638 h 10000"/>
              <a:gd name="connsiteX15-6121" fmla="*/ 2488 w 10000"/>
              <a:gd name="connsiteY15-6122" fmla="*/ 8836 h 10000"/>
              <a:gd name="connsiteX16-6123" fmla="*/ 2876 w 10000"/>
              <a:gd name="connsiteY16-6124" fmla="*/ 8942 h 10000"/>
              <a:gd name="connsiteX17-6125" fmla="*/ 3261 w 10000"/>
              <a:gd name="connsiteY17-6126" fmla="*/ 9048 h 10000"/>
              <a:gd name="connsiteX18-6127" fmla="*/ 3842 w 10000"/>
              <a:gd name="connsiteY18-6128" fmla="*/ 9153 h 10000"/>
              <a:gd name="connsiteX19-6129" fmla="*/ 4613 w 10000"/>
              <a:gd name="connsiteY19-6130" fmla="*/ 9259 h 10000"/>
              <a:gd name="connsiteX20-6131" fmla="*/ 5388 w 10000"/>
              <a:gd name="connsiteY20-6132" fmla="*/ 9259 h 10000"/>
              <a:gd name="connsiteX21-6133" fmla="*/ 6135 w 10000"/>
              <a:gd name="connsiteY21-6134" fmla="*/ 9259 h 10000"/>
              <a:gd name="connsiteX22-6135" fmla="*/ 6908 w 10000"/>
              <a:gd name="connsiteY22-6136" fmla="*/ 9259 h 10000"/>
              <a:gd name="connsiteX23-6137" fmla="*/ 7488 w 10000"/>
              <a:gd name="connsiteY23-6138" fmla="*/ 9259 h 10000"/>
              <a:gd name="connsiteX24-6139" fmla="*/ 8068 w 10000"/>
              <a:gd name="connsiteY24-6140" fmla="*/ 9153 h 10000"/>
              <a:gd name="connsiteX25-6141" fmla="*/ 9033 w 10000"/>
              <a:gd name="connsiteY25-6142" fmla="*/ 9048 h 10000"/>
              <a:gd name="connsiteX26-6143" fmla="*/ 10000 w 10000"/>
              <a:gd name="connsiteY26-6144" fmla="*/ 9894 h 10000"/>
              <a:gd name="connsiteX27-6145" fmla="*/ 9225 w 10000"/>
              <a:gd name="connsiteY27-6146" fmla="*/ 9894 h 10000"/>
              <a:gd name="connsiteX28-6147" fmla="*/ 8262 w 10000"/>
              <a:gd name="connsiteY28-6148" fmla="*/ 10000 h 10000"/>
              <a:gd name="connsiteX29-6149" fmla="*/ 7295 w 10000"/>
              <a:gd name="connsiteY29-6150" fmla="*/ 10000 h 10000"/>
              <a:gd name="connsiteX30-6151" fmla="*/ 6135 w 10000"/>
              <a:gd name="connsiteY30-6152" fmla="*/ 10000 h 10000"/>
              <a:gd name="connsiteX31-6153" fmla="*/ 5192 w 10000"/>
              <a:gd name="connsiteY31-6154" fmla="*/ 10000 h 10000"/>
              <a:gd name="connsiteX32-6155" fmla="*/ 4225 w 10000"/>
              <a:gd name="connsiteY32-6156" fmla="*/ 9894 h 10000"/>
              <a:gd name="connsiteX33-6157" fmla="*/ 3454 w 10000"/>
              <a:gd name="connsiteY33-6158" fmla="*/ 9894 h 10000"/>
              <a:gd name="connsiteX34-6159" fmla="*/ 2876 w 10000"/>
              <a:gd name="connsiteY34-6160" fmla="*/ 9788 h 10000"/>
              <a:gd name="connsiteX35-6161" fmla="*/ 2295 w 10000"/>
              <a:gd name="connsiteY35-6162" fmla="*/ 9577 h 10000"/>
              <a:gd name="connsiteX36-6163" fmla="*/ 1715 w 10000"/>
              <a:gd name="connsiteY36-6164" fmla="*/ 9471 h 10000"/>
              <a:gd name="connsiteX37-6165" fmla="*/ 1353 w 10000"/>
              <a:gd name="connsiteY37-6166" fmla="*/ 9259 h 10000"/>
              <a:gd name="connsiteX38-6167" fmla="*/ 1160 w 10000"/>
              <a:gd name="connsiteY38-6168" fmla="*/ 8942 h 10000"/>
              <a:gd name="connsiteX39-6169" fmla="*/ 967 w 10000"/>
              <a:gd name="connsiteY39-6170" fmla="*/ 8638 h 10000"/>
              <a:gd name="connsiteX40-6171" fmla="*/ 773 w 10000"/>
              <a:gd name="connsiteY40-6172" fmla="*/ 8214 h 10000"/>
              <a:gd name="connsiteX41-6173" fmla="*/ 773 w 10000"/>
              <a:gd name="connsiteY41-6174" fmla="*/ 7791 h 10000"/>
              <a:gd name="connsiteX42-6175" fmla="*/ 773 w 10000"/>
              <a:gd name="connsiteY42-6176" fmla="*/ 7262 h 10000"/>
              <a:gd name="connsiteX43-6177" fmla="*/ 773 w 10000"/>
              <a:gd name="connsiteY43-6178" fmla="*/ 6627 h 10000"/>
              <a:gd name="connsiteX44-6179" fmla="*/ 773 w 10000"/>
              <a:gd name="connsiteY44-6180" fmla="*/ 5899 h 10000"/>
              <a:gd name="connsiteX45-6181" fmla="*/ 773 w 10000"/>
              <a:gd name="connsiteY45-6182" fmla="*/ 5476 h 10000"/>
              <a:gd name="connsiteX46-6183" fmla="*/ 773 w 10000"/>
              <a:gd name="connsiteY46-6184" fmla="*/ 5053 h 10000"/>
              <a:gd name="connsiteX47-6185" fmla="*/ 773 w 10000"/>
              <a:gd name="connsiteY47-6186" fmla="*/ 4630 h 10000"/>
              <a:gd name="connsiteX48-6187" fmla="*/ 773 w 10000"/>
              <a:gd name="connsiteY48-6188" fmla="*/ 4206 h 10000"/>
              <a:gd name="connsiteX49-6189" fmla="*/ 773 w 10000"/>
              <a:gd name="connsiteY49-6190" fmla="*/ 3690 h 10000"/>
              <a:gd name="connsiteX50-6191" fmla="*/ 773 w 10000"/>
              <a:gd name="connsiteY50-6192" fmla="*/ 3267 h 10000"/>
              <a:gd name="connsiteX51-6193" fmla="*/ 773 w 10000"/>
              <a:gd name="connsiteY51-6194" fmla="*/ 2950 h 10000"/>
              <a:gd name="connsiteX52-6195" fmla="*/ 773 w 10000"/>
              <a:gd name="connsiteY52-6196" fmla="*/ 2526 h 10000"/>
              <a:gd name="connsiteX53-6197" fmla="*/ 773 w 10000"/>
              <a:gd name="connsiteY53-6198" fmla="*/ 2209 h 10000"/>
              <a:gd name="connsiteX54-6199" fmla="*/ 579 w 10000"/>
              <a:gd name="connsiteY54-6200" fmla="*/ 1892 h 10000"/>
              <a:gd name="connsiteX55-6201" fmla="*/ 579 w 10000"/>
              <a:gd name="connsiteY55-6202" fmla="*/ 1680 h 10000"/>
              <a:gd name="connsiteX56-6203" fmla="*/ 579 w 10000"/>
              <a:gd name="connsiteY56-6204" fmla="*/ 1362 h 10000"/>
              <a:gd name="connsiteX57-6205" fmla="*/ 579 w 10000"/>
              <a:gd name="connsiteY57-6206" fmla="*/ 1164 h 10000"/>
              <a:gd name="connsiteX58-6207" fmla="*/ 579 w 10000"/>
              <a:gd name="connsiteY58-6208" fmla="*/ 1058 h 10000"/>
              <a:gd name="connsiteX59-6209" fmla="*/ 579 w 10000"/>
              <a:gd name="connsiteY59-6210" fmla="*/ 847 h 10000"/>
              <a:gd name="connsiteX60-6211" fmla="*/ 387 w 10000"/>
              <a:gd name="connsiteY60-6212" fmla="*/ 741 h 10000"/>
              <a:gd name="connsiteX61-6213" fmla="*/ 387 w 10000"/>
              <a:gd name="connsiteY61-6214" fmla="*/ 529 h 10000"/>
              <a:gd name="connsiteX62-6215" fmla="*/ 192 w 10000"/>
              <a:gd name="connsiteY62-6216" fmla="*/ 423 h 10000"/>
              <a:gd name="connsiteX63-6217" fmla="*/ 0 w 10000"/>
              <a:gd name="connsiteY63-6218" fmla="*/ 317 h 10000"/>
              <a:gd name="connsiteX64-6219" fmla="*/ 0 w 10000"/>
              <a:gd name="connsiteY64-6220" fmla="*/ 212 h 10000"/>
              <a:gd name="connsiteX65-6221" fmla="*/ 0 w 10000"/>
              <a:gd name="connsiteY65-6222" fmla="*/ 106 h 10000"/>
              <a:gd name="connsiteX66-6223" fmla="*/ 192 w 10000"/>
              <a:gd name="connsiteY66-6224" fmla="*/ 0 h 10000"/>
              <a:gd name="connsiteX67-6225" fmla="*/ 192 w 10000"/>
              <a:gd name="connsiteY67-6226" fmla="*/ 0 h 10000"/>
              <a:gd name="connsiteX68-6227" fmla="*/ 579 w 10000"/>
              <a:gd name="connsiteY68-6228" fmla="*/ 0 h 10000"/>
              <a:gd name="connsiteX69-6229" fmla="*/ 967 w 10000"/>
              <a:gd name="connsiteY69-6230" fmla="*/ 0 h 10000"/>
              <a:gd name="connsiteX70-6231" fmla="*/ 1353 w 10000"/>
              <a:gd name="connsiteY70-6232" fmla="*/ 106 h 10000"/>
              <a:gd name="connsiteX71-6233" fmla="*/ 1715 w 10000"/>
              <a:gd name="connsiteY71-6234" fmla="*/ 212 h 10000"/>
              <a:gd name="connsiteX72-6235" fmla="*/ 2101 w 10000"/>
              <a:gd name="connsiteY72-6236" fmla="*/ 317 h 10000"/>
              <a:gd name="connsiteX73-6237" fmla="*/ 2295 w 10000"/>
              <a:gd name="connsiteY73-6238" fmla="*/ 423 h 10000"/>
              <a:gd name="connsiteX74-6239" fmla="*/ 2488 w 10000"/>
              <a:gd name="connsiteY74-6240" fmla="*/ 423 h 10000"/>
              <a:gd name="connsiteX75-6241" fmla="*/ 2488 w 10000"/>
              <a:gd name="connsiteY75-6242" fmla="*/ 635 h 10000"/>
              <a:gd name="connsiteX76-6243" fmla="*/ 2295 w 10000"/>
              <a:gd name="connsiteY76-6244" fmla="*/ 847 h 10000"/>
              <a:gd name="connsiteX77-6245" fmla="*/ 2295 w 10000"/>
              <a:gd name="connsiteY77-6246" fmla="*/ 952 h 10000"/>
              <a:gd name="connsiteX78-6247" fmla="*/ 2295 w 10000"/>
              <a:gd name="connsiteY78-6248" fmla="*/ 1164 h 10000"/>
              <a:gd name="connsiteX79-6249" fmla="*/ 2101 w 10000"/>
              <a:gd name="connsiteY79-6250" fmla="*/ 1362 h 10000"/>
              <a:gd name="connsiteX80-6251" fmla="*/ 2101 w 10000"/>
              <a:gd name="connsiteY80-6252" fmla="*/ 1574 h 10000"/>
              <a:gd name="connsiteX81-6253" fmla="*/ 2101 w 10000"/>
              <a:gd name="connsiteY81-6254" fmla="*/ 1892 h 10000"/>
              <a:gd name="connsiteX82-6255" fmla="*/ 2101 w 10000"/>
              <a:gd name="connsiteY82-6256" fmla="*/ 2315 h 10000"/>
              <a:gd name="connsiteX83-6257" fmla="*/ 1909 w 10000"/>
              <a:gd name="connsiteY83-6258" fmla="*/ 2844 h 10000"/>
              <a:gd name="connsiteX84-6259" fmla="*/ 1909 w 10000"/>
              <a:gd name="connsiteY84-6260" fmla="*/ 3373 h 10000"/>
              <a:gd name="connsiteX85-6261" fmla="*/ 1909 w 10000"/>
              <a:gd name="connsiteY85-6262" fmla="*/ 3373 h 10000"/>
              <a:gd name="connsiteX0-6263" fmla="*/ 1909 w 10000"/>
              <a:gd name="connsiteY0-6264" fmla="*/ 3373 h 10000"/>
              <a:gd name="connsiteX1-6265" fmla="*/ 1909 w 10000"/>
              <a:gd name="connsiteY1-6266" fmla="*/ 3889 h 10000"/>
              <a:gd name="connsiteX2-6267" fmla="*/ 1909 w 10000"/>
              <a:gd name="connsiteY2-6268" fmla="*/ 4312 h 10000"/>
              <a:gd name="connsiteX3-6269" fmla="*/ 1909 w 10000"/>
              <a:gd name="connsiteY3-6270" fmla="*/ 4735 h 10000"/>
              <a:gd name="connsiteX4-6271" fmla="*/ 1909 w 10000"/>
              <a:gd name="connsiteY4-6272" fmla="*/ 5159 h 10000"/>
              <a:gd name="connsiteX5-6273" fmla="*/ 1909 w 10000"/>
              <a:gd name="connsiteY5-6274" fmla="*/ 5582 h 10000"/>
              <a:gd name="connsiteX6-6275" fmla="*/ 1909 w 10000"/>
              <a:gd name="connsiteY6-6276" fmla="*/ 5899 h 10000"/>
              <a:gd name="connsiteX7-6277" fmla="*/ 1909 w 10000"/>
              <a:gd name="connsiteY7-6278" fmla="*/ 6217 h 10000"/>
              <a:gd name="connsiteX8-6279" fmla="*/ 1909 w 10000"/>
              <a:gd name="connsiteY8-6280" fmla="*/ 6415 h 10000"/>
              <a:gd name="connsiteX9-6281" fmla="*/ 1715 w 10000"/>
              <a:gd name="connsiteY9-6282" fmla="*/ 6944 h 10000"/>
              <a:gd name="connsiteX10-6283" fmla="*/ 1715 w 10000"/>
              <a:gd name="connsiteY10-6284" fmla="*/ 7368 h 10000"/>
              <a:gd name="connsiteX11-6285" fmla="*/ 1909 w 10000"/>
              <a:gd name="connsiteY11-6286" fmla="*/ 7685 h 10000"/>
              <a:gd name="connsiteX12-6287" fmla="*/ 1909 w 10000"/>
              <a:gd name="connsiteY12-6288" fmla="*/ 8003 h 10000"/>
              <a:gd name="connsiteX13-6289" fmla="*/ 2101 w 10000"/>
              <a:gd name="connsiteY13-6290" fmla="*/ 8320 h 10000"/>
              <a:gd name="connsiteX14-6291" fmla="*/ 2295 w 10000"/>
              <a:gd name="connsiteY14-6292" fmla="*/ 8638 h 10000"/>
              <a:gd name="connsiteX15-6293" fmla="*/ 2488 w 10000"/>
              <a:gd name="connsiteY15-6294" fmla="*/ 8836 h 10000"/>
              <a:gd name="connsiteX16-6295" fmla="*/ 2876 w 10000"/>
              <a:gd name="connsiteY16-6296" fmla="*/ 8942 h 10000"/>
              <a:gd name="connsiteX17-6297" fmla="*/ 3261 w 10000"/>
              <a:gd name="connsiteY17-6298" fmla="*/ 9048 h 10000"/>
              <a:gd name="connsiteX18-6299" fmla="*/ 3842 w 10000"/>
              <a:gd name="connsiteY18-6300" fmla="*/ 9153 h 10000"/>
              <a:gd name="connsiteX19-6301" fmla="*/ 4613 w 10000"/>
              <a:gd name="connsiteY19-6302" fmla="*/ 9259 h 10000"/>
              <a:gd name="connsiteX20-6303" fmla="*/ 5388 w 10000"/>
              <a:gd name="connsiteY20-6304" fmla="*/ 9259 h 10000"/>
              <a:gd name="connsiteX21-6305" fmla="*/ 6135 w 10000"/>
              <a:gd name="connsiteY21-6306" fmla="*/ 9259 h 10000"/>
              <a:gd name="connsiteX22-6307" fmla="*/ 6908 w 10000"/>
              <a:gd name="connsiteY22-6308" fmla="*/ 9259 h 10000"/>
              <a:gd name="connsiteX23-6309" fmla="*/ 7488 w 10000"/>
              <a:gd name="connsiteY23-6310" fmla="*/ 9259 h 10000"/>
              <a:gd name="connsiteX24-6311" fmla="*/ 8068 w 10000"/>
              <a:gd name="connsiteY24-6312" fmla="*/ 9153 h 10000"/>
              <a:gd name="connsiteX25-6313" fmla="*/ 10000 w 10000"/>
              <a:gd name="connsiteY25-6314" fmla="*/ 9894 h 10000"/>
              <a:gd name="connsiteX26-6315" fmla="*/ 9225 w 10000"/>
              <a:gd name="connsiteY26-6316" fmla="*/ 9894 h 10000"/>
              <a:gd name="connsiteX27-6317" fmla="*/ 8262 w 10000"/>
              <a:gd name="connsiteY27-6318" fmla="*/ 10000 h 10000"/>
              <a:gd name="connsiteX28-6319" fmla="*/ 7295 w 10000"/>
              <a:gd name="connsiteY28-6320" fmla="*/ 10000 h 10000"/>
              <a:gd name="connsiteX29-6321" fmla="*/ 6135 w 10000"/>
              <a:gd name="connsiteY29-6322" fmla="*/ 10000 h 10000"/>
              <a:gd name="connsiteX30-6323" fmla="*/ 5192 w 10000"/>
              <a:gd name="connsiteY30-6324" fmla="*/ 10000 h 10000"/>
              <a:gd name="connsiteX31-6325" fmla="*/ 4225 w 10000"/>
              <a:gd name="connsiteY31-6326" fmla="*/ 9894 h 10000"/>
              <a:gd name="connsiteX32-6327" fmla="*/ 3454 w 10000"/>
              <a:gd name="connsiteY32-6328" fmla="*/ 9894 h 10000"/>
              <a:gd name="connsiteX33-6329" fmla="*/ 2876 w 10000"/>
              <a:gd name="connsiteY33-6330" fmla="*/ 9788 h 10000"/>
              <a:gd name="connsiteX34-6331" fmla="*/ 2295 w 10000"/>
              <a:gd name="connsiteY34-6332" fmla="*/ 9577 h 10000"/>
              <a:gd name="connsiteX35-6333" fmla="*/ 1715 w 10000"/>
              <a:gd name="connsiteY35-6334" fmla="*/ 9471 h 10000"/>
              <a:gd name="connsiteX36-6335" fmla="*/ 1353 w 10000"/>
              <a:gd name="connsiteY36-6336" fmla="*/ 9259 h 10000"/>
              <a:gd name="connsiteX37-6337" fmla="*/ 1160 w 10000"/>
              <a:gd name="connsiteY37-6338" fmla="*/ 8942 h 10000"/>
              <a:gd name="connsiteX38-6339" fmla="*/ 967 w 10000"/>
              <a:gd name="connsiteY38-6340" fmla="*/ 8638 h 10000"/>
              <a:gd name="connsiteX39-6341" fmla="*/ 773 w 10000"/>
              <a:gd name="connsiteY39-6342" fmla="*/ 8214 h 10000"/>
              <a:gd name="connsiteX40-6343" fmla="*/ 773 w 10000"/>
              <a:gd name="connsiteY40-6344" fmla="*/ 7791 h 10000"/>
              <a:gd name="connsiteX41-6345" fmla="*/ 773 w 10000"/>
              <a:gd name="connsiteY41-6346" fmla="*/ 7262 h 10000"/>
              <a:gd name="connsiteX42-6347" fmla="*/ 773 w 10000"/>
              <a:gd name="connsiteY42-6348" fmla="*/ 6627 h 10000"/>
              <a:gd name="connsiteX43-6349" fmla="*/ 773 w 10000"/>
              <a:gd name="connsiteY43-6350" fmla="*/ 5899 h 10000"/>
              <a:gd name="connsiteX44-6351" fmla="*/ 773 w 10000"/>
              <a:gd name="connsiteY44-6352" fmla="*/ 5476 h 10000"/>
              <a:gd name="connsiteX45-6353" fmla="*/ 773 w 10000"/>
              <a:gd name="connsiteY45-6354" fmla="*/ 5053 h 10000"/>
              <a:gd name="connsiteX46-6355" fmla="*/ 773 w 10000"/>
              <a:gd name="connsiteY46-6356" fmla="*/ 4630 h 10000"/>
              <a:gd name="connsiteX47-6357" fmla="*/ 773 w 10000"/>
              <a:gd name="connsiteY47-6358" fmla="*/ 4206 h 10000"/>
              <a:gd name="connsiteX48-6359" fmla="*/ 773 w 10000"/>
              <a:gd name="connsiteY48-6360" fmla="*/ 3690 h 10000"/>
              <a:gd name="connsiteX49-6361" fmla="*/ 773 w 10000"/>
              <a:gd name="connsiteY49-6362" fmla="*/ 3267 h 10000"/>
              <a:gd name="connsiteX50-6363" fmla="*/ 773 w 10000"/>
              <a:gd name="connsiteY50-6364" fmla="*/ 2950 h 10000"/>
              <a:gd name="connsiteX51-6365" fmla="*/ 773 w 10000"/>
              <a:gd name="connsiteY51-6366" fmla="*/ 2526 h 10000"/>
              <a:gd name="connsiteX52-6367" fmla="*/ 773 w 10000"/>
              <a:gd name="connsiteY52-6368" fmla="*/ 2209 h 10000"/>
              <a:gd name="connsiteX53-6369" fmla="*/ 579 w 10000"/>
              <a:gd name="connsiteY53-6370" fmla="*/ 1892 h 10000"/>
              <a:gd name="connsiteX54-6371" fmla="*/ 579 w 10000"/>
              <a:gd name="connsiteY54-6372" fmla="*/ 1680 h 10000"/>
              <a:gd name="connsiteX55-6373" fmla="*/ 579 w 10000"/>
              <a:gd name="connsiteY55-6374" fmla="*/ 1362 h 10000"/>
              <a:gd name="connsiteX56-6375" fmla="*/ 579 w 10000"/>
              <a:gd name="connsiteY56-6376" fmla="*/ 1164 h 10000"/>
              <a:gd name="connsiteX57-6377" fmla="*/ 579 w 10000"/>
              <a:gd name="connsiteY57-6378" fmla="*/ 1058 h 10000"/>
              <a:gd name="connsiteX58-6379" fmla="*/ 579 w 10000"/>
              <a:gd name="connsiteY58-6380" fmla="*/ 847 h 10000"/>
              <a:gd name="connsiteX59-6381" fmla="*/ 387 w 10000"/>
              <a:gd name="connsiteY59-6382" fmla="*/ 741 h 10000"/>
              <a:gd name="connsiteX60-6383" fmla="*/ 387 w 10000"/>
              <a:gd name="connsiteY60-6384" fmla="*/ 529 h 10000"/>
              <a:gd name="connsiteX61-6385" fmla="*/ 192 w 10000"/>
              <a:gd name="connsiteY61-6386" fmla="*/ 423 h 10000"/>
              <a:gd name="connsiteX62-6387" fmla="*/ 0 w 10000"/>
              <a:gd name="connsiteY62-6388" fmla="*/ 317 h 10000"/>
              <a:gd name="connsiteX63-6389" fmla="*/ 0 w 10000"/>
              <a:gd name="connsiteY63-6390" fmla="*/ 212 h 10000"/>
              <a:gd name="connsiteX64-6391" fmla="*/ 0 w 10000"/>
              <a:gd name="connsiteY64-6392" fmla="*/ 106 h 10000"/>
              <a:gd name="connsiteX65-6393" fmla="*/ 192 w 10000"/>
              <a:gd name="connsiteY65-6394" fmla="*/ 0 h 10000"/>
              <a:gd name="connsiteX66-6395" fmla="*/ 192 w 10000"/>
              <a:gd name="connsiteY66-6396" fmla="*/ 0 h 10000"/>
              <a:gd name="connsiteX67-6397" fmla="*/ 579 w 10000"/>
              <a:gd name="connsiteY67-6398" fmla="*/ 0 h 10000"/>
              <a:gd name="connsiteX68-6399" fmla="*/ 967 w 10000"/>
              <a:gd name="connsiteY68-6400" fmla="*/ 0 h 10000"/>
              <a:gd name="connsiteX69-6401" fmla="*/ 1353 w 10000"/>
              <a:gd name="connsiteY69-6402" fmla="*/ 106 h 10000"/>
              <a:gd name="connsiteX70-6403" fmla="*/ 1715 w 10000"/>
              <a:gd name="connsiteY70-6404" fmla="*/ 212 h 10000"/>
              <a:gd name="connsiteX71-6405" fmla="*/ 2101 w 10000"/>
              <a:gd name="connsiteY71-6406" fmla="*/ 317 h 10000"/>
              <a:gd name="connsiteX72-6407" fmla="*/ 2295 w 10000"/>
              <a:gd name="connsiteY72-6408" fmla="*/ 423 h 10000"/>
              <a:gd name="connsiteX73-6409" fmla="*/ 2488 w 10000"/>
              <a:gd name="connsiteY73-6410" fmla="*/ 423 h 10000"/>
              <a:gd name="connsiteX74-6411" fmla="*/ 2488 w 10000"/>
              <a:gd name="connsiteY74-6412" fmla="*/ 635 h 10000"/>
              <a:gd name="connsiteX75-6413" fmla="*/ 2295 w 10000"/>
              <a:gd name="connsiteY75-6414" fmla="*/ 847 h 10000"/>
              <a:gd name="connsiteX76-6415" fmla="*/ 2295 w 10000"/>
              <a:gd name="connsiteY76-6416" fmla="*/ 952 h 10000"/>
              <a:gd name="connsiteX77-6417" fmla="*/ 2295 w 10000"/>
              <a:gd name="connsiteY77-6418" fmla="*/ 1164 h 10000"/>
              <a:gd name="connsiteX78-6419" fmla="*/ 2101 w 10000"/>
              <a:gd name="connsiteY78-6420" fmla="*/ 1362 h 10000"/>
              <a:gd name="connsiteX79-6421" fmla="*/ 2101 w 10000"/>
              <a:gd name="connsiteY79-6422" fmla="*/ 1574 h 10000"/>
              <a:gd name="connsiteX80-6423" fmla="*/ 2101 w 10000"/>
              <a:gd name="connsiteY80-6424" fmla="*/ 1892 h 10000"/>
              <a:gd name="connsiteX81-6425" fmla="*/ 2101 w 10000"/>
              <a:gd name="connsiteY81-6426" fmla="*/ 2315 h 10000"/>
              <a:gd name="connsiteX82-6427" fmla="*/ 1909 w 10000"/>
              <a:gd name="connsiteY82-6428" fmla="*/ 2844 h 10000"/>
              <a:gd name="connsiteX83-6429" fmla="*/ 1909 w 10000"/>
              <a:gd name="connsiteY83-6430" fmla="*/ 3373 h 10000"/>
              <a:gd name="connsiteX84-6431" fmla="*/ 1909 w 10000"/>
              <a:gd name="connsiteY84-6432" fmla="*/ 3373 h 10000"/>
              <a:gd name="connsiteX0-6433" fmla="*/ 1909 w 9225"/>
              <a:gd name="connsiteY0-6434" fmla="*/ 3373 h 10000"/>
              <a:gd name="connsiteX1-6435" fmla="*/ 1909 w 9225"/>
              <a:gd name="connsiteY1-6436" fmla="*/ 3889 h 10000"/>
              <a:gd name="connsiteX2-6437" fmla="*/ 1909 w 9225"/>
              <a:gd name="connsiteY2-6438" fmla="*/ 4312 h 10000"/>
              <a:gd name="connsiteX3-6439" fmla="*/ 1909 w 9225"/>
              <a:gd name="connsiteY3-6440" fmla="*/ 4735 h 10000"/>
              <a:gd name="connsiteX4-6441" fmla="*/ 1909 w 9225"/>
              <a:gd name="connsiteY4-6442" fmla="*/ 5159 h 10000"/>
              <a:gd name="connsiteX5-6443" fmla="*/ 1909 w 9225"/>
              <a:gd name="connsiteY5-6444" fmla="*/ 5582 h 10000"/>
              <a:gd name="connsiteX6-6445" fmla="*/ 1909 w 9225"/>
              <a:gd name="connsiteY6-6446" fmla="*/ 5899 h 10000"/>
              <a:gd name="connsiteX7-6447" fmla="*/ 1909 w 9225"/>
              <a:gd name="connsiteY7-6448" fmla="*/ 6217 h 10000"/>
              <a:gd name="connsiteX8-6449" fmla="*/ 1909 w 9225"/>
              <a:gd name="connsiteY8-6450" fmla="*/ 6415 h 10000"/>
              <a:gd name="connsiteX9-6451" fmla="*/ 1715 w 9225"/>
              <a:gd name="connsiteY9-6452" fmla="*/ 6944 h 10000"/>
              <a:gd name="connsiteX10-6453" fmla="*/ 1715 w 9225"/>
              <a:gd name="connsiteY10-6454" fmla="*/ 7368 h 10000"/>
              <a:gd name="connsiteX11-6455" fmla="*/ 1909 w 9225"/>
              <a:gd name="connsiteY11-6456" fmla="*/ 7685 h 10000"/>
              <a:gd name="connsiteX12-6457" fmla="*/ 1909 w 9225"/>
              <a:gd name="connsiteY12-6458" fmla="*/ 8003 h 10000"/>
              <a:gd name="connsiteX13-6459" fmla="*/ 2101 w 9225"/>
              <a:gd name="connsiteY13-6460" fmla="*/ 8320 h 10000"/>
              <a:gd name="connsiteX14-6461" fmla="*/ 2295 w 9225"/>
              <a:gd name="connsiteY14-6462" fmla="*/ 8638 h 10000"/>
              <a:gd name="connsiteX15-6463" fmla="*/ 2488 w 9225"/>
              <a:gd name="connsiteY15-6464" fmla="*/ 8836 h 10000"/>
              <a:gd name="connsiteX16-6465" fmla="*/ 2876 w 9225"/>
              <a:gd name="connsiteY16-6466" fmla="*/ 8942 h 10000"/>
              <a:gd name="connsiteX17-6467" fmla="*/ 3261 w 9225"/>
              <a:gd name="connsiteY17-6468" fmla="*/ 9048 h 10000"/>
              <a:gd name="connsiteX18-6469" fmla="*/ 3842 w 9225"/>
              <a:gd name="connsiteY18-6470" fmla="*/ 9153 h 10000"/>
              <a:gd name="connsiteX19-6471" fmla="*/ 4613 w 9225"/>
              <a:gd name="connsiteY19-6472" fmla="*/ 9259 h 10000"/>
              <a:gd name="connsiteX20-6473" fmla="*/ 5388 w 9225"/>
              <a:gd name="connsiteY20-6474" fmla="*/ 9259 h 10000"/>
              <a:gd name="connsiteX21-6475" fmla="*/ 6135 w 9225"/>
              <a:gd name="connsiteY21-6476" fmla="*/ 9259 h 10000"/>
              <a:gd name="connsiteX22-6477" fmla="*/ 6908 w 9225"/>
              <a:gd name="connsiteY22-6478" fmla="*/ 9259 h 10000"/>
              <a:gd name="connsiteX23-6479" fmla="*/ 7488 w 9225"/>
              <a:gd name="connsiteY23-6480" fmla="*/ 9259 h 10000"/>
              <a:gd name="connsiteX24-6481" fmla="*/ 8068 w 9225"/>
              <a:gd name="connsiteY24-6482" fmla="*/ 9153 h 10000"/>
              <a:gd name="connsiteX25-6483" fmla="*/ 9225 w 9225"/>
              <a:gd name="connsiteY25-6484" fmla="*/ 9894 h 10000"/>
              <a:gd name="connsiteX26-6485" fmla="*/ 8262 w 9225"/>
              <a:gd name="connsiteY26-6486" fmla="*/ 10000 h 10000"/>
              <a:gd name="connsiteX27-6487" fmla="*/ 7295 w 9225"/>
              <a:gd name="connsiteY27-6488" fmla="*/ 10000 h 10000"/>
              <a:gd name="connsiteX28-6489" fmla="*/ 6135 w 9225"/>
              <a:gd name="connsiteY28-6490" fmla="*/ 10000 h 10000"/>
              <a:gd name="connsiteX29-6491" fmla="*/ 5192 w 9225"/>
              <a:gd name="connsiteY29-6492" fmla="*/ 10000 h 10000"/>
              <a:gd name="connsiteX30-6493" fmla="*/ 4225 w 9225"/>
              <a:gd name="connsiteY30-6494" fmla="*/ 9894 h 10000"/>
              <a:gd name="connsiteX31-6495" fmla="*/ 3454 w 9225"/>
              <a:gd name="connsiteY31-6496" fmla="*/ 9894 h 10000"/>
              <a:gd name="connsiteX32-6497" fmla="*/ 2876 w 9225"/>
              <a:gd name="connsiteY32-6498" fmla="*/ 9788 h 10000"/>
              <a:gd name="connsiteX33-6499" fmla="*/ 2295 w 9225"/>
              <a:gd name="connsiteY33-6500" fmla="*/ 9577 h 10000"/>
              <a:gd name="connsiteX34-6501" fmla="*/ 1715 w 9225"/>
              <a:gd name="connsiteY34-6502" fmla="*/ 9471 h 10000"/>
              <a:gd name="connsiteX35-6503" fmla="*/ 1353 w 9225"/>
              <a:gd name="connsiteY35-6504" fmla="*/ 9259 h 10000"/>
              <a:gd name="connsiteX36-6505" fmla="*/ 1160 w 9225"/>
              <a:gd name="connsiteY36-6506" fmla="*/ 8942 h 10000"/>
              <a:gd name="connsiteX37-6507" fmla="*/ 967 w 9225"/>
              <a:gd name="connsiteY37-6508" fmla="*/ 8638 h 10000"/>
              <a:gd name="connsiteX38-6509" fmla="*/ 773 w 9225"/>
              <a:gd name="connsiteY38-6510" fmla="*/ 8214 h 10000"/>
              <a:gd name="connsiteX39-6511" fmla="*/ 773 w 9225"/>
              <a:gd name="connsiteY39-6512" fmla="*/ 7791 h 10000"/>
              <a:gd name="connsiteX40-6513" fmla="*/ 773 w 9225"/>
              <a:gd name="connsiteY40-6514" fmla="*/ 7262 h 10000"/>
              <a:gd name="connsiteX41-6515" fmla="*/ 773 w 9225"/>
              <a:gd name="connsiteY41-6516" fmla="*/ 6627 h 10000"/>
              <a:gd name="connsiteX42-6517" fmla="*/ 773 w 9225"/>
              <a:gd name="connsiteY42-6518" fmla="*/ 5899 h 10000"/>
              <a:gd name="connsiteX43-6519" fmla="*/ 773 w 9225"/>
              <a:gd name="connsiteY43-6520" fmla="*/ 5476 h 10000"/>
              <a:gd name="connsiteX44-6521" fmla="*/ 773 w 9225"/>
              <a:gd name="connsiteY44-6522" fmla="*/ 5053 h 10000"/>
              <a:gd name="connsiteX45-6523" fmla="*/ 773 w 9225"/>
              <a:gd name="connsiteY45-6524" fmla="*/ 4630 h 10000"/>
              <a:gd name="connsiteX46-6525" fmla="*/ 773 w 9225"/>
              <a:gd name="connsiteY46-6526" fmla="*/ 4206 h 10000"/>
              <a:gd name="connsiteX47-6527" fmla="*/ 773 w 9225"/>
              <a:gd name="connsiteY47-6528" fmla="*/ 3690 h 10000"/>
              <a:gd name="connsiteX48-6529" fmla="*/ 773 w 9225"/>
              <a:gd name="connsiteY48-6530" fmla="*/ 3267 h 10000"/>
              <a:gd name="connsiteX49-6531" fmla="*/ 773 w 9225"/>
              <a:gd name="connsiteY49-6532" fmla="*/ 2950 h 10000"/>
              <a:gd name="connsiteX50-6533" fmla="*/ 773 w 9225"/>
              <a:gd name="connsiteY50-6534" fmla="*/ 2526 h 10000"/>
              <a:gd name="connsiteX51-6535" fmla="*/ 773 w 9225"/>
              <a:gd name="connsiteY51-6536" fmla="*/ 2209 h 10000"/>
              <a:gd name="connsiteX52-6537" fmla="*/ 579 w 9225"/>
              <a:gd name="connsiteY52-6538" fmla="*/ 1892 h 10000"/>
              <a:gd name="connsiteX53-6539" fmla="*/ 579 w 9225"/>
              <a:gd name="connsiteY53-6540" fmla="*/ 1680 h 10000"/>
              <a:gd name="connsiteX54-6541" fmla="*/ 579 w 9225"/>
              <a:gd name="connsiteY54-6542" fmla="*/ 1362 h 10000"/>
              <a:gd name="connsiteX55-6543" fmla="*/ 579 w 9225"/>
              <a:gd name="connsiteY55-6544" fmla="*/ 1164 h 10000"/>
              <a:gd name="connsiteX56-6545" fmla="*/ 579 w 9225"/>
              <a:gd name="connsiteY56-6546" fmla="*/ 1058 h 10000"/>
              <a:gd name="connsiteX57-6547" fmla="*/ 579 w 9225"/>
              <a:gd name="connsiteY57-6548" fmla="*/ 847 h 10000"/>
              <a:gd name="connsiteX58-6549" fmla="*/ 387 w 9225"/>
              <a:gd name="connsiteY58-6550" fmla="*/ 741 h 10000"/>
              <a:gd name="connsiteX59-6551" fmla="*/ 387 w 9225"/>
              <a:gd name="connsiteY59-6552" fmla="*/ 529 h 10000"/>
              <a:gd name="connsiteX60-6553" fmla="*/ 192 w 9225"/>
              <a:gd name="connsiteY60-6554" fmla="*/ 423 h 10000"/>
              <a:gd name="connsiteX61-6555" fmla="*/ 0 w 9225"/>
              <a:gd name="connsiteY61-6556" fmla="*/ 317 h 10000"/>
              <a:gd name="connsiteX62-6557" fmla="*/ 0 w 9225"/>
              <a:gd name="connsiteY62-6558" fmla="*/ 212 h 10000"/>
              <a:gd name="connsiteX63-6559" fmla="*/ 0 w 9225"/>
              <a:gd name="connsiteY63-6560" fmla="*/ 106 h 10000"/>
              <a:gd name="connsiteX64-6561" fmla="*/ 192 w 9225"/>
              <a:gd name="connsiteY64-6562" fmla="*/ 0 h 10000"/>
              <a:gd name="connsiteX65-6563" fmla="*/ 192 w 9225"/>
              <a:gd name="connsiteY65-6564" fmla="*/ 0 h 10000"/>
              <a:gd name="connsiteX66-6565" fmla="*/ 579 w 9225"/>
              <a:gd name="connsiteY66-6566" fmla="*/ 0 h 10000"/>
              <a:gd name="connsiteX67-6567" fmla="*/ 967 w 9225"/>
              <a:gd name="connsiteY67-6568" fmla="*/ 0 h 10000"/>
              <a:gd name="connsiteX68-6569" fmla="*/ 1353 w 9225"/>
              <a:gd name="connsiteY68-6570" fmla="*/ 106 h 10000"/>
              <a:gd name="connsiteX69-6571" fmla="*/ 1715 w 9225"/>
              <a:gd name="connsiteY69-6572" fmla="*/ 212 h 10000"/>
              <a:gd name="connsiteX70-6573" fmla="*/ 2101 w 9225"/>
              <a:gd name="connsiteY70-6574" fmla="*/ 317 h 10000"/>
              <a:gd name="connsiteX71-6575" fmla="*/ 2295 w 9225"/>
              <a:gd name="connsiteY71-6576" fmla="*/ 423 h 10000"/>
              <a:gd name="connsiteX72-6577" fmla="*/ 2488 w 9225"/>
              <a:gd name="connsiteY72-6578" fmla="*/ 423 h 10000"/>
              <a:gd name="connsiteX73-6579" fmla="*/ 2488 w 9225"/>
              <a:gd name="connsiteY73-6580" fmla="*/ 635 h 10000"/>
              <a:gd name="connsiteX74-6581" fmla="*/ 2295 w 9225"/>
              <a:gd name="connsiteY74-6582" fmla="*/ 847 h 10000"/>
              <a:gd name="connsiteX75-6583" fmla="*/ 2295 w 9225"/>
              <a:gd name="connsiteY75-6584" fmla="*/ 952 h 10000"/>
              <a:gd name="connsiteX76-6585" fmla="*/ 2295 w 9225"/>
              <a:gd name="connsiteY76-6586" fmla="*/ 1164 h 10000"/>
              <a:gd name="connsiteX77-6587" fmla="*/ 2101 w 9225"/>
              <a:gd name="connsiteY77-6588" fmla="*/ 1362 h 10000"/>
              <a:gd name="connsiteX78-6589" fmla="*/ 2101 w 9225"/>
              <a:gd name="connsiteY78-6590" fmla="*/ 1574 h 10000"/>
              <a:gd name="connsiteX79-6591" fmla="*/ 2101 w 9225"/>
              <a:gd name="connsiteY79-6592" fmla="*/ 1892 h 10000"/>
              <a:gd name="connsiteX80-6593" fmla="*/ 2101 w 9225"/>
              <a:gd name="connsiteY80-6594" fmla="*/ 2315 h 10000"/>
              <a:gd name="connsiteX81-6595" fmla="*/ 1909 w 9225"/>
              <a:gd name="connsiteY81-6596" fmla="*/ 2844 h 10000"/>
              <a:gd name="connsiteX82-6597" fmla="*/ 1909 w 9225"/>
              <a:gd name="connsiteY82-6598" fmla="*/ 3373 h 10000"/>
              <a:gd name="connsiteX83-6599" fmla="*/ 1909 w 9225"/>
              <a:gd name="connsiteY83-6600" fmla="*/ 3373 h 10000"/>
              <a:gd name="connsiteX0-6601" fmla="*/ 2069 w 8956"/>
              <a:gd name="connsiteY0-6602" fmla="*/ 3373 h 10000"/>
              <a:gd name="connsiteX1-6603" fmla="*/ 2069 w 8956"/>
              <a:gd name="connsiteY1-6604" fmla="*/ 3889 h 10000"/>
              <a:gd name="connsiteX2-6605" fmla="*/ 2069 w 8956"/>
              <a:gd name="connsiteY2-6606" fmla="*/ 4312 h 10000"/>
              <a:gd name="connsiteX3-6607" fmla="*/ 2069 w 8956"/>
              <a:gd name="connsiteY3-6608" fmla="*/ 4735 h 10000"/>
              <a:gd name="connsiteX4-6609" fmla="*/ 2069 w 8956"/>
              <a:gd name="connsiteY4-6610" fmla="*/ 5159 h 10000"/>
              <a:gd name="connsiteX5-6611" fmla="*/ 2069 w 8956"/>
              <a:gd name="connsiteY5-6612" fmla="*/ 5582 h 10000"/>
              <a:gd name="connsiteX6-6613" fmla="*/ 2069 w 8956"/>
              <a:gd name="connsiteY6-6614" fmla="*/ 5899 h 10000"/>
              <a:gd name="connsiteX7-6615" fmla="*/ 2069 w 8956"/>
              <a:gd name="connsiteY7-6616" fmla="*/ 6217 h 10000"/>
              <a:gd name="connsiteX8-6617" fmla="*/ 2069 w 8956"/>
              <a:gd name="connsiteY8-6618" fmla="*/ 6415 h 10000"/>
              <a:gd name="connsiteX9-6619" fmla="*/ 1859 w 8956"/>
              <a:gd name="connsiteY9-6620" fmla="*/ 6944 h 10000"/>
              <a:gd name="connsiteX10-6621" fmla="*/ 1859 w 8956"/>
              <a:gd name="connsiteY10-6622" fmla="*/ 7368 h 10000"/>
              <a:gd name="connsiteX11-6623" fmla="*/ 2069 w 8956"/>
              <a:gd name="connsiteY11-6624" fmla="*/ 7685 h 10000"/>
              <a:gd name="connsiteX12-6625" fmla="*/ 2069 w 8956"/>
              <a:gd name="connsiteY12-6626" fmla="*/ 8003 h 10000"/>
              <a:gd name="connsiteX13-6627" fmla="*/ 2278 w 8956"/>
              <a:gd name="connsiteY13-6628" fmla="*/ 8320 h 10000"/>
              <a:gd name="connsiteX14-6629" fmla="*/ 2488 w 8956"/>
              <a:gd name="connsiteY14-6630" fmla="*/ 8638 h 10000"/>
              <a:gd name="connsiteX15-6631" fmla="*/ 2697 w 8956"/>
              <a:gd name="connsiteY15-6632" fmla="*/ 8836 h 10000"/>
              <a:gd name="connsiteX16-6633" fmla="*/ 3118 w 8956"/>
              <a:gd name="connsiteY16-6634" fmla="*/ 8942 h 10000"/>
              <a:gd name="connsiteX17-6635" fmla="*/ 3535 w 8956"/>
              <a:gd name="connsiteY17-6636" fmla="*/ 9048 h 10000"/>
              <a:gd name="connsiteX18-6637" fmla="*/ 4165 w 8956"/>
              <a:gd name="connsiteY18-6638" fmla="*/ 9153 h 10000"/>
              <a:gd name="connsiteX19-6639" fmla="*/ 5001 w 8956"/>
              <a:gd name="connsiteY19-6640" fmla="*/ 9259 h 10000"/>
              <a:gd name="connsiteX20-6641" fmla="*/ 5841 w 8956"/>
              <a:gd name="connsiteY20-6642" fmla="*/ 9259 h 10000"/>
              <a:gd name="connsiteX21-6643" fmla="*/ 6650 w 8956"/>
              <a:gd name="connsiteY21-6644" fmla="*/ 9259 h 10000"/>
              <a:gd name="connsiteX22-6645" fmla="*/ 7488 w 8956"/>
              <a:gd name="connsiteY22-6646" fmla="*/ 9259 h 10000"/>
              <a:gd name="connsiteX23-6647" fmla="*/ 8117 w 8956"/>
              <a:gd name="connsiteY23-6648" fmla="*/ 9259 h 10000"/>
              <a:gd name="connsiteX24-6649" fmla="*/ 8746 w 8956"/>
              <a:gd name="connsiteY24-6650" fmla="*/ 9153 h 10000"/>
              <a:gd name="connsiteX25-6651" fmla="*/ 8956 w 8956"/>
              <a:gd name="connsiteY25-6652" fmla="*/ 10000 h 10000"/>
              <a:gd name="connsiteX26-6653" fmla="*/ 7908 w 8956"/>
              <a:gd name="connsiteY26-6654" fmla="*/ 10000 h 10000"/>
              <a:gd name="connsiteX27-6655" fmla="*/ 6650 w 8956"/>
              <a:gd name="connsiteY27-6656" fmla="*/ 10000 h 10000"/>
              <a:gd name="connsiteX28-6657" fmla="*/ 5628 w 8956"/>
              <a:gd name="connsiteY28-6658" fmla="*/ 10000 h 10000"/>
              <a:gd name="connsiteX29-6659" fmla="*/ 4580 w 8956"/>
              <a:gd name="connsiteY29-6660" fmla="*/ 9894 h 10000"/>
              <a:gd name="connsiteX30-6661" fmla="*/ 3744 w 8956"/>
              <a:gd name="connsiteY30-6662" fmla="*/ 9894 h 10000"/>
              <a:gd name="connsiteX31-6663" fmla="*/ 3118 w 8956"/>
              <a:gd name="connsiteY31-6664" fmla="*/ 9788 h 10000"/>
              <a:gd name="connsiteX32-6665" fmla="*/ 2488 w 8956"/>
              <a:gd name="connsiteY32-6666" fmla="*/ 9577 h 10000"/>
              <a:gd name="connsiteX33-6667" fmla="*/ 1859 w 8956"/>
              <a:gd name="connsiteY33-6668" fmla="*/ 9471 h 10000"/>
              <a:gd name="connsiteX34-6669" fmla="*/ 1467 w 8956"/>
              <a:gd name="connsiteY34-6670" fmla="*/ 9259 h 10000"/>
              <a:gd name="connsiteX35-6671" fmla="*/ 1257 w 8956"/>
              <a:gd name="connsiteY35-6672" fmla="*/ 8942 h 10000"/>
              <a:gd name="connsiteX36-6673" fmla="*/ 1048 w 8956"/>
              <a:gd name="connsiteY36-6674" fmla="*/ 8638 h 10000"/>
              <a:gd name="connsiteX37-6675" fmla="*/ 838 w 8956"/>
              <a:gd name="connsiteY37-6676" fmla="*/ 8214 h 10000"/>
              <a:gd name="connsiteX38-6677" fmla="*/ 838 w 8956"/>
              <a:gd name="connsiteY38-6678" fmla="*/ 7791 h 10000"/>
              <a:gd name="connsiteX39-6679" fmla="*/ 838 w 8956"/>
              <a:gd name="connsiteY39-6680" fmla="*/ 7262 h 10000"/>
              <a:gd name="connsiteX40-6681" fmla="*/ 838 w 8956"/>
              <a:gd name="connsiteY40-6682" fmla="*/ 6627 h 10000"/>
              <a:gd name="connsiteX41-6683" fmla="*/ 838 w 8956"/>
              <a:gd name="connsiteY41-6684" fmla="*/ 5899 h 10000"/>
              <a:gd name="connsiteX42-6685" fmla="*/ 838 w 8956"/>
              <a:gd name="connsiteY42-6686" fmla="*/ 5476 h 10000"/>
              <a:gd name="connsiteX43-6687" fmla="*/ 838 w 8956"/>
              <a:gd name="connsiteY43-6688" fmla="*/ 5053 h 10000"/>
              <a:gd name="connsiteX44-6689" fmla="*/ 838 w 8956"/>
              <a:gd name="connsiteY44-6690" fmla="*/ 4630 h 10000"/>
              <a:gd name="connsiteX45-6691" fmla="*/ 838 w 8956"/>
              <a:gd name="connsiteY45-6692" fmla="*/ 4206 h 10000"/>
              <a:gd name="connsiteX46-6693" fmla="*/ 838 w 8956"/>
              <a:gd name="connsiteY46-6694" fmla="*/ 3690 h 10000"/>
              <a:gd name="connsiteX47-6695" fmla="*/ 838 w 8956"/>
              <a:gd name="connsiteY47-6696" fmla="*/ 3267 h 10000"/>
              <a:gd name="connsiteX48-6697" fmla="*/ 838 w 8956"/>
              <a:gd name="connsiteY48-6698" fmla="*/ 2950 h 10000"/>
              <a:gd name="connsiteX49-6699" fmla="*/ 838 w 8956"/>
              <a:gd name="connsiteY49-6700" fmla="*/ 2526 h 10000"/>
              <a:gd name="connsiteX50-6701" fmla="*/ 838 w 8956"/>
              <a:gd name="connsiteY50-6702" fmla="*/ 2209 h 10000"/>
              <a:gd name="connsiteX51-6703" fmla="*/ 628 w 8956"/>
              <a:gd name="connsiteY51-6704" fmla="*/ 1892 h 10000"/>
              <a:gd name="connsiteX52-6705" fmla="*/ 628 w 8956"/>
              <a:gd name="connsiteY52-6706" fmla="*/ 1680 h 10000"/>
              <a:gd name="connsiteX53-6707" fmla="*/ 628 w 8956"/>
              <a:gd name="connsiteY53-6708" fmla="*/ 1362 h 10000"/>
              <a:gd name="connsiteX54-6709" fmla="*/ 628 w 8956"/>
              <a:gd name="connsiteY54-6710" fmla="*/ 1164 h 10000"/>
              <a:gd name="connsiteX55-6711" fmla="*/ 628 w 8956"/>
              <a:gd name="connsiteY55-6712" fmla="*/ 1058 h 10000"/>
              <a:gd name="connsiteX56-6713" fmla="*/ 628 w 8956"/>
              <a:gd name="connsiteY56-6714" fmla="*/ 847 h 10000"/>
              <a:gd name="connsiteX57-6715" fmla="*/ 420 w 8956"/>
              <a:gd name="connsiteY57-6716" fmla="*/ 741 h 10000"/>
              <a:gd name="connsiteX58-6717" fmla="*/ 420 w 8956"/>
              <a:gd name="connsiteY58-6718" fmla="*/ 529 h 10000"/>
              <a:gd name="connsiteX59-6719" fmla="*/ 208 w 8956"/>
              <a:gd name="connsiteY59-6720" fmla="*/ 423 h 10000"/>
              <a:gd name="connsiteX60-6721" fmla="*/ 0 w 8956"/>
              <a:gd name="connsiteY60-6722" fmla="*/ 317 h 10000"/>
              <a:gd name="connsiteX61-6723" fmla="*/ 0 w 8956"/>
              <a:gd name="connsiteY61-6724" fmla="*/ 212 h 10000"/>
              <a:gd name="connsiteX62-6725" fmla="*/ 0 w 8956"/>
              <a:gd name="connsiteY62-6726" fmla="*/ 106 h 10000"/>
              <a:gd name="connsiteX63-6727" fmla="*/ 208 w 8956"/>
              <a:gd name="connsiteY63-6728" fmla="*/ 0 h 10000"/>
              <a:gd name="connsiteX64-6729" fmla="*/ 208 w 8956"/>
              <a:gd name="connsiteY64-6730" fmla="*/ 0 h 10000"/>
              <a:gd name="connsiteX65-6731" fmla="*/ 628 w 8956"/>
              <a:gd name="connsiteY65-6732" fmla="*/ 0 h 10000"/>
              <a:gd name="connsiteX66-6733" fmla="*/ 1048 w 8956"/>
              <a:gd name="connsiteY66-6734" fmla="*/ 0 h 10000"/>
              <a:gd name="connsiteX67-6735" fmla="*/ 1467 w 8956"/>
              <a:gd name="connsiteY67-6736" fmla="*/ 106 h 10000"/>
              <a:gd name="connsiteX68-6737" fmla="*/ 1859 w 8956"/>
              <a:gd name="connsiteY68-6738" fmla="*/ 212 h 10000"/>
              <a:gd name="connsiteX69-6739" fmla="*/ 2278 w 8956"/>
              <a:gd name="connsiteY69-6740" fmla="*/ 317 h 10000"/>
              <a:gd name="connsiteX70-6741" fmla="*/ 2488 w 8956"/>
              <a:gd name="connsiteY70-6742" fmla="*/ 423 h 10000"/>
              <a:gd name="connsiteX71-6743" fmla="*/ 2697 w 8956"/>
              <a:gd name="connsiteY71-6744" fmla="*/ 423 h 10000"/>
              <a:gd name="connsiteX72-6745" fmla="*/ 2697 w 8956"/>
              <a:gd name="connsiteY72-6746" fmla="*/ 635 h 10000"/>
              <a:gd name="connsiteX73-6747" fmla="*/ 2488 w 8956"/>
              <a:gd name="connsiteY73-6748" fmla="*/ 847 h 10000"/>
              <a:gd name="connsiteX74-6749" fmla="*/ 2488 w 8956"/>
              <a:gd name="connsiteY74-6750" fmla="*/ 952 h 10000"/>
              <a:gd name="connsiteX75-6751" fmla="*/ 2488 w 8956"/>
              <a:gd name="connsiteY75-6752" fmla="*/ 1164 h 10000"/>
              <a:gd name="connsiteX76-6753" fmla="*/ 2278 w 8956"/>
              <a:gd name="connsiteY76-6754" fmla="*/ 1362 h 10000"/>
              <a:gd name="connsiteX77-6755" fmla="*/ 2278 w 8956"/>
              <a:gd name="connsiteY77-6756" fmla="*/ 1574 h 10000"/>
              <a:gd name="connsiteX78-6757" fmla="*/ 2278 w 8956"/>
              <a:gd name="connsiteY78-6758" fmla="*/ 1892 h 10000"/>
              <a:gd name="connsiteX79-6759" fmla="*/ 2278 w 8956"/>
              <a:gd name="connsiteY79-6760" fmla="*/ 2315 h 10000"/>
              <a:gd name="connsiteX80-6761" fmla="*/ 2069 w 8956"/>
              <a:gd name="connsiteY80-6762" fmla="*/ 2844 h 10000"/>
              <a:gd name="connsiteX81-6763" fmla="*/ 2069 w 8956"/>
              <a:gd name="connsiteY81-6764" fmla="*/ 3373 h 10000"/>
              <a:gd name="connsiteX82-6765" fmla="*/ 2069 w 8956"/>
              <a:gd name="connsiteY82-6766" fmla="*/ 3373 h 10000"/>
              <a:gd name="connsiteX0-6767" fmla="*/ 2310 w 9766"/>
              <a:gd name="connsiteY0-6768" fmla="*/ 3373 h 10000"/>
              <a:gd name="connsiteX1-6769" fmla="*/ 2310 w 9766"/>
              <a:gd name="connsiteY1-6770" fmla="*/ 3889 h 10000"/>
              <a:gd name="connsiteX2-6771" fmla="*/ 2310 w 9766"/>
              <a:gd name="connsiteY2-6772" fmla="*/ 4312 h 10000"/>
              <a:gd name="connsiteX3-6773" fmla="*/ 2310 w 9766"/>
              <a:gd name="connsiteY3-6774" fmla="*/ 4735 h 10000"/>
              <a:gd name="connsiteX4-6775" fmla="*/ 2310 w 9766"/>
              <a:gd name="connsiteY4-6776" fmla="*/ 5159 h 10000"/>
              <a:gd name="connsiteX5-6777" fmla="*/ 2310 w 9766"/>
              <a:gd name="connsiteY5-6778" fmla="*/ 5582 h 10000"/>
              <a:gd name="connsiteX6-6779" fmla="*/ 2310 w 9766"/>
              <a:gd name="connsiteY6-6780" fmla="*/ 5899 h 10000"/>
              <a:gd name="connsiteX7-6781" fmla="*/ 2310 w 9766"/>
              <a:gd name="connsiteY7-6782" fmla="*/ 6217 h 10000"/>
              <a:gd name="connsiteX8-6783" fmla="*/ 2310 w 9766"/>
              <a:gd name="connsiteY8-6784" fmla="*/ 6415 h 10000"/>
              <a:gd name="connsiteX9-6785" fmla="*/ 2076 w 9766"/>
              <a:gd name="connsiteY9-6786" fmla="*/ 6944 h 10000"/>
              <a:gd name="connsiteX10-6787" fmla="*/ 2076 w 9766"/>
              <a:gd name="connsiteY10-6788" fmla="*/ 7368 h 10000"/>
              <a:gd name="connsiteX11-6789" fmla="*/ 2310 w 9766"/>
              <a:gd name="connsiteY11-6790" fmla="*/ 7685 h 10000"/>
              <a:gd name="connsiteX12-6791" fmla="*/ 2310 w 9766"/>
              <a:gd name="connsiteY12-6792" fmla="*/ 8003 h 10000"/>
              <a:gd name="connsiteX13-6793" fmla="*/ 2544 w 9766"/>
              <a:gd name="connsiteY13-6794" fmla="*/ 8320 h 10000"/>
              <a:gd name="connsiteX14-6795" fmla="*/ 2778 w 9766"/>
              <a:gd name="connsiteY14-6796" fmla="*/ 8638 h 10000"/>
              <a:gd name="connsiteX15-6797" fmla="*/ 3011 w 9766"/>
              <a:gd name="connsiteY15-6798" fmla="*/ 8836 h 10000"/>
              <a:gd name="connsiteX16-6799" fmla="*/ 3481 w 9766"/>
              <a:gd name="connsiteY16-6800" fmla="*/ 8942 h 10000"/>
              <a:gd name="connsiteX17-6801" fmla="*/ 3947 w 9766"/>
              <a:gd name="connsiteY17-6802" fmla="*/ 9048 h 10000"/>
              <a:gd name="connsiteX18-6803" fmla="*/ 4651 w 9766"/>
              <a:gd name="connsiteY18-6804" fmla="*/ 9153 h 10000"/>
              <a:gd name="connsiteX19-6805" fmla="*/ 5584 w 9766"/>
              <a:gd name="connsiteY19-6806" fmla="*/ 9259 h 10000"/>
              <a:gd name="connsiteX20-6807" fmla="*/ 6522 w 9766"/>
              <a:gd name="connsiteY20-6808" fmla="*/ 9259 h 10000"/>
              <a:gd name="connsiteX21-6809" fmla="*/ 7425 w 9766"/>
              <a:gd name="connsiteY21-6810" fmla="*/ 9259 h 10000"/>
              <a:gd name="connsiteX22-6811" fmla="*/ 8361 w 9766"/>
              <a:gd name="connsiteY22-6812" fmla="*/ 9259 h 10000"/>
              <a:gd name="connsiteX23-6813" fmla="*/ 9063 w 9766"/>
              <a:gd name="connsiteY23-6814" fmla="*/ 9259 h 10000"/>
              <a:gd name="connsiteX24-6815" fmla="*/ 9766 w 9766"/>
              <a:gd name="connsiteY24-6816" fmla="*/ 9153 h 10000"/>
              <a:gd name="connsiteX25-6817" fmla="*/ 8830 w 9766"/>
              <a:gd name="connsiteY25-6818" fmla="*/ 10000 h 10000"/>
              <a:gd name="connsiteX26-6819" fmla="*/ 7425 w 9766"/>
              <a:gd name="connsiteY26-6820" fmla="*/ 10000 h 10000"/>
              <a:gd name="connsiteX27-6821" fmla="*/ 6284 w 9766"/>
              <a:gd name="connsiteY27-6822" fmla="*/ 10000 h 10000"/>
              <a:gd name="connsiteX28-6823" fmla="*/ 5114 w 9766"/>
              <a:gd name="connsiteY28-6824" fmla="*/ 9894 h 10000"/>
              <a:gd name="connsiteX29-6825" fmla="*/ 4180 w 9766"/>
              <a:gd name="connsiteY29-6826" fmla="*/ 9894 h 10000"/>
              <a:gd name="connsiteX30-6827" fmla="*/ 3481 w 9766"/>
              <a:gd name="connsiteY30-6828" fmla="*/ 9788 h 10000"/>
              <a:gd name="connsiteX31-6829" fmla="*/ 2778 w 9766"/>
              <a:gd name="connsiteY31-6830" fmla="*/ 9577 h 10000"/>
              <a:gd name="connsiteX32-6831" fmla="*/ 2076 w 9766"/>
              <a:gd name="connsiteY32-6832" fmla="*/ 9471 h 10000"/>
              <a:gd name="connsiteX33-6833" fmla="*/ 1638 w 9766"/>
              <a:gd name="connsiteY33-6834" fmla="*/ 9259 h 10000"/>
              <a:gd name="connsiteX34-6835" fmla="*/ 1404 w 9766"/>
              <a:gd name="connsiteY34-6836" fmla="*/ 8942 h 10000"/>
              <a:gd name="connsiteX35-6837" fmla="*/ 1170 w 9766"/>
              <a:gd name="connsiteY35-6838" fmla="*/ 8638 h 10000"/>
              <a:gd name="connsiteX36-6839" fmla="*/ 936 w 9766"/>
              <a:gd name="connsiteY36-6840" fmla="*/ 8214 h 10000"/>
              <a:gd name="connsiteX37-6841" fmla="*/ 936 w 9766"/>
              <a:gd name="connsiteY37-6842" fmla="*/ 7791 h 10000"/>
              <a:gd name="connsiteX38-6843" fmla="*/ 936 w 9766"/>
              <a:gd name="connsiteY38-6844" fmla="*/ 7262 h 10000"/>
              <a:gd name="connsiteX39-6845" fmla="*/ 936 w 9766"/>
              <a:gd name="connsiteY39-6846" fmla="*/ 6627 h 10000"/>
              <a:gd name="connsiteX40-6847" fmla="*/ 936 w 9766"/>
              <a:gd name="connsiteY40-6848" fmla="*/ 5899 h 10000"/>
              <a:gd name="connsiteX41-6849" fmla="*/ 936 w 9766"/>
              <a:gd name="connsiteY41-6850" fmla="*/ 5476 h 10000"/>
              <a:gd name="connsiteX42-6851" fmla="*/ 936 w 9766"/>
              <a:gd name="connsiteY42-6852" fmla="*/ 5053 h 10000"/>
              <a:gd name="connsiteX43-6853" fmla="*/ 936 w 9766"/>
              <a:gd name="connsiteY43-6854" fmla="*/ 4630 h 10000"/>
              <a:gd name="connsiteX44-6855" fmla="*/ 936 w 9766"/>
              <a:gd name="connsiteY44-6856" fmla="*/ 4206 h 10000"/>
              <a:gd name="connsiteX45-6857" fmla="*/ 936 w 9766"/>
              <a:gd name="connsiteY45-6858" fmla="*/ 3690 h 10000"/>
              <a:gd name="connsiteX46-6859" fmla="*/ 936 w 9766"/>
              <a:gd name="connsiteY46-6860" fmla="*/ 3267 h 10000"/>
              <a:gd name="connsiteX47-6861" fmla="*/ 936 w 9766"/>
              <a:gd name="connsiteY47-6862" fmla="*/ 2950 h 10000"/>
              <a:gd name="connsiteX48-6863" fmla="*/ 936 w 9766"/>
              <a:gd name="connsiteY48-6864" fmla="*/ 2526 h 10000"/>
              <a:gd name="connsiteX49-6865" fmla="*/ 936 w 9766"/>
              <a:gd name="connsiteY49-6866" fmla="*/ 2209 h 10000"/>
              <a:gd name="connsiteX50-6867" fmla="*/ 701 w 9766"/>
              <a:gd name="connsiteY50-6868" fmla="*/ 1892 h 10000"/>
              <a:gd name="connsiteX51-6869" fmla="*/ 701 w 9766"/>
              <a:gd name="connsiteY51-6870" fmla="*/ 1680 h 10000"/>
              <a:gd name="connsiteX52-6871" fmla="*/ 701 w 9766"/>
              <a:gd name="connsiteY52-6872" fmla="*/ 1362 h 10000"/>
              <a:gd name="connsiteX53-6873" fmla="*/ 701 w 9766"/>
              <a:gd name="connsiteY53-6874" fmla="*/ 1164 h 10000"/>
              <a:gd name="connsiteX54-6875" fmla="*/ 701 w 9766"/>
              <a:gd name="connsiteY54-6876" fmla="*/ 1058 h 10000"/>
              <a:gd name="connsiteX55-6877" fmla="*/ 701 w 9766"/>
              <a:gd name="connsiteY55-6878" fmla="*/ 847 h 10000"/>
              <a:gd name="connsiteX56-6879" fmla="*/ 469 w 9766"/>
              <a:gd name="connsiteY56-6880" fmla="*/ 741 h 10000"/>
              <a:gd name="connsiteX57-6881" fmla="*/ 469 w 9766"/>
              <a:gd name="connsiteY57-6882" fmla="*/ 529 h 10000"/>
              <a:gd name="connsiteX58-6883" fmla="*/ 232 w 9766"/>
              <a:gd name="connsiteY58-6884" fmla="*/ 423 h 10000"/>
              <a:gd name="connsiteX59-6885" fmla="*/ 0 w 9766"/>
              <a:gd name="connsiteY59-6886" fmla="*/ 317 h 10000"/>
              <a:gd name="connsiteX60-6887" fmla="*/ 0 w 9766"/>
              <a:gd name="connsiteY60-6888" fmla="*/ 212 h 10000"/>
              <a:gd name="connsiteX61-6889" fmla="*/ 0 w 9766"/>
              <a:gd name="connsiteY61-6890" fmla="*/ 106 h 10000"/>
              <a:gd name="connsiteX62-6891" fmla="*/ 232 w 9766"/>
              <a:gd name="connsiteY62-6892" fmla="*/ 0 h 10000"/>
              <a:gd name="connsiteX63-6893" fmla="*/ 232 w 9766"/>
              <a:gd name="connsiteY63-6894" fmla="*/ 0 h 10000"/>
              <a:gd name="connsiteX64-6895" fmla="*/ 701 w 9766"/>
              <a:gd name="connsiteY64-6896" fmla="*/ 0 h 10000"/>
              <a:gd name="connsiteX65-6897" fmla="*/ 1170 w 9766"/>
              <a:gd name="connsiteY65-6898" fmla="*/ 0 h 10000"/>
              <a:gd name="connsiteX66-6899" fmla="*/ 1638 w 9766"/>
              <a:gd name="connsiteY66-6900" fmla="*/ 106 h 10000"/>
              <a:gd name="connsiteX67-6901" fmla="*/ 2076 w 9766"/>
              <a:gd name="connsiteY67-6902" fmla="*/ 212 h 10000"/>
              <a:gd name="connsiteX68-6903" fmla="*/ 2544 w 9766"/>
              <a:gd name="connsiteY68-6904" fmla="*/ 317 h 10000"/>
              <a:gd name="connsiteX69-6905" fmla="*/ 2778 w 9766"/>
              <a:gd name="connsiteY69-6906" fmla="*/ 423 h 10000"/>
              <a:gd name="connsiteX70-6907" fmla="*/ 3011 w 9766"/>
              <a:gd name="connsiteY70-6908" fmla="*/ 423 h 10000"/>
              <a:gd name="connsiteX71-6909" fmla="*/ 3011 w 9766"/>
              <a:gd name="connsiteY71-6910" fmla="*/ 635 h 10000"/>
              <a:gd name="connsiteX72-6911" fmla="*/ 2778 w 9766"/>
              <a:gd name="connsiteY72-6912" fmla="*/ 847 h 10000"/>
              <a:gd name="connsiteX73-6913" fmla="*/ 2778 w 9766"/>
              <a:gd name="connsiteY73-6914" fmla="*/ 952 h 10000"/>
              <a:gd name="connsiteX74-6915" fmla="*/ 2778 w 9766"/>
              <a:gd name="connsiteY74-6916" fmla="*/ 1164 h 10000"/>
              <a:gd name="connsiteX75-6917" fmla="*/ 2544 w 9766"/>
              <a:gd name="connsiteY75-6918" fmla="*/ 1362 h 10000"/>
              <a:gd name="connsiteX76-6919" fmla="*/ 2544 w 9766"/>
              <a:gd name="connsiteY76-6920" fmla="*/ 1574 h 10000"/>
              <a:gd name="connsiteX77-6921" fmla="*/ 2544 w 9766"/>
              <a:gd name="connsiteY77-6922" fmla="*/ 1892 h 10000"/>
              <a:gd name="connsiteX78-6923" fmla="*/ 2544 w 9766"/>
              <a:gd name="connsiteY78-6924" fmla="*/ 2315 h 10000"/>
              <a:gd name="connsiteX79-6925" fmla="*/ 2310 w 9766"/>
              <a:gd name="connsiteY79-6926" fmla="*/ 2844 h 10000"/>
              <a:gd name="connsiteX80-6927" fmla="*/ 2310 w 9766"/>
              <a:gd name="connsiteY80-6928" fmla="*/ 3373 h 10000"/>
              <a:gd name="connsiteX81-6929" fmla="*/ 2310 w 9766"/>
              <a:gd name="connsiteY81-6930" fmla="*/ 3373 h 10000"/>
              <a:gd name="connsiteX0-6931" fmla="*/ 2365 w 10000"/>
              <a:gd name="connsiteY0-6932" fmla="*/ 3373 h 10000"/>
              <a:gd name="connsiteX1-6933" fmla="*/ 2365 w 10000"/>
              <a:gd name="connsiteY1-6934" fmla="*/ 3889 h 10000"/>
              <a:gd name="connsiteX2-6935" fmla="*/ 2365 w 10000"/>
              <a:gd name="connsiteY2-6936" fmla="*/ 4312 h 10000"/>
              <a:gd name="connsiteX3-6937" fmla="*/ 2365 w 10000"/>
              <a:gd name="connsiteY3-6938" fmla="*/ 4735 h 10000"/>
              <a:gd name="connsiteX4-6939" fmla="*/ 2365 w 10000"/>
              <a:gd name="connsiteY4-6940" fmla="*/ 5159 h 10000"/>
              <a:gd name="connsiteX5-6941" fmla="*/ 2365 w 10000"/>
              <a:gd name="connsiteY5-6942" fmla="*/ 5582 h 10000"/>
              <a:gd name="connsiteX6-6943" fmla="*/ 2365 w 10000"/>
              <a:gd name="connsiteY6-6944" fmla="*/ 5899 h 10000"/>
              <a:gd name="connsiteX7-6945" fmla="*/ 2365 w 10000"/>
              <a:gd name="connsiteY7-6946" fmla="*/ 6217 h 10000"/>
              <a:gd name="connsiteX8-6947" fmla="*/ 2365 w 10000"/>
              <a:gd name="connsiteY8-6948" fmla="*/ 6415 h 10000"/>
              <a:gd name="connsiteX9-6949" fmla="*/ 2126 w 10000"/>
              <a:gd name="connsiteY9-6950" fmla="*/ 6944 h 10000"/>
              <a:gd name="connsiteX10-6951" fmla="*/ 2126 w 10000"/>
              <a:gd name="connsiteY10-6952" fmla="*/ 7368 h 10000"/>
              <a:gd name="connsiteX11-6953" fmla="*/ 2365 w 10000"/>
              <a:gd name="connsiteY11-6954" fmla="*/ 7685 h 10000"/>
              <a:gd name="connsiteX12-6955" fmla="*/ 2365 w 10000"/>
              <a:gd name="connsiteY12-6956" fmla="*/ 8003 h 10000"/>
              <a:gd name="connsiteX13-6957" fmla="*/ 2605 w 10000"/>
              <a:gd name="connsiteY13-6958" fmla="*/ 8320 h 10000"/>
              <a:gd name="connsiteX14-6959" fmla="*/ 2845 w 10000"/>
              <a:gd name="connsiteY14-6960" fmla="*/ 8638 h 10000"/>
              <a:gd name="connsiteX15-6961" fmla="*/ 3083 w 10000"/>
              <a:gd name="connsiteY15-6962" fmla="*/ 8836 h 10000"/>
              <a:gd name="connsiteX16-6963" fmla="*/ 3564 w 10000"/>
              <a:gd name="connsiteY16-6964" fmla="*/ 8942 h 10000"/>
              <a:gd name="connsiteX17-6965" fmla="*/ 4042 w 10000"/>
              <a:gd name="connsiteY17-6966" fmla="*/ 9048 h 10000"/>
              <a:gd name="connsiteX18-6967" fmla="*/ 4762 w 10000"/>
              <a:gd name="connsiteY18-6968" fmla="*/ 9153 h 10000"/>
              <a:gd name="connsiteX19-6969" fmla="*/ 5718 w 10000"/>
              <a:gd name="connsiteY19-6970" fmla="*/ 9259 h 10000"/>
              <a:gd name="connsiteX20-6971" fmla="*/ 6678 w 10000"/>
              <a:gd name="connsiteY20-6972" fmla="*/ 9259 h 10000"/>
              <a:gd name="connsiteX21-6973" fmla="*/ 7603 w 10000"/>
              <a:gd name="connsiteY21-6974" fmla="*/ 9259 h 10000"/>
              <a:gd name="connsiteX22-6975" fmla="*/ 8561 w 10000"/>
              <a:gd name="connsiteY22-6976" fmla="*/ 9259 h 10000"/>
              <a:gd name="connsiteX23-6977" fmla="*/ 9280 w 10000"/>
              <a:gd name="connsiteY23-6978" fmla="*/ 9259 h 10000"/>
              <a:gd name="connsiteX24-6979" fmla="*/ 10000 w 10000"/>
              <a:gd name="connsiteY24-6980" fmla="*/ 9153 h 10000"/>
              <a:gd name="connsiteX25-6981" fmla="*/ 7603 w 10000"/>
              <a:gd name="connsiteY25-6982" fmla="*/ 10000 h 10000"/>
              <a:gd name="connsiteX26-6983" fmla="*/ 6435 w 10000"/>
              <a:gd name="connsiteY26-6984" fmla="*/ 10000 h 10000"/>
              <a:gd name="connsiteX27-6985" fmla="*/ 5237 w 10000"/>
              <a:gd name="connsiteY27-6986" fmla="*/ 9894 h 10000"/>
              <a:gd name="connsiteX28-6987" fmla="*/ 4280 w 10000"/>
              <a:gd name="connsiteY28-6988" fmla="*/ 9894 h 10000"/>
              <a:gd name="connsiteX29-6989" fmla="*/ 3564 w 10000"/>
              <a:gd name="connsiteY29-6990" fmla="*/ 9788 h 10000"/>
              <a:gd name="connsiteX30-6991" fmla="*/ 2845 w 10000"/>
              <a:gd name="connsiteY30-6992" fmla="*/ 9577 h 10000"/>
              <a:gd name="connsiteX31-6993" fmla="*/ 2126 w 10000"/>
              <a:gd name="connsiteY31-6994" fmla="*/ 9471 h 10000"/>
              <a:gd name="connsiteX32-6995" fmla="*/ 1677 w 10000"/>
              <a:gd name="connsiteY32-6996" fmla="*/ 9259 h 10000"/>
              <a:gd name="connsiteX33-6997" fmla="*/ 1438 w 10000"/>
              <a:gd name="connsiteY33-6998" fmla="*/ 8942 h 10000"/>
              <a:gd name="connsiteX34-6999" fmla="*/ 1198 w 10000"/>
              <a:gd name="connsiteY34-7000" fmla="*/ 8638 h 10000"/>
              <a:gd name="connsiteX35-7001" fmla="*/ 958 w 10000"/>
              <a:gd name="connsiteY35-7002" fmla="*/ 8214 h 10000"/>
              <a:gd name="connsiteX36-7003" fmla="*/ 958 w 10000"/>
              <a:gd name="connsiteY36-7004" fmla="*/ 7791 h 10000"/>
              <a:gd name="connsiteX37-7005" fmla="*/ 958 w 10000"/>
              <a:gd name="connsiteY37-7006" fmla="*/ 7262 h 10000"/>
              <a:gd name="connsiteX38-7007" fmla="*/ 958 w 10000"/>
              <a:gd name="connsiteY38-7008" fmla="*/ 6627 h 10000"/>
              <a:gd name="connsiteX39-7009" fmla="*/ 958 w 10000"/>
              <a:gd name="connsiteY39-7010" fmla="*/ 5899 h 10000"/>
              <a:gd name="connsiteX40-7011" fmla="*/ 958 w 10000"/>
              <a:gd name="connsiteY40-7012" fmla="*/ 5476 h 10000"/>
              <a:gd name="connsiteX41-7013" fmla="*/ 958 w 10000"/>
              <a:gd name="connsiteY41-7014" fmla="*/ 5053 h 10000"/>
              <a:gd name="connsiteX42-7015" fmla="*/ 958 w 10000"/>
              <a:gd name="connsiteY42-7016" fmla="*/ 4630 h 10000"/>
              <a:gd name="connsiteX43-7017" fmla="*/ 958 w 10000"/>
              <a:gd name="connsiteY43-7018" fmla="*/ 4206 h 10000"/>
              <a:gd name="connsiteX44-7019" fmla="*/ 958 w 10000"/>
              <a:gd name="connsiteY44-7020" fmla="*/ 3690 h 10000"/>
              <a:gd name="connsiteX45-7021" fmla="*/ 958 w 10000"/>
              <a:gd name="connsiteY45-7022" fmla="*/ 3267 h 10000"/>
              <a:gd name="connsiteX46-7023" fmla="*/ 958 w 10000"/>
              <a:gd name="connsiteY46-7024" fmla="*/ 2950 h 10000"/>
              <a:gd name="connsiteX47-7025" fmla="*/ 958 w 10000"/>
              <a:gd name="connsiteY47-7026" fmla="*/ 2526 h 10000"/>
              <a:gd name="connsiteX48-7027" fmla="*/ 958 w 10000"/>
              <a:gd name="connsiteY48-7028" fmla="*/ 2209 h 10000"/>
              <a:gd name="connsiteX49-7029" fmla="*/ 718 w 10000"/>
              <a:gd name="connsiteY49-7030" fmla="*/ 1892 h 10000"/>
              <a:gd name="connsiteX50-7031" fmla="*/ 718 w 10000"/>
              <a:gd name="connsiteY50-7032" fmla="*/ 1680 h 10000"/>
              <a:gd name="connsiteX51-7033" fmla="*/ 718 w 10000"/>
              <a:gd name="connsiteY51-7034" fmla="*/ 1362 h 10000"/>
              <a:gd name="connsiteX52-7035" fmla="*/ 718 w 10000"/>
              <a:gd name="connsiteY52-7036" fmla="*/ 1164 h 10000"/>
              <a:gd name="connsiteX53-7037" fmla="*/ 718 w 10000"/>
              <a:gd name="connsiteY53-7038" fmla="*/ 1058 h 10000"/>
              <a:gd name="connsiteX54-7039" fmla="*/ 718 w 10000"/>
              <a:gd name="connsiteY54-7040" fmla="*/ 847 h 10000"/>
              <a:gd name="connsiteX55-7041" fmla="*/ 480 w 10000"/>
              <a:gd name="connsiteY55-7042" fmla="*/ 741 h 10000"/>
              <a:gd name="connsiteX56-7043" fmla="*/ 480 w 10000"/>
              <a:gd name="connsiteY56-7044" fmla="*/ 529 h 10000"/>
              <a:gd name="connsiteX57-7045" fmla="*/ 238 w 10000"/>
              <a:gd name="connsiteY57-7046" fmla="*/ 423 h 10000"/>
              <a:gd name="connsiteX58-7047" fmla="*/ 0 w 10000"/>
              <a:gd name="connsiteY58-7048" fmla="*/ 317 h 10000"/>
              <a:gd name="connsiteX59-7049" fmla="*/ 0 w 10000"/>
              <a:gd name="connsiteY59-7050" fmla="*/ 212 h 10000"/>
              <a:gd name="connsiteX60-7051" fmla="*/ 0 w 10000"/>
              <a:gd name="connsiteY60-7052" fmla="*/ 106 h 10000"/>
              <a:gd name="connsiteX61-7053" fmla="*/ 238 w 10000"/>
              <a:gd name="connsiteY61-7054" fmla="*/ 0 h 10000"/>
              <a:gd name="connsiteX62-7055" fmla="*/ 238 w 10000"/>
              <a:gd name="connsiteY62-7056" fmla="*/ 0 h 10000"/>
              <a:gd name="connsiteX63-7057" fmla="*/ 718 w 10000"/>
              <a:gd name="connsiteY63-7058" fmla="*/ 0 h 10000"/>
              <a:gd name="connsiteX64-7059" fmla="*/ 1198 w 10000"/>
              <a:gd name="connsiteY64-7060" fmla="*/ 0 h 10000"/>
              <a:gd name="connsiteX65-7061" fmla="*/ 1677 w 10000"/>
              <a:gd name="connsiteY65-7062" fmla="*/ 106 h 10000"/>
              <a:gd name="connsiteX66-7063" fmla="*/ 2126 w 10000"/>
              <a:gd name="connsiteY66-7064" fmla="*/ 212 h 10000"/>
              <a:gd name="connsiteX67-7065" fmla="*/ 2605 w 10000"/>
              <a:gd name="connsiteY67-7066" fmla="*/ 317 h 10000"/>
              <a:gd name="connsiteX68-7067" fmla="*/ 2845 w 10000"/>
              <a:gd name="connsiteY68-7068" fmla="*/ 423 h 10000"/>
              <a:gd name="connsiteX69-7069" fmla="*/ 3083 w 10000"/>
              <a:gd name="connsiteY69-7070" fmla="*/ 423 h 10000"/>
              <a:gd name="connsiteX70-7071" fmla="*/ 3083 w 10000"/>
              <a:gd name="connsiteY70-7072" fmla="*/ 635 h 10000"/>
              <a:gd name="connsiteX71-7073" fmla="*/ 2845 w 10000"/>
              <a:gd name="connsiteY71-7074" fmla="*/ 847 h 10000"/>
              <a:gd name="connsiteX72-7075" fmla="*/ 2845 w 10000"/>
              <a:gd name="connsiteY72-7076" fmla="*/ 952 h 10000"/>
              <a:gd name="connsiteX73-7077" fmla="*/ 2845 w 10000"/>
              <a:gd name="connsiteY73-7078" fmla="*/ 1164 h 10000"/>
              <a:gd name="connsiteX74-7079" fmla="*/ 2605 w 10000"/>
              <a:gd name="connsiteY74-7080" fmla="*/ 1362 h 10000"/>
              <a:gd name="connsiteX75-7081" fmla="*/ 2605 w 10000"/>
              <a:gd name="connsiteY75-7082" fmla="*/ 1574 h 10000"/>
              <a:gd name="connsiteX76-7083" fmla="*/ 2605 w 10000"/>
              <a:gd name="connsiteY76-7084" fmla="*/ 1892 h 10000"/>
              <a:gd name="connsiteX77-7085" fmla="*/ 2605 w 10000"/>
              <a:gd name="connsiteY77-7086" fmla="*/ 2315 h 10000"/>
              <a:gd name="connsiteX78-7087" fmla="*/ 2365 w 10000"/>
              <a:gd name="connsiteY78-7088" fmla="*/ 2844 h 10000"/>
              <a:gd name="connsiteX79-7089" fmla="*/ 2365 w 10000"/>
              <a:gd name="connsiteY79-7090" fmla="*/ 3373 h 10000"/>
              <a:gd name="connsiteX80-7091" fmla="*/ 2365 w 10000"/>
              <a:gd name="connsiteY80-7092" fmla="*/ 3373 h 10000"/>
              <a:gd name="connsiteX0-7093" fmla="*/ 2365 w 10000"/>
              <a:gd name="connsiteY0-7094" fmla="*/ 3373 h 10000"/>
              <a:gd name="connsiteX1-7095" fmla="*/ 2365 w 10000"/>
              <a:gd name="connsiteY1-7096" fmla="*/ 3889 h 10000"/>
              <a:gd name="connsiteX2-7097" fmla="*/ 2365 w 10000"/>
              <a:gd name="connsiteY2-7098" fmla="*/ 4312 h 10000"/>
              <a:gd name="connsiteX3-7099" fmla="*/ 2365 w 10000"/>
              <a:gd name="connsiteY3-7100" fmla="*/ 4735 h 10000"/>
              <a:gd name="connsiteX4-7101" fmla="*/ 2365 w 10000"/>
              <a:gd name="connsiteY4-7102" fmla="*/ 5159 h 10000"/>
              <a:gd name="connsiteX5-7103" fmla="*/ 2365 w 10000"/>
              <a:gd name="connsiteY5-7104" fmla="*/ 5582 h 10000"/>
              <a:gd name="connsiteX6-7105" fmla="*/ 2365 w 10000"/>
              <a:gd name="connsiteY6-7106" fmla="*/ 5899 h 10000"/>
              <a:gd name="connsiteX7-7107" fmla="*/ 2365 w 10000"/>
              <a:gd name="connsiteY7-7108" fmla="*/ 6217 h 10000"/>
              <a:gd name="connsiteX8-7109" fmla="*/ 2365 w 10000"/>
              <a:gd name="connsiteY8-7110" fmla="*/ 6415 h 10000"/>
              <a:gd name="connsiteX9-7111" fmla="*/ 2126 w 10000"/>
              <a:gd name="connsiteY9-7112" fmla="*/ 6944 h 10000"/>
              <a:gd name="connsiteX10-7113" fmla="*/ 2126 w 10000"/>
              <a:gd name="connsiteY10-7114" fmla="*/ 7368 h 10000"/>
              <a:gd name="connsiteX11-7115" fmla="*/ 2365 w 10000"/>
              <a:gd name="connsiteY11-7116" fmla="*/ 7685 h 10000"/>
              <a:gd name="connsiteX12-7117" fmla="*/ 2365 w 10000"/>
              <a:gd name="connsiteY12-7118" fmla="*/ 8003 h 10000"/>
              <a:gd name="connsiteX13-7119" fmla="*/ 2605 w 10000"/>
              <a:gd name="connsiteY13-7120" fmla="*/ 8320 h 10000"/>
              <a:gd name="connsiteX14-7121" fmla="*/ 2845 w 10000"/>
              <a:gd name="connsiteY14-7122" fmla="*/ 8638 h 10000"/>
              <a:gd name="connsiteX15-7123" fmla="*/ 3083 w 10000"/>
              <a:gd name="connsiteY15-7124" fmla="*/ 8836 h 10000"/>
              <a:gd name="connsiteX16-7125" fmla="*/ 3564 w 10000"/>
              <a:gd name="connsiteY16-7126" fmla="*/ 8942 h 10000"/>
              <a:gd name="connsiteX17-7127" fmla="*/ 4042 w 10000"/>
              <a:gd name="connsiteY17-7128" fmla="*/ 9048 h 10000"/>
              <a:gd name="connsiteX18-7129" fmla="*/ 4762 w 10000"/>
              <a:gd name="connsiteY18-7130" fmla="*/ 9153 h 10000"/>
              <a:gd name="connsiteX19-7131" fmla="*/ 5718 w 10000"/>
              <a:gd name="connsiteY19-7132" fmla="*/ 9259 h 10000"/>
              <a:gd name="connsiteX20-7133" fmla="*/ 6678 w 10000"/>
              <a:gd name="connsiteY20-7134" fmla="*/ 9259 h 10000"/>
              <a:gd name="connsiteX21-7135" fmla="*/ 7603 w 10000"/>
              <a:gd name="connsiteY21-7136" fmla="*/ 9259 h 10000"/>
              <a:gd name="connsiteX22-7137" fmla="*/ 8561 w 10000"/>
              <a:gd name="connsiteY22-7138" fmla="*/ 9259 h 10000"/>
              <a:gd name="connsiteX23-7139" fmla="*/ 10000 w 10000"/>
              <a:gd name="connsiteY23-7140" fmla="*/ 9153 h 10000"/>
              <a:gd name="connsiteX24-7141" fmla="*/ 7603 w 10000"/>
              <a:gd name="connsiteY24-7142" fmla="*/ 10000 h 10000"/>
              <a:gd name="connsiteX25-7143" fmla="*/ 6435 w 10000"/>
              <a:gd name="connsiteY25-7144" fmla="*/ 10000 h 10000"/>
              <a:gd name="connsiteX26-7145" fmla="*/ 5237 w 10000"/>
              <a:gd name="connsiteY26-7146" fmla="*/ 9894 h 10000"/>
              <a:gd name="connsiteX27-7147" fmla="*/ 4280 w 10000"/>
              <a:gd name="connsiteY27-7148" fmla="*/ 9894 h 10000"/>
              <a:gd name="connsiteX28-7149" fmla="*/ 3564 w 10000"/>
              <a:gd name="connsiteY28-7150" fmla="*/ 9788 h 10000"/>
              <a:gd name="connsiteX29-7151" fmla="*/ 2845 w 10000"/>
              <a:gd name="connsiteY29-7152" fmla="*/ 9577 h 10000"/>
              <a:gd name="connsiteX30-7153" fmla="*/ 2126 w 10000"/>
              <a:gd name="connsiteY30-7154" fmla="*/ 9471 h 10000"/>
              <a:gd name="connsiteX31-7155" fmla="*/ 1677 w 10000"/>
              <a:gd name="connsiteY31-7156" fmla="*/ 9259 h 10000"/>
              <a:gd name="connsiteX32-7157" fmla="*/ 1438 w 10000"/>
              <a:gd name="connsiteY32-7158" fmla="*/ 8942 h 10000"/>
              <a:gd name="connsiteX33-7159" fmla="*/ 1198 w 10000"/>
              <a:gd name="connsiteY33-7160" fmla="*/ 8638 h 10000"/>
              <a:gd name="connsiteX34-7161" fmla="*/ 958 w 10000"/>
              <a:gd name="connsiteY34-7162" fmla="*/ 8214 h 10000"/>
              <a:gd name="connsiteX35-7163" fmla="*/ 958 w 10000"/>
              <a:gd name="connsiteY35-7164" fmla="*/ 7791 h 10000"/>
              <a:gd name="connsiteX36-7165" fmla="*/ 958 w 10000"/>
              <a:gd name="connsiteY36-7166" fmla="*/ 7262 h 10000"/>
              <a:gd name="connsiteX37-7167" fmla="*/ 958 w 10000"/>
              <a:gd name="connsiteY37-7168" fmla="*/ 6627 h 10000"/>
              <a:gd name="connsiteX38-7169" fmla="*/ 958 w 10000"/>
              <a:gd name="connsiteY38-7170" fmla="*/ 5899 h 10000"/>
              <a:gd name="connsiteX39-7171" fmla="*/ 958 w 10000"/>
              <a:gd name="connsiteY39-7172" fmla="*/ 5476 h 10000"/>
              <a:gd name="connsiteX40-7173" fmla="*/ 958 w 10000"/>
              <a:gd name="connsiteY40-7174" fmla="*/ 5053 h 10000"/>
              <a:gd name="connsiteX41-7175" fmla="*/ 958 w 10000"/>
              <a:gd name="connsiteY41-7176" fmla="*/ 4630 h 10000"/>
              <a:gd name="connsiteX42-7177" fmla="*/ 958 w 10000"/>
              <a:gd name="connsiteY42-7178" fmla="*/ 4206 h 10000"/>
              <a:gd name="connsiteX43-7179" fmla="*/ 958 w 10000"/>
              <a:gd name="connsiteY43-7180" fmla="*/ 3690 h 10000"/>
              <a:gd name="connsiteX44-7181" fmla="*/ 958 w 10000"/>
              <a:gd name="connsiteY44-7182" fmla="*/ 3267 h 10000"/>
              <a:gd name="connsiteX45-7183" fmla="*/ 958 w 10000"/>
              <a:gd name="connsiteY45-7184" fmla="*/ 2950 h 10000"/>
              <a:gd name="connsiteX46-7185" fmla="*/ 958 w 10000"/>
              <a:gd name="connsiteY46-7186" fmla="*/ 2526 h 10000"/>
              <a:gd name="connsiteX47-7187" fmla="*/ 958 w 10000"/>
              <a:gd name="connsiteY47-7188" fmla="*/ 2209 h 10000"/>
              <a:gd name="connsiteX48-7189" fmla="*/ 718 w 10000"/>
              <a:gd name="connsiteY48-7190" fmla="*/ 1892 h 10000"/>
              <a:gd name="connsiteX49-7191" fmla="*/ 718 w 10000"/>
              <a:gd name="connsiteY49-7192" fmla="*/ 1680 h 10000"/>
              <a:gd name="connsiteX50-7193" fmla="*/ 718 w 10000"/>
              <a:gd name="connsiteY50-7194" fmla="*/ 1362 h 10000"/>
              <a:gd name="connsiteX51-7195" fmla="*/ 718 w 10000"/>
              <a:gd name="connsiteY51-7196" fmla="*/ 1164 h 10000"/>
              <a:gd name="connsiteX52-7197" fmla="*/ 718 w 10000"/>
              <a:gd name="connsiteY52-7198" fmla="*/ 1058 h 10000"/>
              <a:gd name="connsiteX53-7199" fmla="*/ 718 w 10000"/>
              <a:gd name="connsiteY53-7200" fmla="*/ 847 h 10000"/>
              <a:gd name="connsiteX54-7201" fmla="*/ 480 w 10000"/>
              <a:gd name="connsiteY54-7202" fmla="*/ 741 h 10000"/>
              <a:gd name="connsiteX55-7203" fmla="*/ 480 w 10000"/>
              <a:gd name="connsiteY55-7204" fmla="*/ 529 h 10000"/>
              <a:gd name="connsiteX56-7205" fmla="*/ 238 w 10000"/>
              <a:gd name="connsiteY56-7206" fmla="*/ 423 h 10000"/>
              <a:gd name="connsiteX57-7207" fmla="*/ 0 w 10000"/>
              <a:gd name="connsiteY57-7208" fmla="*/ 317 h 10000"/>
              <a:gd name="connsiteX58-7209" fmla="*/ 0 w 10000"/>
              <a:gd name="connsiteY58-7210" fmla="*/ 212 h 10000"/>
              <a:gd name="connsiteX59-7211" fmla="*/ 0 w 10000"/>
              <a:gd name="connsiteY59-7212" fmla="*/ 106 h 10000"/>
              <a:gd name="connsiteX60-7213" fmla="*/ 238 w 10000"/>
              <a:gd name="connsiteY60-7214" fmla="*/ 0 h 10000"/>
              <a:gd name="connsiteX61-7215" fmla="*/ 238 w 10000"/>
              <a:gd name="connsiteY61-7216" fmla="*/ 0 h 10000"/>
              <a:gd name="connsiteX62-7217" fmla="*/ 718 w 10000"/>
              <a:gd name="connsiteY62-7218" fmla="*/ 0 h 10000"/>
              <a:gd name="connsiteX63-7219" fmla="*/ 1198 w 10000"/>
              <a:gd name="connsiteY63-7220" fmla="*/ 0 h 10000"/>
              <a:gd name="connsiteX64-7221" fmla="*/ 1677 w 10000"/>
              <a:gd name="connsiteY64-7222" fmla="*/ 106 h 10000"/>
              <a:gd name="connsiteX65-7223" fmla="*/ 2126 w 10000"/>
              <a:gd name="connsiteY65-7224" fmla="*/ 212 h 10000"/>
              <a:gd name="connsiteX66-7225" fmla="*/ 2605 w 10000"/>
              <a:gd name="connsiteY66-7226" fmla="*/ 317 h 10000"/>
              <a:gd name="connsiteX67-7227" fmla="*/ 2845 w 10000"/>
              <a:gd name="connsiteY67-7228" fmla="*/ 423 h 10000"/>
              <a:gd name="connsiteX68-7229" fmla="*/ 3083 w 10000"/>
              <a:gd name="connsiteY68-7230" fmla="*/ 423 h 10000"/>
              <a:gd name="connsiteX69-7231" fmla="*/ 3083 w 10000"/>
              <a:gd name="connsiteY69-7232" fmla="*/ 635 h 10000"/>
              <a:gd name="connsiteX70-7233" fmla="*/ 2845 w 10000"/>
              <a:gd name="connsiteY70-7234" fmla="*/ 847 h 10000"/>
              <a:gd name="connsiteX71-7235" fmla="*/ 2845 w 10000"/>
              <a:gd name="connsiteY71-7236" fmla="*/ 952 h 10000"/>
              <a:gd name="connsiteX72-7237" fmla="*/ 2845 w 10000"/>
              <a:gd name="connsiteY72-7238" fmla="*/ 1164 h 10000"/>
              <a:gd name="connsiteX73-7239" fmla="*/ 2605 w 10000"/>
              <a:gd name="connsiteY73-7240" fmla="*/ 1362 h 10000"/>
              <a:gd name="connsiteX74-7241" fmla="*/ 2605 w 10000"/>
              <a:gd name="connsiteY74-7242" fmla="*/ 1574 h 10000"/>
              <a:gd name="connsiteX75-7243" fmla="*/ 2605 w 10000"/>
              <a:gd name="connsiteY75-7244" fmla="*/ 1892 h 10000"/>
              <a:gd name="connsiteX76-7245" fmla="*/ 2605 w 10000"/>
              <a:gd name="connsiteY76-7246" fmla="*/ 2315 h 10000"/>
              <a:gd name="connsiteX77-7247" fmla="*/ 2365 w 10000"/>
              <a:gd name="connsiteY77-7248" fmla="*/ 2844 h 10000"/>
              <a:gd name="connsiteX78-7249" fmla="*/ 2365 w 10000"/>
              <a:gd name="connsiteY78-7250" fmla="*/ 3373 h 10000"/>
              <a:gd name="connsiteX79-7251" fmla="*/ 2365 w 10000"/>
              <a:gd name="connsiteY79-7252" fmla="*/ 3373 h 10000"/>
              <a:gd name="connsiteX0-7253" fmla="*/ 2365 w 8561"/>
              <a:gd name="connsiteY0-7254" fmla="*/ 3373 h 10000"/>
              <a:gd name="connsiteX1-7255" fmla="*/ 2365 w 8561"/>
              <a:gd name="connsiteY1-7256" fmla="*/ 3889 h 10000"/>
              <a:gd name="connsiteX2-7257" fmla="*/ 2365 w 8561"/>
              <a:gd name="connsiteY2-7258" fmla="*/ 4312 h 10000"/>
              <a:gd name="connsiteX3-7259" fmla="*/ 2365 w 8561"/>
              <a:gd name="connsiteY3-7260" fmla="*/ 4735 h 10000"/>
              <a:gd name="connsiteX4-7261" fmla="*/ 2365 w 8561"/>
              <a:gd name="connsiteY4-7262" fmla="*/ 5159 h 10000"/>
              <a:gd name="connsiteX5-7263" fmla="*/ 2365 w 8561"/>
              <a:gd name="connsiteY5-7264" fmla="*/ 5582 h 10000"/>
              <a:gd name="connsiteX6-7265" fmla="*/ 2365 w 8561"/>
              <a:gd name="connsiteY6-7266" fmla="*/ 5899 h 10000"/>
              <a:gd name="connsiteX7-7267" fmla="*/ 2365 w 8561"/>
              <a:gd name="connsiteY7-7268" fmla="*/ 6217 h 10000"/>
              <a:gd name="connsiteX8-7269" fmla="*/ 2365 w 8561"/>
              <a:gd name="connsiteY8-7270" fmla="*/ 6415 h 10000"/>
              <a:gd name="connsiteX9-7271" fmla="*/ 2126 w 8561"/>
              <a:gd name="connsiteY9-7272" fmla="*/ 6944 h 10000"/>
              <a:gd name="connsiteX10-7273" fmla="*/ 2126 w 8561"/>
              <a:gd name="connsiteY10-7274" fmla="*/ 7368 h 10000"/>
              <a:gd name="connsiteX11-7275" fmla="*/ 2365 w 8561"/>
              <a:gd name="connsiteY11-7276" fmla="*/ 7685 h 10000"/>
              <a:gd name="connsiteX12-7277" fmla="*/ 2365 w 8561"/>
              <a:gd name="connsiteY12-7278" fmla="*/ 8003 h 10000"/>
              <a:gd name="connsiteX13-7279" fmla="*/ 2605 w 8561"/>
              <a:gd name="connsiteY13-7280" fmla="*/ 8320 h 10000"/>
              <a:gd name="connsiteX14-7281" fmla="*/ 2845 w 8561"/>
              <a:gd name="connsiteY14-7282" fmla="*/ 8638 h 10000"/>
              <a:gd name="connsiteX15-7283" fmla="*/ 3083 w 8561"/>
              <a:gd name="connsiteY15-7284" fmla="*/ 8836 h 10000"/>
              <a:gd name="connsiteX16-7285" fmla="*/ 3564 w 8561"/>
              <a:gd name="connsiteY16-7286" fmla="*/ 8942 h 10000"/>
              <a:gd name="connsiteX17-7287" fmla="*/ 4042 w 8561"/>
              <a:gd name="connsiteY17-7288" fmla="*/ 9048 h 10000"/>
              <a:gd name="connsiteX18-7289" fmla="*/ 4762 w 8561"/>
              <a:gd name="connsiteY18-7290" fmla="*/ 9153 h 10000"/>
              <a:gd name="connsiteX19-7291" fmla="*/ 5718 w 8561"/>
              <a:gd name="connsiteY19-7292" fmla="*/ 9259 h 10000"/>
              <a:gd name="connsiteX20-7293" fmla="*/ 6678 w 8561"/>
              <a:gd name="connsiteY20-7294" fmla="*/ 9259 h 10000"/>
              <a:gd name="connsiteX21-7295" fmla="*/ 7603 w 8561"/>
              <a:gd name="connsiteY21-7296" fmla="*/ 9259 h 10000"/>
              <a:gd name="connsiteX22-7297" fmla="*/ 8561 w 8561"/>
              <a:gd name="connsiteY22-7298" fmla="*/ 9259 h 10000"/>
              <a:gd name="connsiteX23-7299" fmla="*/ 7603 w 8561"/>
              <a:gd name="connsiteY23-7300" fmla="*/ 10000 h 10000"/>
              <a:gd name="connsiteX24-7301" fmla="*/ 6435 w 8561"/>
              <a:gd name="connsiteY24-7302" fmla="*/ 10000 h 10000"/>
              <a:gd name="connsiteX25-7303" fmla="*/ 5237 w 8561"/>
              <a:gd name="connsiteY25-7304" fmla="*/ 9894 h 10000"/>
              <a:gd name="connsiteX26-7305" fmla="*/ 4280 w 8561"/>
              <a:gd name="connsiteY26-7306" fmla="*/ 9894 h 10000"/>
              <a:gd name="connsiteX27-7307" fmla="*/ 3564 w 8561"/>
              <a:gd name="connsiteY27-7308" fmla="*/ 9788 h 10000"/>
              <a:gd name="connsiteX28-7309" fmla="*/ 2845 w 8561"/>
              <a:gd name="connsiteY28-7310" fmla="*/ 9577 h 10000"/>
              <a:gd name="connsiteX29-7311" fmla="*/ 2126 w 8561"/>
              <a:gd name="connsiteY29-7312" fmla="*/ 9471 h 10000"/>
              <a:gd name="connsiteX30-7313" fmla="*/ 1677 w 8561"/>
              <a:gd name="connsiteY30-7314" fmla="*/ 9259 h 10000"/>
              <a:gd name="connsiteX31-7315" fmla="*/ 1438 w 8561"/>
              <a:gd name="connsiteY31-7316" fmla="*/ 8942 h 10000"/>
              <a:gd name="connsiteX32-7317" fmla="*/ 1198 w 8561"/>
              <a:gd name="connsiteY32-7318" fmla="*/ 8638 h 10000"/>
              <a:gd name="connsiteX33-7319" fmla="*/ 958 w 8561"/>
              <a:gd name="connsiteY33-7320" fmla="*/ 8214 h 10000"/>
              <a:gd name="connsiteX34-7321" fmla="*/ 958 w 8561"/>
              <a:gd name="connsiteY34-7322" fmla="*/ 7791 h 10000"/>
              <a:gd name="connsiteX35-7323" fmla="*/ 958 w 8561"/>
              <a:gd name="connsiteY35-7324" fmla="*/ 7262 h 10000"/>
              <a:gd name="connsiteX36-7325" fmla="*/ 958 w 8561"/>
              <a:gd name="connsiteY36-7326" fmla="*/ 6627 h 10000"/>
              <a:gd name="connsiteX37-7327" fmla="*/ 958 w 8561"/>
              <a:gd name="connsiteY37-7328" fmla="*/ 5899 h 10000"/>
              <a:gd name="connsiteX38-7329" fmla="*/ 958 w 8561"/>
              <a:gd name="connsiteY38-7330" fmla="*/ 5476 h 10000"/>
              <a:gd name="connsiteX39-7331" fmla="*/ 958 w 8561"/>
              <a:gd name="connsiteY39-7332" fmla="*/ 5053 h 10000"/>
              <a:gd name="connsiteX40-7333" fmla="*/ 958 w 8561"/>
              <a:gd name="connsiteY40-7334" fmla="*/ 4630 h 10000"/>
              <a:gd name="connsiteX41-7335" fmla="*/ 958 w 8561"/>
              <a:gd name="connsiteY41-7336" fmla="*/ 4206 h 10000"/>
              <a:gd name="connsiteX42-7337" fmla="*/ 958 w 8561"/>
              <a:gd name="connsiteY42-7338" fmla="*/ 3690 h 10000"/>
              <a:gd name="connsiteX43-7339" fmla="*/ 958 w 8561"/>
              <a:gd name="connsiteY43-7340" fmla="*/ 3267 h 10000"/>
              <a:gd name="connsiteX44-7341" fmla="*/ 958 w 8561"/>
              <a:gd name="connsiteY44-7342" fmla="*/ 2950 h 10000"/>
              <a:gd name="connsiteX45-7343" fmla="*/ 958 w 8561"/>
              <a:gd name="connsiteY45-7344" fmla="*/ 2526 h 10000"/>
              <a:gd name="connsiteX46-7345" fmla="*/ 958 w 8561"/>
              <a:gd name="connsiteY46-7346" fmla="*/ 2209 h 10000"/>
              <a:gd name="connsiteX47-7347" fmla="*/ 718 w 8561"/>
              <a:gd name="connsiteY47-7348" fmla="*/ 1892 h 10000"/>
              <a:gd name="connsiteX48-7349" fmla="*/ 718 w 8561"/>
              <a:gd name="connsiteY48-7350" fmla="*/ 1680 h 10000"/>
              <a:gd name="connsiteX49-7351" fmla="*/ 718 w 8561"/>
              <a:gd name="connsiteY49-7352" fmla="*/ 1362 h 10000"/>
              <a:gd name="connsiteX50-7353" fmla="*/ 718 w 8561"/>
              <a:gd name="connsiteY50-7354" fmla="*/ 1164 h 10000"/>
              <a:gd name="connsiteX51-7355" fmla="*/ 718 w 8561"/>
              <a:gd name="connsiteY51-7356" fmla="*/ 1058 h 10000"/>
              <a:gd name="connsiteX52-7357" fmla="*/ 718 w 8561"/>
              <a:gd name="connsiteY52-7358" fmla="*/ 847 h 10000"/>
              <a:gd name="connsiteX53-7359" fmla="*/ 480 w 8561"/>
              <a:gd name="connsiteY53-7360" fmla="*/ 741 h 10000"/>
              <a:gd name="connsiteX54-7361" fmla="*/ 480 w 8561"/>
              <a:gd name="connsiteY54-7362" fmla="*/ 529 h 10000"/>
              <a:gd name="connsiteX55-7363" fmla="*/ 238 w 8561"/>
              <a:gd name="connsiteY55-7364" fmla="*/ 423 h 10000"/>
              <a:gd name="connsiteX56-7365" fmla="*/ 0 w 8561"/>
              <a:gd name="connsiteY56-7366" fmla="*/ 317 h 10000"/>
              <a:gd name="connsiteX57-7367" fmla="*/ 0 w 8561"/>
              <a:gd name="connsiteY57-7368" fmla="*/ 212 h 10000"/>
              <a:gd name="connsiteX58-7369" fmla="*/ 0 w 8561"/>
              <a:gd name="connsiteY58-7370" fmla="*/ 106 h 10000"/>
              <a:gd name="connsiteX59-7371" fmla="*/ 238 w 8561"/>
              <a:gd name="connsiteY59-7372" fmla="*/ 0 h 10000"/>
              <a:gd name="connsiteX60-7373" fmla="*/ 238 w 8561"/>
              <a:gd name="connsiteY60-7374" fmla="*/ 0 h 10000"/>
              <a:gd name="connsiteX61-7375" fmla="*/ 718 w 8561"/>
              <a:gd name="connsiteY61-7376" fmla="*/ 0 h 10000"/>
              <a:gd name="connsiteX62-7377" fmla="*/ 1198 w 8561"/>
              <a:gd name="connsiteY62-7378" fmla="*/ 0 h 10000"/>
              <a:gd name="connsiteX63-7379" fmla="*/ 1677 w 8561"/>
              <a:gd name="connsiteY63-7380" fmla="*/ 106 h 10000"/>
              <a:gd name="connsiteX64-7381" fmla="*/ 2126 w 8561"/>
              <a:gd name="connsiteY64-7382" fmla="*/ 212 h 10000"/>
              <a:gd name="connsiteX65-7383" fmla="*/ 2605 w 8561"/>
              <a:gd name="connsiteY65-7384" fmla="*/ 317 h 10000"/>
              <a:gd name="connsiteX66-7385" fmla="*/ 2845 w 8561"/>
              <a:gd name="connsiteY66-7386" fmla="*/ 423 h 10000"/>
              <a:gd name="connsiteX67-7387" fmla="*/ 3083 w 8561"/>
              <a:gd name="connsiteY67-7388" fmla="*/ 423 h 10000"/>
              <a:gd name="connsiteX68-7389" fmla="*/ 3083 w 8561"/>
              <a:gd name="connsiteY68-7390" fmla="*/ 635 h 10000"/>
              <a:gd name="connsiteX69-7391" fmla="*/ 2845 w 8561"/>
              <a:gd name="connsiteY69-7392" fmla="*/ 847 h 10000"/>
              <a:gd name="connsiteX70-7393" fmla="*/ 2845 w 8561"/>
              <a:gd name="connsiteY70-7394" fmla="*/ 952 h 10000"/>
              <a:gd name="connsiteX71-7395" fmla="*/ 2845 w 8561"/>
              <a:gd name="connsiteY71-7396" fmla="*/ 1164 h 10000"/>
              <a:gd name="connsiteX72-7397" fmla="*/ 2605 w 8561"/>
              <a:gd name="connsiteY72-7398" fmla="*/ 1362 h 10000"/>
              <a:gd name="connsiteX73-7399" fmla="*/ 2605 w 8561"/>
              <a:gd name="connsiteY73-7400" fmla="*/ 1574 h 10000"/>
              <a:gd name="connsiteX74-7401" fmla="*/ 2605 w 8561"/>
              <a:gd name="connsiteY74-7402" fmla="*/ 1892 h 10000"/>
              <a:gd name="connsiteX75-7403" fmla="*/ 2605 w 8561"/>
              <a:gd name="connsiteY75-7404" fmla="*/ 2315 h 10000"/>
              <a:gd name="connsiteX76-7405" fmla="*/ 2365 w 8561"/>
              <a:gd name="connsiteY76-7406" fmla="*/ 2844 h 10000"/>
              <a:gd name="connsiteX77-7407" fmla="*/ 2365 w 8561"/>
              <a:gd name="connsiteY77-7408" fmla="*/ 3373 h 10000"/>
              <a:gd name="connsiteX78-7409" fmla="*/ 2365 w 8561"/>
              <a:gd name="connsiteY78-7410" fmla="*/ 3373 h 10000"/>
              <a:gd name="connsiteX0-7411" fmla="*/ 2763 w 8881"/>
              <a:gd name="connsiteY0-7412" fmla="*/ 3373 h 10000"/>
              <a:gd name="connsiteX1-7413" fmla="*/ 2763 w 8881"/>
              <a:gd name="connsiteY1-7414" fmla="*/ 3889 h 10000"/>
              <a:gd name="connsiteX2-7415" fmla="*/ 2763 w 8881"/>
              <a:gd name="connsiteY2-7416" fmla="*/ 4312 h 10000"/>
              <a:gd name="connsiteX3-7417" fmla="*/ 2763 w 8881"/>
              <a:gd name="connsiteY3-7418" fmla="*/ 4735 h 10000"/>
              <a:gd name="connsiteX4-7419" fmla="*/ 2763 w 8881"/>
              <a:gd name="connsiteY4-7420" fmla="*/ 5159 h 10000"/>
              <a:gd name="connsiteX5-7421" fmla="*/ 2763 w 8881"/>
              <a:gd name="connsiteY5-7422" fmla="*/ 5582 h 10000"/>
              <a:gd name="connsiteX6-7423" fmla="*/ 2763 w 8881"/>
              <a:gd name="connsiteY6-7424" fmla="*/ 5899 h 10000"/>
              <a:gd name="connsiteX7-7425" fmla="*/ 2763 w 8881"/>
              <a:gd name="connsiteY7-7426" fmla="*/ 6217 h 10000"/>
              <a:gd name="connsiteX8-7427" fmla="*/ 2763 w 8881"/>
              <a:gd name="connsiteY8-7428" fmla="*/ 6415 h 10000"/>
              <a:gd name="connsiteX9-7429" fmla="*/ 2483 w 8881"/>
              <a:gd name="connsiteY9-7430" fmla="*/ 6944 h 10000"/>
              <a:gd name="connsiteX10-7431" fmla="*/ 2483 w 8881"/>
              <a:gd name="connsiteY10-7432" fmla="*/ 7368 h 10000"/>
              <a:gd name="connsiteX11-7433" fmla="*/ 2763 w 8881"/>
              <a:gd name="connsiteY11-7434" fmla="*/ 7685 h 10000"/>
              <a:gd name="connsiteX12-7435" fmla="*/ 2763 w 8881"/>
              <a:gd name="connsiteY12-7436" fmla="*/ 8003 h 10000"/>
              <a:gd name="connsiteX13-7437" fmla="*/ 3043 w 8881"/>
              <a:gd name="connsiteY13-7438" fmla="*/ 8320 h 10000"/>
              <a:gd name="connsiteX14-7439" fmla="*/ 3323 w 8881"/>
              <a:gd name="connsiteY14-7440" fmla="*/ 8638 h 10000"/>
              <a:gd name="connsiteX15-7441" fmla="*/ 3601 w 8881"/>
              <a:gd name="connsiteY15-7442" fmla="*/ 8836 h 10000"/>
              <a:gd name="connsiteX16-7443" fmla="*/ 4163 w 8881"/>
              <a:gd name="connsiteY16-7444" fmla="*/ 8942 h 10000"/>
              <a:gd name="connsiteX17-7445" fmla="*/ 4721 w 8881"/>
              <a:gd name="connsiteY17-7446" fmla="*/ 9048 h 10000"/>
              <a:gd name="connsiteX18-7447" fmla="*/ 5562 w 8881"/>
              <a:gd name="connsiteY18-7448" fmla="*/ 9153 h 10000"/>
              <a:gd name="connsiteX19-7449" fmla="*/ 6679 w 8881"/>
              <a:gd name="connsiteY19-7450" fmla="*/ 9259 h 10000"/>
              <a:gd name="connsiteX20-7451" fmla="*/ 7800 w 8881"/>
              <a:gd name="connsiteY20-7452" fmla="*/ 9259 h 10000"/>
              <a:gd name="connsiteX21-7453" fmla="*/ 8881 w 8881"/>
              <a:gd name="connsiteY21-7454" fmla="*/ 9259 h 10000"/>
              <a:gd name="connsiteX22-7455" fmla="*/ 8881 w 8881"/>
              <a:gd name="connsiteY22-7456" fmla="*/ 10000 h 10000"/>
              <a:gd name="connsiteX23-7457" fmla="*/ 7517 w 8881"/>
              <a:gd name="connsiteY23-7458" fmla="*/ 10000 h 10000"/>
              <a:gd name="connsiteX24-7459" fmla="*/ 6117 w 8881"/>
              <a:gd name="connsiteY24-7460" fmla="*/ 9894 h 10000"/>
              <a:gd name="connsiteX25-7461" fmla="*/ 4999 w 8881"/>
              <a:gd name="connsiteY25-7462" fmla="*/ 9894 h 10000"/>
              <a:gd name="connsiteX26-7463" fmla="*/ 4163 w 8881"/>
              <a:gd name="connsiteY26-7464" fmla="*/ 9788 h 10000"/>
              <a:gd name="connsiteX27-7465" fmla="*/ 3323 w 8881"/>
              <a:gd name="connsiteY27-7466" fmla="*/ 9577 h 10000"/>
              <a:gd name="connsiteX28-7467" fmla="*/ 2483 w 8881"/>
              <a:gd name="connsiteY28-7468" fmla="*/ 9471 h 10000"/>
              <a:gd name="connsiteX29-7469" fmla="*/ 1959 w 8881"/>
              <a:gd name="connsiteY29-7470" fmla="*/ 9259 h 10000"/>
              <a:gd name="connsiteX30-7471" fmla="*/ 1680 w 8881"/>
              <a:gd name="connsiteY30-7472" fmla="*/ 8942 h 10000"/>
              <a:gd name="connsiteX31-7473" fmla="*/ 1399 w 8881"/>
              <a:gd name="connsiteY31-7474" fmla="*/ 8638 h 10000"/>
              <a:gd name="connsiteX32-7475" fmla="*/ 1119 w 8881"/>
              <a:gd name="connsiteY32-7476" fmla="*/ 8214 h 10000"/>
              <a:gd name="connsiteX33-7477" fmla="*/ 1119 w 8881"/>
              <a:gd name="connsiteY33-7478" fmla="*/ 7791 h 10000"/>
              <a:gd name="connsiteX34-7479" fmla="*/ 1119 w 8881"/>
              <a:gd name="connsiteY34-7480" fmla="*/ 7262 h 10000"/>
              <a:gd name="connsiteX35-7481" fmla="*/ 1119 w 8881"/>
              <a:gd name="connsiteY35-7482" fmla="*/ 6627 h 10000"/>
              <a:gd name="connsiteX36-7483" fmla="*/ 1119 w 8881"/>
              <a:gd name="connsiteY36-7484" fmla="*/ 5899 h 10000"/>
              <a:gd name="connsiteX37-7485" fmla="*/ 1119 w 8881"/>
              <a:gd name="connsiteY37-7486" fmla="*/ 5476 h 10000"/>
              <a:gd name="connsiteX38-7487" fmla="*/ 1119 w 8881"/>
              <a:gd name="connsiteY38-7488" fmla="*/ 5053 h 10000"/>
              <a:gd name="connsiteX39-7489" fmla="*/ 1119 w 8881"/>
              <a:gd name="connsiteY39-7490" fmla="*/ 4630 h 10000"/>
              <a:gd name="connsiteX40-7491" fmla="*/ 1119 w 8881"/>
              <a:gd name="connsiteY40-7492" fmla="*/ 4206 h 10000"/>
              <a:gd name="connsiteX41-7493" fmla="*/ 1119 w 8881"/>
              <a:gd name="connsiteY41-7494" fmla="*/ 3690 h 10000"/>
              <a:gd name="connsiteX42-7495" fmla="*/ 1119 w 8881"/>
              <a:gd name="connsiteY42-7496" fmla="*/ 3267 h 10000"/>
              <a:gd name="connsiteX43-7497" fmla="*/ 1119 w 8881"/>
              <a:gd name="connsiteY43-7498" fmla="*/ 2950 h 10000"/>
              <a:gd name="connsiteX44-7499" fmla="*/ 1119 w 8881"/>
              <a:gd name="connsiteY44-7500" fmla="*/ 2526 h 10000"/>
              <a:gd name="connsiteX45-7501" fmla="*/ 1119 w 8881"/>
              <a:gd name="connsiteY45-7502" fmla="*/ 2209 h 10000"/>
              <a:gd name="connsiteX46-7503" fmla="*/ 839 w 8881"/>
              <a:gd name="connsiteY46-7504" fmla="*/ 1892 h 10000"/>
              <a:gd name="connsiteX47-7505" fmla="*/ 839 w 8881"/>
              <a:gd name="connsiteY47-7506" fmla="*/ 1680 h 10000"/>
              <a:gd name="connsiteX48-7507" fmla="*/ 839 w 8881"/>
              <a:gd name="connsiteY48-7508" fmla="*/ 1362 h 10000"/>
              <a:gd name="connsiteX49-7509" fmla="*/ 839 w 8881"/>
              <a:gd name="connsiteY49-7510" fmla="*/ 1164 h 10000"/>
              <a:gd name="connsiteX50-7511" fmla="*/ 839 w 8881"/>
              <a:gd name="connsiteY50-7512" fmla="*/ 1058 h 10000"/>
              <a:gd name="connsiteX51-7513" fmla="*/ 839 w 8881"/>
              <a:gd name="connsiteY51-7514" fmla="*/ 847 h 10000"/>
              <a:gd name="connsiteX52-7515" fmla="*/ 561 w 8881"/>
              <a:gd name="connsiteY52-7516" fmla="*/ 741 h 10000"/>
              <a:gd name="connsiteX53-7517" fmla="*/ 561 w 8881"/>
              <a:gd name="connsiteY53-7518" fmla="*/ 529 h 10000"/>
              <a:gd name="connsiteX54-7519" fmla="*/ 278 w 8881"/>
              <a:gd name="connsiteY54-7520" fmla="*/ 423 h 10000"/>
              <a:gd name="connsiteX55-7521" fmla="*/ 0 w 8881"/>
              <a:gd name="connsiteY55-7522" fmla="*/ 317 h 10000"/>
              <a:gd name="connsiteX56-7523" fmla="*/ 0 w 8881"/>
              <a:gd name="connsiteY56-7524" fmla="*/ 212 h 10000"/>
              <a:gd name="connsiteX57-7525" fmla="*/ 0 w 8881"/>
              <a:gd name="connsiteY57-7526" fmla="*/ 106 h 10000"/>
              <a:gd name="connsiteX58-7527" fmla="*/ 278 w 8881"/>
              <a:gd name="connsiteY58-7528" fmla="*/ 0 h 10000"/>
              <a:gd name="connsiteX59-7529" fmla="*/ 278 w 8881"/>
              <a:gd name="connsiteY59-7530" fmla="*/ 0 h 10000"/>
              <a:gd name="connsiteX60-7531" fmla="*/ 839 w 8881"/>
              <a:gd name="connsiteY60-7532" fmla="*/ 0 h 10000"/>
              <a:gd name="connsiteX61-7533" fmla="*/ 1399 w 8881"/>
              <a:gd name="connsiteY61-7534" fmla="*/ 0 h 10000"/>
              <a:gd name="connsiteX62-7535" fmla="*/ 1959 w 8881"/>
              <a:gd name="connsiteY62-7536" fmla="*/ 106 h 10000"/>
              <a:gd name="connsiteX63-7537" fmla="*/ 2483 w 8881"/>
              <a:gd name="connsiteY63-7538" fmla="*/ 212 h 10000"/>
              <a:gd name="connsiteX64-7539" fmla="*/ 3043 w 8881"/>
              <a:gd name="connsiteY64-7540" fmla="*/ 317 h 10000"/>
              <a:gd name="connsiteX65-7541" fmla="*/ 3323 w 8881"/>
              <a:gd name="connsiteY65-7542" fmla="*/ 423 h 10000"/>
              <a:gd name="connsiteX66-7543" fmla="*/ 3601 w 8881"/>
              <a:gd name="connsiteY66-7544" fmla="*/ 423 h 10000"/>
              <a:gd name="connsiteX67-7545" fmla="*/ 3601 w 8881"/>
              <a:gd name="connsiteY67-7546" fmla="*/ 635 h 10000"/>
              <a:gd name="connsiteX68-7547" fmla="*/ 3323 w 8881"/>
              <a:gd name="connsiteY68-7548" fmla="*/ 847 h 10000"/>
              <a:gd name="connsiteX69-7549" fmla="*/ 3323 w 8881"/>
              <a:gd name="connsiteY69-7550" fmla="*/ 952 h 10000"/>
              <a:gd name="connsiteX70-7551" fmla="*/ 3323 w 8881"/>
              <a:gd name="connsiteY70-7552" fmla="*/ 1164 h 10000"/>
              <a:gd name="connsiteX71-7553" fmla="*/ 3043 w 8881"/>
              <a:gd name="connsiteY71-7554" fmla="*/ 1362 h 10000"/>
              <a:gd name="connsiteX72-7555" fmla="*/ 3043 w 8881"/>
              <a:gd name="connsiteY72-7556" fmla="*/ 1574 h 10000"/>
              <a:gd name="connsiteX73-7557" fmla="*/ 3043 w 8881"/>
              <a:gd name="connsiteY73-7558" fmla="*/ 1892 h 10000"/>
              <a:gd name="connsiteX74-7559" fmla="*/ 3043 w 8881"/>
              <a:gd name="connsiteY74-7560" fmla="*/ 2315 h 10000"/>
              <a:gd name="connsiteX75-7561" fmla="*/ 2763 w 8881"/>
              <a:gd name="connsiteY75-7562" fmla="*/ 2844 h 10000"/>
              <a:gd name="connsiteX76-7563" fmla="*/ 2763 w 8881"/>
              <a:gd name="connsiteY76-7564" fmla="*/ 3373 h 10000"/>
              <a:gd name="connsiteX77-7565" fmla="*/ 2763 w 8881"/>
              <a:gd name="connsiteY77-7566" fmla="*/ 3373 h 10000"/>
              <a:gd name="connsiteX0-7567" fmla="*/ 3111 w 10000"/>
              <a:gd name="connsiteY0-7568" fmla="*/ 3373 h 10000"/>
              <a:gd name="connsiteX1-7569" fmla="*/ 3111 w 10000"/>
              <a:gd name="connsiteY1-7570" fmla="*/ 3889 h 10000"/>
              <a:gd name="connsiteX2-7571" fmla="*/ 3111 w 10000"/>
              <a:gd name="connsiteY2-7572" fmla="*/ 4312 h 10000"/>
              <a:gd name="connsiteX3-7573" fmla="*/ 3111 w 10000"/>
              <a:gd name="connsiteY3-7574" fmla="*/ 4735 h 10000"/>
              <a:gd name="connsiteX4-7575" fmla="*/ 3111 w 10000"/>
              <a:gd name="connsiteY4-7576" fmla="*/ 5159 h 10000"/>
              <a:gd name="connsiteX5-7577" fmla="*/ 3111 w 10000"/>
              <a:gd name="connsiteY5-7578" fmla="*/ 5582 h 10000"/>
              <a:gd name="connsiteX6-7579" fmla="*/ 3111 w 10000"/>
              <a:gd name="connsiteY6-7580" fmla="*/ 5899 h 10000"/>
              <a:gd name="connsiteX7-7581" fmla="*/ 3111 w 10000"/>
              <a:gd name="connsiteY7-7582" fmla="*/ 6217 h 10000"/>
              <a:gd name="connsiteX8-7583" fmla="*/ 3111 w 10000"/>
              <a:gd name="connsiteY8-7584" fmla="*/ 6415 h 10000"/>
              <a:gd name="connsiteX9-7585" fmla="*/ 2796 w 10000"/>
              <a:gd name="connsiteY9-7586" fmla="*/ 6944 h 10000"/>
              <a:gd name="connsiteX10-7587" fmla="*/ 2796 w 10000"/>
              <a:gd name="connsiteY10-7588" fmla="*/ 7368 h 10000"/>
              <a:gd name="connsiteX11-7589" fmla="*/ 3111 w 10000"/>
              <a:gd name="connsiteY11-7590" fmla="*/ 7685 h 10000"/>
              <a:gd name="connsiteX12-7591" fmla="*/ 3111 w 10000"/>
              <a:gd name="connsiteY12-7592" fmla="*/ 8003 h 10000"/>
              <a:gd name="connsiteX13-7593" fmla="*/ 3426 w 10000"/>
              <a:gd name="connsiteY13-7594" fmla="*/ 8320 h 10000"/>
              <a:gd name="connsiteX14-7595" fmla="*/ 3742 w 10000"/>
              <a:gd name="connsiteY14-7596" fmla="*/ 8638 h 10000"/>
              <a:gd name="connsiteX15-7597" fmla="*/ 4055 w 10000"/>
              <a:gd name="connsiteY15-7598" fmla="*/ 8836 h 10000"/>
              <a:gd name="connsiteX16-7599" fmla="*/ 4688 w 10000"/>
              <a:gd name="connsiteY16-7600" fmla="*/ 8942 h 10000"/>
              <a:gd name="connsiteX17-7601" fmla="*/ 5316 w 10000"/>
              <a:gd name="connsiteY17-7602" fmla="*/ 9048 h 10000"/>
              <a:gd name="connsiteX18-7603" fmla="*/ 6263 w 10000"/>
              <a:gd name="connsiteY18-7604" fmla="*/ 9153 h 10000"/>
              <a:gd name="connsiteX19-7605" fmla="*/ 7521 w 10000"/>
              <a:gd name="connsiteY19-7606" fmla="*/ 9259 h 10000"/>
              <a:gd name="connsiteX20-7607" fmla="*/ 8783 w 10000"/>
              <a:gd name="connsiteY20-7608" fmla="*/ 9259 h 10000"/>
              <a:gd name="connsiteX21-7609" fmla="*/ 10000 w 10000"/>
              <a:gd name="connsiteY21-7610" fmla="*/ 9259 h 10000"/>
              <a:gd name="connsiteX22-7611" fmla="*/ 8464 w 10000"/>
              <a:gd name="connsiteY22-7612" fmla="*/ 10000 h 10000"/>
              <a:gd name="connsiteX23-7613" fmla="*/ 6888 w 10000"/>
              <a:gd name="connsiteY23-7614" fmla="*/ 9894 h 10000"/>
              <a:gd name="connsiteX24-7615" fmla="*/ 5629 w 10000"/>
              <a:gd name="connsiteY24-7616" fmla="*/ 9894 h 10000"/>
              <a:gd name="connsiteX25-7617" fmla="*/ 4688 w 10000"/>
              <a:gd name="connsiteY25-7618" fmla="*/ 9788 h 10000"/>
              <a:gd name="connsiteX26-7619" fmla="*/ 3742 w 10000"/>
              <a:gd name="connsiteY26-7620" fmla="*/ 9577 h 10000"/>
              <a:gd name="connsiteX27-7621" fmla="*/ 2796 w 10000"/>
              <a:gd name="connsiteY27-7622" fmla="*/ 9471 h 10000"/>
              <a:gd name="connsiteX28-7623" fmla="*/ 2206 w 10000"/>
              <a:gd name="connsiteY28-7624" fmla="*/ 9259 h 10000"/>
              <a:gd name="connsiteX29-7625" fmla="*/ 1892 w 10000"/>
              <a:gd name="connsiteY29-7626" fmla="*/ 8942 h 10000"/>
              <a:gd name="connsiteX30-7627" fmla="*/ 1575 w 10000"/>
              <a:gd name="connsiteY30-7628" fmla="*/ 8638 h 10000"/>
              <a:gd name="connsiteX31-7629" fmla="*/ 1260 w 10000"/>
              <a:gd name="connsiteY31-7630" fmla="*/ 8214 h 10000"/>
              <a:gd name="connsiteX32-7631" fmla="*/ 1260 w 10000"/>
              <a:gd name="connsiteY32-7632" fmla="*/ 7791 h 10000"/>
              <a:gd name="connsiteX33-7633" fmla="*/ 1260 w 10000"/>
              <a:gd name="connsiteY33-7634" fmla="*/ 7262 h 10000"/>
              <a:gd name="connsiteX34-7635" fmla="*/ 1260 w 10000"/>
              <a:gd name="connsiteY34-7636" fmla="*/ 6627 h 10000"/>
              <a:gd name="connsiteX35-7637" fmla="*/ 1260 w 10000"/>
              <a:gd name="connsiteY35-7638" fmla="*/ 5899 h 10000"/>
              <a:gd name="connsiteX36-7639" fmla="*/ 1260 w 10000"/>
              <a:gd name="connsiteY36-7640" fmla="*/ 5476 h 10000"/>
              <a:gd name="connsiteX37-7641" fmla="*/ 1260 w 10000"/>
              <a:gd name="connsiteY37-7642" fmla="*/ 5053 h 10000"/>
              <a:gd name="connsiteX38-7643" fmla="*/ 1260 w 10000"/>
              <a:gd name="connsiteY38-7644" fmla="*/ 4630 h 10000"/>
              <a:gd name="connsiteX39-7645" fmla="*/ 1260 w 10000"/>
              <a:gd name="connsiteY39-7646" fmla="*/ 4206 h 10000"/>
              <a:gd name="connsiteX40-7647" fmla="*/ 1260 w 10000"/>
              <a:gd name="connsiteY40-7648" fmla="*/ 3690 h 10000"/>
              <a:gd name="connsiteX41-7649" fmla="*/ 1260 w 10000"/>
              <a:gd name="connsiteY41-7650" fmla="*/ 3267 h 10000"/>
              <a:gd name="connsiteX42-7651" fmla="*/ 1260 w 10000"/>
              <a:gd name="connsiteY42-7652" fmla="*/ 2950 h 10000"/>
              <a:gd name="connsiteX43-7653" fmla="*/ 1260 w 10000"/>
              <a:gd name="connsiteY43-7654" fmla="*/ 2526 h 10000"/>
              <a:gd name="connsiteX44-7655" fmla="*/ 1260 w 10000"/>
              <a:gd name="connsiteY44-7656" fmla="*/ 2209 h 10000"/>
              <a:gd name="connsiteX45-7657" fmla="*/ 945 w 10000"/>
              <a:gd name="connsiteY45-7658" fmla="*/ 1892 h 10000"/>
              <a:gd name="connsiteX46-7659" fmla="*/ 945 w 10000"/>
              <a:gd name="connsiteY46-7660" fmla="*/ 1680 h 10000"/>
              <a:gd name="connsiteX47-7661" fmla="*/ 945 w 10000"/>
              <a:gd name="connsiteY47-7662" fmla="*/ 1362 h 10000"/>
              <a:gd name="connsiteX48-7663" fmla="*/ 945 w 10000"/>
              <a:gd name="connsiteY48-7664" fmla="*/ 1164 h 10000"/>
              <a:gd name="connsiteX49-7665" fmla="*/ 945 w 10000"/>
              <a:gd name="connsiteY49-7666" fmla="*/ 1058 h 10000"/>
              <a:gd name="connsiteX50-7667" fmla="*/ 945 w 10000"/>
              <a:gd name="connsiteY50-7668" fmla="*/ 847 h 10000"/>
              <a:gd name="connsiteX51-7669" fmla="*/ 632 w 10000"/>
              <a:gd name="connsiteY51-7670" fmla="*/ 741 h 10000"/>
              <a:gd name="connsiteX52-7671" fmla="*/ 632 w 10000"/>
              <a:gd name="connsiteY52-7672" fmla="*/ 529 h 10000"/>
              <a:gd name="connsiteX53-7673" fmla="*/ 313 w 10000"/>
              <a:gd name="connsiteY53-7674" fmla="*/ 423 h 10000"/>
              <a:gd name="connsiteX54-7675" fmla="*/ 0 w 10000"/>
              <a:gd name="connsiteY54-7676" fmla="*/ 317 h 10000"/>
              <a:gd name="connsiteX55-7677" fmla="*/ 0 w 10000"/>
              <a:gd name="connsiteY55-7678" fmla="*/ 212 h 10000"/>
              <a:gd name="connsiteX56-7679" fmla="*/ 0 w 10000"/>
              <a:gd name="connsiteY56-7680" fmla="*/ 106 h 10000"/>
              <a:gd name="connsiteX57-7681" fmla="*/ 313 w 10000"/>
              <a:gd name="connsiteY57-7682" fmla="*/ 0 h 10000"/>
              <a:gd name="connsiteX58-7683" fmla="*/ 313 w 10000"/>
              <a:gd name="connsiteY58-7684" fmla="*/ 0 h 10000"/>
              <a:gd name="connsiteX59-7685" fmla="*/ 945 w 10000"/>
              <a:gd name="connsiteY59-7686" fmla="*/ 0 h 10000"/>
              <a:gd name="connsiteX60-7687" fmla="*/ 1575 w 10000"/>
              <a:gd name="connsiteY60-7688" fmla="*/ 0 h 10000"/>
              <a:gd name="connsiteX61-7689" fmla="*/ 2206 w 10000"/>
              <a:gd name="connsiteY61-7690" fmla="*/ 106 h 10000"/>
              <a:gd name="connsiteX62-7691" fmla="*/ 2796 w 10000"/>
              <a:gd name="connsiteY62-7692" fmla="*/ 212 h 10000"/>
              <a:gd name="connsiteX63-7693" fmla="*/ 3426 w 10000"/>
              <a:gd name="connsiteY63-7694" fmla="*/ 317 h 10000"/>
              <a:gd name="connsiteX64-7695" fmla="*/ 3742 w 10000"/>
              <a:gd name="connsiteY64-7696" fmla="*/ 423 h 10000"/>
              <a:gd name="connsiteX65-7697" fmla="*/ 4055 w 10000"/>
              <a:gd name="connsiteY65-7698" fmla="*/ 423 h 10000"/>
              <a:gd name="connsiteX66-7699" fmla="*/ 4055 w 10000"/>
              <a:gd name="connsiteY66-7700" fmla="*/ 635 h 10000"/>
              <a:gd name="connsiteX67-7701" fmla="*/ 3742 w 10000"/>
              <a:gd name="connsiteY67-7702" fmla="*/ 847 h 10000"/>
              <a:gd name="connsiteX68-7703" fmla="*/ 3742 w 10000"/>
              <a:gd name="connsiteY68-7704" fmla="*/ 952 h 10000"/>
              <a:gd name="connsiteX69-7705" fmla="*/ 3742 w 10000"/>
              <a:gd name="connsiteY69-7706" fmla="*/ 1164 h 10000"/>
              <a:gd name="connsiteX70-7707" fmla="*/ 3426 w 10000"/>
              <a:gd name="connsiteY70-7708" fmla="*/ 1362 h 10000"/>
              <a:gd name="connsiteX71-7709" fmla="*/ 3426 w 10000"/>
              <a:gd name="connsiteY71-7710" fmla="*/ 1574 h 10000"/>
              <a:gd name="connsiteX72-7711" fmla="*/ 3426 w 10000"/>
              <a:gd name="connsiteY72-7712" fmla="*/ 1892 h 10000"/>
              <a:gd name="connsiteX73-7713" fmla="*/ 3426 w 10000"/>
              <a:gd name="connsiteY73-7714" fmla="*/ 2315 h 10000"/>
              <a:gd name="connsiteX74-7715" fmla="*/ 3111 w 10000"/>
              <a:gd name="connsiteY74-7716" fmla="*/ 2844 h 10000"/>
              <a:gd name="connsiteX75-7717" fmla="*/ 3111 w 10000"/>
              <a:gd name="connsiteY75-7718" fmla="*/ 3373 h 10000"/>
              <a:gd name="connsiteX76-7719" fmla="*/ 3111 w 10000"/>
              <a:gd name="connsiteY76-7720" fmla="*/ 3373 h 10000"/>
              <a:gd name="connsiteX0-7721" fmla="*/ 3111 w 10000"/>
              <a:gd name="connsiteY0-7722" fmla="*/ 3373 h 9894"/>
              <a:gd name="connsiteX1-7723" fmla="*/ 3111 w 10000"/>
              <a:gd name="connsiteY1-7724" fmla="*/ 3889 h 9894"/>
              <a:gd name="connsiteX2-7725" fmla="*/ 3111 w 10000"/>
              <a:gd name="connsiteY2-7726" fmla="*/ 4312 h 9894"/>
              <a:gd name="connsiteX3-7727" fmla="*/ 3111 w 10000"/>
              <a:gd name="connsiteY3-7728" fmla="*/ 4735 h 9894"/>
              <a:gd name="connsiteX4-7729" fmla="*/ 3111 w 10000"/>
              <a:gd name="connsiteY4-7730" fmla="*/ 5159 h 9894"/>
              <a:gd name="connsiteX5-7731" fmla="*/ 3111 w 10000"/>
              <a:gd name="connsiteY5-7732" fmla="*/ 5582 h 9894"/>
              <a:gd name="connsiteX6-7733" fmla="*/ 3111 w 10000"/>
              <a:gd name="connsiteY6-7734" fmla="*/ 5899 h 9894"/>
              <a:gd name="connsiteX7-7735" fmla="*/ 3111 w 10000"/>
              <a:gd name="connsiteY7-7736" fmla="*/ 6217 h 9894"/>
              <a:gd name="connsiteX8-7737" fmla="*/ 3111 w 10000"/>
              <a:gd name="connsiteY8-7738" fmla="*/ 6415 h 9894"/>
              <a:gd name="connsiteX9-7739" fmla="*/ 2796 w 10000"/>
              <a:gd name="connsiteY9-7740" fmla="*/ 6944 h 9894"/>
              <a:gd name="connsiteX10-7741" fmla="*/ 2796 w 10000"/>
              <a:gd name="connsiteY10-7742" fmla="*/ 7368 h 9894"/>
              <a:gd name="connsiteX11-7743" fmla="*/ 3111 w 10000"/>
              <a:gd name="connsiteY11-7744" fmla="*/ 7685 h 9894"/>
              <a:gd name="connsiteX12-7745" fmla="*/ 3111 w 10000"/>
              <a:gd name="connsiteY12-7746" fmla="*/ 8003 h 9894"/>
              <a:gd name="connsiteX13-7747" fmla="*/ 3426 w 10000"/>
              <a:gd name="connsiteY13-7748" fmla="*/ 8320 h 9894"/>
              <a:gd name="connsiteX14-7749" fmla="*/ 3742 w 10000"/>
              <a:gd name="connsiteY14-7750" fmla="*/ 8638 h 9894"/>
              <a:gd name="connsiteX15-7751" fmla="*/ 4055 w 10000"/>
              <a:gd name="connsiteY15-7752" fmla="*/ 8836 h 9894"/>
              <a:gd name="connsiteX16-7753" fmla="*/ 4688 w 10000"/>
              <a:gd name="connsiteY16-7754" fmla="*/ 8942 h 9894"/>
              <a:gd name="connsiteX17-7755" fmla="*/ 5316 w 10000"/>
              <a:gd name="connsiteY17-7756" fmla="*/ 9048 h 9894"/>
              <a:gd name="connsiteX18-7757" fmla="*/ 6263 w 10000"/>
              <a:gd name="connsiteY18-7758" fmla="*/ 9153 h 9894"/>
              <a:gd name="connsiteX19-7759" fmla="*/ 7521 w 10000"/>
              <a:gd name="connsiteY19-7760" fmla="*/ 9259 h 9894"/>
              <a:gd name="connsiteX20-7761" fmla="*/ 8783 w 10000"/>
              <a:gd name="connsiteY20-7762" fmla="*/ 9259 h 9894"/>
              <a:gd name="connsiteX21-7763" fmla="*/ 10000 w 10000"/>
              <a:gd name="connsiteY21-7764" fmla="*/ 9259 h 9894"/>
              <a:gd name="connsiteX22-7765" fmla="*/ 6888 w 10000"/>
              <a:gd name="connsiteY22-7766" fmla="*/ 9894 h 9894"/>
              <a:gd name="connsiteX23-7767" fmla="*/ 5629 w 10000"/>
              <a:gd name="connsiteY23-7768" fmla="*/ 9894 h 9894"/>
              <a:gd name="connsiteX24-7769" fmla="*/ 4688 w 10000"/>
              <a:gd name="connsiteY24-7770" fmla="*/ 9788 h 9894"/>
              <a:gd name="connsiteX25-7771" fmla="*/ 3742 w 10000"/>
              <a:gd name="connsiteY25-7772" fmla="*/ 9577 h 9894"/>
              <a:gd name="connsiteX26-7773" fmla="*/ 2796 w 10000"/>
              <a:gd name="connsiteY26-7774" fmla="*/ 9471 h 9894"/>
              <a:gd name="connsiteX27-7775" fmla="*/ 2206 w 10000"/>
              <a:gd name="connsiteY27-7776" fmla="*/ 9259 h 9894"/>
              <a:gd name="connsiteX28-7777" fmla="*/ 1892 w 10000"/>
              <a:gd name="connsiteY28-7778" fmla="*/ 8942 h 9894"/>
              <a:gd name="connsiteX29-7779" fmla="*/ 1575 w 10000"/>
              <a:gd name="connsiteY29-7780" fmla="*/ 8638 h 9894"/>
              <a:gd name="connsiteX30-7781" fmla="*/ 1260 w 10000"/>
              <a:gd name="connsiteY30-7782" fmla="*/ 8214 h 9894"/>
              <a:gd name="connsiteX31-7783" fmla="*/ 1260 w 10000"/>
              <a:gd name="connsiteY31-7784" fmla="*/ 7791 h 9894"/>
              <a:gd name="connsiteX32-7785" fmla="*/ 1260 w 10000"/>
              <a:gd name="connsiteY32-7786" fmla="*/ 7262 h 9894"/>
              <a:gd name="connsiteX33-7787" fmla="*/ 1260 w 10000"/>
              <a:gd name="connsiteY33-7788" fmla="*/ 6627 h 9894"/>
              <a:gd name="connsiteX34-7789" fmla="*/ 1260 w 10000"/>
              <a:gd name="connsiteY34-7790" fmla="*/ 5899 h 9894"/>
              <a:gd name="connsiteX35-7791" fmla="*/ 1260 w 10000"/>
              <a:gd name="connsiteY35-7792" fmla="*/ 5476 h 9894"/>
              <a:gd name="connsiteX36-7793" fmla="*/ 1260 w 10000"/>
              <a:gd name="connsiteY36-7794" fmla="*/ 5053 h 9894"/>
              <a:gd name="connsiteX37-7795" fmla="*/ 1260 w 10000"/>
              <a:gd name="connsiteY37-7796" fmla="*/ 4630 h 9894"/>
              <a:gd name="connsiteX38-7797" fmla="*/ 1260 w 10000"/>
              <a:gd name="connsiteY38-7798" fmla="*/ 4206 h 9894"/>
              <a:gd name="connsiteX39-7799" fmla="*/ 1260 w 10000"/>
              <a:gd name="connsiteY39-7800" fmla="*/ 3690 h 9894"/>
              <a:gd name="connsiteX40-7801" fmla="*/ 1260 w 10000"/>
              <a:gd name="connsiteY40-7802" fmla="*/ 3267 h 9894"/>
              <a:gd name="connsiteX41-7803" fmla="*/ 1260 w 10000"/>
              <a:gd name="connsiteY41-7804" fmla="*/ 2950 h 9894"/>
              <a:gd name="connsiteX42-7805" fmla="*/ 1260 w 10000"/>
              <a:gd name="connsiteY42-7806" fmla="*/ 2526 h 9894"/>
              <a:gd name="connsiteX43-7807" fmla="*/ 1260 w 10000"/>
              <a:gd name="connsiteY43-7808" fmla="*/ 2209 h 9894"/>
              <a:gd name="connsiteX44-7809" fmla="*/ 945 w 10000"/>
              <a:gd name="connsiteY44-7810" fmla="*/ 1892 h 9894"/>
              <a:gd name="connsiteX45-7811" fmla="*/ 945 w 10000"/>
              <a:gd name="connsiteY45-7812" fmla="*/ 1680 h 9894"/>
              <a:gd name="connsiteX46-7813" fmla="*/ 945 w 10000"/>
              <a:gd name="connsiteY46-7814" fmla="*/ 1362 h 9894"/>
              <a:gd name="connsiteX47-7815" fmla="*/ 945 w 10000"/>
              <a:gd name="connsiteY47-7816" fmla="*/ 1164 h 9894"/>
              <a:gd name="connsiteX48-7817" fmla="*/ 945 w 10000"/>
              <a:gd name="connsiteY48-7818" fmla="*/ 1058 h 9894"/>
              <a:gd name="connsiteX49-7819" fmla="*/ 945 w 10000"/>
              <a:gd name="connsiteY49-7820" fmla="*/ 847 h 9894"/>
              <a:gd name="connsiteX50-7821" fmla="*/ 632 w 10000"/>
              <a:gd name="connsiteY50-7822" fmla="*/ 741 h 9894"/>
              <a:gd name="connsiteX51-7823" fmla="*/ 632 w 10000"/>
              <a:gd name="connsiteY51-7824" fmla="*/ 529 h 9894"/>
              <a:gd name="connsiteX52-7825" fmla="*/ 313 w 10000"/>
              <a:gd name="connsiteY52-7826" fmla="*/ 423 h 9894"/>
              <a:gd name="connsiteX53-7827" fmla="*/ 0 w 10000"/>
              <a:gd name="connsiteY53-7828" fmla="*/ 317 h 9894"/>
              <a:gd name="connsiteX54-7829" fmla="*/ 0 w 10000"/>
              <a:gd name="connsiteY54-7830" fmla="*/ 212 h 9894"/>
              <a:gd name="connsiteX55-7831" fmla="*/ 0 w 10000"/>
              <a:gd name="connsiteY55-7832" fmla="*/ 106 h 9894"/>
              <a:gd name="connsiteX56-7833" fmla="*/ 313 w 10000"/>
              <a:gd name="connsiteY56-7834" fmla="*/ 0 h 9894"/>
              <a:gd name="connsiteX57-7835" fmla="*/ 313 w 10000"/>
              <a:gd name="connsiteY57-7836" fmla="*/ 0 h 9894"/>
              <a:gd name="connsiteX58-7837" fmla="*/ 945 w 10000"/>
              <a:gd name="connsiteY58-7838" fmla="*/ 0 h 9894"/>
              <a:gd name="connsiteX59-7839" fmla="*/ 1575 w 10000"/>
              <a:gd name="connsiteY59-7840" fmla="*/ 0 h 9894"/>
              <a:gd name="connsiteX60-7841" fmla="*/ 2206 w 10000"/>
              <a:gd name="connsiteY60-7842" fmla="*/ 106 h 9894"/>
              <a:gd name="connsiteX61-7843" fmla="*/ 2796 w 10000"/>
              <a:gd name="connsiteY61-7844" fmla="*/ 212 h 9894"/>
              <a:gd name="connsiteX62-7845" fmla="*/ 3426 w 10000"/>
              <a:gd name="connsiteY62-7846" fmla="*/ 317 h 9894"/>
              <a:gd name="connsiteX63-7847" fmla="*/ 3742 w 10000"/>
              <a:gd name="connsiteY63-7848" fmla="*/ 423 h 9894"/>
              <a:gd name="connsiteX64-7849" fmla="*/ 4055 w 10000"/>
              <a:gd name="connsiteY64-7850" fmla="*/ 423 h 9894"/>
              <a:gd name="connsiteX65-7851" fmla="*/ 4055 w 10000"/>
              <a:gd name="connsiteY65-7852" fmla="*/ 635 h 9894"/>
              <a:gd name="connsiteX66-7853" fmla="*/ 3742 w 10000"/>
              <a:gd name="connsiteY66-7854" fmla="*/ 847 h 9894"/>
              <a:gd name="connsiteX67-7855" fmla="*/ 3742 w 10000"/>
              <a:gd name="connsiteY67-7856" fmla="*/ 952 h 9894"/>
              <a:gd name="connsiteX68-7857" fmla="*/ 3742 w 10000"/>
              <a:gd name="connsiteY68-7858" fmla="*/ 1164 h 9894"/>
              <a:gd name="connsiteX69-7859" fmla="*/ 3426 w 10000"/>
              <a:gd name="connsiteY69-7860" fmla="*/ 1362 h 9894"/>
              <a:gd name="connsiteX70-7861" fmla="*/ 3426 w 10000"/>
              <a:gd name="connsiteY70-7862" fmla="*/ 1574 h 9894"/>
              <a:gd name="connsiteX71-7863" fmla="*/ 3426 w 10000"/>
              <a:gd name="connsiteY71-7864" fmla="*/ 1892 h 9894"/>
              <a:gd name="connsiteX72-7865" fmla="*/ 3426 w 10000"/>
              <a:gd name="connsiteY72-7866" fmla="*/ 2315 h 9894"/>
              <a:gd name="connsiteX73-7867" fmla="*/ 3111 w 10000"/>
              <a:gd name="connsiteY73-7868" fmla="*/ 2844 h 9894"/>
              <a:gd name="connsiteX74-7869" fmla="*/ 3111 w 10000"/>
              <a:gd name="connsiteY74-7870" fmla="*/ 3373 h 9894"/>
              <a:gd name="connsiteX75-7871" fmla="*/ 3111 w 10000"/>
              <a:gd name="connsiteY75-7872" fmla="*/ 3373 h 9894"/>
              <a:gd name="connsiteX0-7873" fmla="*/ 3111 w 8783"/>
              <a:gd name="connsiteY0-7874" fmla="*/ 3409 h 10000"/>
              <a:gd name="connsiteX1-7875" fmla="*/ 3111 w 8783"/>
              <a:gd name="connsiteY1-7876" fmla="*/ 3931 h 10000"/>
              <a:gd name="connsiteX2-7877" fmla="*/ 3111 w 8783"/>
              <a:gd name="connsiteY2-7878" fmla="*/ 4358 h 10000"/>
              <a:gd name="connsiteX3-7879" fmla="*/ 3111 w 8783"/>
              <a:gd name="connsiteY3-7880" fmla="*/ 4786 h 10000"/>
              <a:gd name="connsiteX4-7881" fmla="*/ 3111 w 8783"/>
              <a:gd name="connsiteY4-7882" fmla="*/ 5214 h 10000"/>
              <a:gd name="connsiteX5-7883" fmla="*/ 3111 w 8783"/>
              <a:gd name="connsiteY5-7884" fmla="*/ 5642 h 10000"/>
              <a:gd name="connsiteX6-7885" fmla="*/ 3111 w 8783"/>
              <a:gd name="connsiteY6-7886" fmla="*/ 5962 h 10000"/>
              <a:gd name="connsiteX7-7887" fmla="*/ 3111 w 8783"/>
              <a:gd name="connsiteY7-7888" fmla="*/ 6284 h 10000"/>
              <a:gd name="connsiteX8-7889" fmla="*/ 3111 w 8783"/>
              <a:gd name="connsiteY8-7890" fmla="*/ 6484 h 10000"/>
              <a:gd name="connsiteX9-7891" fmla="*/ 2796 w 8783"/>
              <a:gd name="connsiteY9-7892" fmla="*/ 7018 h 10000"/>
              <a:gd name="connsiteX10-7893" fmla="*/ 2796 w 8783"/>
              <a:gd name="connsiteY10-7894" fmla="*/ 7447 h 10000"/>
              <a:gd name="connsiteX11-7895" fmla="*/ 3111 w 8783"/>
              <a:gd name="connsiteY11-7896" fmla="*/ 7767 h 10000"/>
              <a:gd name="connsiteX12-7897" fmla="*/ 3111 w 8783"/>
              <a:gd name="connsiteY12-7898" fmla="*/ 8089 h 10000"/>
              <a:gd name="connsiteX13-7899" fmla="*/ 3426 w 8783"/>
              <a:gd name="connsiteY13-7900" fmla="*/ 8409 h 10000"/>
              <a:gd name="connsiteX14-7901" fmla="*/ 3742 w 8783"/>
              <a:gd name="connsiteY14-7902" fmla="*/ 8731 h 10000"/>
              <a:gd name="connsiteX15-7903" fmla="*/ 4055 w 8783"/>
              <a:gd name="connsiteY15-7904" fmla="*/ 8931 h 10000"/>
              <a:gd name="connsiteX16-7905" fmla="*/ 4688 w 8783"/>
              <a:gd name="connsiteY16-7906" fmla="*/ 9038 h 10000"/>
              <a:gd name="connsiteX17-7907" fmla="*/ 5316 w 8783"/>
              <a:gd name="connsiteY17-7908" fmla="*/ 9145 h 10000"/>
              <a:gd name="connsiteX18-7909" fmla="*/ 6263 w 8783"/>
              <a:gd name="connsiteY18-7910" fmla="*/ 9251 h 10000"/>
              <a:gd name="connsiteX19-7911" fmla="*/ 7521 w 8783"/>
              <a:gd name="connsiteY19-7912" fmla="*/ 9358 h 10000"/>
              <a:gd name="connsiteX20-7913" fmla="*/ 8783 w 8783"/>
              <a:gd name="connsiteY20-7914" fmla="*/ 9358 h 10000"/>
              <a:gd name="connsiteX21-7915" fmla="*/ 6888 w 8783"/>
              <a:gd name="connsiteY21-7916" fmla="*/ 10000 h 10000"/>
              <a:gd name="connsiteX22-7917" fmla="*/ 5629 w 8783"/>
              <a:gd name="connsiteY22-7918" fmla="*/ 10000 h 10000"/>
              <a:gd name="connsiteX23-7919" fmla="*/ 4688 w 8783"/>
              <a:gd name="connsiteY23-7920" fmla="*/ 9893 h 10000"/>
              <a:gd name="connsiteX24-7921" fmla="*/ 3742 w 8783"/>
              <a:gd name="connsiteY24-7922" fmla="*/ 9680 h 10000"/>
              <a:gd name="connsiteX25-7923" fmla="*/ 2796 w 8783"/>
              <a:gd name="connsiteY25-7924" fmla="*/ 9572 h 10000"/>
              <a:gd name="connsiteX26-7925" fmla="*/ 2206 w 8783"/>
              <a:gd name="connsiteY26-7926" fmla="*/ 9358 h 10000"/>
              <a:gd name="connsiteX27-7927" fmla="*/ 1892 w 8783"/>
              <a:gd name="connsiteY27-7928" fmla="*/ 9038 h 10000"/>
              <a:gd name="connsiteX28-7929" fmla="*/ 1575 w 8783"/>
              <a:gd name="connsiteY28-7930" fmla="*/ 8731 h 10000"/>
              <a:gd name="connsiteX29-7931" fmla="*/ 1260 w 8783"/>
              <a:gd name="connsiteY29-7932" fmla="*/ 8302 h 10000"/>
              <a:gd name="connsiteX30-7933" fmla="*/ 1260 w 8783"/>
              <a:gd name="connsiteY30-7934" fmla="*/ 7874 h 10000"/>
              <a:gd name="connsiteX31-7935" fmla="*/ 1260 w 8783"/>
              <a:gd name="connsiteY31-7936" fmla="*/ 7340 h 10000"/>
              <a:gd name="connsiteX32-7937" fmla="*/ 1260 w 8783"/>
              <a:gd name="connsiteY32-7938" fmla="*/ 6698 h 10000"/>
              <a:gd name="connsiteX33-7939" fmla="*/ 1260 w 8783"/>
              <a:gd name="connsiteY33-7940" fmla="*/ 5962 h 10000"/>
              <a:gd name="connsiteX34-7941" fmla="*/ 1260 w 8783"/>
              <a:gd name="connsiteY34-7942" fmla="*/ 5535 h 10000"/>
              <a:gd name="connsiteX35-7943" fmla="*/ 1260 w 8783"/>
              <a:gd name="connsiteY35-7944" fmla="*/ 5107 h 10000"/>
              <a:gd name="connsiteX36-7945" fmla="*/ 1260 w 8783"/>
              <a:gd name="connsiteY36-7946" fmla="*/ 4680 h 10000"/>
              <a:gd name="connsiteX37-7947" fmla="*/ 1260 w 8783"/>
              <a:gd name="connsiteY37-7948" fmla="*/ 4251 h 10000"/>
              <a:gd name="connsiteX38-7949" fmla="*/ 1260 w 8783"/>
              <a:gd name="connsiteY38-7950" fmla="*/ 3730 h 10000"/>
              <a:gd name="connsiteX39-7951" fmla="*/ 1260 w 8783"/>
              <a:gd name="connsiteY39-7952" fmla="*/ 3302 h 10000"/>
              <a:gd name="connsiteX40-7953" fmla="*/ 1260 w 8783"/>
              <a:gd name="connsiteY40-7954" fmla="*/ 2982 h 10000"/>
              <a:gd name="connsiteX41-7955" fmla="*/ 1260 w 8783"/>
              <a:gd name="connsiteY41-7956" fmla="*/ 2553 h 10000"/>
              <a:gd name="connsiteX42-7957" fmla="*/ 1260 w 8783"/>
              <a:gd name="connsiteY42-7958" fmla="*/ 2233 h 10000"/>
              <a:gd name="connsiteX43-7959" fmla="*/ 945 w 8783"/>
              <a:gd name="connsiteY43-7960" fmla="*/ 1912 h 10000"/>
              <a:gd name="connsiteX44-7961" fmla="*/ 945 w 8783"/>
              <a:gd name="connsiteY44-7962" fmla="*/ 1698 h 10000"/>
              <a:gd name="connsiteX45-7963" fmla="*/ 945 w 8783"/>
              <a:gd name="connsiteY45-7964" fmla="*/ 1377 h 10000"/>
              <a:gd name="connsiteX46-7965" fmla="*/ 945 w 8783"/>
              <a:gd name="connsiteY46-7966" fmla="*/ 1176 h 10000"/>
              <a:gd name="connsiteX47-7967" fmla="*/ 945 w 8783"/>
              <a:gd name="connsiteY47-7968" fmla="*/ 1069 h 10000"/>
              <a:gd name="connsiteX48-7969" fmla="*/ 945 w 8783"/>
              <a:gd name="connsiteY48-7970" fmla="*/ 856 h 10000"/>
              <a:gd name="connsiteX49-7971" fmla="*/ 632 w 8783"/>
              <a:gd name="connsiteY49-7972" fmla="*/ 749 h 10000"/>
              <a:gd name="connsiteX50-7973" fmla="*/ 632 w 8783"/>
              <a:gd name="connsiteY50-7974" fmla="*/ 535 h 10000"/>
              <a:gd name="connsiteX51-7975" fmla="*/ 313 w 8783"/>
              <a:gd name="connsiteY51-7976" fmla="*/ 428 h 10000"/>
              <a:gd name="connsiteX52-7977" fmla="*/ 0 w 8783"/>
              <a:gd name="connsiteY52-7978" fmla="*/ 320 h 10000"/>
              <a:gd name="connsiteX53-7979" fmla="*/ 0 w 8783"/>
              <a:gd name="connsiteY53-7980" fmla="*/ 214 h 10000"/>
              <a:gd name="connsiteX54-7981" fmla="*/ 0 w 8783"/>
              <a:gd name="connsiteY54-7982" fmla="*/ 107 h 10000"/>
              <a:gd name="connsiteX55-7983" fmla="*/ 313 w 8783"/>
              <a:gd name="connsiteY55-7984" fmla="*/ 0 h 10000"/>
              <a:gd name="connsiteX56-7985" fmla="*/ 313 w 8783"/>
              <a:gd name="connsiteY56-7986" fmla="*/ 0 h 10000"/>
              <a:gd name="connsiteX57-7987" fmla="*/ 945 w 8783"/>
              <a:gd name="connsiteY57-7988" fmla="*/ 0 h 10000"/>
              <a:gd name="connsiteX58-7989" fmla="*/ 1575 w 8783"/>
              <a:gd name="connsiteY58-7990" fmla="*/ 0 h 10000"/>
              <a:gd name="connsiteX59-7991" fmla="*/ 2206 w 8783"/>
              <a:gd name="connsiteY59-7992" fmla="*/ 107 h 10000"/>
              <a:gd name="connsiteX60-7993" fmla="*/ 2796 w 8783"/>
              <a:gd name="connsiteY60-7994" fmla="*/ 214 h 10000"/>
              <a:gd name="connsiteX61-7995" fmla="*/ 3426 w 8783"/>
              <a:gd name="connsiteY61-7996" fmla="*/ 320 h 10000"/>
              <a:gd name="connsiteX62-7997" fmla="*/ 3742 w 8783"/>
              <a:gd name="connsiteY62-7998" fmla="*/ 428 h 10000"/>
              <a:gd name="connsiteX63-7999" fmla="*/ 4055 w 8783"/>
              <a:gd name="connsiteY63-8000" fmla="*/ 428 h 10000"/>
              <a:gd name="connsiteX64-8001" fmla="*/ 4055 w 8783"/>
              <a:gd name="connsiteY64-8002" fmla="*/ 642 h 10000"/>
              <a:gd name="connsiteX65-8003" fmla="*/ 3742 w 8783"/>
              <a:gd name="connsiteY65-8004" fmla="*/ 856 h 10000"/>
              <a:gd name="connsiteX66-8005" fmla="*/ 3742 w 8783"/>
              <a:gd name="connsiteY66-8006" fmla="*/ 962 h 10000"/>
              <a:gd name="connsiteX67-8007" fmla="*/ 3742 w 8783"/>
              <a:gd name="connsiteY67-8008" fmla="*/ 1176 h 10000"/>
              <a:gd name="connsiteX68-8009" fmla="*/ 3426 w 8783"/>
              <a:gd name="connsiteY68-8010" fmla="*/ 1377 h 10000"/>
              <a:gd name="connsiteX69-8011" fmla="*/ 3426 w 8783"/>
              <a:gd name="connsiteY69-8012" fmla="*/ 1591 h 10000"/>
              <a:gd name="connsiteX70-8013" fmla="*/ 3426 w 8783"/>
              <a:gd name="connsiteY70-8014" fmla="*/ 1912 h 10000"/>
              <a:gd name="connsiteX71-8015" fmla="*/ 3426 w 8783"/>
              <a:gd name="connsiteY71-8016" fmla="*/ 2340 h 10000"/>
              <a:gd name="connsiteX72-8017" fmla="*/ 3111 w 8783"/>
              <a:gd name="connsiteY72-8018" fmla="*/ 2874 h 10000"/>
              <a:gd name="connsiteX73-8019" fmla="*/ 3111 w 8783"/>
              <a:gd name="connsiteY73-8020" fmla="*/ 3409 h 10000"/>
              <a:gd name="connsiteX74-8021" fmla="*/ 3111 w 8783"/>
              <a:gd name="connsiteY74-8022" fmla="*/ 3409 h 10000"/>
              <a:gd name="connsiteX0-8023" fmla="*/ 3542 w 8563"/>
              <a:gd name="connsiteY0-8024" fmla="*/ 3409 h 10000"/>
              <a:gd name="connsiteX1-8025" fmla="*/ 3542 w 8563"/>
              <a:gd name="connsiteY1-8026" fmla="*/ 3931 h 10000"/>
              <a:gd name="connsiteX2-8027" fmla="*/ 3542 w 8563"/>
              <a:gd name="connsiteY2-8028" fmla="*/ 4358 h 10000"/>
              <a:gd name="connsiteX3-8029" fmla="*/ 3542 w 8563"/>
              <a:gd name="connsiteY3-8030" fmla="*/ 4786 h 10000"/>
              <a:gd name="connsiteX4-8031" fmla="*/ 3542 w 8563"/>
              <a:gd name="connsiteY4-8032" fmla="*/ 5214 h 10000"/>
              <a:gd name="connsiteX5-8033" fmla="*/ 3542 w 8563"/>
              <a:gd name="connsiteY5-8034" fmla="*/ 5642 h 10000"/>
              <a:gd name="connsiteX6-8035" fmla="*/ 3542 w 8563"/>
              <a:gd name="connsiteY6-8036" fmla="*/ 5962 h 10000"/>
              <a:gd name="connsiteX7-8037" fmla="*/ 3542 w 8563"/>
              <a:gd name="connsiteY7-8038" fmla="*/ 6284 h 10000"/>
              <a:gd name="connsiteX8-8039" fmla="*/ 3542 w 8563"/>
              <a:gd name="connsiteY8-8040" fmla="*/ 6484 h 10000"/>
              <a:gd name="connsiteX9-8041" fmla="*/ 3183 w 8563"/>
              <a:gd name="connsiteY9-8042" fmla="*/ 7018 h 10000"/>
              <a:gd name="connsiteX10-8043" fmla="*/ 3183 w 8563"/>
              <a:gd name="connsiteY10-8044" fmla="*/ 7447 h 10000"/>
              <a:gd name="connsiteX11-8045" fmla="*/ 3542 w 8563"/>
              <a:gd name="connsiteY11-8046" fmla="*/ 7767 h 10000"/>
              <a:gd name="connsiteX12-8047" fmla="*/ 3542 w 8563"/>
              <a:gd name="connsiteY12-8048" fmla="*/ 8089 h 10000"/>
              <a:gd name="connsiteX13-8049" fmla="*/ 3901 w 8563"/>
              <a:gd name="connsiteY13-8050" fmla="*/ 8409 h 10000"/>
              <a:gd name="connsiteX14-8051" fmla="*/ 4261 w 8563"/>
              <a:gd name="connsiteY14-8052" fmla="*/ 8731 h 10000"/>
              <a:gd name="connsiteX15-8053" fmla="*/ 4617 w 8563"/>
              <a:gd name="connsiteY15-8054" fmla="*/ 8931 h 10000"/>
              <a:gd name="connsiteX16-8055" fmla="*/ 5338 w 8563"/>
              <a:gd name="connsiteY16-8056" fmla="*/ 9038 h 10000"/>
              <a:gd name="connsiteX17-8057" fmla="*/ 6053 w 8563"/>
              <a:gd name="connsiteY17-8058" fmla="*/ 9145 h 10000"/>
              <a:gd name="connsiteX18-8059" fmla="*/ 7131 w 8563"/>
              <a:gd name="connsiteY18-8060" fmla="*/ 9251 h 10000"/>
              <a:gd name="connsiteX19-8061" fmla="*/ 8563 w 8563"/>
              <a:gd name="connsiteY19-8062" fmla="*/ 9358 h 10000"/>
              <a:gd name="connsiteX20-8063" fmla="*/ 7842 w 8563"/>
              <a:gd name="connsiteY20-8064" fmla="*/ 10000 h 10000"/>
              <a:gd name="connsiteX21-8065" fmla="*/ 6409 w 8563"/>
              <a:gd name="connsiteY21-8066" fmla="*/ 10000 h 10000"/>
              <a:gd name="connsiteX22-8067" fmla="*/ 5338 w 8563"/>
              <a:gd name="connsiteY22-8068" fmla="*/ 9893 h 10000"/>
              <a:gd name="connsiteX23-8069" fmla="*/ 4261 w 8563"/>
              <a:gd name="connsiteY23-8070" fmla="*/ 9680 h 10000"/>
              <a:gd name="connsiteX24-8071" fmla="*/ 3183 w 8563"/>
              <a:gd name="connsiteY24-8072" fmla="*/ 9572 h 10000"/>
              <a:gd name="connsiteX25-8073" fmla="*/ 2512 w 8563"/>
              <a:gd name="connsiteY25-8074" fmla="*/ 9358 h 10000"/>
              <a:gd name="connsiteX26-8075" fmla="*/ 2154 w 8563"/>
              <a:gd name="connsiteY26-8076" fmla="*/ 9038 h 10000"/>
              <a:gd name="connsiteX27-8077" fmla="*/ 1793 w 8563"/>
              <a:gd name="connsiteY27-8078" fmla="*/ 8731 h 10000"/>
              <a:gd name="connsiteX28-8079" fmla="*/ 1435 w 8563"/>
              <a:gd name="connsiteY28-8080" fmla="*/ 8302 h 10000"/>
              <a:gd name="connsiteX29-8081" fmla="*/ 1435 w 8563"/>
              <a:gd name="connsiteY29-8082" fmla="*/ 7874 h 10000"/>
              <a:gd name="connsiteX30-8083" fmla="*/ 1435 w 8563"/>
              <a:gd name="connsiteY30-8084" fmla="*/ 7340 h 10000"/>
              <a:gd name="connsiteX31-8085" fmla="*/ 1435 w 8563"/>
              <a:gd name="connsiteY31-8086" fmla="*/ 6698 h 10000"/>
              <a:gd name="connsiteX32-8087" fmla="*/ 1435 w 8563"/>
              <a:gd name="connsiteY32-8088" fmla="*/ 5962 h 10000"/>
              <a:gd name="connsiteX33-8089" fmla="*/ 1435 w 8563"/>
              <a:gd name="connsiteY33-8090" fmla="*/ 5535 h 10000"/>
              <a:gd name="connsiteX34-8091" fmla="*/ 1435 w 8563"/>
              <a:gd name="connsiteY34-8092" fmla="*/ 5107 h 10000"/>
              <a:gd name="connsiteX35-8093" fmla="*/ 1435 w 8563"/>
              <a:gd name="connsiteY35-8094" fmla="*/ 4680 h 10000"/>
              <a:gd name="connsiteX36-8095" fmla="*/ 1435 w 8563"/>
              <a:gd name="connsiteY36-8096" fmla="*/ 4251 h 10000"/>
              <a:gd name="connsiteX37-8097" fmla="*/ 1435 w 8563"/>
              <a:gd name="connsiteY37-8098" fmla="*/ 3730 h 10000"/>
              <a:gd name="connsiteX38-8099" fmla="*/ 1435 w 8563"/>
              <a:gd name="connsiteY38-8100" fmla="*/ 3302 h 10000"/>
              <a:gd name="connsiteX39-8101" fmla="*/ 1435 w 8563"/>
              <a:gd name="connsiteY39-8102" fmla="*/ 2982 h 10000"/>
              <a:gd name="connsiteX40-8103" fmla="*/ 1435 w 8563"/>
              <a:gd name="connsiteY40-8104" fmla="*/ 2553 h 10000"/>
              <a:gd name="connsiteX41-8105" fmla="*/ 1435 w 8563"/>
              <a:gd name="connsiteY41-8106" fmla="*/ 2233 h 10000"/>
              <a:gd name="connsiteX42-8107" fmla="*/ 1076 w 8563"/>
              <a:gd name="connsiteY42-8108" fmla="*/ 1912 h 10000"/>
              <a:gd name="connsiteX43-8109" fmla="*/ 1076 w 8563"/>
              <a:gd name="connsiteY43-8110" fmla="*/ 1698 h 10000"/>
              <a:gd name="connsiteX44-8111" fmla="*/ 1076 w 8563"/>
              <a:gd name="connsiteY44-8112" fmla="*/ 1377 h 10000"/>
              <a:gd name="connsiteX45-8113" fmla="*/ 1076 w 8563"/>
              <a:gd name="connsiteY45-8114" fmla="*/ 1176 h 10000"/>
              <a:gd name="connsiteX46-8115" fmla="*/ 1076 w 8563"/>
              <a:gd name="connsiteY46-8116" fmla="*/ 1069 h 10000"/>
              <a:gd name="connsiteX47-8117" fmla="*/ 1076 w 8563"/>
              <a:gd name="connsiteY47-8118" fmla="*/ 856 h 10000"/>
              <a:gd name="connsiteX48-8119" fmla="*/ 720 w 8563"/>
              <a:gd name="connsiteY48-8120" fmla="*/ 749 h 10000"/>
              <a:gd name="connsiteX49-8121" fmla="*/ 720 w 8563"/>
              <a:gd name="connsiteY49-8122" fmla="*/ 535 h 10000"/>
              <a:gd name="connsiteX50-8123" fmla="*/ 356 w 8563"/>
              <a:gd name="connsiteY50-8124" fmla="*/ 428 h 10000"/>
              <a:gd name="connsiteX51-8125" fmla="*/ 0 w 8563"/>
              <a:gd name="connsiteY51-8126" fmla="*/ 320 h 10000"/>
              <a:gd name="connsiteX52-8127" fmla="*/ 0 w 8563"/>
              <a:gd name="connsiteY52-8128" fmla="*/ 214 h 10000"/>
              <a:gd name="connsiteX53-8129" fmla="*/ 0 w 8563"/>
              <a:gd name="connsiteY53-8130" fmla="*/ 107 h 10000"/>
              <a:gd name="connsiteX54-8131" fmla="*/ 356 w 8563"/>
              <a:gd name="connsiteY54-8132" fmla="*/ 0 h 10000"/>
              <a:gd name="connsiteX55-8133" fmla="*/ 356 w 8563"/>
              <a:gd name="connsiteY55-8134" fmla="*/ 0 h 10000"/>
              <a:gd name="connsiteX56-8135" fmla="*/ 1076 w 8563"/>
              <a:gd name="connsiteY56-8136" fmla="*/ 0 h 10000"/>
              <a:gd name="connsiteX57-8137" fmla="*/ 1793 w 8563"/>
              <a:gd name="connsiteY57-8138" fmla="*/ 0 h 10000"/>
              <a:gd name="connsiteX58-8139" fmla="*/ 2512 w 8563"/>
              <a:gd name="connsiteY58-8140" fmla="*/ 107 h 10000"/>
              <a:gd name="connsiteX59-8141" fmla="*/ 3183 w 8563"/>
              <a:gd name="connsiteY59-8142" fmla="*/ 214 h 10000"/>
              <a:gd name="connsiteX60-8143" fmla="*/ 3901 w 8563"/>
              <a:gd name="connsiteY60-8144" fmla="*/ 320 h 10000"/>
              <a:gd name="connsiteX61-8145" fmla="*/ 4261 w 8563"/>
              <a:gd name="connsiteY61-8146" fmla="*/ 428 h 10000"/>
              <a:gd name="connsiteX62-8147" fmla="*/ 4617 w 8563"/>
              <a:gd name="connsiteY62-8148" fmla="*/ 428 h 10000"/>
              <a:gd name="connsiteX63-8149" fmla="*/ 4617 w 8563"/>
              <a:gd name="connsiteY63-8150" fmla="*/ 642 h 10000"/>
              <a:gd name="connsiteX64-8151" fmla="*/ 4261 w 8563"/>
              <a:gd name="connsiteY64-8152" fmla="*/ 856 h 10000"/>
              <a:gd name="connsiteX65-8153" fmla="*/ 4261 w 8563"/>
              <a:gd name="connsiteY65-8154" fmla="*/ 962 h 10000"/>
              <a:gd name="connsiteX66-8155" fmla="*/ 4261 w 8563"/>
              <a:gd name="connsiteY66-8156" fmla="*/ 1176 h 10000"/>
              <a:gd name="connsiteX67-8157" fmla="*/ 3901 w 8563"/>
              <a:gd name="connsiteY67-8158" fmla="*/ 1377 h 10000"/>
              <a:gd name="connsiteX68-8159" fmla="*/ 3901 w 8563"/>
              <a:gd name="connsiteY68-8160" fmla="*/ 1591 h 10000"/>
              <a:gd name="connsiteX69-8161" fmla="*/ 3901 w 8563"/>
              <a:gd name="connsiteY69-8162" fmla="*/ 1912 h 10000"/>
              <a:gd name="connsiteX70-8163" fmla="*/ 3901 w 8563"/>
              <a:gd name="connsiteY70-8164" fmla="*/ 2340 h 10000"/>
              <a:gd name="connsiteX71-8165" fmla="*/ 3542 w 8563"/>
              <a:gd name="connsiteY71-8166" fmla="*/ 2874 h 10000"/>
              <a:gd name="connsiteX72-8167" fmla="*/ 3542 w 8563"/>
              <a:gd name="connsiteY72-8168" fmla="*/ 3409 h 10000"/>
              <a:gd name="connsiteX73-8169" fmla="*/ 3542 w 8563"/>
              <a:gd name="connsiteY73-8170" fmla="*/ 3409 h 10000"/>
              <a:gd name="connsiteX0-8171" fmla="*/ 4136 w 9158"/>
              <a:gd name="connsiteY0-8172" fmla="*/ 3409 h 10000"/>
              <a:gd name="connsiteX1-8173" fmla="*/ 4136 w 9158"/>
              <a:gd name="connsiteY1-8174" fmla="*/ 3931 h 10000"/>
              <a:gd name="connsiteX2-8175" fmla="*/ 4136 w 9158"/>
              <a:gd name="connsiteY2-8176" fmla="*/ 4358 h 10000"/>
              <a:gd name="connsiteX3-8177" fmla="*/ 4136 w 9158"/>
              <a:gd name="connsiteY3-8178" fmla="*/ 4786 h 10000"/>
              <a:gd name="connsiteX4-8179" fmla="*/ 4136 w 9158"/>
              <a:gd name="connsiteY4-8180" fmla="*/ 5214 h 10000"/>
              <a:gd name="connsiteX5-8181" fmla="*/ 4136 w 9158"/>
              <a:gd name="connsiteY5-8182" fmla="*/ 5642 h 10000"/>
              <a:gd name="connsiteX6-8183" fmla="*/ 4136 w 9158"/>
              <a:gd name="connsiteY6-8184" fmla="*/ 5962 h 10000"/>
              <a:gd name="connsiteX7-8185" fmla="*/ 4136 w 9158"/>
              <a:gd name="connsiteY7-8186" fmla="*/ 6284 h 10000"/>
              <a:gd name="connsiteX8-8187" fmla="*/ 4136 w 9158"/>
              <a:gd name="connsiteY8-8188" fmla="*/ 6484 h 10000"/>
              <a:gd name="connsiteX9-8189" fmla="*/ 3717 w 9158"/>
              <a:gd name="connsiteY9-8190" fmla="*/ 7018 h 10000"/>
              <a:gd name="connsiteX10-8191" fmla="*/ 3717 w 9158"/>
              <a:gd name="connsiteY10-8192" fmla="*/ 7447 h 10000"/>
              <a:gd name="connsiteX11-8193" fmla="*/ 4136 w 9158"/>
              <a:gd name="connsiteY11-8194" fmla="*/ 7767 h 10000"/>
              <a:gd name="connsiteX12-8195" fmla="*/ 4136 w 9158"/>
              <a:gd name="connsiteY12-8196" fmla="*/ 8089 h 10000"/>
              <a:gd name="connsiteX13-8197" fmla="*/ 4556 w 9158"/>
              <a:gd name="connsiteY13-8198" fmla="*/ 8409 h 10000"/>
              <a:gd name="connsiteX14-8199" fmla="*/ 4976 w 9158"/>
              <a:gd name="connsiteY14-8200" fmla="*/ 8731 h 10000"/>
              <a:gd name="connsiteX15-8201" fmla="*/ 5392 w 9158"/>
              <a:gd name="connsiteY15-8202" fmla="*/ 8931 h 10000"/>
              <a:gd name="connsiteX16-8203" fmla="*/ 6234 w 9158"/>
              <a:gd name="connsiteY16-8204" fmla="*/ 9038 h 10000"/>
              <a:gd name="connsiteX17-8205" fmla="*/ 7069 w 9158"/>
              <a:gd name="connsiteY17-8206" fmla="*/ 9145 h 10000"/>
              <a:gd name="connsiteX18-8207" fmla="*/ 8328 w 9158"/>
              <a:gd name="connsiteY18-8208" fmla="*/ 9251 h 10000"/>
              <a:gd name="connsiteX19-8209" fmla="*/ 9158 w 9158"/>
              <a:gd name="connsiteY19-8210" fmla="*/ 10000 h 10000"/>
              <a:gd name="connsiteX20-8211" fmla="*/ 7485 w 9158"/>
              <a:gd name="connsiteY20-8212" fmla="*/ 10000 h 10000"/>
              <a:gd name="connsiteX21-8213" fmla="*/ 6234 w 9158"/>
              <a:gd name="connsiteY21-8214" fmla="*/ 9893 h 10000"/>
              <a:gd name="connsiteX22-8215" fmla="*/ 4976 w 9158"/>
              <a:gd name="connsiteY22-8216" fmla="*/ 9680 h 10000"/>
              <a:gd name="connsiteX23-8217" fmla="*/ 3717 w 9158"/>
              <a:gd name="connsiteY23-8218" fmla="*/ 9572 h 10000"/>
              <a:gd name="connsiteX24-8219" fmla="*/ 2934 w 9158"/>
              <a:gd name="connsiteY24-8220" fmla="*/ 9358 h 10000"/>
              <a:gd name="connsiteX25-8221" fmla="*/ 2515 w 9158"/>
              <a:gd name="connsiteY25-8222" fmla="*/ 9038 h 10000"/>
              <a:gd name="connsiteX26-8223" fmla="*/ 2094 w 9158"/>
              <a:gd name="connsiteY26-8224" fmla="*/ 8731 h 10000"/>
              <a:gd name="connsiteX27-8225" fmla="*/ 1676 w 9158"/>
              <a:gd name="connsiteY27-8226" fmla="*/ 8302 h 10000"/>
              <a:gd name="connsiteX28-8227" fmla="*/ 1676 w 9158"/>
              <a:gd name="connsiteY28-8228" fmla="*/ 7874 h 10000"/>
              <a:gd name="connsiteX29-8229" fmla="*/ 1676 w 9158"/>
              <a:gd name="connsiteY29-8230" fmla="*/ 7340 h 10000"/>
              <a:gd name="connsiteX30-8231" fmla="*/ 1676 w 9158"/>
              <a:gd name="connsiteY30-8232" fmla="*/ 6698 h 10000"/>
              <a:gd name="connsiteX31-8233" fmla="*/ 1676 w 9158"/>
              <a:gd name="connsiteY31-8234" fmla="*/ 5962 h 10000"/>
              <a:gd name="connsiteX32-8235" fmla="*/ 1676 w 9158"/>
              <a:gd name="connsiteY32-8236" fmla="*/ 5535 h 10000"/>
              <a:gd name="connsiteX33-8237" fmla="*/ 1676 w 9158"/>
              <a:gd name="connsiteY33-8238" fmla="*/ 5107 h 10000"/>
              <a:gd name="connsiteX34-8239" fmla="*/ 1676 w 9158"/>
              <a:gd name="connsiteY34-8240" fmla="*/ 4680 h 10000"/>
              <a:gd name="connsiteX35-8241" fmla="*/ 1676 w 9158"/>
              <a:gd name="connsiteY35-8242" fmla="*/ 4251 h 10000"/>
              <a:gd name="connsiteX36-8243" fmla="*/ 1676 w 9158"/>
              <a:gd name="connsiteY36-8244" fmla="*/ 3730 h 10000"/>
              <a:gd name="connsiteX37-8245" fmla="*/ 1676 w 9158"/>
              <a:gd name="connsiteY37-8246" fmla="*/ 3302 h 10000"/>
              <a:gd name="connsiteX38-8247" fmla="*/ 1676 w 9158"/>
              <a:gd name="connsiteY38-8248" fmla="*/ 2982 h 10000"/>
              <a:gd name="connsiteX39-8249" fmla="*/ 1676 w 9158"/>
              <a:gd name="connsiteY39-8250" fmla="*/ 2553 h 10000"/>
              <a:gd name="connsiteX40-8251" fmla="*/ 1676 w 9158"/>
              <a:gd name="connsiteY40-8252" fmla="*/ 2233 h 10000"/>
              <a:gd name="connsiteX41-8253" fmla="*/ 1257 w 9158"/>
              <a:gd name="connsiteY41-8254" fmla="*/ 1912 h 10000"/>
              <a:gd name="connsiteX42-8255" fmla="*/ 1257 w 9158"/>
              <a:gd name="connsiteY42-8256" fmla="*/ 1698 h 10000"/>
              <a:gd name="connsiteX43-8257" fmla="*/ 1257 w 9158"/>
              <a:gd name="connsiteY43-8258" fmla="*/ 1377 h 10000"/>
              <a:gd name="connsiteX44-8259" fmla="*/ 1257 w 9158"/>
              <a:gd name="connsiteY44-8260" fmla="*/ 1176 h 10000"/>
              <a:gd name="connsiteX45-8261" fmla="*/ 1257 w 9158"/>
              <a:gd name="connsiteY45-8262" fmla="*/ 1069 h 10000"/>
              <a:gd name="connsiteX46-8263" fmla="*/ 1257 w 9158"/>
              <a:gd name="connsiteY46-8264" fmla="*/ 856 h 10000"/>
              <a:gd name="connsiteX47-8265" fmla="*/ 841 w 9158"/>
              <a:gd name="connsiteY47-8266" fmla="*/ 749 h 10000"/>
              <a:gd name="connsiteX48-8267" fmla="*/ 841 w 9158"/>
              <a:gd name="connsiteY48-8268" fmla="*/ 535 h 10000"/>
              <a:gd name="connsiteX49-8269" fmla="*/ 416 w 9158"/>
              <a:gd name="connsiteY49-8270" fmla="*/ 428 h 10000"/>
              <a:gd name="connsiteX50-8271" fmla="*/ 0 w 9158"/>
              <a:gd name="connsiteY50-8272" fmla="*/ 320 h 10000"/>
              <a:gd name="connsiteX51-8273" fmla="*/ 0 w 9158"/>
              <a:gd name="connsiteY51-8274" fmla="*/ 214 h 10000"/>
              <a:gd name="connsiteX52-8275" fmla="*/ 0 w 9158"/>
              <a:gd name="connsiteY52-8276" fmla="*/ 107 h 10000"/>
              <a:gd name="connsiteX53-8277" fmla="*/ 416 w 9158"/>
              <a:gd name="connsiteY53-8278" fmla="*/ 0 h 10000"/>
              <a:gd name="connsiteX54-8279" fmla="*/ 416 w 9158"/>
              <a:gd name="connsiteY54-8280" fmla="*/ 0 h 10000"/>
              <a:gd name="connsiteX55-8281" fmla="*/ 1257 w 9158"/>
              <a:gd name="connsiteY55-8282" fmla="*/ 0 h 10000"/>
              <a:gd name="connsiteX56-8283" fmla="*/ 2094 w 9158"/>
              <a:gd name="connsiteY56-8284" fmla="*/ 0 h 10000"/>
              <a:gd name="connsiteX57-8285" fmla="*/ 2934 w 9158"/>
              <a:gd name="connsiteY57-8286" fmla="*/ 107 h 10000"/>
              <a:gd name="connsiteX58-8287" fmla="*/ 3717 w 9158"/>
              <a:gd name="connsiteY58-8288" fmla="*/ 214 h 10000"/>
              <a:gd name="connsiteX59-8289" fmla="*/ 4556 w 9158"/>
              <a:gd name="connsiteY59-8290" fmla="*/ 320 h 10000"/>
              <a:gd name="connsiteX60-8291" fmla="*/ 4976 w 9158"/>
              <a:gd name="connsiteY60-8292" fmla="*/ 428 h 10000"/>
              <a:gd name="connsiteX61-8293" fmla="*/ 5392 w 9158"/>
              <a:gd name="connsiteY61-8294" fmla="*/ 428 h 10000"/>
              <a:gd name="connsiteX62-8295" fmla="*/ 5392 w 9158"/>
              <a:gd name="connsiteY62-8296" fmla="*/ 642 h 10000"/>
              <a:gd name="connsiteX63-8297" fmla="*/ 4976 w 9158"/>
              <a:gd name="connsiteY63-8298" fmla="*/ 856 h 10000"/>
              <a:gd name="connsiteX64-8299" fmla="*/ 4976 w 9158"/>
              <a:gd name="connsiteY64-8300" fmla="*/ 962 h 10000"/>
              <a:gd name="connsiteX65-8301" fmla="*/ 4976 w 9158"/>
              <a:gd name="connsiteY65-8302" fmla="*/ 1176 h 10000"/>
              <a:gd name="connsiteX66-8303" fmla="*/ 4556 w 9158"/>
              <a:gd name="connsiteY66-8304" fmla="*/ 1377 h 10000"/>
              <a:gd name="connsiteX67-8305" fmla="*/ 4556 w 9158"/>
              <a:gd name="connsiteY67-8306" fmla="*/ 1591 h 10000"/>
              <a:gd name="connsiteX68-8307" fmla="*/ 4556 w 9158"/>
              <a:gd name="connsiteY68-8308" fmla="*/ 1912 h 10000"/>
              <a:gd name="connsiteX69-8309" fmla="*/ 4556 w 9158"/>
              <a:gd name="connsiteY69-8310" fmla="*/ 2340 h 10000"/>
              <a:gd name="connsiteX70-8311" fmla="*/ 4136 w 9158"/>
              <a:gd name="connsiteY70-8312" fmla="*/ 2874 h 10000"/>
              <a:gd name="connsiteX71-8313" fmla="*/ 4136 w 9158"/>
              <a:gd name="connsiteY71-8314" fmla="*/ 3409 h 10000"/>
              <a:gd name="connsiteX72-8315" fmla="*/ 4136 w 9158"/>
              <a:gd name="connsiteY72-8316" fmla="*/ 3409 h 10000"/>
              <a:gd name="connsiteX0-8317" fmla="*/ 4516 w 9094"/>
              <a:gd name="connsiteY0-8318" fmla="*/ 3409 h 10000"/>
              <a:gd name="connsiteX1-8319" fmla="*/ 4516 w 9094"/>
              <a:gd name="connsiteY1-8320" fmla="*/ 3931 h 10000"/>
              <a:gd name="connsiteX2-8321" fmla="*/ 4516 w 9094"/>
              <a:gd name="connsiteY2-8322" fmla="*/ 4358 h 10000"/>
              <a:gd name="connsiteX3-8323" fmla="*/ 4516 w 9094"/>
              <a:gd name="connsiteY3-8324" fmla="*/ 4786 h 10000"/>
              <a:gd name="connsiteX4-8325" fmla="*/ 4516 w 9094"/>
              <a:gd name="connsiteY4-8326" fmla="*/ 5214 h 10000"/>
              <a:gd name="connsiteX5-8327" fmla="*/ 4516 w 9094"/>
              <a:gd name="connsiteY5-8328" fmla="*/ 5642 h 10000"/>
              <a:gd name="connsiteX6-8329" fmla="*/ 4516 w 9094"/>
              <a:gd name="connsiteY6-8330" fmla="*/ 5962 h 10000"/>
              <a:gd name="connsiteX7-8331" fmla="*/ 4516 w 9094"/>
              <a:gd name="connsiteY7-8332" fmla="*/ 6284 h 10000"/>
              <a:gd name="connsiteX8-8333" fmla="*/ 4516 w 9094"/>
              <a:gd name="connsiteY8-8334" fmla="*/ 6484 h 10000"/>
              <a:gd name="connsiteX9-8335" fmla="*/ 4059 w 9094"/>
              <a:gd name="connsiteY9-8336" fmla="*/ 7018 h 10000"/>
              <a:gd name="connsiteX10-8337" fmla="*/ 4059 w 9094"/>
              <a:gd name="connsiteY10-8338" fmla="*/ 7447 h 10000"/>
              <a:gd name="connsiteX11-8339" fmla="*/ 4516 w 9094"/>
              <a:gd name="connsiteY11-8340" fmla="*/ 7767 h 10000"/>
              <a:gd name="connsiteX12-8341" fmla="*/ 4516 w 9094"/>
              <a:gd name="connsiteY12-8342" fmla="*/ 8089 h 10000"/>
              <a:gd name="connsiteX13-8343" fmla="*/ 4975 w 9094"/>
              <a:gd name="connsiteY13-8344" fmla="*/ 8409 h 10000"/>
              <a:gd name="connsiteX14-8345" fmla="*/ 5434 w 9094"/>
              <a:gd name="connsiteY14-8346" fmla="*/ 8731 h 10000"/>
              <a:gd name="connsiteX15-8347" fmla="*/ 5888 w 9094"/>
              <a:gd name="connsiteY15-8348" fmla="*/ 8931 h 10000"/>
              <a:gd name="connsiteX16-8349" fmla="*/ 6807 w 9094"/>
              <a:gd name="connsiteY16-8350" fmla="*/ 9038 h 10000"/>
              <a:gd name="connsiteX17-8351" fmla="*/ 7719 w 9094"/>
              <a:gd name="connsiteY17-8352" fmla="*/ 9145 h 10000"/>
              <a:gd name="connsiteX18-8353" fmla="*/ 9094 w 9094"/>
              <a:gd name="connsiteY18-8354" fmla="*/ 9251 h 10000"/>
              <a:gd name="connsiteX19-8355" fmla="*/ 8173 w 9094"/>
              <a:gd name="connsiteY19-8356" fmla="*/ 10000 h 10000"/>
              <a:gd name="connsiteX20-8357" fmla="*/ 6807 w 9094"/>
              <a:gd name="connsiteY20-8358" fmla="*/ 9893 h 10000"/>
              <a:gd name="connsiteX21-8359" fmla="*/ 5434 w 9094"/>
              <a:gd name="connsiteY21-8360" fmla="*/ 9680 h 10000"/>
              <a:gd name="connsiteX22-8361" fmla="*/ 4059 w 9094"/>
              <a:gd name="connsiteY22-8362" fmla="*/ 9572 h 10000"/>
              <a:gd name="connsiteX23-8363" fmla="*/ 3204 w 9094"/>
              <a:gd name="connsiteY23-8364" fmla="*/ 9358 h 10000"/>
              <a:gd name="connsiteX24-8365" fmla="*/ 2746 w 9094"/>
              <a:gd name="connsiteY24-8366" fmla="*/ 9038 h 10000"/>
              <a:gd name="connsiteX25-8367" fmla="*/ 2287 w 9094"/>
              <a:gd name="connsiteY25-8368" fmla="*/ 8731 h 10000"/>
              <a:gd name="connsiteX26-8369" fmla="*/ 1830 w 9094"/>
              <a:gd name="connsiteY26-8370" fmla="*/ 8302 h 10000"/>
              <a:gd name="connsiteX27-8371" fmla="*/ 1830 w 9094"/>
              <a:gd name="connsiteY27-8372" fmla="*/ 7874 h 10000"/>
              <a:gd name="connsiteX28-8373" fmla="*/ 1830 w 9094"/>
              <a:gd name="connsiteY28-8374" fmla="*/ 7340 h 10000"/>
              <a:gd name="connsiteX29-8375" fmla="*/ 1830 w 9094"/>
              <a:gd name="connsiteY29-8376" fmla="*/ 6698 h 10000"/>
              <a:gd name="connsiteX30-8377" fmla="*/ 1830 w 9094"/>
              <a:gd name="connsiteY30-8378" fmla="*/ 5962 h 10000"/>
              <a:gd name="connsiteX31-8379" fmla="*/ 1830 w 9094"/>
              <a:gd name="connsiteY31-8380" fmla="*/ 5535 h 10000"/>
              <a:gd name="connsiteX32-8381" fmla="*/ 1830 w 9094"/>
              <a:gd name="connsiteY32-8382" fmla="*/ 5107 h 10000"/>
              <a:gd name="connsiteX33-8383" fmla="*/ 1830 w 9094"/>
              <a:gd name="connsiteY33-8384" fmla="*/ 4680 h 10000"/>
              <a:gd name="connsiteX34-8385" fmla="*/ 1830 w 9094"/>
              <a:gd name="connsiteY34-8386" fmla="*/ 4251 h 10000"/>
              <a:gd name="connsiteX35-8387" fmla="*/ 1830 w 9094"/>
              <a:gd name="connsiteY35-8388" fmla="*/ 3730 h 10000"/>
              <a:gd name="connsiteX36-8389" fmla="*/ 1830 w 9094"/>
              <a:gd name="connsiteY36-8390" fmla="*/ 3302 h 10000"/>
              <a:gd name="connsiteX37-8391" fmla="*/ 1830 w 9094"/>
              <a:gd name="connsiteY37-8392" fmla="*/ 2982 h 10000"/>
              <a:gd name="connsiteX38-8393" fmla="*/ 1830 w 9094"/>
              <a:gd name="connsiteY38-8394" fmla="*/ 2553 h 10000"/>
              <a:gd name="connsiteX39-8395" fmla="*/ 1830 w 9094"/>
              <a:gd name="connsiteY39-8396" fmla="*/ 2233 h 10000"/>
              <a:gd name="connsiteX40-8397" fmla="*/ 1373 w 9094"/>
              <a:gd name="connsiteY40-8398" fmla="*/ 1912 h 10000"/>
              <a:gd name="connsiteX41-8399" fmla="*/ 1373 w 9094"/>
              <a:gd name="connsiteY41-8400" fmla="*/ 1698 h 10000"/>
              <a:gd name="connsiteX42-8401" fmla="*/ 1373 w 9094"/>
              <a:gd name="connsiteY42-8402" fmla="*/ 1377 h 10000"/>
              <a:gd name="connsiteX43-8403" fmla="*/ 1373 w 9094"/>
              <a:gd name="connsiteY43-8404" fmla="*/ 1176 h 10000"/>
              <a:gd name="connsiteX44-8405" fmla="*/ 1373 w 9094"/>
              <a:gd name="connsiteY44-8406" fmla="*/ 1069 h 10000"/>
              <a:gd name="connsiteX45-8407" fmla="*/ 1373 w 9094"/>
              <a:gd name="connsiteY45-8408" fmla="*/ 856 h 10000"/>
              <a:gd name="connsiteX46-8409" fmla="*/ 918 w 9094"/>
              <a:gd name="connsiteY46-8410" fmla="*/ 749 h 10000"/>
              <a:gd name="connsiteX47-8411" fmla="*/ 918 w 9094"/>
              <a:gd name="connsiteY47-8412" fmla="*/ 535 h 10000"/>
              <a:gd name="connsiteX48-8413" fmla="*/ 454 w 9094"/>
              <a:gd name="connsiteY48-8414" fmla="*/ 428 h 10000"/>
              <a:gd name="connsiteX49-8415" fmla="*/ 0 w 9094"/>
              <a:gd name="connsiteY49-8416" fmla="*/ 320 h 10000"/>
              <a:gd name="connsiteX50-8417" fmla="*/ 0 w 9094"/>
              <a:gd name="connsiteY50-8418" fmla="*/ 214 h 10000"/>
              <a:gd name="connsiteX51-8419" fmla="*/ 0 w 9094"/>
              <a:gd name="connsiteY51-8420" fmla="*/ 107 h 10000"/>
              <a:gd name="connsiteX52-8421" fmla="*/ 454 w 9094"/>
              <a:gd name="connsiteY52-8422" fmla="*/ 0 h 10000"/>
              <a:gd name="connsiteX53-8423" fmla="*/ 454 w 9094"/>
              <a:gd name="connsiteY53-8424" fmla="*/ 0 h 10000"/>
              <a:gd name="connsiteX54-8425" fmla="*/ 1373 w 9094"/>
              <a:gd name="connsiteY54-8426" fmla="*/ 0 h 10000"/>
              <a:gd name="connsiteX55-8427" fmla="*/ 2287 w 9094"/>
              <a:gd name="connsiteY55-8428" fmla="*/ 0 h 10000"/>
              <a:gd name="connsiteX56-8429" fmla="*/ 3204 w 9094"/>
              <a:gd name="connsiteY56-8430" fmla="*/ 107 h 10000"/>
              <a:gd name="connsiteX57-8431" fmla="*/ 4059 w 9094"/>
              <a:gd name="connsiteY57-8432" fmla="*/ 214 h 10000"/>
              <a:gd name="connsiteX58-8433" fmla="*/ 4975 w 9094"/>
              <a:gd name="connsiteY58-8434" fmla="*/ 320 h 10000"/>
              <a:gd name="connsiteX59-8435" fmla="*/ 5434 w 9094"/>
              <a:gd name="connsiteY59-8436" fmla="*/ 428 h 10000"/>
              <a:gd name="connsiteX60-8437" fmla="*/ 5888 w 9094"/>
              <a:gd name="connsiteY60-8438" fmla="*/ 428 h 10000"/>
              <a:gd name="connsiteX61-8439" fmla="*/ 5888 w 9094"/>
              <a:gd name="connsiteY61-8440" fmla="*/ 642 h 10000"/>
              <a:gd name="connsiteX62-8441" fmla="*/ 5434 w 9094"/>
              <a:gd name="connsiteY62-8442" fmla="*/ 856 h 10000"/>
              <a:gd name="connsiteX63-8443" fmla="*/ 5434 w 9094"/>
              <a:gd name="connsiteY63-8444" fmla="*/ 962 h 10000"/>
              <a:gd name="connsiteX64-8445" fmla="*/ 5434 w 9094"/>
              <a:gd name="connsiteY64-8446" fmla="*/ 1176 h 10000"/>
              <a:gd name="connsiteX65-8447" fmla="*/ 4975 w 9094"/>
              <a:gd name="connsiteY65-8448" fmla="*/ 1377 h 10000"/>
              <a:gd name="connsiteX66-8449" fmla="*/ 4975 w 9094"/>
              <a:gd name="connsiteY66-8450" fmla="*/ 1591 h 10000"/>
              <a:gd name="connsiteX67-8451" fmla="*/ 4975 w 9094"/>
              <a:gd name="connsiteY67-8452" fmla="*/ 1912 h 10000"/>
              <a:gd name="connsiteX68-8453" fmla="*/ 4975 w 9094"/>
              <a:gd name="connsiteY68-8454" fmla="*/ 2340 h 10000"/>
              <a:gd name="connsiteX69-8455" fmla="*/ 4516 w 9094"/>
              <a:gd name="connsiteY69-8456" fmla="*/ 2874 h 10000"/>
              <a:gd name="connsiteX70-8457" fmla="*/ 4516 w 9094"/>
              <a:gd name="connsiteY70-8458" fmla="*/ 3409 h 10000"/>
              <a:gd name="connsiteX71-8459" fmla="*/ 4516 w 9094"/>
              <a:gd name="connsiteY71-8460" fmla="*/ 3409 h 10000"/>
              <a:gd name="connsiteX0-8461" fmla="*/ 4966 w 10000"/>
              <a:gd name="connsiteY0-8462" fmla="*/ 3409 h 9893"/>
              <a:gd name="connsiteX1-8463" fmla="*/ 4966 w 10000"/>
              <a:gd name="connsiteY1-8464" fmla="*/ 3931 h 9893"/>
              <a:gd name="connsiteX2-8465" fmla="*/ 4966 w 10000"/>
              <a:gd name="connsiteY2-8466" fmla="*/ 4358 h 9893"/>
              <a:gd name="connsiteX3-8467" fmla="*/ 4966 w 10000"/>
              <a:gd name="connsiteY3-8468" fmla="*/ 4786 h 9893"/>
              <a:gd name="connsiteX4-8469" fmla="*/ 4966 w 10000"/>
              <a:gd name="connsiteY4-8470" fmla="*/ 5214 h 9893"/>
              <a:gd name="connsiteX5-8471" fmla="*/ 4966 w 10000"/>
              <a:gd name="connsiteY5-8472" fmla="*/ 5642 h 9893"/>
              <a:gd name="connsiteX6-8473" fmla="*/ 4966 w 10000"/>
              <a:gd name="connsiteY6-8474" fmla="*/ 5962 h 9893"/>
              <a:gd name="connsiteX7-8475" fmla="*/ 4966 w 10000"/>
              <a:gd name="connsiteY7-8476" fmla="*/ 6284 h 9893"/>
              <a:gd name="connsiteX8-8477" fmla="*/ 4966 w 10000"/>
              <a:gd name="connsiteY8-8478" fmla="*/ 6484 h 9893"/>
              <a:gd name="connsiteX9-8479" fmla="*/ 4463 w 10000"/>
              <a:gd name="connsiteY9-8480" fmla="*/ 7018 h 9893"/>
              <a:gd name="connsiteX10-8481" fmla="*/ 4463 w 10000"/>
              <a:gd name="connsiteY10-8482" fmla="*/ 7447 h 9893"/>
              <a:gd name="connsiteX11-8483" fmla="*/ 4966 w 10000"/>
              <a:gd name="connsiteY11-8484" fmla="*/ 7767 h 9893"/>
              <a:gd name="connsiteX12-8485" fmla="*/ 4966 w 10000"/>
              <a:gd name="connsiteY12-8486" fmla="*/ 8089 h 9893"/>
              <a:gd name="connsiteX13-8487" fmla="*/ 5471 w 10000"/>
              <a:gd name="connsiteY13-8488" fmla="*/ 8409 h 9893"/>
              <a:gd name="connsiteX14-8489" fmla="*/ 5975 w 10000"/>
              <a:gd name="connsiteY14-8490" fmla="*/ 8731 h 9893"/>
              <a:gd name="connsiteX15-8491" fmla="*/ 6475 w 10000"/>
              <a:gd name="connsiteY15-8492" fmla="*/ 8931 h 9893"/>
              <a:gd name="connsiteX16-8493" fmla="*/ 7485 w 10000"/>
              <a:gd name="connsiteY16-8494" fmla="*/ 9038 h 9893"/>
              <a:gd name="connsiteX17-8495" fmla="*/ 8488 w 10000"/>
              <a:gd name="connsiteY17-8496" fmla="*/ 9145 h 9893"/>
              <a:gd name="connsiteX18-8497" fmla="*/ 10000 w 10000"/>
              <a:gd name="connsiteY18-8498" fmla="*/ 9251 h 9893"/>
              <a:gd name="connsiteX19-8499" fmla="*/ 7485 w 10000"/>
              <a:gd name="connsiteY19-8500" fmla="*/ 9893 h 9893"/>
              <a:gd name="connsiteX20-8501" fmla="*/ 5975 w 10000"/>
              <a:gd name="connsiteY20-8502" fmla="*/ 9680 h 9893"/>
              <a:gd name="connsiteX21-8503" fmla="*/ 4463 w 10000"/>
              <a:gd name="connsiteY21-8504" fmla="*/ 9572 h 9893"/>
              <a:gd name="connsiteX22-8505" fmla="*/ 3523 w 10000"/>
              <a:gd name="connsiteY22-8506" fmla="*/ 9358 h 9893"/>
              <a:gd name="connsiteX23-8507" fmla="*/ 3020 w 10000"/>
              <a:gd name="connsiteY23-8508" fmla="*/ 9038 h 9893"/>
              <a:gd name="connsiteX24-8509" fmla="*/ 2515 w 10000"/>
              <a:gd name="connsiteY24-8510" fmla="*/ 8731 h 9893"/>
              <a:gd name="connsiteX25-8511" fmla="*/ 2012 w 10000"/>
              <a:gd name="connsiteY25-8512" fmla="*/ 8302 h 9893"/>
              <a:gd name="connsiteX26-8513" fmla="*/ 2012 w 10000"/>
              <a:gd name="connsiteY26-8514" fmla="*/ 7874 h 9893"/>
              <a:gd name="connsiteX27-8515" fmla="*/ 2012 w 10000"/>
              <a:gd name="connsiteY27-8516" fmla="*/ 7340 h 9893"/>
              <a:gd name="connsiteX28-8517" fmla="*/ 2012 w 10000"/>
              <a:gd name="connsiteY28-8518" fmla="*/ 6698 h 9893"/>
              <a:gd name="connsiteX29-8519" fmla="*/ 2012 w 10000"/>
              <a:gd name="connsiteY29-8520" fmla="*/ 5962 h 9893"/>
              <a:gd name="connsiteX30-8521" fmla="*/ 2012 w 10000"/>
              <a:gd name="connsiteY30-8522" fmla="*/ 5535 h 9893"/>
              <a:gd name="connsiteX31-8523" fmla="*/ 2012 w 10000"/>
              <a:gd name="connsiteY31-8524" fmla="*/ 5107 h 9893"/>
              <a:gd name="connsiteX32-8525" fmla="*/ 2012 w 10000"/>
              <a:gd name="connsiteY32-8526" fmla="*/ 4680 h 9893"/>
              <a:gd name="connsiteX33-8527" fmla="*/ 2012 w 10000"/>
              <a:gd name="connsiteY33-8528" fmla="*/ 4251 h 9893"/>
              <a:gd name="connsiteX34-8529" fmla="*/ 2012 w 10000"/>
              <a:gd name="connsiteY34-8530" fmla="*/ 3730 h 9893"/>
              <a:gd name="connsiteX35-8531" fmla="*/ 2012 w 10000"/>
              <a:gd name="connsiteY35-8532" fmla="*/ 3302 h 9893"/>
              <a:gd name="connsiteX36-8533" fmla="*/ 2012 w 10000"/>
              <a:gd name="connsiteY36-8534" fmla="*/ 2982 h 9893"/>
              <a:gd name="connsiteX37-8535" fmla="*/ 2012 w 10000"/>
              <a:gd name="connsiteY37-8536" fmla="*/ 2553 h 9893"/>
              <a:gd name="connsiteX38-8537" fmla="*/ 2012 w 10000"/>
              <a:gd name="connsiteY38-8538" fmla="*/ 2233 h 9893"/>
              <a:gd name="connsiteX39-8539" fmla="*/ 1510 w 10000"/>
              <a:gd name="connsiteY39-8540" fmla="*/ 1912 h 9893"/>
              <a:gd name="connsiteX40-8541" fmla="*/ 1510 w 10000"/>
              <a:gd name="connsiteY40-8542" fmla="*/ 1698 h 9893"/>
              <a:gd name="connsiteX41-8543" fmla="*/ 1510 w 10000"/>
              <a:gd name="connsiteY41-8544" fmla="*/ 1377 h 9893"/>
              <a:gd name="connsiteX42-8545" fmla="*/ 1510 w 10000"/>
              <a:gd name="connsiteY42-8546" fmla="*/ 1176 h 9893"/>
              <a:gd name="connsiteX43-8547" fmla="*/ 1510 w 10000"/>
              <a:gd name="connsiteY43-8548" fmla="*/ 1069 h 9893"/>
              <a:gd name="connsiteX44-8549" fmla="*/ 1510 w 10000"/>
              <a:gd name="connsiteY44-8550" fmla="*/ 856 h 9893"/>
              <a:gd name="connsiteX45-8551" fmla="*/ 1009 w 10000"/>
              <a:gd name="connsiteY45-8552" fmla="*/ 749 h 9893"/>
              <a:gd name="connsiteX46-8553" fmla="*/ 1009 w 10000"/>
              <a:gd name="connsiteY46-8554" fmla="*/ 535 h 9893"/>
              <a:gd name="connsiteX47-8555" fmla="*/ 499 w 10000"/>
              <a:gd name="connsiteY47-8556" fmla="*/ 428 h 9893"/>
              <a:gd name="connsiteX48-8557" fmla="*/ 0 w 10000"/>
              <a:gd name="connsiteY48-8558" fmla="*/ 320 h 9893"/>
              <a:gd name="connsiteX49-8559" fmla="*/ 0 w 10000"/>
              <a:gd name="connsiteY49-8560" fmla="*/ 214 h 9893"/>
              <a:gd name="connsiteX50-8561" fmla="*/ 0 w 10000"/>
              <a:gd name="connsiteY50-8562" fmla="*/ 107 h 9893"/>
              <a:gd name="connsiteX51-8563" fmla="*/ 499 w 10000"/>
              <a:gd name="connsiteY51-8564" fmla="*/ 0 h 9893"/>
              <a:gd name="connsiteX52-8565" fmla="*/ 499 w 10000"/>
              <a:gd name="connsiteY52-8566" fmla="*/ 0 h 9893"/>
              <a:gd name="connsiteX53-8567" fmla="*/ 1510 w 10000"/>
              <a:gd name="connsiteY53-8568" fmla="*/ 0 h 9893"/>
              <a:gd name="connsiteX54-8569" fmla="*/ 2515 w 10000"/>
              <a:gd name="connsiteY54-8570" fmla="*/ 0 h 9893"/>
              <a:gd name="connsiteX55-8571" fmla="*/ 3523 w 10000"/>
              <a:gd name="connsiteY55-8572" fmla="*/ 107 h 9893"/>
              <a:gd name="connsiteX56-8573" fmla="*/ 4463 w 10000"/>
              <a:gd name="connsiteY56-8574" fmla="*/ 214 h 9893"/>
              <a:gd name="connsiteX57-8575" fmla="*/ 5471 w 10000"/>
              <a:gd name="connsiteY57-8576" fmla="*/ 320 h 9893"/>
              <a:gd name="connsiteX58-8577" fmla="*/ 5975 w 10000"/>
              <a:gd name="connsiteY58-8578" fmla="*/ 428 h 9893"/>
              <a:gd name="connsiteX59-8579" fmla="*/ 6475 w 10000"/>
              <a:gd name="connsiteY59-8580" fmla="*/ 428 h 9893"/>
              <a:gd name="connsiteX60-8581" fmla="*/ 6475 w 10000"/>
              <a:gd name="connsiteY60-8582" fmla="*/ 642 h 9893"/>
              <a:gd name="connsiteX61-8583" fmla="*/ 5975 w 10000"/>
              <a:gd name="connsiteY61-8584" fmla="*/ 856 h 9893"/>
              <a:gd name="connsiteX62-8585" fmla="*/ 5975 w 10000"/>
              <a:gd name="connsiteY62-8586" fmla="*/ 962 h 9893"/>
              <a:gd name="connsiteX63-8587" fmla="*/ 5975 w 10000"/>
              <a:gd name="connsiteY63-8588" fmla="*/ 1176 h 9893"/>
              <a:gd name="connsiteX64-8589" fmla="*/ 5471 w 10000"/>
              <a:gd name="connsiteY64-8590" fmla="*/ 1377 h 9893"/>
              <a:gd name="connsiteX65-8591" fmla="*/ 5471 w 10000"/>
              <a:gd name="connsiteY65-8592" fmla="*/ 1591 h 9893"/>
              <a:gd name="connsiteX66-8593" fmla="*/ 5471 w 10000"/>
              <a:gd name="connsiteY66-8594" fmla="*/ 1912 h 9893"/>
              <a:gd name="connsiteX67-8595" fmla="*/ 5471 w 10000"/>
              <a:gd name="connsiteY67-8596" fmla="*/ 2340 h 9893"/>
              <a:gd name="connsiteX68-8597" fmla="*/ 4966 w 10000"/>
              <a:gd name="connsiteY68-8598" fmla="*/ 2874 h 9893"/>
              <a:gd name="connsiteX69-8599" fmla="*/ 4966 w 10000"/>
              <a:gd name="connsiteY69-8600" fmla="*/ 3409 h 9893"/>
              <a:gd name="connsiteX70-8601" fmla="*/ 4966 w 10000"/>
              <a:gd name="connsiteY70-8602" fmla="*/ 3409 h 9893"/>
              <a:gd name="connsiteX0-8603" fmla="*/ 4966 w 10000"/>
              <a:gd name="connsiteY0-8604" fmla="*/ 3446 h 9785"/>
              <a:gd name="connsiteX1-8605" fmla="*/ 4966 w 10000"/>
              <a:gd name="connsiteY1-8606" fmla="*/ 3974 h 9785"/>
              <a:gd name="connsiteX2-8607" fmla="*/ 4966 w 10000"/>
              <a:gd name="connsiteY2-8608" fmla="*/ 4405 h 9785"/>
              <a:gd name="connsiteX3-8609" fmla="*/ 4966 w 10000"/>
              <a:gd name="connsiteY3-8610" fmla="*/ 4838 h 9785"/>
              <a:gd name="connsiteX4-8611" fmla="*/ 4966 w 10000"/>
              <a:gd name="connsiteY4-8612" fmla="*/ 5270 h 9785"/>
              <a:gd name="connsiteX5-8613" fmla="*/ 4966 w 10000"/>
              <a:gd name="connsiteY5-8614" fmla="*/ 5703 h 9785"/>
              <a:gd name="connsiteX6-8615" fmla="*/ 4966 w 10000"/>
              <a:gd name="connsiteY6-8616" fmla="*/ 6026 h 9785"/>
              <a:gd name="connsiteX7-8617" fmla="*/ 4966 w 10000"/>
              <a:gd name="connsiteY7-8618" fmla="*/ 6352 h 9785"/>
              <a:gd name="connsiteX8-8619" fmla="*/ 4966 w 10000"/>
              <a:gd name="connsiteY8-8620" fmla="*/ 6554 h 9785"/>
              <a:gd name="connsiteX9-8621" fmla="*/ 4463 w 10000"/>
              <a:gd name="connsiteY9-8622" fmla="*/ 7094 h 9785"/>
              <a:gd name="connsiteX10-8623" fmla="*/ 4463 w 10000"/>
              <a:gd name="connsiteY10-8624" fmla="*/ 7528 h 9785"/>
              <a:gd name="connsiteX11-8625" fmla="*/ 4966 w 10000"/>
              <a:gd name="connsiteY11-8626" fmla="*/ 7851 h 9785"/>
              <a:gd name="connsiteX12-8627" fmla="*/ 4966 w 10000"/>
              <a:gd name="connsiteY12-8628" fmla="*/ 8176 h 9785"/>
              <a:gd name="connsiteX13-8629" fmla="*/ 5471 w 10000"/>
              <a:gd name="connsiteY13-8630" fmla="*/ 8500 h 9785"/>
              <a:gd name="connsiteX14-8631" fmla="*/ 5975 w 10000"/>
              <a:gd name="connsiteY14-8632" fmla="*/ 8825 h 9785"/>
              <a:gd name="connsiteX15-8633" fmla="*/ 6475 w 10000"/>
              <a:gd name="connsiteY15-8634" fmla="*/ 9028 h 9785"/>
              <a:gd name="connsiteX16-8635" fmla="*/ 7485 w 10000"/>
              <a:gd name="connsiteY16-8636" fmla="*/ 9136 h 9785"/>
              <a:gd name="connsiteX17-8637" fmla="*/ 8488 w 10000"/>
              <a:gd name="connsiteY17-8638" fmla="*/ 9244 h 9785"/>
              <a:gd name="connsiteX18-8639" fmla="*/ 10000 w 10000"/>
              <a:gd name="connsiteY18-8640" fmla="*/ 9351 h 9785"/>
              <a:gd name="connsiteX19-8641" fmla="*/ 5975 w 10000"/>
              <a:gd name="connsiteY19-8642" fmla="*/ 9785 h 9785"/>
              <a:gd name="connsiteX20-8643" fmla="*/ 4463 w 10000"/>
              <a:gd name="connsiteY20-8644" fmla="*/ 9676 h 9785"/>
              <a:gd name="connsiteX21-8645" fmla="*/ 3523 w 10000"/>
              <a:gd name="connsiteY21-8646" fmla="*/ 9459 h 9785"/>
              <a:gd name="connsiteX22-8647" fmla="*/ 3020 w 10000"/>
              <a:gd name="connsiteY22-8648" fmla="*/ 9136 h 9785"/>
              <a:gd name="connsiteX23-8649" fmla="*/ 2515 w 10000"/>
              <a:gd name="connsiteY23-8650" fmla="*/ 8825 h 9785"/>
              <a:gd name="connsiteX24-8651" fmla="*/ 2012 w 10000"/>
              <a:gd name="connsiteY24-8652" fmla="*/ 8392 h 9785"/>
              <a:gd name="connsiteX25-8653" fmla="*/ 2012 w 10000"/>
              <a:gd name="connsiteY25-8654" fmla="*/ 7959 h 9785"/>
              <a:gd name="connsiteX26-8655" fmla="*/ 2012 w 10000"/>
              <a:gd name="connsiteY26-8656" fmla="*/ 7419 h 9785"/>
              <a:gd name="connsiteX27-8657" fmla="*/ 2012 w 10000"/>
              <a:gd name="connsiteY27-8658" fmla="*/ 6770 h 9785"/>
              <a:gd name="connsiteX28-8659" fmla="*/ 2012 w 10000"/>
              <a:gd name="connsiteY28-8660" fmla="*/ 6026 h 9785"/>
              <a:gd name="connsiteX29-8661" fmla="*/ 2012 w 10000"/>
              <a:gd name="connsiteY29-8662" fmla="*/ 5595 h 9785"/>
              <a:gd name="connsiteX30-8663" fmla="*/ 2012 w 10000"/>
              <a:gd name="connsiteY30-8664" fmla="*/ 5162 h 9785"/>
              <a:gd name="connsiteX31-8665" fmla="*/ 2012 w 10000"/>
              <a:gd name="connsiteY31-8666" fmla="*/ 4731 h 9785"/>
              <a:gd name="connsiteX32-8667" fmla="*/ 2012 w 10000"/>
              <a:gd name="connsiteY32-8668" fmla="*/ 4297 h 9785"/>
              <a:gd name="connsiteX33-8669" fmla="*/ 2012 w 10000"/>
              <a:gd name="connsiteY33-8670" fmla="*/ 3770 h 9785"/>
              <a:gd name="connsiteX34-8671" fmla="*/ 2012 w 10000"/>
              <a:gd name="connsiteY34-8672" fmla="*/ 3338 h 9785"/>
              <a:gd name="connsiteX35-8673" fmla="*/ 2012 w 10000"/>
              <a:gd name="connsiteY35-8674" fmla="*/ 3014 h 9785"/>
              <a:gd name="connsiteX36-8675" fmla="*/ 2012 w 10000"/>
              <a:gd name="connsiteY36-8676" fmla="*/ 2581 h 9785"/>
              <a:gd name="connsiteX37-8677" fmla="*/ 2012 w 10000"/>
              <a:gd name="connsiteY37-8678" fmla="*/ 2257 h 9785"/>
              <a:gd name="connsiteX38-8679" fmla="*/ 1510 w 10000"/>
              <a:gd name="connsiteY38-8680" fmla="*/ 1933 h 9785"/>
              <a:gd name="connsiteX39-8681" fmla="*/ 1510 w 10000"/>
              <a:gd name="connsiteY39-8682" fmla="*/ 1716 h 9785"/>
              <a:gd name="connsiteX40-8683" fmla="*/ 1510 w 10000"/>
              <a:gd name="connsiteY40-8684" fmla="*/ 1392 h 9785"/>
              <a:gd name="connsiteX41-8685" fmla="*/ 1510 w 10000"/>
              <a:gd name="connsiteY41-8686" fmla="*/ 1189 h 9785"/>
              <a:gd name="connsiteX42-8687" fmla="*/ 1510 w 10000"/>
              <a:gd name="connsiteY42-8688" fmla="*/ 1081 h 9785"/>
              <a:gd name="connsiteX43-8689" fmla="*/ 1510 w 10000"/>
              <a:gd name="connsiteY43-8690" fmla="*/ 865 h 9785"/>
              <a:gd name="connsiteX44-8691" fmla="*/ 1009 w 10000"/>
              <a:gd name="connsiteY44-8692" fmla="*/ 757 h 9785"/>
              <a:gd name="connsiteX45-8693" fmla="*/ 1009 w 10000"/>
              <a:gd name="connsiteY45-8694" fmla="*/ 541 h 9785"/>
              <a:gd name="connsiteX46-8695" fmla="*/ 499 w 10000"/>
              <a:gd name="connsiteY46-8696" fmla="*/ 433 h 9785"/>
              <a:gd name="connsiteX47-8697" fmla="*/ 0 w 10000"/>
              <a:gd name="connsiteY47-8698" fmla="*/ 323 h 9785"/>
              <a:gd name="connsiteX48-8699" fmla="*/ 0 w 10000"/>
              <a:gd name="connsiteY48-8700" fmla="*/ 216 h 9785"/>
              <a:gd name="connsiteX49-8701" fmla="*/ 0 w 10000"/>
              <a:gd name="connsiteY49-8702" fmla="*/ 108 h 9785"/>
              <a:gd name="connsiteX50-8703" fmla="*/ 499 w 10000"/>
              <a:gd name="connsiteY50-8704" fmla="*/ 0 h 9785"/>
              <a:gd name="connsiteX51-8705" fmla="*/ 499 w 10000"/>
              <a:gd name="connsiteY51-8706" fmla="*/ 0 h 9785"/>
              <a:gd name="connsiteX52-8707" fmla="*/ 1510 w 10000"/>
              <a:gd name="connsiteY52-8708" fmla="*/ 0 h 9785"/>
              <a:gd name="connsiteX53-8709" fmla="*/ 2515 w 10000"/>
              <a:gd name="connsiteY53-8710" fmla="*/ 0 h 9785"/>
              <a:gd name="connsiteX54-8711" fmla="*/ 3523 w 10000"/>
              <a:gd name="connsiteY54-8712" fmla="*/ 108 h 9785"/>
              <a:gd name="connsiteX55-8713" fmla="*/ 4463 w 10000"/>
              <a:gd name="connsiteY55-8714" fmla="*/ 216 h 9785"/>
              <a:gd name="connsiteX56-8715" fmla="*/ 5471 w 10000"/>
              <a:gd name="connsiteY56-8716" fmla="*/ 323 h 9785"/>
              <a:gd name="connsiteX57-8717" fmla="*/ 5975 w 10000"/>
              <a:gd name="connsiteY57-8718" fmla="*/ 433 h 9785"/>
              <a:gd name="connsiteX58-8719" fmla="*/ 6475 w 10000"/>
              <a:gd name="connsiteY58-8720" fmla="*/ 433 h 9785"/>
              <a:gd name="connsiteX59-8721" fmla="*/ 6475 w 10000"/>
              <a:gd name="connsiteY59-8722" fmla="*/ 649 h 9785"/>
              <a:gd name="connsiteX60-8723" fmla="*/ 5975 w 10000"/>
              <a:gd name="connsiteY60-8724" fmla="*/ 865 h 9785"/>
              <a:gd name="connsiteX61-8725" fmla="*/ 5975 w 10000"/>
              <a:gd name="connsiteY61-8726" fmla="*/ 972 h 9785"/>
              <a:gd name="connsiteX62-8727" fmla="*/ 5975 w 10000"/>
              <a:gd name="connsiteY62-8728" fmla="*/ 1189 h 9785"/>
              <a:gd name="connsiteX63-8729" fmla="*/ 5471 w 10000"/>
              <a:gd name="connsiteY63-8730" fmla="*/ 1392 h 9785"/>
              <a:gd name="connsiteX64-8731" fmla="*/ 5471 w 10000"/>
              <a:gd name="connsiteY64-8732" fmla="*/ 1608 h 9785"/>
              <a:gd name="connsiteX65-8733" fmla="*/ 5471 w 10000"/>
              <a:gd name="connsiteY65-8734" fmla="*/ 1933 h 9785"/>
              <a:gd name="connsiteX66-8735" fmla="*/ 5471 w 10000"/>
              <a:gd name="connsiteY66-8736" fmla="*/ 2365 h 9785"/>
              <a:gd name="connsiteX67-8737" fmla="*/ 4966 w 10000"/>
              <a:gd name="connsiteY67-8738" fmla="*/ 2905 h 9785"/>
              <a:gd name="connsiteX68-8739" fmla="*/ 4966 w 10000"/>
              <a:gd name="connsiteY68-8740" fmla="*/ 3446 h 9785"/>
              <a:gd name="connsiteX69-8741" fmla="*/ 4966 w 10000"/>
              <a:gd name="connsiteY69-8742" fmla="*/ 3446 h 9785"/>
              <a:gd name="connsiteX0-8743" fmla="*/ 4966 w 8488"/>
              <a:gd name="connsiteY0-8744" fmla="*/ 3522 h 10000"/>
              <a:gd name="connsiteX1-8745" fmla="*/ 4966 w 8488"/>
              <a:gd name="connsiteY1-8746" fmla="*/ 4061 h 10000"/>
              <a:gd name="connsiteX2-8747" fmla="*/ 4966 w 8488"/>
              <a:gd name="connsiteY2-8748" fmla="*/ 4502 h 10000"/>
              <a:gd name="connsiteX3-8749" fmla="*/ 4966 w 8488"/>
              <a:gd name="connsiteY3-8750" fmla="*/ 4944 h 10000"/>
              <a:gd name="connsiteX4-8751" fmla="*/ 4966 w 8488"/>
              <a:gd name="connsiteY4-8752" fmla="*/ 5386 h 10000"/>
              <a:gd name="connsiteX5-8753" fmla="*/ 4966 w 8488"/>
              <a:gd name="connsiteY5-8754" fmla="*/ 5828 h 10000"/>
              <a:gd name="connsiteX6-8755" fmla="*/ 4966 w 8488"/>
              <a:gd name="connsiteY6-8756" fmla="*/ 6158 h 10000"/>
              <a:gd name="connsiteX7-8757" fmla="*/ 4966 w 8488"/>
              <a:gd name="connsiteY7-8758" fmla="*/ 6492 h 10000"/>
              <a:gd name="connsiteX8-8759" fmla="*/ 4966 w 8488"/>
              <a:gd name="connsiteY8-8760" fmla="*/ 6698 h 10000"/>
              <a:gd name="connsiteX9-8761" fmla="*/ 4463 w 8488"/>
              <a:gd name="connsiteY9-8762" fmla="*/ 7250 h 10000"/>
              <a:gd name="connsiteX10-8763" fmla="*/ 4463 w 8488"/>
              <a:gd name="connsiteY10-8764" fmla="*/ 7693 h 10000"/>
              <a:gd name="connsiteX11-8765" fmla="*/ 4966 w 8488"/>
              <a:gd name="connsiteY11-8766" fmla="*/ 8024 h 10000"/>
              <a:gd name="connsiteX12-8767" fmla="*/ 4966 w 8488"/>
              <a:gd name="connsiteY12-8768" fmla="*/ 8356 h 10000"/>
              <a:gd name="connsiteX13-8769" fmla="*/ 5471 w 8488"/>
              <a:gd name="connsiteY13-8770" fmla="*/ 8687 h 10000"/>
              <a:gd name="connsiteX14-8771" fmla="*/ 5975 w 8488"/>
              <a:gd name="connsiteY14-8772" fmla="*/ 9019 h 10000"/>
              <a:gd name="connsiteX15-8773" fmla="*/ 6475 w 8488"/>
              <a:gd name="connsiteY15-8774" fmla="*/ 9226 h 10000"/>
              <a:gd name="connsiteX16-8775" fmla="*/ 7485 w 8488"/>
              <a:gd name="connsiteY16-8776" fmla="*/ 9337 h 10000"/>
              <a:gd name="connsiteX17-8777" fmla="*/ 8488 w 8488"/>
              <a:gd name="connsiteY17-8778" fmla="*/ 9447 h 10000"/>
              <a:gd name="connsiteX18-8779" fmla="*/ 5975 w 8488"/>
              <a:gd name="connsiteY18-8780" fmla="*/ 10000 h 10000"/>
              <a:gd name="connsiteX19-8781" fmla="*/ 4463 w 8488"/>
              <a:gd name="connsiteY19-8782" fmla="*/ 9889 h 10000"/>
              <a:gd name="connsiteX20-8783" fmla="*/ 3523 w 8488"/>
              <a:gd name="connsiteY20-8784" fmla="*/ 9667 h 10000"/>
              <a:gd name="connsiteX21-8785" fmla="*/ 3020 w 8488"/>
              <a:gd name="connsiteY21-8786" fmla="*/ 9337 h 10000"/>
              <a:gd name="connsiteX22-8787" fmla="*/ 2515 w 8488"/>
              <a:gd name="connsiteY22-8788" fmla="*/ 9019 h 10000"/>
              <a:gd name="connsiteX23-8789" fmla="*/ 2012 w 8488"/>
              <a:gd name="connsiteY23-8790" fmla="*/ 8576 h 10000"/>
              <a:gd name="connsiteX24-8791" fmla="*/ 2012 w 8488"/>
              <a:gd name="connsiteY24-8792" fmla="*/ 8134 h 10000"/>
              <a:gd name="connsiteX25-8793" fmla="*/ 2012 w 8488"/>
              <a:gd name="connsiteY25-8794" fmla="*/ 7582 h 10000"/>
              <a:gd name="connsiteX26-8795" fmla="*/ 2012 w 8488"/>
              <a:gd name="connsiteY26-8796" fmla="*/ 6919 h 10000"/>
              <a:gd name="connsiteX27-8797" fmla="*/ 2012 w 8488"/>
              <a:gd name="connsiteY27-8798" fmla="*/ 6158 h 10000"/>
              <a:gd name="connsiteX28-8799" fmla="*/ 2012 w 8488"/>
              <a:gd name="connsiteY28-8800" fmla="*/ 5718 h 10000"/>
              <a:gd name="connsiteX29-8801" fmla="*/ 2012 w 8488"/>
              <a:gd name="connsiteY29-8802" fmla="*/ 5275 h 10000"/>
              <a:gd name="connsiteX30-8803" fmla="*/ 2012 w 8488"/>
              <a:gd name="connsiteY30-8804" fmla="*/ 4835 h 10000"/>
              <a:gd name="connsiteX31-8805" fmla="*/ 2012 w 8488"/>
              <a:gd name="connsiteY31-8806" fmla="*/ 4391 h 10000"/>
              <a:gd name="connsiteX32-8807" fmla="*/ 2012 w 8488"/>
              <a:gd name="connsiteY32-8808" fmla="*/ 3853 h 10000"/>
              <a:gd name="connsiteX33-8809" fmla="*/ 2012 w 8488"/>
              <a:gd name="connsiteY33-8810" fmla="*/ 3411 h 10000"/>
              <a:gd name="connsiteX34-8811" fmla="*/ 2012 w 8488"/>
              <a:gd name="connsiteY34-8812" fmla="*/ 3080 h 10000"/>
              <a:gd name="connsiteX35-8813" fmla="*/ 2012 w 8488"/>
              <a:gd name="connsiteY35-8814" fmla="*/ 2638 h 10000"/>
              <a:gd name="connsiteX36-8815" fmla="*/ 2012 w 8488"/>
              <a:gd name="connsiteY36-8816" fmla="*/ 2307 h 10000"/>
              <a:gd name="connsiteX37-8817" fmla="*/ 1510 w 8488"/>
              <a:gd name="connsiteY37-8818" fmla="*/ 1975 h 10000"/>
              <a:gd name="connsiteX38-8819" fmla="*/ 1510 w 8488"/>
              <a:gd name="connsiteY38-8820" fmla="*/ 1754 h 10000"/>
              <a:gd name="connsiteX39-8821" fmla="*/ 1510 w 8488"/>
              <a:gd name="connsiteY39-8822" fmla="*/ 1423 h 10000"/>
              <a:gd name="connsiteX40-8823" fmla="*/ 1510 w 8488"/>
              <a:gd name="connsiteY40-8824" fmla="*/ 1215 h 10000"/>
              <a:gd name="connsiteX41-8825" fmla="*/ 1510 w 8488"/>
              <a:gd name="connsiteY41-8826" fmla="*/ 1105 h 10000"/>
              <a:gd name="connsiteX42-8827" fmla="*/ 1510 w 8488"/>
              <a:gd name="connsiteY42-8828" fmla="*/ 884 h 10000"/>
              <a:gd name="connsiteX43-8829" fmla="*/ 1009 w 8488"/>
              <a:gd name="connsiteY43-8830" fmla="*/ 774 h 10000"/>
              <a:gd name="connsiteX44-8831" fmla="*/ 1009 w 8488"/>
              <a:gd name="connsiteY44-8832" fmla="*/ 553 h 10000"/>
              <a:gd name="connsiteX45-8833" fmla="*/ 499 w 8488"/>
              <a:gd name="connsiteY45-8834" fmla="*/ 443 h 10000"/>
              <a:gd name="connsiteX46-8835" fmla="*/ 0 w 8488"/>
              <a:gd name="connsiteY46-8836" fmla="*/ 330 h 10000"/>
              <a:gd name="connsiteX47-8837" fmla="*/ 0 w 8488"/>
              <a:gd name="connsiteY47-8838" fmla="*/ 221 h 10000"/>
              <a:gd name="connsiteX48-8839" fmla="*/ 0 w 8488"/>
              <a:gd name="connsiteY48-8840" fmla="*/ 110 h 10000"/>
              <a:gd name="connsiteX49-8841" fmla="*/ 499 w 8488"/>
              <a:gd name="connsiteY49-8842" fmla="*/ 0 h 10000"/>
              <a:gd name="connsiteX50-8843" fmla="*/ 499 w 8488"/>
              <a:gd name="connsiteY50-8844" fmla="*/ 0 h 10000"/>
              <a:gd name="connsiteX51-8845" fmla="*/ 1510 w 8488"/>
              <a:gd name="connsiteY51-8846" fmla="*/ 0 h 10000"/>
              <a:gd name="connsiteX52-8847" fmla="*/ 2515 w 8488"/>
              <a:gd name="connsiteY52-8848" fmla="*/ 0 h 10000"/>
              <a:gd name="connsiteX53-8849" fmla="*/ 3523 w 8488"/>
              <a:gd name="connsiteY53-8850" fmla="*/ 110 h 10000"/>
              <a:gd name="connsiteX54-8851" fmla="*/ 4463 w 8488"/>
              <a:gd name="connsiteY54-8852" fmla="*/ 221 h 10000"/>
              <a:gd name="connsiteX55-8853" fmla="*/ 5471 w 8488"/>
              <a:gd name="connsiteY55-8854" fmla="*/ 330 h 10000"/>
              <a:gd name="connsiteX56-8855" fmla="*/ 5975 w 8488"/>
              <a:gd name="connsiteY56-8856" fmla="*/ 443 h 10000"/>
              <a:gd name="connsiteX57-8857" fmla="*/ 6475 w 8488"/>
              <a:gd name="connsiteY57-8858" fmla="*/ 443 h 10000"/>
              <a:gd name="connsiteX58-8859" fmla="*/ 6475 w 8488"/>
              <a:gd name="connsiteY58-8860" fmla="*/ 663 h 10000"/>
              <a:gd name="connsiteX59-8861" fmla="*/ 5975 w 8488"/>
              <a:gd name="connsiteY59-8862" fmla="*/ 884 h 10000"/>
              <a:gd name="connsiteX60-8863" fmla="*/ 5975 w 8488"/>
              <a:gd name="connsiteY60-8864" fmla="*/ 993 h 10000"/>
              <a:gd name="connsiteX61-8865" fmla="*/ 5975 w 8488"/>
              <a:gd name="connsiteY61-8866" fmla="*/ 1215 h 10000"/>
              <a:gd name="connsiteX62-8867" fmla="*/ 5471 w 8488"/>
              <a:gd name="connsiteY62-8868" fmla="*/ 1423 h 10000"/>
              <a:gd name="connsiteX63-8869" fmla="*/ 5471 w 8488"/>
              <a:gd name="connsiteY63-8870" fmla="*/ 1643 h 10000"/>
              <a:gd name="connsiteX64-8871" fmla="*/ 5471 w 8488"/>
              <a:gd name="connsiteY64-8872" fmla="*/ 1975 h 10000"/>
              <a:gd name="connsiteX65-8873" fmla="*/ 5471 w 8488"/>
              <a:gd name="connsiteY65-8874" fmla="*/ 2417 h 10000"/>
              <a:gd name="connsiteX66-8875" fmla="*/ 4966 w 8488"/>
              <a:gd name="connsiteY66-8876" fmla="*/ 2969 h 10000"/>
              <a:gd name="connsiteX67-8877" fmla="*/ 4966 w 8488"/>
              <a:gd name="connsiteY67-8878" fmla="*/ 3522 h 10000"/>
              <a:gd name="connsiteX68-8879" fmla="*/ 4966 w 8488"/>
              <a:gd name="connsiteY68-8880" fmla="*/ 3522 h 10000"/>
              <a:gd name="connsiteX0-8881" fmla="*/ 5851 w 8818"/>
              <a:gd name="connsiteY0-8882" fmla="*/ 3522 h 10000"/>
              <a:gd name="connsiteX1-8883" fmla="*/ 5851 w 8818"/>
              <a:gd name="connsiteY1-8884" fmla="*/ 4061 h 10000"/>
              <a:gd name="connsiteX2-8885" fmla="*/ 5851 w 8818"/>
              <a:gd name="connsiteY2-8886" fmla="*/ 4502 h 10000"/>
              <a:gd name="connsiteX3-8887" fmla="*/ 5851 w 8818"/>
              <a:gd name="connsiteY3-8888" fmla="*/ 4944 h 10000"/>
              <a:gd name="connsiteX4-8889" fmla="*/ 5851 w 8818"/>
              <a:gd name="connsiteY4-8890" fmla="*/ 5386 h 10000"/>
              <a:gd name="connsiteX5-8891" fmla="*/ 5851 w 8818"/>
              <a:gd name="connsiteY5-8892" fmla="*/ 5828 h 10000"/>
              <a:gd name="connsiteX6-8893" fmla="*/ 5851 w 8818"/>
              <a:gd name="connsiteY6-8894" fmla="*/ 6158 h 10000"/>
              <a:gd name="connsiteX7-8895" fmla="*/ 5851 w 8818"/>
              <a:gd name="connsiteY7-8896" fmla="*/ 6492 h 10000"/>
              <a:gd name="connsiteX8-8897" fmla="*/ 5851 w 8818"/>
              <a:gd name="connsiteY8-8898" fmla="*/ 6698 h 10000"/>
              <a:gd name="connsiteX9-8899" fmla="*/ 5258 w 8818"/>
              <a:gd name="connsiteY9-8900" fmla="*/ 7250 h 10000"/>
              <a:gd name="connsiteX10-8901" fmla="*/ 5258 w 8818"/>
              <a:gd name="connsiteY10-8902" fmla="*/ 7693 h 10000"/>
              <a:gd name="connsiteX11-8903" fmla="*/ 5851 w 8818"/>
              <a:gd name="connsiteY11-8904" fmla="*/ 8024 h 10000"/>
              <a:gd name="connsiteX12-8905" fmla="*/ 5851 w 8818"/>
              <a:gd name="connsiteY12-8906" fmla="*/ 8356 h 10000"/>
              <a:gd name="connsiteX13-8907" fmla="*/ 6446 w 8818"/>
              <a:gd name="connsiteY13-8908" fmla="*/ 8687 h 10000"/>
              <a:gd name="connsiteX14-8909" fmla="*/ 7039 w 8818"/>
              <a:gd name="connsiteY14-8910" fmla="*/ 9019 h 10000"/>
              <a:gd name="connsiteX15-8911" fmla="*/ 7628 w 8818"/>
              <a:gd name="connsiteY15-8912" fmla="*/ 9226 h 10000"/>
              <a:gd name="connsiteX16-8913" fmla="*/ 8818 w 8818"/>
              <a:gd name="connsiteY16-8914" fmla="*/ 9337 h 10000"/>
              <a:gd name="connsiteX17-8915" fmla="*/ 7039 w 8818"/>
              <a:gd name="connsiteY17-8916" fmla="*/ 10000 h 10000"/>
              <a:gd name="connsiteX18-8917" fmla="*/ 5258 w 8818"/>
              <a:gd name="connsiteY18-8918" fmla="*/ 9889 h 10000"/>
              <a:gd name="connsiteX19-8919" fmla="*/ 4151 w 8818"/>
              <a:gd name="connsiteY19-8920" fmla="*/ 9667 h 10000"/>
              <a:gd name="connsiteX20-8921" fmla="*/ 3558 w 8818"/>
              <a:gd name="connsiteY20-8922" fmla="*/ 9337 h 10000"/>
              <a:gd name="connsiteX21-8923" fmla="*/ 2963 w 8818"/>
              <a:gd name="connsiteY21-8924" fmla="*/ 9019 h 10000"/>
              <a:gd name="connsiteX22-8925" fmla="*/ 2370 w 8818"/>
              <a:gd name="connsiteY22-8926" fmla="*/ 8576 h 10000"/>
              <a:gd name="connsiteX23-8927" fmla="*/ 2370 w 8818"/>
              <a:gd name="connsiteY23-8928" fmla="*/ 8134 h 10000"/>
              <a:gd name="connsiteX24-8929" fmla="*/ 2370 w 8818"/>
              <a:gd name="connsiteY24-8930" fmla="*/ 7582 h 10000"/>
              <a:gd name="connsiteX25-8931" fmla="*/ 2370 w 8818"/>
              <a:gd name="connsiteY25-8932" fmla="*/ 6919 h 10000"/>
              <a:gd name="connsiteX26-8933" fmla="*/ 2370 w 8818"/>
              <a:gd name="connsiteY26-8934" fmla="*/ 6158 h 10000"/>
              <a:gd name="connsiteX27-8935" fmla="*/ 2370 w 8818"/>
              <a:gd name="connsiteY27-8936" fmla="*/ 5718 h 10000"/>
              <a:gd name="connsiteX28-8937" fmla="*/ 2370 w 8818"/>
              <a:gd name="connsiteY28-8938" fmla="*/ 5275 h 10000"/>
              <a:gd name="connsiteX29-8939" fmla="*/ 2370 w 8818"/>
              <a:gd name="connsiteY29-8940" fmla="*/ 4835 h 10000"/>
              <a:gd name="connsiteX30-8941" fmla="*/ 2370 w 8818"/>
              <a:gd name="connsiteY30-8942" fmla="*/ 4391 h 10000"/>
              <a:gd name="connsiteX31-8943" fmla="*/ 2370 w 8818"/>
              <a:gd name="connsiteY31-8944" fmla="*/ 3853 h 10000"/>
              <a:gd name="connsiteX32-8945" fmla="*/ 2370 w 8818"/>
              <a:gd name="connsiteY32-8946" fmla="*/ 3411 h 10000"/>
              <a:gd name="connsiteX33-8947" fmla="*/ 2370 w 8818"/>
              <a:gd name="connsiteY33-8948" fmla="*/ 3080 h 10000"/>
              <a:gd name="connsiteX34-8949" fmla="*/ 2370 w 8818"/>
              <a:gd name="connsiteY34-8950" fmla="*/ 2638 h 10000"/>
              <a:gd name="connsiteX35-8951" fmla="*/ 2370 w 8818"/>
              <a:gd name="connsiteY35-8952" fmla="*/ 2307 h 10000"/>
              <a:gd name="connsiteX36-8953" fmla="*/ 1779 w 8818"/>
              <a:gd name="connsiteY36-8954" fmla="*/ 1975 h 10000"/>
              <a:gd name="connsiteX37-8955" fmla="*/ 1779 w 8818"/>
              <a:gd name="connsiteY37-8956" fmla="*/ 1754 h 10000"/>
              <a:gd name="connsiteX38-8957" fmla="*/ 1779 w 8818"/>
              <a:gd name="connsiteY38-8958" fmla="*/ 1423 h 10000"/>
              <a:gd name="connsiteX39-8959" fmla="*/ 1779 w 8818"/>
              <a:gd name="connsiteY39-8960" fmla="*/ 1215 h 10000"/>
              <a:gd name="connsiteX40-8961" fmla="*/ 1779 w 8818"/>
              <a:gd name="connsiteY40-8962" fmla="*/ 1105 h 10000"/>
              <a:gd name="connsiteX41-8963" fmla="*/ 1779 w 8818"/>
              <a:gd name="connsiteY41-8964" fmla="*/ 884 h 10000"/>
              <a:gd name="connsiteX42-8965" fmla="*/ 1189 w 8818"/>
              <a:gd name="connsiteY42-8966" fmla="*/ 774 h 10000"/>
              <a:gd name="connsiteX43-8967" fmla="*/ 1189 w 8818"/>
              <a:gd name="connsiteY43-8968" fmla="*/ 553 h 10000"/>
              <a:gd name="connsiteX44-8969" fmla="*/ 588 w 8818"/>
              <a:gd name="connsiteY44-8970" fmla="*/ 443 h 10000"/>
              <a:gd name="connsiteX45-8971" fmla="*/ 0 w 8818"/>
              <a:gd name="connsiteY45-8972" fmla="*/ 330 h 10000"/>
              <a:gd name="connsiteX46-8973" fmla="*/ 0 w 8818"/>
              <a:gd name="connsiteY46-8974" fmla="*/ 221 h 10000"/>
              <a:gd name="connsiteX47-8975" fmla="*/ 0 w 8818"/>
              <a:gd name="connsiteY47-8976" fmla="*/ 110 h 10000"/>
              <a:gd name="connsiteX48-8977" fmla="*/ 588 w 8818"/>
              <a:gd name="connsiteY48-8978" fmla="*/ 0 h 10000"/>
              <a:gd name="connsiteX49-8979" fmla="*/ 588 w 8818"/>
              <a:gd name="connsiteY49-8980" fmla="*/ 0 h 10000"/>
              <a:gd name="connsiteX50-8981" fmla="*/ 1779 w 8818"/>
              <a:gd name="connsiteY50-8982" fmla="*/ 0 h 10000"/>
              <a:gd name="connsiteX51-8983" fmla="*/ 2963 w 8818"/>
              <a:gd name="connsiteY51-8984" fmla="*/ 0 h 10000"/>
              <a:gd name="connsiteX52-8985" fmla="*/ 4151 w 8818"/>
              <a:gd name="connsiteY52-8986" fmla="*/ 110 h 10000"/>
              <a:gd name="connsiteX53-8987" fmla="*/ 5258 w 8818"/>
              <a:gd name="connsiteY53-8988" fmla="*/ 221 h 10000"/>
              <a:gd name="connsiteX54-8989" fmla="*/ 6446 w 8818"/>
              <a:gd name="connsiteY54-8990" fmla="*/ 330 h 10000"/>
              <a:gd name="connsiteX55-8991" fmla="*/ 7039 w 8818"/>
              <a:gd name="connsiteY55-8992" fmla="*/ 443 h 10000"/>
              <a:gd name="connsiteX56-8993" fmla="*/ 7628 w 8818"/>
              <a:gd name="connsiteY56-8994" fmla="*/ 443 h 10000"/>
              <a:gd name="connsiteX57-8995" fmla="*/ 7628 w 8818"/>
              <a:gd name="connsiteY57-8996" fmla="*/ 663 h 10000"/>
              <a:gd name="connsiteX58-8997" fmla="*/ 7039 w 8818"/>
              <a:gd name="connsiteY58-8998" fmla="*/ 884 h 10000"/>
              <a:gd name="connsiteX59-8999" fmla="*/ 7039 w 8818"/>
              <a:gd name="connsiteY59-9000" fmla="*/ 993 h 10000"/>
              <a:gd name="connsiteX60-9001" fmla="*/ 7039 w 8818"/>
              <a:gd name="connsiteY60-9002" fmla="*/ 1215 h 10000"/>
              <a:gd name="connsiteX61-9003" fmla="*/ 6446 w 8818"/>
              <a:gd name="connsiteY61-9004" fmla="*/ 1423 h 10000"/>
              <a:gd name="connsiteX62-9005" fmla="*/ 6446 w 8818"/>
              <a:gd name="connsiteY62-9006" fmla="*/ 1643 h 10000"/>
              <a:gd name="connsiteX63-9007" fmla="*/ 6446 w 8818"/>
              <a:gd name="connsiteY63-9008" fmla="*/ 1975 h 10000"/>
              <a:gd name="connsiteX64-9009" fmla="*/ 6446 w 8818"/>
              <a:gd name="connsiteY64-9010" fmla="*/ 2417 h 10000"/>
              <a:gd name="connsiteX65-9011" fmla="*/ 5851 w 8818"/>
              <a:gd name="connsiteY65-9012" fmla="*/ 2969 h 10000"/>
              <a:gd name="connsiteX66-9013" fmla="*/ 5851 w 8818"/>
              <a:gd name="connsiteY66-9014" fmla="*/ 3522 h 10000"/>
              <a:gd name="connsiteX67-9015" fmla="*/ 5851 w 8818"/>
              <a:gd name="connsiteY67-9016" fmla="*/ 3522 h 10000"/>
              <a:gd name="connsiteX0-9017" fmla="*/ 6635 w 10000"/>
              <a:gd name="connsiteY0-9018" fmla="*/ 3522 h 9889"/>
              <a:gd name="connsiteX1-9019" fmla="*/ 6635 w 10000"/>
              <a:gd name="connsiteY1-9020" fmla="*/ 4061 h 9889"/>
              <a:gd name="connsiteX2-9021" fmla="*/ 6635 w 10000"/>
              <a:gd name="connsiteY2-9022" fmla="*/ 4502 h 9889"/>
              <a:gd name="connsiteX3-9023" fmla="*/ 6635 w 10000"/>
              <a:gd name="connsiteY3-9024" fmla="*/ 4944 h 9889"/>
              <a:gd name="connsiteX4-9025" fmla="*/ 6635 w 10000"/>
              <a:gd name="connsiteY4-9026" fmla="*/ 5386 h 9889"/>
              <a:gd name="connsiteX5-9027" fmla="*/ 6635 w 10000"/>
              <a:gd name="connsiteY5-9028" fmla="*/ 5828 h 9889"/>
              <a:gd name="connsiteX6-9029" fmla="*/ 6635 w 10000"/>
              <a:gd name="connsiteY6-9030" fmla="*/ 6158 h 9889"/>
              <a:gd name="connsiteX7-9031" fmla="*/ 6635 w 10000"/>
              <a:gd name="connsiteY7-9032" fmla="*/ 6492 h 9889"/>
              <a:gd name="connsiteX8-9033" fmla="*/ 6635 w 10000"/>
              <a:gd name="connsiteY8-9034" fmla="*/ 6698 h 9889"/>
              <a:gd name="connsiteX9-9035" fmla="*/ 5963 w 10000"/>
              <a:gd name="connsiteY9-9036" fmla="*/ 7250 h 9889"/>
              <a:gd name="connsiteX10-9037" fmla="*/ 5963 w 10000"/>
              <a:gd name="connsiteY10-9038" fmla="*/ 7693 h 9889"/>
              <a:gd name="connsiteX11-9039" fmla="*/ 6635 w 10000"/>
              <a:gd name="connsiteY11-9040" fmla="*/ 8024 h 9889"/>
              <a:gd name="connsiteX12-9041" fmla="*/ 6635 w 10000"/>
              <a:gd name="connsiteY12-9042" fmla="*/ 8356 h 9889"/>
              <a:gd name="connsiteX13-9043" fmla="*/ 7310 w 10000"/>
              <a:gd name="connsiteY13-9044" fmla="*/ 8687 h 9889"/>
              <a:gd name="connsiteX14-9045" fmla="*/ 7983 w 10000"/>
              <a:gd name="connsiteY14-9046" fmla="*/ 9019 h 9889"/>
              <a:gd name="connsiteX15-9047" fmla="*/ 8650 w 10000"/>
              <a:gd name="connsiteY15-9048" fmla="*/ 9226 h 9889"/>
              <a:gd name="connsiteX16-9049" fmla="*/ 10000 w 10000"/>
              <a:gd name="connsiteY16-9050" fmla="*/ 9337 h 9889"/>
              <a:gd name="connsiteX17-9051" fmla="*/ 5963 w 10000"/>
              <a:gd name="connsiteY17-9052" fmla="*/ 9889 h 9889"/>
              <a:gd name="connsiteX18-9053" fmla="*/ 4707 w 10000"/>
              <a:gd name="connsiteY18-9054" fmla="*/ 9667 h 9889"/>
              <a:gd name="connsiteX19-9055" fmla="*/ 4035 w 10000"/>
              <a:gd name="connsiteY19-9056" fmla="*/ 9337 h 9889"/>
              <a:gd name="connsiteX20-9057" fmla="*/ 3360 w 10000"/>
              <a:gd name="connsiteY20-9058" fmla="*/ 9019 h 9889"/>
              <a:gd name="connsiteX21-9059" fmla="*/ 2688 w 10000"/>
              <a:gd name="connsiteY21-9060" fmla="*/ 8576 h 9889"/>
              <a:gd name="connsiteX22-9061" fmla="*/ 2688 w 10000"/>
              <a:gd name="connsiteY22-9062" fmla="*/ 8134 h 9889"/>
              <a:gd name="connsiteX23-9063" fmla="*/ 2688 w 10000"/>
              <a:gd name="connsiteY23-9064" fmla="*/ 7582 h 9889"/>
              <a:gd name="connsiteX24-9065" fmla="*/ 2688 w 10000"/>
              <a:gd name="connsiteY24-9066" fmla="*/ 6919 h 9889"/>
              <a:gd name="connsiteX25-9067" fmla="*/ 2688 w 10000"/>
              <a:gd name="connsiteY25-9068" fmla="*/ 6158 h 9889"/>
              <a:gd name="connsiteX26-9069" fmla="*/ 2688 w 10000"/>
              <a:gd name="connsiteY26-9070" fmla="*/ 5718 h 9889"/>
              <a:gd name="connsiteX27-9071" fmla="*/ 2688 w 10000"/>
              <a:gd name="connsiteY27-9072" fmla="*/ 5275 h 9889"/>
              <a:gd name="connsiteX28-9073" fmla="*/ 2688 w 10000"/>
              <a:gd name="connsiteY28-9074" fmla="*/ 4835 h 9889"/>
              <a:gd name="connsiteX29-9075" fmla="*/ 2688 w 10000"/>
              <a:gd name="connsiteY29-9076" fmla="*/ 4391 h 9889"/>
              <a:gd name="connsiteX30-9077" fmla="*/ 2688 w 10000"/>
              <a:gd name="connsiteY30-9078" fmla="*/ 3853 h 9889"/>
              <a:gd name="connsiteX31-9079" fmla="*/ 2688 w 10000"/>
              <a:gd name="connsiteY31-9080" fmla="*/ 3411 h 9889"/>
              <a:gd name="connsiteX32-9081" fmla="*/ 2688 w 10000"/>
              <a:gd name="connsiteY32-9082" fmla="*/ 3080 h 9889"/>
              <a:gd name="connsiteX33-9083" fmla="*/ 2688 w 10000"/>
              <a:gd name="connsiteY33-9084" fmla="*/ 2638 h 9889"/>
              <a:gd name="connsiteX34-9085" fmla="*/ 2688 w 10000"/>
              <a:gd name="connsiteY34-9086" fmla="*/ 2307 h 9889"/>
              <a:gd name="connsiteX35-9087" fmla="*/ 2017 w 10000"/>
              <a:gd name="connsiteY35-9088" fmla="*/ 1975 h 9889"/>
              <a:gd name="connsiteX36-9089" fmla="*/ 2017 w 10000"/>
              <a:gd name="connsiteY36-9090" fmla="*/ 1754 h 9889"/>
              <a:gd name="connsiteX37-9091" fmla="*/ 2017 w 10000"/>
              <a:gd name="connsiteY37-9092" fmla="*/ 1423 h 9889"/>
              <a:gd name="connsiteX38-9093" fmla="*/ 2017 w 10000"/>
              <a:gd name="connsiteY38-9094" fmla="*/ 1215 h 9889"/>
              <a:gd name="connsiteX39-9095" fmla="*/ 2017 w 10000"/>
              <a:gd name="connsiteY39-9096" fmla="*/ 1105 h 9889"/>
              <a:gd name="connsiteX40-9097" fmla="*/ 2017 w 10000"/>
              <a:gd name="connsiteY40-9098" fmla="*/ 884 h 9889"/>
              <a:gd name="connsiteX41-9099" fmla="*/ 1348 w 10000"/>
              <a:gd name="connsiteY41-9100" fmla="*/ 774 h 9889"/>
              <a:gd name="connsiteX42-9101" fmla="*/ 1348 w 10000"/>
              <a:gd name="connsiteY42-9102" fmla="*/ 553 h 9889"/>
              <a:gd name="connsiteX43-9103" fmla="*/ 667 w 10000"/>
              <a:gd name="connsiteY43-9104" fmla="*/ 443 h 9889"/>
              <a:gd name="connsiteX44-9105" fmla="*/ 0 w 10000"/>
              <a:gd name="connsiteY44-9106" fmla="*/ 330 h 9889"/>
              <a:gd name="connsiteX45-9107" fmla="*/ 0 w 10000"/>
              <a:gd name="connsiteY45-9108" fmla="*/ 221 h 9889"/>
              <a:gd name="connsiteX46-9109" fmla="*/ 0 w 10000"/>
              <a:gd name="connsiteY46-9110" fmla="*/ 110 h 9889"/>
              <a:gd name="connsiteX47-9111" fmla="*/ 667 w 10000"/>
              <a:gd name="connsiteY47-9112" fmla="*/ 0 h 9889"/>
              <a:gd name="connsiteX48-9113" fmla="*/ 667 w 10000"/>
              <a:gd name="connsiteY48-9114" fmla="*/ 0 h 9889"/>
              <a:gd name="connsiteX49-9115" fmla="*/ 2017 w 10000"/>
              <a:gd name="connsiteY49-9116" fmla="*/ 0 h 9889"/>
              <a:gd name="connsiteX50-9117" fmla="*/ 3360 w 10000"/>
              <a:gd name="connsiteY50-9118" fmla="*/ 0 h 9889"/>
              <a:gd name="connsiteX51-9119" fmla="*/ 4707 w 10000"/>
              <a:gd name="connsiteY51-9120" fmla="*/ 110 h 9889"/>
              <a:gd name="connsiteX52-9121" fmla="*/ 5963 w 10000"/>
              <a:gd name="connsiteY52-9122" fmla="*/ 221 h 9889"/>
              <a:gd name="connsiteX53-9123" fmla="*/ 7310 w 10000"/>
              <a:gd name="connsiteY53-9124" fmla="*/ 330 h 9889"/>
              <a:gd name="connsiteX54-9125" fmla="*/ 7983 w 10000"/>
              <a:gd name="connsiteY54-9126" fmla="*/ 443 h 9889"/>
              <a:gd name="connsiteX55-9127" fmla="*/ 8650 w 10000"/>
              <a:gd name="connsiteY55-9128" fmla="*/ 443 h 9889"/>
              <a:gd name="connsiteX56-9129" fmla="*/ 8650 w 10000"/>
              <a:gd name="connsiteY56-9130" fmla="*/ 663 h 9889"/>
              <a:gd name="connsiteX57-9131" fmla="*/ 7983 w 10000"/>
              <a:gd name="connsiteY57-9132" fmla="*/ 884 h 9889"/>
              <a:gd name="connsiteX58-9133" fmla="*/ 7983 w 10000"/>
              <a:gd name="connsiteY58-9134" fmla="*/ 993 h 9889"/>
              <a:gd name="connsiteX59-9135" fmla="*/ 7983 w 10000"/>
              <a:gd name="connsiteY59-9136" fmla="*/ 1215 h 9889"/>
              <a:gd name="connsiteX60-9137" fmla="*/ 7310 w 10000"/>
              <a:gd name="connsiteY60-9138" fmla="*/ 1423 h 9889"/>
              <a:gd name="connsiteX61-9139" fmla="*/ 7310 w 10000"/>
              <a:gd name="connsiteY61-9140" fmla="*/ 1643 h 9889"/>
              <a:gd name="connsiteX62-9141" fmla="*/ 7310 w 10000"/>
              <a:gd name="connsiteY62-9142" fmla="*/ 1975 h 9889"/>
              <a:gd name="connsiteX63-9143" fmla="*/ 7310 w 10000"/>
              <a:gd name="connsiteY63-9144" fmla="*/ 2417 h 9889"/>
              <a:gd name="connsiteX64-9145" fmla="*/ 6635 w 10000"/>
              <a:gd name="connsiteY64-9146" fmla="*/ 2969 h 9889"/>
              <a:gd name="connsiteX65-9147" fmla="*/ 6635 w 10000"/>
              <a:gd name="connsiteY65-9148" fmla="*/ 3522 h 9889"/>
              <a:gd name="connsiteX66-9149" fmla="*/ 6635 w 10000"/>
              <a:gd name="connsiteY66-9150" fmla="*/ 3522 h 9889"/>
              <a:gd name="connsiteX0-9151" fmla="*/ 6635 w 10000"/>
              <a:gd name="connsiteY0-9152" fmla="*/ 3562 h 9776"/>
              <a:gd name="connsiteX1-9153" fmla="*/ 6635 w 10000"/>
              <a:gd name="connsiteY1-9154" fmla="*/ 4107 h 9776"/>
              <a:gd name="connsiteX2-9155" fmla="*/ 6635 w 10000"/>
              <a:gd name="connsiteY2-9156" fmla="*/ 4553 h 9776"/>
              <a:gd name="connsiteX3-9157" fmla="*/ 6635 w 10000"/>
              <a:gd name="connsiteY3-9158" fmla="*/ 4999 h 9776"/>
              <a:gd name="connsiteX4-9159" fmla="*/ 6635 w 10000"/>
              <a:gd name="connsiteY4-9160" fmla="*/ 5446 h 9776"/>
              <a:gd name="connsiteX5-9161" fmla="*/ 6635 w 10000"/>
              <a:gd name="connsiteY5-9162" fmla="*/ 5893 h 9776"/>
              <a:gd name="connsiteX6-9163" fmla="*/ 6635 w 10000"/>
              <a:gd name="connsiteY6-9164" fmla="*/ 6227 h 9776"/>
              <a:gd name="connsiteX7-9165" fmla="*/ 6635 w 10000"/>
              <a:gd name="connsiteY7-9166" fmla="*/ 6565 h 9776"/>
              <a:gd name="connsiteX8-9167" fmla="*/ 6635 w 10000"/>
              <a:gd name="connsiteY8-9168" fmla="*/ 6773 h 9776"/>
              <a:gd name="connsiteX9-9169" fmla="*/ 5963 w 10000"/>
              <a:gd name="connsiteY9-9170" fmla="*/ 7331 h 9776"/>
              <a:gd name="connsiteX10-9171" fmla="*/ 5963 w 10000"/>
              <a:gd name="connsiteY10-9172" fmla="*/ 7779 h 9776"/>
              <a:gd name="connsiteX11-9173" fmla="*/ 6635 w 10000"/>
              <a:gd name="connsiteY11-9174" fmla="*/ 8114 h 9776"/>
              <a:gd name="connsiteX12-9175" fmla="*/ 6635 w 10000"/>
              <a:gd name="connsiteY12-9176" fmla="*/ 8450 h 9776"/>
              <a:gd name="connsiteX13-9177" fmla="*/ 7310 w 10000"/>
              <a:gd name="connsiteY13-9178" fmla="*/ 8785 h 9776"/>
              <a:gd name="connsiteX14-9179" fmla="*/ 7983 w 10000"/>
              <a:gd name="connsiteY14-9180" fmla="*/ 9120 h 9776"/>
              <a:gd name="connsiteX15-9181" fmla="*/ 8650 w 10000"/>
              <a:gd name="connsiteY15-9182" fmla="*/ 9330 h 9776"/>
              <a:gd name="connsiteX16-9183" fmla="*/ 10000 w 10000"/>
              <a:gd name="connsiteY16-9184" fmla="*/ 9442 h 9776"/>
              <a:gd name="connsiteX17-9185" fmla="*/ 4707 w 10000"/>
              <a:gd name="connsiteY17-9186" fmla="*/ 9776 h 9776"/>
              <a:gd name="connsiteX18-9187" fmla="*/ 4035 w 10000"/>
              <a:gd name="connsiteY18-9188" fmla="*/ 9442 h 9776"/>
              <a:gd name="connsiteX19-9189" fmla="*/ 3360 w 10000"/>
              <a:gd name="connsiteY19-9190" fmla="*/ 9120 h 9776"/>
              <a:gd name="connsiteX20-9191" fmla="*/ 2688 w 10000"/>
              <a:gd name="connsiteY20-9192" fmla="*/ 8672 h 9776"/>
              <a:gd name="connsiteX21-9193" fmla="*/ 2688 w 10000"/>
              <a:gd name="connsiteY21-9194" fmla="*/ 8225 h 9776"/>
              <a:gd name="connsiteX22-9195" fmla="*/ 2688 w 10000"/>
              <a:gd name="connsiteY22-9196" fmla="*/ 7667 h 9776"/>
              <a:gd name="connsiteX23-9197" fmla="*/ 2688 w 10000"/>
              <a:gd name="connsiteY23-9198" fmla="*/ 6997 h 9776"/>
              <a:gd name="connsiteX24-9199" fmla="*/ 2688 w 10000"/>
              <a:gd name="connsiteY24-9200" fmla="*/ 6227 h 9776"/>
              <a:gd name="connsiteX25-9201" fmla="*/ 2688 w 10000"/>
              <a:gd name="connsiteY25-9202" fmla="*/ 5782 h 9776"/>
              <a:gd name="connsiteX26-9203" fmla="*/ 2688 w 10000"/>
              <a:gd name="connsiteY26-9204" fmla="*/ 5334 h 9776"/>
              <a:gd name="connsiteX27-9205" fmla="*/ 2688 w 10000"/>
              <a:gd name="connsiteY27-9206" fmla="*/ 4889 h 9776"/>
              <a:gd name="connsiteX28-9207" fmla="*/ 2688 w 10000"/>
              <a:gd name="connsiteY28-9208" fmla="*/ 4440 h 9776"/>
              <a:gd name="connsiteX29-9209" fmla="*/ 2688 w 10000"/>
              <a:gd name="connsiteY29-9210" fmla="*/ 3896 h 9776"/>
              <a:gd name="connsiteX30-9211" fmla="*/ 2688 w 10000"/>
              <a:gd name="connsiteY30-9212" fmla="*/ 3449 h 9776"/>
              <a:gd name="connsiteX31-9213" fmla="*/ 2688 w 10000"/>
              <a:gd name="connsiteY31-9214" fmla="*/ 3115 h 9776"/>
              <a:gd name="connsiteX32-9215" fmla="*/ 2688 w 10000"/>
              <a:gd name="connsiteY32-9216" fmla="*/ 2668 h 9776"/>
              <a:gd name="connsiteX33-9217" fmla="*/ 2688 w 10000"/>
              <a:gd name="connsiteY33-9218" fmla="*/ 2333 h 9776"/>
              <a:gd name="connsiteX34-9219" fmla="*/ 2017 w 10000"/>
              <a:gd name="connsiteY34-9220" fmla="*/ 1997 h 9776"/>
              <a:gd name="connsiteX35-9221" fmla="*/ 2017 w 10000"/>
              <a:gd name="connsiteY35-9222" fmla="*/ 1774 h 9776"/>
              <a:gd name="connsiteX36-9223" fmla="*/ 2017 w 10000"/>
              <a:gd name="connsiteY36-9224" fmla="*/ 1439 h 9776"/>
              <a:gd name="connsiteX37-9225" fmla="*/ 2017 w 10000"/>
              <a:gd name="connsiteY37-9226" fmla="*/ 1229 h 9776"/>
              <a:gd name="connsiteX38-9227" fmla="*/ 2017 w 10000"/>
              <a:gd name="connsiteY38-9228" fmla="*/ 1117 h 9776"/>
              <a:gd name="connsiteX39-9229" fmla="*/ 2017 w 10000"/>
              <a:gd name="connsiteY39-9230" fmla="*/ 894 h 9776"/>
              <a:gd name="connsiteX40-9231" fmla="*/ 1348 w 10000"/>
              <a:gd name="connsiteY40-9232" fmla="*/ 783 h 9776"/>
              <a:gd name="connsiteX41-9233" fmla="*/ 1348 w 10000"/>
              <a:gd name="connsiteY41-9234" fmla="*/ 559 h 9776"/>
              <a:gd name="connsiteX42-9235" fmla="*/ 667 w 10000"/>
              <a:gd name="connsiteY42-9236" fmla="*/ 448 h 9776"/>
              <a:gd name="connsiteX43-9237" fmla="*/ 0 w 10000"/>
              <a:gd name="connsiteY43-9238" fmla="*/ 334 h 9776"/>
              <a:gd name="connsiteX44-9239" fmla="*/ 0 w 10000"/>
              <a:gd name="connsiteY44-9240" fmla="*/ 223 h 9776"/>
              <a:gd name="connsiteX45-9241" fmla="*/ 0 w 10000"/>
              <a:gd name="connsiteY45-9242" fmla="*/ 111 h 9776"/>
              <a:gd name="connsiteX46-9243" fmla="*/ 667 w 10000"/>
              <a:gd name="connsiteY46-9244" fmla="*/ 0 h 9776"/>
              <a:gd name="connsiteX47-9245" fmla="*/ 667 w 10000"/>
              <a:gd name="connsiteY47-9246" fmla="*/ 0 h 9776"/>
              <a:gd name="connsiteX48-9247" fmla="*/ 2017 w 10000"/>
              <a:gd name="connsiteY48-9248" fmla="*/ 0 h 9776"/>
              <a:gd name="connsiteX49-9249" fmla="*/ 3360 w 10000"/>
              <a:gd name="connsiteY49-9250" fmla="*/ 0 h 9776"/>
              <a:gd name="connsiteX50-9251" fmla="*/ 4707 w 10000"/>
              <a:gd name="connsiteY50-9252" fmla="*/ 111 h 9776"/>
              <a:gd name="connsiteX51-9253" fmla="*/ 5963 w 10000"/>
              <a:gd name="connsiteY51-9254" fmla="*/ 223 h 9776"/>
              <a:gd name="connsiteX52-9255" fmla="*/ 7310 w 10000"/>
              <a:gd name="connsiteY52-9256" fmla="*/ 334 h 9776"/>
              <a:gd name="connsiteX53-9257" fmla="*/ 7983 w 10000"/>
              <a:gd name="connsiteY53-9258" fmla="*/ 448 h 9776"/>
              <a:gd name="connsiteX54-9259" fmla="*/ 8650 w 10000"/>
              <a:gd name="connsiteY54-9260" fmla="*/ 448 h 9776"/>
              <a:gd name="connsiteX55-9261" fmla="*/ 8650 w 10000"/>
              <a:gd name="connsiteY55-9262" fmla="*/ 670 h 9776"/>
              <a:gd name="connsiteX56-9263" fmla="*/ 7983 w 10000"/>
              <a:gd name="connsiteY56-9264" fmla="*/ 894 h 9776"/>
              <a:gd name="connsiteX57-9265" fmla="*/ 7983 w 10000"/>
              <a:gd name="connsiteY57-9266" fmla="*/ 1004 h 9776"/>
              <a:gd name="connsiteX58-9267" fmla="*/ 7983 w 10000"/>
              <a:gd name="connsiteY58-9268" fmla="*/ 1229 h 9776"/>
              <a:gd name="connsiteX59-9269" fmla="*/ 7310 w 10000"/>
              <a:gd name="connsiteY59-9270" fmla="*/ 1439 h 9776"/>
              <a:gd name="connsiteX60-9271" fmla="*/ 7310 w 10000"/>
              <a:gd name="connsiteY60-9272" fmla="*/ 1661 h 9776"/>
              <a:gd name="connsiteX61-9273" fmla="*/ 7310 w 10000"/>
              <a:gd name="connsiteY61-9274" fmla="*/ 1997 h 9776"/>
              <a:gd name="connsiteX62-9275" fmla="*/ 7310 w 10000"/>
              <a:gd name="connsiteY62-9276" fmla="*/ 2444 h 9776"/>
              <a:gd name="connsiteX63-9277" fmla="*/ 6635 w 10000"/>
              <a:gd name="connsiteY63-9278" fmla="*/ 3002 h 9776"/>
              <a:gd name="connsiteX64-9279" fmla="*/ 6635 w 10000"/>
              <a:gd name="connsiteY64-9280" fmla="*/ 3562 h 9776"/>
              <a:gd name="connsiteX65-9281" fmla="*/ 6635 w 10000"/>
              <a:gd name="connsiteY65-9282" fmla="*/ 3562 h 9776"/>
              <a:gd name="connsiteX0-9283" fmla="*/ 6635 w 8650"/>
              <a:gd name="connsiteY0-9284" fmla="*/ 3644 h 10000"/>
              <a:gd name="connsiteX1-9285" fmla="*/ 6635 w 8650"/>
              <a:gd name="connsiteY1-9286" fmla="*/ 4201 h 10000"/>
              <a:gd name="connsiteX2-9287" fmla="*/ 6635 w 8650"/>
              <a:gd name="connsiteY2-9288" fmla="*/ 4657 h 10000"/>
              <a:gd name="connsiteX3-9289" fmla="*/ 6635 w 8650"/>
              <a:gd name="connsiteY3-9290" fmla="*/ 5114 h 10000"/>
              <a:gd name="connsiteX4-9291" fmla="*/ 6635 w 8650"/>
              <a:gd name="connsiteY4-9292" fmla="*/ 5571 h 10000"/>
              <a:gd name="connsiteX5-9293" fmla="*/ 6635 w 8650"/>
              <a:gd name="connsiteY5-9294" fmla="*/ 6028 h 10000"/>
              <a:gd name="connsiteX6-9295" fmla="*/ 6635 w 8650"/>
              <a:gd name="connsiteY6-9296" fmla="*/ 6370 h 10000"/>
              <a:gd name="connsiteX7-9297" fmla="*/ 6635 w 8650"/>
              <a:gd name="connsiteY7-9298" fmla="*/ 6715 h 10000"/>
              <a:gd name="connsiteX8-9299" fmla="*/ 6635 w 8650"/>
              <a:gd name="connsiteY8-9300" fmla="*/ 6928 h 10000"/>
              <a:gd name="connsiteX9-9301" fmla="*/ 5963 w 8650"/>
              <a:gd name="connsiteY9-9302" fmla="*/ 7499 h 10000"/>
              <a:gd name="connsiteX10-9303" fmla="*/ 5963 w 8650"/>
              <a:gd name="connsiteY10-9304" fmla="*/ 7957 h 10000"/>
              <a:gd name="connsiteX11-9305" fmla="*/ 6635 w 8650"/>
              <a:gd name="connsiteY11-9306" fmla="*/ 8300 h 10000"/>
              <a:gd name="connsiteX12-9307" fmla="*/ 6635 w 8650"/>
              <a:gd name="connsiteY12-9308" fmla="*/ 8644 h 10000"/>
              <a:gd name="connsiteX13-9309" fmla="*/ 7310 w 8650"/>
              <a:gd name="connsiteY13-9310" fmla="*/ 8986 h 10000"/>
              <a:gd name="connsiteX14-9311" fmla="*/ 7983 w 8650"/>
              <a:gd name="connsiteY14-9312" fmla="*/ 9329 h 10000"/>
              <a:gd name="connsiteX15-9313" fmla="*/ 8650 w 8650"/>
              <a:gd name="connsiteY15-9314" fmla="*/ 9544 h 10000"/>
              <a:gd name="connsiteX16-9315" fmla="*/ 4707 w 8650"/>
              <a:gd name="connsiteY16-9316" fmla="*/ 10000 h 10000"/>
              <a:gd name="connsiteX17-9317" fmla="*/ 4035 w 8650"/>
              <a:gd name="connsiteY17-9318" fmla="*/ 9658 h 10000"/>
              <a:gd name="connsiteX18-9319" fmla="*/ 3360 w 8650"/>
              <a:gd name="connsiteY18-9320" fmla="*/ 9329 h 10000"/>
              <a:gd name="connsiteX19-9321" fmla="*/ 2688 w 8650"/>
              <a:gd name="connsiteY19-9322" fmla="*/ 8871 h 10000"/>
              <a:gd name="connsiteX20-9323" fmla="*/ 2688 w 8650"/>
              <a:gd name="connsiteY20-9324" fmla="*/ 8413 h 10000"/>
              <a:gd name="connsiteX21-9325" fmla="*/ 2688 w 8650"/>
              <a:gd name="connsiteY21-9326" fmla="*/ 7843 h 10000"/>
              <a:gd name="connsiteX22-9327" fmla="*/ 2688 w 8650"/>
              <a:gd name="connsiteY22-9328" fmla="*/ 7157 h 10000"/>
              <a:gd name="connsiteX23-9329" fmla="*/ 2688 w 8650"/>
              <a:gd name="connsiteY23-9330" fmla="*/ 6370 h 10000"/>
              <a:gd name="connsiteX24-9331" fmla="*/ 2688 w 8650"/>
              <a:gd name="connsiteY24-9332" fmla="*/ 5914 h 10000"/>
              <a:gd name="connsiteX25-9333" fmla="*/ 2688 w 8650"/>
              <a:gd name="connsiteY25-9334" fmla="*/ 5456 h 10000"/>
              <a:gd name="connsiteX26-9335" fmla="*/ 2688 w 8650"/>
              <a:gd name="connsiteY26-9336" fmla="*/ 5001 h 10000"/>
              <a:gd name="connsiteX27-9337" fmla="*/ 2688 w 8650"/>
              <a:gd name="connsiteY27-9338" fmla="*/ 4542 h 10000"/>
              <a:gd name="connsiteX28-9339" fmla="*/ 2688 w 8650"/>
              <a:gd name="connsiteY28-9340" fmla="*/ 3985 h 10000"/>
              <a:gd name="connsiteX29-9341" fmla="*/ 2688 w 8650"/>
              <a:gd name="connsiteY29-9342" fmla="*/ 3528 h 10000"/>
              <a:gd name="connsiteX30-9343" fmla="*/ 2688 w 8650"/>
              <a:gd name="connsiteY30-9344" fmla="*/ 3186 h 10000"/>
              <a:gd name="connsiteX31-9345" fmla="*/ 2688 w 8650"/>
              <a:gd name="connsiteY31-9346" fmla="*/ 2729 h 10000"/>
              <a:gd name="connsiteX32-9347" fmla="*/ 2688 w 8650"/>
              <a:gd name="connsiteY32-9348" fmla="*/ 2386 h 10000"/>
              <a:gd name="connsiteX33-9349" fmla="*/ 2017 w 8650"/>
              <a:gd name="connsiteY33-9350" fmla="*/ 2043 h 10000"/>
              <a:gd name="connsiteX34-9351" fmla="*/ 2017 w 8650"/>
              <a:gd name="connsiteY34-9352" fmla="*/ 1815 h 10000"/>
              <a:gd name="connsiteX35-9353" fmla="*/ 2017 w 8650"/>
              <a:gd name="connsiteY35-9354" fmla="*/ 1472 h 10000"/>
              <a:gd name="connsiteX36-9355" fmla="*/ 2017 w 8650"/>
              <a:gd name="connsiteY36-9356" fmla="*/ 1257 h 10000"/>
              <a:gd name="connsiteX37-9357" fmla="*/ 2017 w 8650"/>
              <a:gd name="connsiteY37-9358" fmla="*/ 1143 h 10000"/>
              <a:gd name="connsiteX38-9359" fmla="*/ 2017 w 8650"/>
              <a:gd name="connsiteY38-9360" fmla="*/ 914 h 10000"/>
              <a:gd name="connsiteX39-9361" fmla="*/ 1348 w 8650"/>
              <a:gd name="connsiteY39-9362" fmla="*/ 801 h 10000"/>
              <a:gd name="connsiteX40-9363" fmla="*/ 1348 w 8650"/>
              <a:gd name="connsiteY40-9364" fmla="*/ 572 h 10000"/>
              <a:gd name="connsiteX41-9365" fmla="*/ 667 w 8650"/>
              <a:gd name="connsiteY41-9366" fmla="*/ 458 h 10000"/>
              <a:gd name="connsiteX42-9367" fmla="*/ 0 w 8650"/>
              <a:gd name="connsiteY42-9368" fmla="*/ 342 h 10000"/>
              <a:gd name="connsiteX43-9369" fmla="*/ 0 w 8650"/>
              <a:gd name="connsiteY43-9370" fmla="*/ 228 h 10000"/>
              <a:gd name="connsiteX44-9371" fmla="*/ 0 w 8650"/>
              <a:gd name="connsiteY44-9372" fmla="*/ 114 h 10000"/>
              <a:gd name="connsiteX45-9373" fmla="*/ 667 w 8650"/>
              <a:gd name="connsiteY45-9374" fmla="*/ 0 h 10000"/>
              <a:gd name="connsiteX46-9375" fmla="*/ 667 w 8650"/>
              <a:gd name="connsiteY46-9376" fmla="*/ 0 h 10000"/>
              <a:gd name="connsiteX47-9377" fmla="*/ 2017 w 8650"/>
              <a:gd name="connsiteY47-9378" fmla="*/ 0 h 10000"/>
              <a:gd name="connsiteX48-9379" fmla="*/ 3360 w 8650"/>
              <a:gd name="connsiteY48-9380" fmla="*/ 0 h 10000"/>
              <a:gd name="connsiteX49-9381" fmla="*/ 4707 w 8650"/>
              <a:gd name="connsiteY49-9382" fmla="*/ 114 h 10000"/>
              <a:gd name="connsiteX50-9383" fmla="*/ 5963 w 8650"/>
              <a:gd name="connsiteY50-9384" fmla="*/ 228 h 10000"/>
              <a:gd name="connsiteX51-9385" fmla="*/ 7310 w 8650"/>
              <a:gd name="connsiteY51-9386" fmla="*/ 342 h 10000"/>
              <a:gd name="connsiteX52-9387" fmla="*/ 7983 w 8650"/>
              <a:gd name="connsiteY52-9388" fmla="*/ 458 h 10000"/>
              <a:gd name="connsiteX53-9389" fmla="*/ 8650 w 8650"/>
              <a:gd name="connsiteY53-9390" fmla="*/ 458 h 10000"/>
              <a:gd name="connsiteX54-9391" fmla="*/ 8650 w 8650"/>
              <a:gd name="connsiteY54-9392" fmla="*/ 685 h 10000"/>
              <a:gd name="connsiteX55-9393" fmla="*/ 7983 w 8650"/>
              <a:gd name="connsiteY55-9394" fmla="*/ 914 h 10000"/>
              <a:gd name="connsiteX56-9395" fmla="*/ 7983 w 8650"/>
              <a:gd name="connsiteY56-9396" fmla="*/ 1027 h 10000"/>
              <a:gd name="connsiteX57-9397" fmla="*/ 7983 w 8650"/>
              <a:gd name="connsiteY57-9398" fmla="*/ 1257 h 10000"/>
              <a:gd name="connsiteX58-9399" fmla="*/ 7310 w 8650"/>
              <a:gd name="connsiteY58-9400" fmla="*/ 1472 h 10000"/>
              <a:gd name="connsiteX59-9401" fmla="*/ 7310 w 8650"/>
              <a:gd name="connsiteY59-9402" fmla="*/ 1699 h 10000"/>
              <a:gd name="connsiteX60-9403" fmla="*/ 7310 w 8650"/>
              <a:gd name="connsiteY60-9404" fmla="*/ 2043 h 10000"/>
              <a:gd name="connsiteX61-9405" fmla="*/ 7310 w 8650"/>
              <a:gd name="connsiteY61-9406" fmla="*/ 2500 h 10000"/>
              <a:gd name="connsiteX62-9407" fmla="*/ 6635 w 8650"/>
              <a:gd name="connsiteY62-9408" fmla="*/ 3071 h 10000"/>
              <a:gd name="connsiteX63-9409" fmla="*/ 6635 w 8650"/>
              <a:gd name="connsiteY63-9410" fmla="*/ 3644 h 10000"/>
              <a:gd name="connsiteX64-9411" fmla="*/ 6635 w 8650"/>
              <a:gd name="connsiteY64-9412" fmla="*/ 3644 h 10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  <a:cxn ang="0">
                <a:pos x="connsiteX22-45" y="connsiteY22-46"/>
              </a:cxn>
              <a:cxn ang="0">
                <a:pos x="connsiteX23-47" y="connsiteY23-48"/>
              </a:cxn>
              <a:cxn ang="0">
                <a:pos x="connsiteX24-49" y="connsiteY24-50"/>
              </a:cxn>
              <a:cxn ang="0">
                <a:pos x="connsiteX25-51" y="connsiteY25-52"/>
              </a:cxn>
              <a:cxn ang="0">
                <a:pos x="connsiteX26-53" y="connsiteY26-54"/>
              </a:cxn>
              <a:cxn ang="0">
                <a:pos x="connsiteX27-55" y="connsiteY27-56"/>
              </a:cxn>
              <a:cxn ang="0">
                <a:pos x="connsiteX28-57" y="connsiteY28-58"/>
              </a:cxn>
              <a:cxn ang="0">
                <a:pos x="connsiteX29-59" y="connsiteY29-60"/>
              </a:cxn>
              <a:cxn ang="0">
                <a:pos x="connsiteX30-61" y="connsiteY30-62"/>
              </a:cxn>
              <a:cxn ang="0">
                <a:pos x="connsiteX31-63" y="connsiteY31-64"/>
              </a:cxn>
              <a:cxn ang="0">
                <a:pos x="connsiteX32-65" y="connsiteY32-66"/>
              </a:cxn>
              <a:cxn ang="0">
                <a:pos x="connsiteX33-67" y="connsiteY33-68"/>
              </a:cxn>
              <a:cxn ang="0">
                <a:pos x="connsiteX34-69" y="connsiteY34-70"/>
              </a:cxn>
              <a:cxn ang="0">
                <a:pos x="connsiteX35-71" y="connsiteY35-72"/>
              </a:cxn>
              <a:cxn ang="0">
                <a:pos x="connsiteX36-73" y="connsiteY36-74"/>
              </a:cxn>
              <a:cxn ang="0">
                <a:pos x="connsiteX37-75" y="connsiteY37-76"/>
              </a:cxn>
              <a:cxn ang="0">
                <a:pos x="connsiteX38-77" y="connsiteY38-78"/>
              </a:cxn>
              <a:cxn ang="0">
                <a:pos x="connsiteX39-79" y="connsiteY39-80"/>
              </a:cxn>
              <a:cxn ang="0">
                <a:pos x="connsiteX40-81" y="connsiteY40-82"/>
              </a:cxn>
              <a:cxn ang="0">
                <a:pos x="connsiteX41-83" y="connsiteY41-84"/>
              </a:cxn>
              <a:cxn ang="0">
                <a:pos x="connsiteX42-85" y="connsiteY42-86"/>
              </a:cxn>
              <a:cxn ang="0">
                <a:pos x="connsiteX43-87" y="connsiteY43-88"/>
              </a:cxn>
              <a:cxn ang="0">
                <a:pos x="connsiteX44-89" y="connsiteY44-90"/>
              </a:cxn>
              <a:cxn ang="0">
                <a:pos x="connsiteX45-91" y="connsiteY45-92"/>
              </a:cxn>
              <a:cxn ang="0">
                <a:pos x="connsiteX46-93" y="connsiteY46-94"/>
              </a:cxn>
              <a:cxn ang="0">
                <a:pos x="connsiteX47-95" y="connsiteY47-96"/>
              </a:cxn>
              <a:cxn ang="0">
                <a:pos x="connsiteX48-97" y="connsiteY48-98"/>
              </a:cxn>
              <a:cxn ang="0">
                <a:pos x="connsiteX49-99" y="connsiteY49-100"/>
              </a:cxn>
              <a:cxn ang="0">
                <a:pos x="connsiteX50-101" y="connsiteY50-102"/>
              </a:cxn>
              <a:cxn ang="0">
                <a:pos x="connsiteX51-103" y="connsiteY51-104"/>
              </a:cxn>
              <a:cxn ang="0">
                <a:pos x="connsiteX52-105" y="connsiteY52-106"/>
              </a:cxn>
              <a:cxn ang="0">
                <a:pos x="connsiteX53-107" y="connsiteY53-108"/>
              </a:cxn>
              <a:cxn ang="0">
                <a:pos x="connsiteX54-109" y="connsiteY54-110"/>
              </a:cxn>
              <a:cxn ang="0">
                <a:pos x="connsiteX55-111" y="connsiteY55-112"/>
              </a:cxn>
              <a:cxn ang="0">
                <a:pos x="connsiteX56-113" y="connsiteY56-114"/>
              </a:cxn>
              <a:cxn ang="0">
                <a:pos x="connsiteX57-115" y="connsiteY57-116"/>
              </a:cxn>
              <a:cxn ang="0">
                <a:pos x="connsiteX58-117" y="connsiteY58-118"/>
              </a:cxn>
              <a:cxn ang="0">
                <a:pos x="connsiteX59-119" y="connsiteY59-120"/>
              </a:cxn>
              <a:cxn ang="0">
                <a:pos x="connsiteX60-121" y="connsiteY60-122"/>
              </a:cxn>
              <a:cxn ang="0">
                <a:pos x="connsiteX61-123" y="connsiteY61-124"/>
              </a:cxn>
              <a:cxn ang="0">
                <a:pos x="connsiteX62-125" y="connsiteY62-126"/>
              </a:cxn>
              <a:cxn ang="0">
                <a:pos x="connsiteX63-127" y="connsiteY63-128"/>
              </a:cxn>
              <a:cxn ang="0">
                <a:pos x="connsiteX64-129" y="connsiteY64-130"/>
              </a:cxn>
            </a:cxnLst>
            <a:rect l="l" t="t" r="r" b="b"/>
            <a:pathLst>
              <a:path w="8650" h="10000">
                <a:moveTo>
                  <a:pt x="6635" y="3644"/>
                </a:moveTo>
                <a:lnTo>
                  <a:pt x="6635" y="4201"/>
                </a:lnTo>
                <a:lnTo>
                  <a:pt x="6635" y="4657"/>
                </a:lnTo>
                <a:lnTo>
                  <a:pt x="6635" y="5114"/>
                </a:lnTo>
                <a:lnTo>
                  <a:pt x="6635" y="5571"/>
                </a:lnTo>
                <a:lnTo>
                  <a:pt x="6635" y="6028"/>
                </a:lnTo>
                <a:lnTo>
                  <a:pt x="6635" y="6370"/>
                </a:lnTo>
                <a:lnTo>
                  <a:pt x="6635" y="6715"/>
                </a:lnTo>
                <a:lnTo>
                  <a:pt x="6635" y="6928"/>
                </a:lnTo>
                <a:cubicBezTo>
                  <a:pt x="6405" y="7118"/>
                  <a:pt x="6188" y="7310"/>
                  <a:pt x="5963" y="7499"/>
                </a:cubicBezTo>
                <a:lnTo>
                  <a:pt x="5963" y="7957"/>
                </a:lnTo>
                <a:cubicBezTo>
                  <a:pt x="6182" y="8073"/>
                  <a:pt x="6406" y="8185"/>
                  <a:pt x="6635" y="8300"/>
                </a:cubicBezTo>
                <a:lnTo>
                  <a:pt x="6635" y="8644"/>
                </a:lnTo>
                <a:lnTo>
                  <a:pt x="7310" y="8986"/>
                </a:lnTo>
                <a:lnTo>
                  <a:pt x="7983" y="9329"/>
                </a:lnTo>
                <a:lnTo>
                  <a:pt x="8650" y="9544"/>
                </a:lnTo>
                <a:lnTo>
                  <a:pt x="4707" y="10000"/>
                </a:lnTo>
                <a:lnTo>
                  <a:pt x="4035" y="9658"/>
                </a:lnTo>
                <a:lnTo>
                  <a:pt x="3360" y="9329"/>
                </a:lnTo>
                <a:lnTo>
                  <a:pt x="2688" y="8871"/>
                </a:lnTo>
                <a:lnTo>
                  <a:pt x="2688" y="8413"/>
                </a:lnTo>
                <a:lnTo>
                  <a:pt x="2688" y="7843"/>
                </a:lnTo>
                <a:lnTo>
                  <a:pt x="2688" y="7157"/>
                </a:lnTo>
                <a:lnTo>
                  <a:pt x="2688" y="6370"/>
                </a:lnTo>
                <a:lnTo>
                  <a:pt x="2688" y="5914"/>
                </a:lnTo>
                <a:lnTo>
                  <a:pt x="2688" y="5456"/>
                </a:lnTo>
                <a:lnTo>
                  <a:pt x="2688" y="5001"/>
                </a:lnTo>
                <a:lnTo>
                  <a:pt x="2688" y="4542"/>
                </a:lnTo>
                <a:lnTo>
                  <a:pt x="2688" y="3985"/>
                </a:lnTo>
                <a:lnTo>
                  <a:pt x="2688" y="3528"/>
                </a:lnTo>
                <a:lnTo>
                  <a:pt x="2688" y="3186"/>
                </a:lnTo>
                <a:lnTo>
                  <a:pt x="2688" y="2729"/>
                </a:lnTo>
                <a:lnTo>
                  <a:pt x="2688" y="2386"/>
                </a:lnTo>
                <a:lnTo>
                  <a:pt x="2017" y="2043"/>
                </a:lnTo>
                <a:lnTo>
                  <a:pt x="2017" y="1815"/>
                </a:lnTo>
                <a:lnTo>
                  <a:pt x="2017" y="1472"/>
                </a:lnTo>
                <a:lnTo>
                  <a:pt x="2017" y="1257"/>
                </a:lnTo>
                <a:lnTo>
                  <a:pt x="2017" y="1143"/>
                </a:lnTo>
                <a:lnTo>
                  <a:pt x="2017" y="914"/>
                </a:lnTo>
                <a:lnTo>
                  <a:pt x="1348" y="801"/>
                </a:lnTo>
                <a:lnTo>
                  <a:pt x="1348" y="572"/>
                </a:lnTo>
                <a:lnTo>
                  <a:pt x="667" y="458"/>
                </a:lnTo>
                <a:lnTo>
                  <a:pt x="0" y="342"/>
                </a:lnTo>
                <a:lnTo>
                  <a:pt x="0" y="228"/>
                </a:lnTo>
                <a:lnTo>
                  <a:pt x="0" y="114"/>
                </a:lnTo>
                <a:lnTo>
                  <a:pt x="667" y="0"/>
                </a:lnTo>
                <a:lnTo>
                  <a:pt x="667" y="0"/>
                </a:lnTo>
                <a:lnTo>
                  <a:pt x="2017" y="0"/>
                </a:lnTo>
                <a:lnTo>
                  <a:pt x="3360" y="0"/>
                </a:lnTo>
                <a:lnTo>
                  <a:pt x="4707" y="114"/>
                </a:lnTo>
                <a:lnTo>
                  <a:pt x="5963" y="228"/>
                </a:lnTo>
                <a:lnTo>
                  <a:pt x="7310" y="342"/>
                </a:lnTo>
                <a:lnTo>
                  <a:pt x="7983" y="458"/>
                </a:lnTo>
                <a:lnTo>
                  <a:pt x="8650" y="458"/>
                </a:lnTo>
                <a:lnTo>
                  <a:pt x="8650" y="685"/>
                </a:lnTo>
                <a:lnTo>
                  <a:pt x="7983" y="914"/>
                </a:lnTo>
                <a:lnTo>
                  <a:pt x="7983" y="1027"/>
                </a:lnTo>
                <a:lnTo>
                  <a:pt x="7983" y="1257"/>
                </a:lnTo>
                <a:lnTo>
                  <a:pt x="7310" y="1472"/>
                </a:lnTo>
                <a:lnTo>
                  <a:pt x="7310" y="1699"/>
                </a:lnTo>
                <a:lnTo>
                  <a:pt x="7310" y="2043"/>
                </a:lnTo>
                <a:lnTo>
                  <a:pt x="7310" y="2500"/>
                </a:lnTo>
                <a:cubicBezTo>
                  <a:pt x="7080" y="2690"/>
                  <a:pt x="6862" y="2882"/>
                  <a:pt x="6635" y="3071"/>
                </a:cubicBezTo>
                <a:lnTo>
                  <a:pt x="6635" y="3644"/>
                </a:lnTo>
                <a:lnTo>
                  <a:pt x="6635" y="3644"/>
                </a:lnTo>
              </a:path>
            </a:pathLst>
          </a:custGeom>
          <a:solidFill>
            <a:schemeClr val="accent6">
              <a:lumMod val="75000"/>
            </a:schemeClr>
          </a:solidFill>
          <a:ln w="12700">
            <a:solidFill>
              <a:schemeClr val="accent6">
                <a:lumMod val="75000"/>
              </a:schemeClr>
            </a:solidFill>
            <a:prstDash val="solid"/>
            <a:rou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9" name="Freeform 44"/>
          <p:cNvSpPr/>
          <p:nvPr/>
        </p:nvSpPr>
        <p:spPr bwMode="auto">
          <a:xfrm>
            <a:off x="7209473" y="3309303"/>
            <a:ext cx="303213" cy="542925"/>
          </a:xfrm>
          <a:custGeom>
            <a:avLst/>
            <a:gdLst>
              <a:gd name="connsiteX0" fmla="*/ 8995 w 10000"/>
              <a:gd name="connsiteY0" fmla="*/ 5321 h 10000"/>
              <a:gd name="connsiteX1" fmla="*/ 8851 w 10000"/>
              <a:gd name="connsiteY1" fmla="*/ 6176 h 10000"/>
              <a:gd name="connsiteX2" fmla="*/ 8851 w 10000"/>
              <a:gd name="connsiteY2" fmla="*/ 6604 h 10000"/>
              <a:gd name="connsiteX3" fmla="*/ 8707 w 10000"/>
              <a:gd name="connsiteY3" fmla="*/ 7246 h 10000"/>
              <a:gd name="connsiteX4" fmla="*/ 8564 w 10000"/>
              <a:gd name="connsiteY4" fmla="*/ 7674 h 10000"/>
              <a:gd name="connsiteX5" fmla="*/ 8564 w 10000"/>
              <a:gd name="connsiteY5" fmla="*/ 8075 h 10000"/>
              <a:gd name="connsiteX6" fmla="*/ 8420 w 10000"/>
              <a:gd name="connsiteY6" fmla="*/ 8503 h 10000"/>
              <a:gd name="connsiteX7" fmla="*/ 8420 w 10000"/>
              <a:gd name="connsiteY7" fmla="*/ 8717 h 10000"/>
              <a:gd name="connsiteX8" fmla="*/ 8276 w 10000"/>
              <a:gd name="connsiteY8" fmla="*/ 9144 h 10000"/>
              <a:gd name="connsiteX9" fmla="*/ 8133 w 10000"/>
              <a:gd name="connsiteY9" fmla="*/ 9572 h 10000"/>
              <a:gd name="connsiteX10" fmla="*/ 7989 w 10000"/>
              <a:gd name="connsiteY10" fmla="*/ 9786 h 10000"/>
              <a:gd name="connsiteX11" fmla="*/ 7846 w 10000"/>
              <a:gd name="connsiteY11" fmla="*/ 10000 h 10000"/>
              <a:gd name="connsiteX12" fmla="*/ 7702 w 10000"/>
              <a:gd name="connsiteY12" fmla="*/ 10000 h 10000"/>
              <a:gd name="connsiteX13" fmla="*/ 7576 w 10000"/>
              <a:gd name="connsiteY13" fmla="*/ 10000 h 10000"/>
              <a:gd name="connsiteX14" fmla="*/ 7433 w 10000"/>
              <a:gd name="connsiteY14" fmla="*/ 9786 h 10000"/>
              <a:gd name="connsiteX15" fmla="*/ 7289 w 10000"/>
              <a:gd name="connsiteY15" fmla="*/ 9572 h 10000"/>
              <a:gd name="connsiteX16" fmla="*/ 7002 w 10000"/>
              <a:gd name="connsiteY16" fmla="*/ 9358 h 10000"/>
              <a:gd name="connsiteX17" fmla="*/ 6715 w 10000"/>
              <a:gd name="connsiteY17" fmla="*/ 9144 h 10000"/>
              <a:gd name="connsiteX18" fmla="*/ 6571 w 10000"/>
              <a:gd name="connsiteY18" fmla="*/ 8717 h 10000"/>
              <a:gd name="connsiteX19" fmla="*/ 6571 w 10000"/>
              <a:gd name="connsiteY19" fmla="*/ 8503 h 10000"/>
              <a:gd name="connsiteX20" fmla="*/ 6571 w 10000"/>
              <a:gd name="connsiteY20" fmla="*/ 8289 h 10000"/>
              <a:gd name="connsiteX21" fmla="*/ 6715 w 10000"/>
              <a:gd name="connsiteY21" fmla="*/ 8289 h 10000"/>
              <a:gd name="connsiteX22" fmla="*/ 7002 w 10000"/>
              <a:gd name="connsiteY22" fmla="*/ 8289 h 10000"/>
              <a:gd name="connsiteX23" fmla="*/ 7145 w 10000"/>
              <a:gd name="connsiteY23" fmla="*/ 8075 h 10000"/>
              <a:gd name="connsiteX24" fmla="*/ 7289 w 10000"/>
              <a:gd name="connsiteY24" fmla="*/ 7888 h 10000"/>
              <a:gd name="connsiteX25" fmla="*/ 7289 w 10000"/>
              <a:gd name="connsiteY25" fmla="*/ 7888 h 10000"/>
              <a:gd name="connsiteX26" fmla="*/ 7433 w 10000"/>
              <a:gd name="connsiteY26" fmla="*/ 7674 h 10000"/>
              <a:gd name="connsiteX27" fmla="*/ 7433 w 10000"/>
              <a:gd name="connsiteY27" fmla="*/ 7460 h 10000"/>
              <a:gd name="connsiteX28" fmla="*/ 7576 w 10000"/>
              <a:gd name="connsiteY28" fmla="*/ 7032 h 10000"/>
              <a:gd name="connsiteX29" fmla="*/ 7576 w 10000"/>
              <a:gd name="connsiteY29" fmla="*/ 6604 h 10000"/>
              <a:gd name="connsiteX30" fmla="*/ 7702 w 10000"/>
              <a:gd name="connsiteY30" fmla="*/ 6176 h 10000"/>
              <a:gd name="connsiteX31" fmla="*/ 7702 w 10000"/>
              <a:gd name="connsiteY31" fmla="*/ 5749 h 10000"/>
              <a:gd name="connsiteX32" fmla="*/ 7846 w 10000"/>
              <a:gd name="connsiteY32" fmla="*/ 5321 h 10000"/>
              <a:gd name="connsiteX33" fmla="*/ 7989 w 10000"/>
              <a:gd name="connsiteY33" fmla="*/ 4251 h 10000"/>
              <a:gd name="connsiteX34" fmla="*/ 8133 w 10000"/>
              <a:gd name="connsiteY34" fmla="*/ 3396 h 10000"/>
              <a:gd name="connsiteX35" fmla="*/ 8133 w 10000"/>
              <a:gd name="connsiteY35" fmla="*/ 2781 h 10000"/>
              <a:gd name="connsiteX36" fmla="*/ 8133 w 10000"/>
              <a:gd name="connsiteY36" fmla="*/ 2353 h 10000"/>
              <a:gd name="connsiteX37" fmla="*/ 8133 w 10000"/>
              <a:gd name="connsiteY37" fmla="*/ 2139 h 10000"/>
              <a:gd name="connsiteX38" fmla="*/ 8133 w 10000"/>
              <a:gd name="connsiteY38" fmla="*/ 1925 h 10000"/>
              <a:gd name="connsiteX39" fmla="*/ 7989 w 10000"/>
              <a:gd name="connsiteY39" fmla="*/ 1711 h 10000"/>
              <a:gd name="connsiteX40" fmla="*/ 7846 w 10000"/>
              <a:gd name="connsiteY40" fmla="*/ 1497 h 10000"/>
              <a:gd name="connsiteX41" fmla="*/ 7702 w 10000"/>
              <a:gd name="connsiteY41" fmla="*/ 1497 h 10000"/>
              <a:gd name="connsiteX42" fmla="*/ 7289 w 10000"/>
              <a:gd name="connsiteY42" fmla="*/ 1497 h 10000"/>
              <a:gd name="connsiteX43" fmla="*/ 7002 w 10000"/>
              <a:gd name="connsiteY43" fmla="*/ 1497 h 10000"/>
              <a:gd name="connsiteX44" fmla="*/ 6427 w 10000"/>
              <a:gd name="connsiteY44" fmla="*/ 1497 h 10000"/>
              <a:gd name="connsiteX45" fmla="*/ 5853 w 10000"/>
              <a:gd name="connsiteY45" fmla="*/ 1711 h 10000"/>
              <a:gd name="connsiteX46" fmla="*/ 4991 w 10000"/>
              <a:gd name="connsiteY46" fmla="*/ 1925 h 10000"/>
              <a:gd name="connsiteX47" fmla="*/ 4147 w 10000"/>
              <a:gd name="connsiteY47" fmla="*/ 1925 h 10000"/>
              <a:gd name="connsiteX48" fmla="*/ 3285 w 10000"/>
              <a:gd name="connsiteY48" fmla="*/ 2139 h 10000"/>
              <a:gd name="connsiteX49" fmla="*/ 2280 w 10000"/>
              <a:gd name="connsiteY49" fmla="*/ 2353 h 10000"/>
              <a:gd name="connsiteX50" fmla="*/ 1418 w 10000"/>
              <a:gd name="connsiteY50" fmla="*/ 2353 h 10000"/>
              <a:gd name="connsiteX51" fmla="*/ 575 w 10000"/>
              <a:gd name="connsiteY51" fmla="*/ 2567 h 10000"/>
              <a:gd name="connsiteX52" fmla="*/ 0 w 10000"/>
              <a:gd name="connsiteY52" fmla="*/ 1711 h 10000"/>
              <a:gd name="connsiteX53" fmla="*/ 575 w 10000"/>
              <a:gd name="connsiteY53" fmla="*/ 1711 h 10000"/>
              <a:gd name="connsiteX54" fmla="*/ 1275 w 10000"/>
              <a:gd name="connsiteY54" fmla="*/ 1497 h 10000"/>
              <a:gd name="connsiteX55" fmla="*/ 2136 w 10000"/>
              <a:gd name="connsiteY55" fmla="*/ 1497 h 10000"/>
              <a:gd name="connsiteX56" fmla="*/ 3142 w 10000"/>
              <a:gd name="connsiteY56" fmla="*/ 1283 h 10000"/>
              <a:gd name="connsiteX57" fmla="*/ 4004 w 10000"/>
              <a:gd name="connsiteY57" fmla="*/ 1070 h 10000"/>
              <a:gd name="connsiteX58" fmla="*/ 4847 w 10000"/>
              <a:gd name="connsiteY58" fmla="*/ 1070 h 10000"/>
              <a:gd name="connsiteX59" fmla="*/ 5566 w 10000"/>
              <a:gd name="connsiteY59" fmla="*/ 856 h 10000"/>
              <a:gd name="connsiteX60" fmla="*/ 6284 w 10000"/>
              <a:gd name="connsiteY60" fmla="*/ 642 h 10000"/>
              <a:gd name="connsiteX61" fmla="*/ 6715 w 10000"/>
              <a:gd name="connsiteY61" fmla="*/ 642 h 10000"/>
              <a:gd name="connsiteX62" fmla="*/ 7145 w 10000"/>
              <a:gd name="connsiteY62" fmla="*/ 428 h 10000"/>
              <a:gd name="connsiteX63" fmla="*/ 7433 w 10000"/>
              <a:gd name="connsiteY63" fmla="*/ 214 h 10000"/>
              <a:gd name="connsiteX64" fmla="*/ 7702 w 10000"/>
              <a:gd name="connsiteY64" fmla="*/ 214 h 10000"/>
              <a:gd name="connsiteX65" fmla="*/ 7989 w 10000"/>
              <a:gd name="connsiteY65" fmla="*/ 0 h 10000"/>
              <a:gd name="connsiteX66" fmla="*/ 8133 w 10000"/>
              <a:gd name="connsiteY66" fmla="*/ 0 h 10000"/>
              <a:gd name="connsiteX67" fmla="*/ 8276 w 10000"/>
              <a:gd name="connsiteY67" fmla="*/ 0 h 10000"/>
              <a:gd name="connsiteX68" fmla="*/ 8420 w 10000"/>
              <a:gd name="connsiteY68" fmla="*/ 214 h 10000"/>
              <a:gd name="connsiteX69" fmla="*/ 8707 w 10000"/>
              <a:gd name="connsiteY69" fmla="*/ 214 h 10000"/>
              <a:gd name="connsiteX70" fmla="*/ 8995 w 10000"/>
              <a:gd name="connsiteY70" fmla="*/ 428 h 10000"/>
              <a:gd name="connsiteX71" fmla="*/ 9282 w 10000"/>
              <a:gd name="connsiteY71" fmla="*/ 856 h 10000"/>
              <a:gd name="connsiteX72" fmla="*/ 9569 w 10000"/>
              <a:gd name="connsiteY72" fmla="*/ 1070 h 10000"/>
              <a:gd name="connsiteX73" fmla="*/ 9856 w 10000"/>
              <a:gd name="connsiteY73" fmla="*/ 1283 h 10000"/>
              <a:gd name="connsiteX74" fmla="*/ 10000 w 10000"/>
              <a:gd name="connsiteY74" fmla="*/ 1497 h 10000"/>
              <a:gd name="connsiteX75" fmla="*/ 10000 w 10000"/>
              <a:gd name="connsiteY75" fmla="*/ 1497 h 10000"/>
              <a:gd name="connsiteX76" fmla="*/ 10000 w 10000"/>
              <a:gd name="connsiteY76" fmla="*/ 1925 h 10000"/>
              <a:gd name="connsiteX77" fmla="*/ 9713 w 10000"/>
              <a:gd name="connsiteY77" fmla="*/ 2139 h 10000"/>
              <a:gd name="connsiteX78" fmla="*/ 9713 w 10000"/>
              <a:gd name="connsiteY78" fmla="*/ 2353 h 10000"/>
              <a:gd name="connsiteX79" fmla="*/ 9569 w 10000"/>
              <a:gd name="connsiteY79" fmla="*/ 2567 h 10000"/>
              <a:gd name="connsiteX80" fmla="*/ 9569 w 10000"/>
              <a:gd name="connsiteY80" fmla="*/ 2781 h 10000"/>
              <a:gd name="connsiteX81" fmla="*/ 9425 w 10000"/>
              <a:gd name="connsiteY81" fmla="*/ 3182 h 10000"/>
              <a:gd name="connsiteX82" fmla="*/ 9282 w 10000"/>
              <a:gd name="connsiteY82" fmla="*/ 3610 h 10000"/>
              <a:gd name="connsiteX83" fmla="*/ 9282 w 10000"/>
              <a:gd name="connsiteY83" fmla="*/ 4037 h 10000"/>
              <a:gd name="connsiteX84" fmla="*/ 9138 w 10000"/>
              <a:gd name="connsiteY84" fmla="*/ 4679 h 10000"/>
              <a:gd name="connsiteX85" fmla="*/ 8995 w 10000"/>
              <a:gd name="connsiteY85" fmla="*/ 5321 h 10000"/>
              <a:gd name="connsiteX86" fmla="*/ 8995 w 10000"/>
              <a:gd name="connsiteY86" fmla="*/ 5321 h 10000"/>
              <a:gd name="connsiteX0-1" fmla="*/ 8420 w 9425"/>
              <a:gd name="connsiteY0-2" fmla="*/ 5321 h 10000"/>
              <a:gd name="connsiteX1-3" fmla="*/ 8276 w 9425"/>
              <a:gd name="connsiteY1-4" fmla="*/ 6176 h 10000"/>
              <a:gd name="connsiteX2-5" fmla="*/ 8276 w 9425"/>
              <a:gd name="connsiteY2-6" fmla="*/ 6604 h 10000"/>
              <a:gd name="connsiteX3-7" fmla="*/ 8132 w 9425"/>
              <a:gd name="connsiteY3-8" fmla="*/ 7246 h 10000"/>
              <a:gd name="connsiteX4-9" fmla="*/ 7989 w 9425"/>
              <a:gd name="connsiteY4-10" fmla="*/ 7674 h 10000"/>
              <a:gd name="connsiteX5-11" fmla="*/ 7989 w 9425"/>
              <a:gd name="connsiteY5-12" fmla="*/ 8075 h 10000"/>
              <a:gd name="connsiteX6-13" fmla="*/ 7845 w 9425"/>
              <a:gd name="connsiteY6-14" fmla="*/ 8503 h 10000"/>
              <a:gd name="connsiteX7-15" fmla="*/ 7845 w 9425"/>
              <a:gd name="connsiteY7-16" fmla="*/ 8717 h 10000"/>
              <a:gd name="connsiteX8-17" fmla="*/ 7701 w 9425"/>
              <a:gd name="connsiteY8-18" fmla="*/ 9144 h 10000"/>
              <a:gd name="connsiteX9-19" fmla="*/ 7558 w 9425"/>
              <a:gd name="connsiteY9-20" fmla="*/ 9572 h 10000"/>
              <a:gd name="connsiteX10-21" fmla="*/ 7414 w 9425"/>
              <a:gd name="connsiteY10-22" fmla="*/ 9786 h 10000"/>
              <a:gd name="connsiteX11-23" fmla="*/ 7271 w 9425"/>
              <a:gd name="connsiteY11-24" fmla="*/ 10000 h 10000"/>
              <a:gd name="connsiteX12-25" fmla="*/ 7127 w 9425"/>
              <a:gd name="connsiteY12-26" fmla="*/ 10000 h 10000"/>
              <a:gd name="connsiteX13-27" fmla="*/ 7001 w 9425"/>
              <a:gd name="connsiteY13-28" fmla="*/ 10000 h 10000"/>
              <a:gd name="connsiteX14-29" fmla="*/ 6858 w 9425"/>
              <a:gd name="connsiteY14-30" fmla="*/ 9786 h 10000"/>
              <a:gd name="connsiteX15-31" fmla="*/ 6714 w 9425"/>
              <a:gd name="connsiteY15-32" fmla="*/ 9572 h 10000"/>
              <a:gd name="connsiteX16-33" fmla="*/ 6427 w 9425"/>
              <a:gd name="connsiteY16-34" fmla="*/ 9358 h 10000"/>
              <a:gd name="connsiteX17-35" fmla="*/ 6140 w 9425"/>
              <a:gd name="connsiteY17-36" fmla="*/ 9144 h 10000"/>
              <a:gd name="connsiteX18-37" fmla="*/ 5996 w 9425"/>
              <a:gd name="connsiteY18-38" fmla="*/ 8717 h 10000"/>
              <a:gd name="connsiteX19-39" fmla="*/ 5996 w 9425"/>
              <a:gd name="connsiteY19-40" fmla="*/ 8503 h 10000"/>
              <a:gd name="connsiteX20-41" fmla="*/ 5996 w 9425"/>
              <a:gd name="connsiteY20-42" fmla="*/ 8289 h 10000"/>
              <a:gd name="connsiteX21-43" fmla="*/ 6140 w 9425"/>
              <a:gd name="connsiteY21-44" fmla="*/ 8289 h 10000"/>
              <a:gd name="connsiteX22-45" fmla="*/ 6427 w 9425"/>
              <a:gd name="connsiteY22-46" fmla="*/ 8289 h 10000"/>
              <a:gd name="connsiteX23-47" fmla="*/ 6570 w 9425"/>
              <a:gd name="connsiteY23-48" fmla="*/ 8075 h 10000"/>
              <a:gd name="connsiteX24-49" fmla="*/ 6714 w 9425"/>
              <a:gd name="connsiteY24-50" fmla="*/ 7888 h 10000"/>
              <a:gd name="connsiteX25-51" fmla="*/ 6714 w 9425"/>
              <a:gd name="connsiteY25-52" fmla="*/ 7888 h 10000"/>
              <a:gd name="connsiteX26-53" fmla="*/ 6858 w 9425"/>
              <a:gd name="connsiteY26-54" fmla="*/ 7674 h 10000"/>
              <a:gd name="connsiteX27-55" fmla="*/ 6858 w 9425"/>
              <a:gd name="connsiteY27-56" fmla="*/ 7460 h 10000"/>
              <a:gd name="connsiteX28-57" fmla="*/ 7001 w 9425"/>
              <a:gd name="connsiteY28-58" fmla="*/ 7032 h 10000"/>
              <a:gd name="connsiteX29-59" fmla="*/ 7001 w 9425"/>
              <a:gd name="connsiteY29-60" fmla="*/ 6604 h 10000"/>
              <a:gd name="connsiteX30-61" fmla="*/ 7127 w 9425"/>
              <a:gd name="connsiteY30-62" fmla="*/ 6176 h 10000"/>
              <a:gd name="connsiteX31-63" fmla="*/ 7127 w 9425"/>
              <a:gd name="connsiteY31-64" fmla="*/ 5749 h 10000"/>
              <a:gd name="connsiteX32-65" fmla="*/ 7271 w 9425"/>
              <a:gd name="connsiteY32-66" fmla="*/ 5321 h 10000"/>
              <a:gd name="connsiteX33-67" fmla="*/ 7414 w 9425"/>
              <a:gd name="connsiteY33-68" fmla="*/ 4251 h 10000"/>
              <a:gd name="connsiteX34-69" fmla="*/ 7558 w 9425"/>
              <a:gd name="connsiteY34-70" fmla="*/ 3396 h 10000"/>
              <a:gd name="connsiteX35-71" fmla="*/ 7558 w 9425"/>
              <a:gd name="connsiteY35-72" fmla="*/ 2781 h 10000"/>
              <a:gd name="connsiteX36-73" fmla="*/ 7558 w 9425"/>
              <a:gd name="connsiteY36-74" fmla="*/ 2353 h 10000"/>
              <a:gd name="connsiteX37-75" fmla="*/ 7558 w 9425"/>
              <a:gd name="connsiteY37-76" fmla="*/ 2139 h 10000"/>
              <a:gd name="connsiteX38-77" fmla="*/ 7558 w 9425"/>
              <a:gd name="connsiteY38-78" fmla="*/ 1925 h 10000"/>
              <a:gd name="connsiteX39-79" fmla="*/ 7414 w 9425"/>
              <a:gd name="connsiteY39-80" fmla="*/ 1711 h 10000"/>
              <a:gd name="connsiteX40-81" fmla="*/ 7271 w 9425"/>
              <a:gd name="connsiteY40-82" fmla="*/ 1497 h 10000"/>
              <a:gd name="connsiteX41-83" fmla="*/ 7127 w 9425"/>
              <a:gd name="connsiteY41-84" fmla="*/ 1497 h 10000"/>
              <a:gd name="connsiteX42-85" fmla="*/ 6714 w 9425"/>
              <a:gd name="connsiteY42-86" fmla="*/ 1497 h 10000"/>
              <a:gd name="connsiteX43-87" fmla="*/ 6427 w 9425"/>
              <a:gd name="connsiteY43-88" fmla="*/ 1497 h 10000"/>
              <a:gd name="connsiteX44-89" fmla="*/ 5852 w 9425"/>
              <a:gd name="connsiteY44-90" fmla="*/ 1497 h 10000"/>
              <a:gd name="connsiteX45-91" fmla="*/ 5278 w 9425"/>
              <a:gd name="connsiteY45-92" fmla="*/ 1711 h 10000"/>
              <a:gd name="connsiteX46-93" fmla="*/ 4416 w 9425"/>
              <a:gd name="connsiteY46-94" fmla="*/ 1925 h 10000"/>
              <a:gd name="connsiteX47-95" fmla="*/ 3572 w 9425"/>
              <a:gd name="connsiteY47-96" fmla="*/ 1925 h 10000"/>
              <a:gd name="connsiteX48-97" fmla="*/ 2710 w 9425"/>
              <a:gd name="connsiteY48-98" fmla="*/ 2139 h 10000"/>
              <a:gd name="connsiteX49-99" fmla="*/ 1705 w 9425"/>
              <a:gd name="connsiteY49-100" fmla="*/ 2353 h 10000"/>
              <a:gd name="connsiteX50-101" fmla="*/ 843 w 9425"/>
              <a:gd name="connsiteY50-102" fmla="*/ 2353 h 10000"/>
              <a:gd name="connsiteX51-103" fmla="*/ 0 w 9425"/>
              <a:gd name="connsiteY51-104" fmla="*/ 2567 h 10000"/>
              <a:gd name="connsiteX52-105" fmla="*/ 0 w 9425"/>
              <a:gd name="connsiteY52-106" fmla="*/ 1711 h 10000"/>
              <a:gd name="connsiteX53-107" fmla="*/ 700 w 9425"/>
              <a:gd name="connsiteY53-108" fmla="*/ 1497 h 10000"/>
              <a:gd name="connsiteX54-109" fmla="*/ 1561 w 9425"/>
              <a:gd name="connsiteY54-110" fmla="*/ 1497 h 10000"/>
              <a:gd name="connsiteX55-111" fmla="*/ 2567 w 9425"/>
              <a:gd name="connsiteY55-112" fmla="*/ 1283 h 10000"/>
              <a:gd name="connsiteX56-113" fmla="*/ 3429 w 9425"/>
              <a:gd name="connsiteY56-114" fmla="*/ 1070 h 10000"/>
              <a:gd name="connsiteX57-115" fmla="*/ 4272 w 9425"/>
              <a:gd name="connsiteY57-116" fmla="*/ 1070 h 10000"/>
              <a:gd name="connsiteX58-117" fmla="*/ 4991 w 9425"/>
              <a:gd name="connsiteY58-118" fmla="*/ 856 h 10000"/>
              <a:gd name="connsiteX59-119" fmla="*/ 5709 w 9425"/>
              <a:gd name="connsiteY59-120" fmla="*/ 642 h 10000"/>
              <a:gd name="connsiteX60-121" fmla="*/ 6140 w 9425"/>
              <a:gd name="connsiteY60-122" fmla="*/ 642 h 10000"/>
              <a:gd name="connsiteX61-123" fmla="*/ 6570 w 9425"/>
              <a:gd name="connsiteY61-124" fmla="*/ 428 h 10000"/>
              <a:gd name="connsiteX62-125" fmla="*/ 6858 w 9425"/>
              <a:gd name="connsiteY62-126" fmla="*/ 214 h 10000"/>
              <a:gd name="connsiteX63-127" fmla="*/ 7127 w 9425"/>
              <a:gd name="connsiteY63-128" fmla="*/ 214 h 10000"/>
              <a:gd name="connsiteX64-129" fmla="*/ 7414 w 9425"/>
              <a:gd name="connsiteY64-130" fmla="*/ 0 h 10000"/>
              <a:gd name="connsiteX65-131" fmla="*/ 7558 w 9425"/>
              <a:gd name="connsiteY65-132" fmla="*/ 0 h 10000"/>
              <a:gd name="connsiteX66-133" fmla="*/ 7701 w 9425"/>
              <a:gd name="connsiteY66-134" fmla="*/ 0 h 10000"/>
              <a:gd name="connsiteX67-135" fmla="*/ 7845 w 9425"/>
              <a:gd name="connsiteY67-136" fmla="*/ 214 h 10000"/>
              <a:gd name="connsiteX68-137" fmla="*/ 8132 w 9425"/>
              <a:gd name="connsiteY68-138" fmla="*/ 214 h 10000"/>
              <a:gd name="connsiteX69-139" fmla="*/ 8420 w 9425"/>
              <a:gd name="connsiteY69-140" fmla="*/ 428 h 10000"/>
              <a:gd name="connsiteX70-141" fmla="*/ 8707 w 9425"/>
              <a:gd name="connsiteY70-142" fmla="*/ 856 h 10000"/>
              <a:gd name="connsiteX71-143" fmla="*/ 8994 w 9425"/>
              <a:gd name="connsiteY71-144" fmla="*/ 1070 h 10000"/>
              <a:gd name="connsiteX72-145" fmla="*/ 9281 w 9425"/>
              <a:gd name="connsiteY72-146" fmla="*/ 1283 h 10000"/>
              <a:gd name="connsiteX73-147" fmla="*/ 9425 w 9425"/>
              <a:gd name="connsiteY73-148" fmla="*/ 1497 h 10000"/>
              <a:gd name="connsiteX74-149" fmla="*/ 9425 w 9425"/>
              <a:gd name="connsiteY74-150" fmla="*/ 1497 h 10000"/>
              <a:gd name="connsiteX75-151" fmla="*/ 9425 w 9425"/>
              <a:gd name="connsiteY75-152" fmla="*/ 1925 h 10000"/>
              <a:gd name="connsiteX76-153" fmla="*/ 9138 w 9425"/>
              <a:gd name="connsiteY76-154" fmla="*/ 2139 h 10000"/>
              <a:gd name="connsiteX77-155" fmla="*/ 9138 w 9425"/>
              <a:gd name="connsiteY77-156" fmla="*/ 2353 h 10000"/>
              <a:gd name="connsiteX78-157" fmla="*/ 8994 w 9425"/>
              <a:gd name="connsiteY78-158" fmla="*/ 2567 h 10000"/>
              <a:gd name="connsiteX79-159" fmla="*/ 8994 w 9425"/>
              <a:gd name="connsiteY79-160" fmla="*/ 2781 h 10000"/>
              <a:gd name="connsiteX80-161" fmla="*/ 8850 w 9425"/>
              <a:gd name="connsiteY80-162" fmla="*/ 3182 h 10000"/>
              <a:gd name="connsiteX81-163" fmla="*/ 8707 w 9425"/>
              <a:gd name="connsiteY81-164" fmla="*/ 3610 h 10000"/>
              <a:gd name="connsiteX82-165" fmla="*/ 8707 w 9425"/>
              <a:gd name="connsiteY82-166" fmla="*/ 4037 h 10000"/>
              <a:gd name="connsiteX83-167" fmla="*/ 8563 w 9425"/>
              <a:gd name="connsiteY83-168" fmla="*/ 4679 h 10000"/>
              <a:gd name="connsiteX84-169" fmla="*/ 8420 w 9425"/>
              <a:gd name="connsiteY84-170" fmla="*/ 5321 h 10000"/>
              <a:gd name="connsiteX85-171" fmla="*/ 8420 w 9425"/>
              <a:gd name="connsiteY85-172" fmla="*/ 5321 h 10000"/>
              <a:gd name="connsiteX0-173" fmla="*/ 8934 w 10000"/>
              <a:gd name="connsiteY0-174" fmla="*/ 5321 h 10000"/>
              <a:gd name="connsiteX1-175" fmla="*/ 8781 w 10000"/>
              <a:gd name="connsiteY1-176" fmla="*/ 6176 h 10000"/>
              <a:gd name="connsiteX2-177" fmla="*/ 8781 w 10000"/>
              <a:gd name="connsiteY2-178" fmla="*/ 6604 h 10000"/>
              <a:gd name="connsiteX3-179" fmla="*/ 8628 w 10000"/>
              <a:gd name="connsiteY3-180" fmla="*/ 7246 h 10000"/>
              <a:gd name="connsiteX4-181" fmla="*/ 8476 w 10000"/>
              <a:gd name="connsiteY4-182" fmla="*/ 7674 h 10000"/>
              <a:gd name="connsiteX5-183" fmla="*/ 8476 w 10000"/>
              <a:gd name="connsiteY5-184" fmla="*/ 8075 h 10000"/>
              <a:gd name="connsiteX6-185" fmla="*/ 8324 w 10000"/>
              <a:gd name="connsiteY6-186" fmla="*/ 8503 h 10000"/>
              <a:gd name="connsiteX7-187" fmla="*/ 8324 w 10000"/>
              <a:gd name="connsiteY7-188" fmla="*/ 8717 h 10000"/>
              <a:gd name="connsiteX8-189" fmla="*/ 8171 w 10000"/>
              <a:gd name="connsiteY8-190" fmla="*/ 9144 h 10000"/>
              <a:gd name="connsiteX9-191" fmla="*/ 8019 w 10000"/>
              <a:gd name="connsiteY9-192" fmla="*/ 9572 h 10000"/>
              <a:gd name="connsiteX10-193" fmla="*/ 7866 w 10000"/>
              <a:gd name="connsiteY10-194" fmla="*/ 9786 h 10000"/>
              <a:gd name="connsiteX11-195" fmla="*/ 7715 w 10000"/>
              <a:gd name="connsiteY11-196" fmla="*/ 10000 h 10000"/>
              <a:gd name="connsiteX12-197" fmla="*/ 7562 w 10000"/>
              <a:gd name="connsiteY12-198" fmla="*/ 10000 h 10000"/>
              <a:gd name="connsiteX13-199" fmla="*/ 7428 w 10000"/>
              <a:gd name="connsiteY13-200" fmla="*/ 10000 h 10000"/>
              <a:gd name="connsiteX14-201" fmla="*/ 7276 w 10000"/>
              <a:gd name="connsiteY14-202" fmla="*/ 9786 h 10000"/>
              <a:gd name="connsiteX15-203" fmla="*/ 7124 w 10000"/>
              <a:gd name="connsiteY15-204" fmla="*/ 9572 h 10000"/>
              <a:gd name="connsiteX16-205" fmla="*/ 6819 w 10000"/>
              <a:gd name="connsiteY16-206" fmla="*/ 9358 h 10000"/>
              <a:gd name="connsiteX17-207" fmla="*/ 6515 w 10000"/>
              <a:gd name="connsiteY17-208" fmla="*/ 9144 h 10000"/>
              <a:gd name="connsiteX18-209" fmla="*/ 6362 w 10000"/>
              <a:gd name="connsiteY18-210" fmla="*/ 8717 h 10000"/>
              <a:gd name="connsiteX19-211" fmla="*/ 6362 w 10000"/>
              <a:gd name="connsiteY19-212" fmla="*/ 8503 h 10000"/>
              <a:gd name="connsiteX20-213" fmla="*/ 6362 w 10000"/>
              <a:gd name="connsiteY20-214" fmla="*/ 8289 h 10000"/>
              <a:gd name="connsiteX21-215" fmla="*/ 6515 w 10000"/>
              <a:gd name="connsiteY21-216" fmla="*/ 8289 h 10000"/>
              <a:gd name="connsiteX22-217" fmla="*/ 6819 w 10000"/>
              <a:gd name="connsiteY22-218" fmla="*/ 8289 h 10000"/>
              <a:gd name="connsiteX23-219" fmla="*/ 6971 w 10000"/>
              <a:gd name="connsiteY23-220" fmla="*/ 8075 h 10000"/>
              <a:gd name="connsiteX24-221" fmla="*/ 7124 w 10000"/>
              <a:gd name="connsiteY24-222" fmla="*/ 7888 h 10000"/>
              <a:gd name="connsiteX25-223" fmla="*/ 7124 w 10000"/>
              <a:gd name="connsiteY25-224" fmla="*/ 7888 h 10000"/>
              <a:gd name="connsiteX26-225" fmla="*/ 7276 w 10000"/>
              <a:gd name="connsiteY26-226" fmla="*/ 7674 h 10000"/>
              <a:gd name="connsiteX27-227" fmla="*/ 7276 w 10000"/>
              <a:gd name="connsiteY27-228" fmla="*/ 7460 h 10000"/>
              <a:gd name="connsiteX28-229" fmla="*/ 7428 w 10000"/>
              <a:gd name="connsiteY28-230" fmla="*/ 7032 h 10000"/>
              <a:gd name="connsiteX29-231" fmla="*/ 7428 w 10000"/>
              <a:gd name="connsiteY29-232" fmla="*/ 6604 h 10000"/>
              <a:gd name="connsiteX30-233" fmla="*/ 7562 w 10000"/>
              <a:gd name="connsiteY30-234" fmla="*/ 6176 h 10000"/>
              <a:gd name="connsiteX31-235" fmla="*/ 7562 w 10000"/>
              <a:gd name="connsiteY31-236" fmla="*/ 5749 h 10000"/>
              <a:gd name="connsiteX32-237" fmla="*/ 7715 w 10000"/>
              <a:gd name="connsiteY32-238" fmla="*/ 5321 h 10000"/>
              <a:gd name="connsiteX33-239" fmla="*/ 7866 w 10000"/>
              <a:gd name="connsiteY33-240" fmla="*/ 4251 h 10000"/>
              <a:gd name="connsiteX34-241" fmla="*/ 8019 w 10000"/>
              <a:gd name="connsiteY34-242" fmla="*/ 3396 h 10000"/>
              <a:gd name="connsiteX35-243" fmla="*/ 8019 w 10000"/>
              <a:gd name="connsiteY35-244" fmla="*/ 2781 h 10000"/>
              <a:gd name="connsiteX36-245" fmla="*/ 8019 w 10000"/>
              <a:gd name="connsiteY36-246" fmla="*/ 2353 h 10000"/>
              <a:gd name="connsiteX37-247" fmla="*/ 8019 w 10000"/>
              <a:gd name="connsiteY37-248" fmla="*/ 2139 h 10000"/>
              <a:gd name="connsiteX38-249" fmla="*/ 8019 w 10000"/>
              <a:gd name="connsiteY38-250" fmla="*/ 1925 h 10000"/>
              <a:gd name="connsiteX39-251" fmla="*/ 7866 w 10000"/>
              <a:gd name="connsiteY39-252" fmla="*/ 1711 h 10000"/>
              <a:gd name="connsiteX40-253" fmla="*/ 7715 w 10000"/>
              <a:gd name="connsiteY40-254" fmla="*/ 1497 h 10000"/>
              <a:gd name="connsiteX41-255" fmla="*/ 7562 w 10000"/>
              <a:gd name="connsiteY41-256" fmla="*/ 1497 h 10000"/>
              <a:gd name="connsiteX42-257" fmla="*/ 7124 w 10000"/>
              <a:gd name="connsiteY42-258" fmla="*/ 1497 h 10000"/>
              <a:gd name="connsiteX43-259" fmla="*/ 6819 w 10000"/>
              <a:gd name="connsiteY43-260" fmla="*/ 1497 h 10000"/>
              <a:gd name="connsiteX44-261" fmla="*/ 6209 w 10000"/>
              <a:gd name="connsiteY44-262" fmla="*/ 1497 h 10000"/>
              <a:gd name="connsiteX45-263" fmla="*/ 5600 w 10000"/>
              <a:gd name="connsiteY45-264" fmla="*/ 1711 h 10000"/>
              <a:gd name="connsiteX46-265" fmla="*/ 4685 w 10000"/>
              <a:gd name="connsiteY46-266" fmla="*/ 1925 h 10000"/>
              <a:gd name="connsiteX47-267" fmla="*/ 3790 w 10000"/>
              <a:gd name="connsiteY47-268" fmla="*/ 1925 h 10000"/>
              <a:gd name="connsiteX48-269" fmla="*/ 2875 w 10000"/>
              <a:gd name="connsiteY48-270" fmla="*/ 2139 h 10000"/>
              <a:gd name="connsiteX49-271" fmla="*/ 1809 w 10000"/>
              <a:gd name="connsiteY49-272" fmla="*/ 2353 h 10000"/>
              <a:gd name="connsiteX50-273" fmla="*/ 894 w 10000"/>
              <a:gd name="connsiteY50-274" fmla="*/ 2353 h 10000"/>
              <a:gd name="connsiteX51-275" fmla="*/ 0 w 10000"/>
              <a:gd name="connsiteY51-276" fmla="*/ 1711 h 10000"/>
              <a:gd name="connsiteX52-277" fmla="*/ 743 w 10000"/>
              <a:gd name="connsiteY52-278" fmla="*/ 1497 h 10000"/>
              <a:gd name="connsiteX53-279" fmla="*/ 1656 w 10000"/>
              <a:gd name="connsiteY53-280" fmla="*/ 1497 h 10000"/>
              <a:gd name="connsiteX54-281" fmla="*/ 2724 w 10000"/>
              <a:gd name="connsiteY54-282" fmla="*/ 1283 h 10000"/>
              <a:gd name="connsiteX55-283" fmla="*/ 3638 w 10000"/>
              <a:gd name="connsiteY55-284" fmla="*/ 1070 h 10000"/>
              <a:gd name="connsiteX56-285" fmla="*/ 4533 w 10000"/>
              <a:gd name="connsiteY56-286" fmla="*/ 1070 h 10000"/>
              <a:gd name="connsiteX57-287" fmla="*/ 5295 w 10000"/>
              <a:gd name="connsiteY57-288" fmla="*/ 856 h 10000"/>
              <a:gd name="connsiteX58-289" fmla="*/ 6057 w 10000"/>
              <a:gd name="connsiteY58-290" fmla="*/ 642 h 10000"/>
              <a:gd name="connsiteX59-291" fmla="*/ 6515 w 10000"/>
              <a:gd name="connsiteY59-292" fmla="*/ 642 h 10000"/>
              <a:gd name="connsiteX60-293" fmla="*/ 6971 w 10000"/>
              <a:gd name="connsiteY60-294" fmla="*/ 428 h 10000"/>
              <a:gd name="connsiteX61-295" fmla="*/ 7276 w 10000"/>
              <a:gd name="connsiteY61-296" fmla="*/ 214 h 10000"/>
              <a:gd name="connsiteX62-297" fmla="*/ 7562 w 10000"/>
              <a:gd name="connsiteY62-298" fmla="*/ 214 h 10000"/>
              <a:gd name="connsiteX63-299" fmla="*/ 7866 w 10000"/>
              <a:gd name="connsiteY63-300" fmla="*/ 0 h 10000"/>
              <a:gd name="connsiteX64-301" fmla="*/ 8019 w 10000"/>
              <a:gd name="connsiteY64-302" fmla="*/ 0 h 10000"/>
              <a:gd name="connsiteX65-303" fmla="*/ 8171 w 10000"/>
              <a:gd name="connsiteY65-304" fmla="*/ 0 h 10000"/>
              <a:gd name="connsiteX66-305" fmla="*/ 8324 w 10000"/>
              <a:gd name="connsiteY66-306" fmla="*/ 214 h 10000"/>
              <a:gd name="connsiteX67-307" fmla="*/ 8628 w 10000"/>
              <a:gd name="connsiteY67-308" fmla="*/ 214 h 10000"/>
              <a:gd name="connsiteX68-309" fmla="*/ 8934 w 10000"/>
              <a:gd name="connsiteY68-310" fmla="*/ 428 h 10000"/>
              <a:gd name="connsiteX69-311" fmla="*/ 9238 w 10000"/>
              <a:gd name="connsiteY69-312" fmla="*/ 856 h 10000"/>
              <a:gd name="connsiteX70-313" fmla="*/ 9543 w 10000"/>
              <a:gd name="connsiteY70-314" fmla="*/ 1070 h 10000"/>
              <a:gd name="connsiteX71-315" fmla="*/ 9847 w 10000"/>
              <a:gd name="connsiteY71-316" fmla="*/ 1283 h 10000"/>
              <a:gd name="connsiteX72-317" fmla="*/ 10000 w 10000"/>
              <a:gd name="connsiteY72-318" fmla="*/ 1497 h 10000"/>
              <a:gd name="connsiteX73-319" fmla="*/ 10000 w 10000"/>
              <a:gd name="connsiteY73-320" fmla="*/ 1497 h 10000"/>
              <a:gd name="connsiteX74-321" fmla="*/ 10000 w 10000"/>
              <a:gd name="connsiteY74-322" fmla="*/ 1925 h 10000"/>
              <a:gd name="connsiteX75-323" fmla="*/ 9695 w 10000"/>
              <a:gd name="connsiteY75-324" fmla="*/ 2139 h 10000"/>
              <a:gd name="connsiteX76-325" fmla="*/ 9695 w 10000"/>
              <a:gd name="connsiteY76-326" fmla="*/ 2353 h 10000"/>
              <a:gd name="connsiteX77-327" fmla="*/ 9543 w 10000"/>
              <a:gd name="connsiteY77-328" fmla="*/ 2567 h 10000"/>
              <a:gd name="connsiteX78-329" fmla="*/ 9543 w 10000"/>
              <a:gd name="connsiteY78-330" fmla="*/ 2781 h 10000"/>
              <a:gd name="connsiteX79-331" fmla="*/ 9390 w 10000"/>
              <a:gd name="connsiteY79-332" fmla="*/ 3182 h 10000"/>
              <a:gd name="connsiteX80-333" fmla="*/ 9238 w 10000"/>
              <a:gd name="connsiteY80-334" fmla="*/ 3610 h 10000"/>
              <a:gd name="connsiteX81-335" fmla="*/ 9238 w 10000"/>
              <a:gd name="connsiteY81-336" fmla="*/ 4037 h 10000"/>
              <a:gd name="connsiteX82-337" fmla="*/ 9085 w 10000"/>
              <a:gd name="connsiteY82-338" fmla="*/ 4679 h 10000"/>
              <a:gd name="connsiteX83-339" fmla="*/ 8934 w 10000"/>
              <a:gd name="connsiteY83-340" fmla="*/ 5321 h 10000"/>
              <a:gd name="connsiteX84-341" fmla="*/ 8934 w 10000"/>
              <a:gd name="connsiteY84-342" fmla="*/ 5321 h 10000"/>
              <a:gd name="connsiteX0-343" fmla="*/ 8191 w 9257"/>
              <a:gd name="connsiteY0-344" fmla="*/ 5321 h 10000"/>
              <a:gd name="connsiteX1-345" fmla="*/ 8038 w 9257"/>
              <a:gd name="connsiteY1-346" fmla="*/ 6176 h 10000"/>
              <a:gd name="connsiteX2-347" fmla="*/ 8038 w 9257"/>
              <a:gd name="connsiteY2-348" fmla="*/ 6604 h 10000"/>
              <a:gd name="connsiteX3-349" fmla="*/ 7885 w 9257"/>
              <a:gd name="connsiteY3-350" fmla="*/ 7246 h 10000"/>
              <a:gd name="connsiteX4-351" fmla="*/ 7733 w 9257"/>
              <a:gd name="connsiteY4-352" fmla="*/ 7674 h 10000"/>
              <a:gd name="connsiteX5-353" fmla="*/ 7733 w 9257"/>
              <a:gd name="connsiteY5-354" fmla="*/ 8075 h 10000"/>
              <a:gd name="connsiteX6-355" fmla="*/ 7581 w 9257"/>
              <a:gd name="connsiteY6-356" fmla="*/ 8503 h 10000"/>
              <a:gd name="connsiteX7-357" fmla="*/ 7581 w 9257"/>
              <a:gd name="connsiteY7-358" fmla="*/ 8717 h 10000"/>
              <a:gd name="connsiteX8-359" fmla="*/ 7428 w 9257"/>
              <a:gd name="connsiteY8-360" fmla="*/ 9144 h 10000"/>
              <a:gd name="connsiteX9-361" fmla="*/ 7276 w 9257"/>
              <a:gd name="connsiteY9-362" fmla="*/ 9572 h 10000"/>
              <a:gd name="connsiteX10-363" fmla="*/ 7123 w 9257"/>
              <a:gd name="connsiteY10-364" fmla="*/ 9786 h 10000"/>
              <a:gd name="connsiteX11-365" fmla="*/ 6972 w 9257"/>
              <a:gd name="connsiteY11-366" fmla="*/ 10000 h 10000"/>
              <a:gd name="connsiteX12-367" fmla="*/ 6819 w 9257"/>
              <a:gd name="connsiteY12-368" fmla="*/ 10000 h 10000"/>
              <a:gd name="connsiteX13-369" fmla="*/ 6685 w 9257"/>
              <a:gd name="connsiteY13-370" fmla="*/ 10000 h 10000"/>
              <a:gd name="connsiteX14-371" fmla="*/ 6533 w 9257"/>
              <a:gd name="connsiteY14-372" fmla="*/ 9786 h 10000"/>
              <a:gd name="connsiteX15-373" fmla="*/ 6381 w 9257"/>
              <a:gd name="connsiteY15-374" fmla="*/ 9572 h 10000"/>
              <a:gd name="connsiteX16-375" fmla="*/ 6076 w 9257"/>
              <a:gd name="connsiteY16-376" fmla="*/ 9358 h 10000"/>
              <a:gd name="connsiteX17-377" fmla="*/ 5772 w 9257"/>
              <a:gd name="connsiteY17-378" fmla="*/ 9144 h 10000"/>
              <a:gd name="connsiteX18-379" fmla="*/ 5619 w 9257"/>
              <a:gd name="connsiteY18-380" fmla="*/ 8717 h 10000"/>
              <a:gd name="connsiteX19-381" fmla="*/ 5619 w 9257"/>
              <a:gd name="connsiteY19-382" fmla="*/ 8503 h 10000"/>
              <a:gd name="connsiteX20-383" fmla="*/ 5619 w 9257"/>
              <a:gd name="connsiteY20-384" fmla="*/ 8289 h 10000"/>
              <a:gd name="connsiteX21-385" fmla="*/ 5772 w 9257"/>
              <a:gd name="connsiteY21-386" fmla="*/ 8289 h 10000"/>
              <a:gd name="connsiteX22-387" fmla="*/ 6076 w 9257"/>
              <a:gd name="connsiteY22-388" fmla="*/ 8289 h 10000"/>
              <a:gd name="connsiteX23-389" fmla="*/ 6228 w 9257"/>
              <a:gd name="connsiteY23-390" fmla="*/ 8075 h 10000"/>
              <a:gd name="connsiteX24-391" fmla="*/ 6381 w 9257"/>
              <a:gd name="connsiteY24-392" fmla="*/ 7888 h 10000"/>
              <a:gd name="connsiteX25-393" fmla="*/ 6381 w 9257"/>
              <a:gd name="connsiteY25-394" fmla="*/ 7888 h 10000"/>
              <a:gd name="connsiteX26-395" fmla="*/ 6533 w 9257"/>
              <a:gd name="connsiteY26-396" fmla="*/ 7674 h 10000"/>
              <a:gd name="connsiteX27-397" fmla="*/ 6533 w 9257"/>
              <a:gd name="connsiteY27-398" fmla="*/ 7460 h 10000"/>
              <a:gd name="connsiteX28-399" fmla="*/ 6685 w 9257"/>
              <a:gd name="connsiteY28-400" fmla="*/ 7032 h 10000"/>
              <a:gd name="connsiteX29-401" fmla="*/ 6685 w 9257"/>
              <a:gd name="connsiteY29-402" fmla="*/ 6604 h 10000"/>
              <a:gd name="connsiteX30-403" fmla="*/ 6819 w 9257"/>
              <a:gd name="connsiteY30-404" fmla="*/ 6176 h 10000"/>
              <a:gd name="connsiteX31-405" fmla="*/ 6819 w 9257"/>
              <a:gd name="connsiteY31-406" fmla="*/ 5749 h 10000"/>
              <a:gd name="connsiteX32-407" fmla="*/ 6972 w 9257"/>
              <a:gd name="connsiteY32-408" fmla="*/ 5321 h 10000"/>
              <a:gd name="connsiteX33-409" fmla="*/ 7123 w 9257"/>
              <a:gd name="connsiteY33-410" fmla="*/ 4251 h 10000"/>
              <a:gd name="connsiteX34-411" fmla="*/ 7276 w 9257"/>
              <a:gd name="connsiteY34-412" fmla="*/ 3396 h 10000"/>
              <a:gd name="connsiteX35-413" fmla="*/ 7276 w 9257"/>
              <a:gd name="connsiteY35-414" fmla="*/ 2781 h 10000"/>
              <a:gd name="connsiteX36-415" fmla="*/ 7276 w 9257"/>
              <a:gd name="connsiteY36-416" fmla="*/ 2353 h 10000"/>
              <a:gd name="connsiteX37-417" fmla="*/ 7276 w 9257"/>
              <a:gd name="connsiteY37-418" fmla="*/ 2139 h 10000"/>
              <a:gd name="connsiteX38-419" fmla="*/ 7276 w 9257"/>
              <a:gd name="connsiteY38-420" fmla="*/ 1925 h 10000"/>
              <a:gd name="connsiteX39-421" fmla="*/ 7123 w 9257"/>
              <a:gd name="connsiteY39-422" fmla="*/ 1711 h 10000"/>
              <a:gd name="connsiteX40-423" fmla="*/ 6972 w 9257"/>
              <a:gd name="connsiteY40-424" fmla="*/ 1497 h 10000"/>
              <a:gd name="connsiteX41-425" fmla="*/ 6819 w 9257"/>
              <a:gd name="connsiteY41-426" fmla="*/ 1497 h 10000"/>
              <a:gd name="connsiteX42-427" fmla="*/ 6381 w 9257"/>
              <a:gd name="connsiteY42-428" fmla="*/ 1497 h 10000"/>
              <a:gd name="connsiteX43-429" fmla="*/ 6076 w 9257"/>
              <a:gd name="connsiteY43-430" fmla="*/ 1497 h 10000"/>
              <a:gd name="connsiteX44-431" fmla="*/ 5466 w 9257"/>
              <a:gd name="connsiteY44-432" fmla="*/ 1497 h 10000"/>
              <a:gd name="connsiteX45-433" fmla="*/ 4857 w 9257"/>
              <a:gd name="connsiteY45-434" fmla="*/ 1711 h 10000"/>
              <a:gd name="connsiteX46-435" fmla="*/ 3942 w 9257"/>
              <a:gd name="connsiteY46-436" fmla="*/ 1925 h 10000"/>
              <a:gd name="connsiteX47-437" fmla="*/ 3047 w 9257"/>
              <a:gd name="connsiteY47-438" fmla="*/ 1925 h 10000"/>
              <a:gd name="connsiteX48-439" fmla="*/ 2132 w 9257"/>
              <a:gd name="connsiteY48-440" fmla="*/ 2139 h 10000"/>
              <a:gd name="connsiteX49-441" fmla="*/ 1066 w 9257"/>
              <a:gd name="connsiteY49-442" fmla="*/ 2353 h 10000"/>
              <a:gd name="connsiteX50-443" fmla="*/ 151 w 9257"/>
              <a:gd name="connsiteY50-444" fmla="*/ 2353 h 10000"/>
              <a:gd name="connsiteX51-445" fmla="*/ 0 w 9257"/>
              <a:gd name="connsiteY51-446" fmla="*/ 1497 h 10000"/>
              <a:gd name="connsiteX52-447" fmla="*/ 913 w 9257"/>
              <a:gd name="connsiteY52-448" fmla="*/ 1497 h 10000"/>
              <a:gd name="connsiteX53-449" fmla="*/ 1981 w 9257"/>
              <a:gd name="connsiteY53-450" fmla="*/ 1283 h 10000"/>
              <a:gd name="connsiteX54-451" fmla="*/ 2895 w 9257"/>
              <a:gd name="connsiteY54-452" fmla="*/ 1070 h 10000"/>
              <a:gd name="connsiteX55-453" fmla="*/ 3790 w 9257"/>
              <a:gd name="connsiteY55-454" fmla="*/ 1070 h 10000"/>
              <a:gd name="connsiteX56-455" fmla="*/ 4552 w 9257"/>
              <a:gd name="connsiteY56-456" fmla="*/ 856 h 10000"/>
              <a:gd name="connsiteX57-457" fmla="*/ 5314 w 9257"/>
              <a:gd name="connsiteY57-458" fmla="*/ 642 h 10000"/>
              <a:gd name="connsiteX58-459" fmla="*/ 5772 w 9257"/>
              <a:gd name="connsiteY58-460" fmla="*/ 642 h 10000"/>
              <a:gd name="connsiteX59-461" fmla="*/ 6228 w 9257"/>
              <a:gd name="connsiteY59-462" fmla="*/ 428 h 10000"/>
              <a:gd name="connsiteX60-463" fmla="*/ 6533 w 9257"/>
              <a:gd name="connsiteY60-464" fmla="*/ 214 h 10000"/>
              <a:gd name="connsiteX61-465" fmla="*/ 6819 w 9257"/>
              <a:gd name="connsiteY61-466" fmla="*/ 214 h 10000"/>
              <a:gd name="connsiteX62-467" fmla="*/ 7123 w 9257"/>
              <a:gd name="connsiteY62-468" fmla="*/ 0 h 10000"/>
              <a:gd name="connsiteX63-469" fmla="*/ 7276 w 9257"/>
              <a:gd name="connsiteY63-470" fmla="*/ 0 h 10000"/>
              <a:gd name="connsiteX64-471" fmla="*/ 7428 w 9257"/>
              <a:gd name="connsiteY64-472" fmla="*/ 0 h 10000"/>
              <a:gd name="connsiteX65-473" fmla="*/ 7581 w 9257"/>
              <a:gd name="connsiteY65-474" fmla="*/ 214 h 10000"/>
              <a:gd name="connsiteX66-475" fmla="*/ 7885 w 9257"/>
              <a:gd name="connsiteY66-476" fmla="*/ 214 h 10000"/>
              <a:gd name="connsiteX67-477" fmla="*/ 8191 w 9257"/>
              <a:gd name="connsiteY67-478" fmla="*/ 428 h 10000"/>
              <a:gd name="connsiteX68-479" fmla="*/ 8495 w 9257"/>
              <a:gd name="connsiteY68-480" fmla="*/ 856 h 10000"/>
              <a:gd name="connsiteX69-481" fmla="*/ 8800 w 9257"/>
              <a:gd name="connsiteY69-482" fmla="*/ 1070 h 10000"/>
              <a:gd name="connsiteX70-483" fmla="*/ 9104 w 9257"/>
              <a:gd name="connsiteY70-484" fmla="*/ 1283 h 10000"/>
              <a:gd name="connsiteX71-485" fmla="*/ 9257 w 9257"/>
              <a:gd name="connsiteY71-486" fmla="*/ 1497 h 10000"/>
              <a:gd name="connsiteX72-487" fmla="*/ 9257 w 9257"/>
              <a:gd name="connsiteY72-488" fmla="*/ 1497 h 10000"/>
              <a:gd name="connsiteX73-489" fmla="*/ 9257 w 9257"/>
              <a:gd name="connsiteY73-490" fmla="*/ 1925 h 10000"/>
              <a:gd name="connsiteX74-491" fmla="*/ 8952 w 9257"/>
              <a:gd name="connsiteY74-492" fmla="*/ 2139 h 10000"/>
              <a:gd name="connsiteX75-493" fmla="*/ 8952 w 9257"/>
              <a:gd name="connsiteY75-494" fmla="*/ 2353 h 10000"/>
              <a:gd name="connsiteX76-495" fmla="*/ 8800 w 9257"/>
              <a:gd name="connsiteY76-496" fmla="*/ 2567 h 10000"/>
              <a:gd name="connsiteX77-497" fmla="*/ 8800 w 9257"/>
              <a:gd name="connsiteY77-498" fmla="*/ 2781 h 10000"/>
              <a:gd name="connsiteX78-499" fmla="*/ 8647 w 9257"/>
              <a:gd name="connsiteY78-500" fmla="*/ 3182 h 10000"/>
              <a:gd name="connsiteX79-501" fmla="*/ 8495 w 9257"/>
              <a:gd name="connsiteY79-502" fmla="*/ 3610 h 10000"/>
              <a:gd name="connsiteX80-503" fmla="*/ 8495 w 9257"/>
              <a:gd name="connsiteY80-504" fmla="*/ 4037 h 10000"/>
              <a:gd name="connsiteX81-505" fmla="*/ 8342 w 9257"/>
              <a:gd name="connsiteY81-506" fmla="*/ 4679 h 10000"/>
              <a:gd name="connsiteX82-507" fmla="*/ 8191 w 9257"/>
              <a:gd name="connsiteY82-508" fmla="*/ 5321 h 10000"/>
              <a:gd name="connsiteX83-509" fmla="*/ 8191 w 9257"/>
              <a:gd name="connsiteY83-510" fmla="*/ 5321 h 10000"/>
              <a:gd name="connsiteX0-511" fmla="*/ 8713 w 9865"/>
              <a:gd name="connsiteY0-512" fmla="*/ 5321 h 10000"/>
              <a:gd name="connsiteX1-513" fmla="*/ 8548 w 9865"/>
              <a:gd name="connsiteY1-514" fmla="*/ 6176 h 10000"/>
              <a:gd name="connsiteX2-515" fmla="*/ 8548 w 9865"/>
              <a:gd name="connsiteY2-516" fmla="*/ 6604 h 10000"/>
              <a:gd name="connsiteX3-517" fmla="*/ 8383 w 9865"/>
              <a:gd name="connsiteY3-518" fmla="*/ 7246 h 10000"/>
              <a:gd name="connsiteX4-519" fmla="*/ 8219 w 9865"/>
              <a:gd name="connsiteY4-520" fmla="*/ 7674 h 10000"/>
              <a:gd name="connsiteX5-521" fmla="*/ 8219 w 9865"/>
              <a:gd name="connsiteY5-522" fmla="*/ 8075 h 10000"/>
              <a:gd name="connsiteX6-523" fmla="*/ 8054 w 9865"/>
              <a:gd name="connsiteY6-524" fmla="*/ 8503 h 10000"/>
              <a:gd name="connsiteX7-525" fmla="*/ 8054 w 9865"/>
              <a:gd name="connsiteY7-526" fmla="*/ 8717 h 10000"/>
              <a:gd name="connsiteX8-527" fmla="*/ 7889 w 9865"/>
              <a:gd name="connsiteY8-528" fmla="*/ 9144 h 10000"/>
              <a:gd name="connsiteX9-529" fmla="*/ 7725 w 9865"/>
              <a:gd name="connsiteY9-530" fmla="*/ 9572 h 10000"/>
              <a:gd name="connsiteX10-531" fmla="*/ 7560 w 9865"/>
              <a:gd name="connsiteY10-532" fmla="*/ 9786 h 10000"/>
              <a:gd name="connsiteX11-533" fmla="*/ 7397 w 9865"/>
              <a:gd name="connsiteY11-534" fmla="*/ 10000 h 10000"/>
              <a:gd name="connsiteX12-535" fmla="*/ 7231 w 9865"/>
              <a:gd name="connsiteY12-536" fmla="*/ 10000 h 10000"/>
              <a:gd name="connsiteX13-537" fmla="*/ 7087 w 9865"/>
              <a:gd name="connsiteY13-538" fmla="*/ 10000 h 10000"/>
              <a:gd name="connsiteX14-539" fmla="*/ 6922 w 9865"/>
              <a:gd name="connsiteY14-540" fmla="*/ 9786 h 10000"/>
              <a:gd name="connsiteX15-541" fmla="*/ 6758 w 9865"/>
              <a:gd name="connsiteY15-542" fmla="*/ 9572 h 10000"/>
              <a:gd name="connsiteX16-543" fmla="*/ 6429 w 9865"/>
              <a:gd name="connsiteY16-544" fmla="*/ 9358 h 10000"/>
              <a:gd name="connsiteX17-545" fmla="*/ 6100 w 9865"/>
              <a:gd name="connsiteY17-546" fmla="*/ 9144 h 10000"/>
              <a:gd name="connsiteX18-547" fmla="*/ 5935 w 9865"/>
              <a:gd name="connsiteY18-548" fmla="*/ 8717 h 10000"/>
              <a:gd name="connsiteX19-549" fmla="*/ 5935 w 9865"/>
              <a:gd name="connsiteY19-550" fmla="*/ 8503 h 10000"/>
              <a:gd name="connsiteX20-551" fmla="*/ 5935 w 9865"/>
              <a:gd name="connsiteY20-552" fmla="*/ 8289 h 10000"/>
              <a:gd name="connsiteX21-553" fmla="*/ 6100 w 9865"/>
              <a:gd name="connsiteY21-554" fmla="*/ 8289 h 10000"/>
              <a:gd name="connsiteX22-555" fmla="*/ 6429 w 9865"/>
              <a:gd name="connsiteY22-556" fmla="*/ 8289 h 10000"/>
              <a:gd name="connsiteX23-557" fmla="*/ 6593 w 9865"/>
              <a:gd name="connsiteY23-558" fmla="*/ 8075 h 10000"/>
              <a:gd name="connsiteX24-559" fmla="*/ 6758 w 9865"/>
              <a:gd name="connsiteY24-560" fmla="*/ 7888 h 10000"/>
              <a:gd name="connsiteX25-561" fmla="*/ 6758 w 9865"/>
              <a:gd name="connsiteY25-562" fmla="*/ 7888 h 10000"/>
              <a:gd name="connsiteX26-563" fmla="*/ 6922 w 9865"/>
              <a:gd name="connsiteY26-564" fmla="*/ 7674 h 10000"/>
              <a:gd name="connsiteX27-565" fmla="*/ 6922 w 9865"/>
              <a:gd name="connsiteY27-566" fmla="*/ 7460 h 10000"/>
              <a:gd name="connsiteX28-567" fmla="*/ 7087 w 9865"/>
              <a:gd name="connsiteY28-568" fmla="*/ 7032 h 10000"/>
              <a:gd name="connsiteX29-569" fmla="*/ 7087 w 9865"/>
              <a:gd name="connsiteY29-570" fmla="*/ 6604 h 10000"/>
              <a:gd name="connsiteX30-571" fmla="*/ 7231 w 9865"/>
              <a:gd name="connsiteY30-572" fmla="*/ 6176 h 10000"/>
              <a:gd name="connsiteX31-573" fmla="*/ 7231 w 9865"/>
              <a:gd name="connsiteY31-574" fmla="*/ 5749 h 10000"/>
              <a:gd name="connsiteX32-575" fmla="*/ 7397 w 9865"/>
              <a:gd name="connsiteY32-576" fmla="*/ 5321 h 10000"/>
              <a:gd name="connsiteX33-577" fmla="*/ 7560 w 9865"/>
              <a:gd name="connsiteY33-578" fmla="*/ 4251 h 10000"/>
              <a:gd name="connsiteX34-579" fmla="*/ 7725 w 9865"/>
              <a:gd name="connsiteY34-580" fmla="*/ 3396 h 10000"/>
              <a:gd name="connsiteX35-581" fmla="*/ 7725 w 9865"/>
              <a:gd name="connsiteY35-582" fmla="*/ 2781 h 10000"/>
              <a:gd name="connsiteX36-583" fmla="*/ 7725 w 9865"/>
              <a:gd name="connsiteY36-584" fmla="*/ 2353 h 10000"/>
              <a:gd name="connsiteX37-585" fmla="*/ 7725 w 9865"/>
              <a:gd name="connsiteY37-586" fmla="*/ 2139 h 10000"/>
              <a:gd name="connsiteX38-587" fmla="*/ 7725 w 9865"/>
              <a:gd name="connsiteY38-588" fmla="*/ 1925 h 10000"/>
              <a:gd name="connsiteX39-589" fmla="*/ 7560 w 9865"/>
              <a:gd name="connsiteY39-590" fmla="*/ 1711 h 10000"/>
              <a:gd name="connsiteX40-591" fmla="*/ 7397 w 9865"/>
              <a:gd name="connsiteY40-592" fmla="*/ 1497 h 10000"/>
              <a:gd name="connsiteX41-593" fmla="*/ 7231 w 9865"/>
              <a:gd name="connsiteY41-594" fmla="*/ 1497 h 10000"/>
              <a:gd name="connsiteX42-595" fmla="*/ 6758 w 9865"/>
              <a:gd name="connsiteY42-596" fmla="*/ 1497 h 10000"/>
              <a:gd name="connsiteX43-597" fmla="*/ 6429 w 9865"/>
              <a:gd name="connsiteY43-598" fmla="*/ 1497 h 10000"/>
              <a:gd name="connsiteX44-599" fmla="*/ 5770 w 9865"/>
              <a:gd name="connsiteY44-600" fmla="*/ 1497 h 10000"/>
              <a:gd name="connsiteX45-601" fmla="*/ 5112 w 9865"/>
              <a:gd name="connsiteY45-602" fmla="*/ 1711 h 10000"/>
              <a:gd name="connsiteX46-603" fmla="*/ 4123 w 9865"/>
              <a:gd name="connsiteY46-604" fmla="*/ 1925 h 10000"/>
              <a:gd name="connsiteX47-605" fmla="*/ 3157 w 9865"/>
              <a:gd name="connsiteY47-606" fmla="*/ 1925 h 10000"/>
              <a:gd name="connsiteX48-607" fmla="*/ 2168 w 9865"/>
              <a:gd name="connsiteY48-608" fmla="*/ 2139 h 10000"/>
              <a:gd name="connsiteX49-609" fmla="*/ 1017 w 9865"/>
              <a:gd name="connsiteY49-610" fmla="*/ 2353 h 10000"/>
              <a:gd name="connsiteX50-611" fmla="*/ 28 w 9865"/>
              <a:gd name="connsiteY50-612" fmla="*/ 2353 h 10000"/>
              <a:gd name="connsiteX51-613" fmla="*/ 851 w 9865"/>
              <a:gd name="connsiteY51-614" fmla="*/ 1497 h 10000"/>
              <a:gd name="connsiteX52-615" fmla="*/ 2005 w 9865"/>
              <a:gd name="connsiteY52-616" fmla="*/ 1283 h 10000"/>
              <a:gd name="connsiteX53-617" fmla="*/ 2992 w 9865"/>
              <a:gd name="connsiteY53-618" fmla="*/ 1070 h 10000"/>
              <a:gd name="connsiteX54-619" fmla="*/ 3959 w 9865"/>
              <a:gd name="connsiteY54-620" fmla="*/ 1070 h 10000"/>
              <a:gd name="connsiteX55-621" fmla="*/ 4782 w 9865"/>
              <a:gd name="connsiteY55-622" fmla="*/ 856 h 10000"/>
              <a:gd name="connsiteX56-623" fmla="*/ 5606 w 9865"/>
              <a:gd name="connsiteY56-624" fmla="*/ 642 h 10000"/>
              <a:gd name="connsiteX57-625" fmla="*/ 6100 w 9865"/>
              <a:gd name="connsiteY57-626" fmla="*/ 642 h 10000"/>
              <a:gd name="connsiteX58-627" fmla="*/ 6593 w 9865"/>
              <a:gd name="connsiteY58-628" fmla="*/ 428 h 10000"/>
              <a:gd name="connsiteX59-629" fmla="*/ 6922 w 9865"/>
              <a:gd name="connsiteY59-630" fmla="*/ 214 h 10000"/>
              <a:gd name="connsiteX60-631" fmla="*/ 7231 w 9865"/>
              <a:gd name="connsiteY60-632" fmla="*/ 214 h 10000"/>
              <a:gd name="connsiteX61-633" fmla="*/ 7560 w 9865"/>
              <a:gd name="connsiteY61-634" fmla="*/ 0 h 10000"/>
              <a:gd name="connsiteX62-635" fmla="*/ 7725 w 9865"/>
              <a:gd name="connsiteY62-636" fmla="*/ 0 h 10000"/>
              <a:gd name="connsiteX63-637" fmla="*/ 7889 w 9865"/>
              <a:gd name="connsiteY63-638" fmla="*/ 0 h 10000"/>
              <a:gd name="connsiteX64-639" fmla="*/ 8054 w 9865"/>
              <a:gd name="connsiteY64-640" fmla="*/ 214 h 10000"/>
              <a:gd name="connsiteX65-641" fmla="*/ 8383 w 9865"/>
              <a:gd name="connsiteY65-642" fmla="*/ 214 h 10000"/>
              <a:gd name="connsiteX66-643" fmla="*/ 8713 w 9865"/>
              <a:gd name="connsiteY66-644" fmla="*/ 428 h 10000"/>
              <a:gd name="connsiteX67-645" fmla="*/ 9042 w 9865"/>
              <a:gd name="connsiteY67-646" fmla="*/ 856 h 10000"/>
              <a:gd name="connsiteX68-647" fmla="*/ 9371 w 9865"/>
              <a:gd name="connsiteY68-648" fmla="*/ 1070 h 10000"/>
              <a:gd name="connsiteX69-649" fmla="*/ 9700 w 9865"/>
              <a:gd name="connsiteY69-650" fmla="*/ 1283 h 10000"/>
              <a:gd name="connsiteX70-651" fmla="*/ 9865 w 9865"/>
              <a:gd name="connsiteY70-652" fmla="*/ 1497 h 10000"/>
              <a:gd name="connsiteX71-653" fmla="*/ 9865 w 9865"/>
              <a:gd name="connsiteY71-654" fmla="*/ 1497 h 10000"/>
              <a:gd name="connsiteX72-655" fmla="*/ 9865 w 9865"/>
              <a:gd name="connsiteY72-656" fmla="*/ 1925 h 10000"/>
              <a:gd name="connsiteX73-657" fmla="*/ 9536 w 9865"/>
              <a:gd name="connsiteY73-658" fmla="*/ 2139 h 10000"/>
              <a:gd name="connsiteX74-659" fmla="*/ 9536 w 9865"/>
              <a:gd name="connsiteY74-660" fmla="*/ 2353 h 10000"/>
              <a:gd name="connsiteX75-661" fmla="*/ 9371 w 9865"/>
              <a:gd name="connsiteY75-662" fmla="*/ 2567 h 10000"/>
              <a:gd name="connsiteX76-663" fmla="*/ 9371 w 9865"/>
              <a:gd name="connsiteY76-664" fmla="*/ 2781 h 10000"/>
              <a:gd name="connsiteX77-665" fmla="*/ 9206 w 9865"/>
              <a:gd name="connsiteY77-666" fmla="*/ 3182 h 10000"/>
              <a:gd name="connsiteX78-667" fmla="*/ 9042 w 9865"/>
              <a:gd name="connsiteY78-668" fmla="*/ 3610 h 10000"/>
              <a:gd name="connsiteX79-669" fmla="*/ 9042 w 9865"/>
              <a:gd name="connsiteY79-670" fmla="*/ 4037 h 10000"/>
              <a:gd name="connsiteX80-671" fmla="*/ 8877 w 9865"/>
              <a:gd name="connsiteY80-672" fmla="*/ 4679 h 10000"/>
              <a:gd name="connsiteX81-673" fmla="*/ 8713 w 9865"/>
              <a:gd name="connsiteY81-674" fmla="*/ 5321 h 10000"/>
              <a:gd name="connsiteX82-675" fmla="*/ 8713 w 9865"/>
              <a:gd name="connsiteY82-676" fmla="*/ 5321 h 10000"/>
              <a:gd name="connsiteX0-677" fmla="*/ 7969 w 9137"/>
              <a:gd name="connsiteY0-678" fmla="*/ 5321 h 10000"/>
              <a:gd name="connsiteX1-679" fmla="*/ 7802 w 9137"/>
              <a:gd name="connsiteY1-680" fmla="*/ 6176 h 10000"/>
              <a:gd name="connsiteX2-681" fmla="*/ 7802 w 9137"/>
              <a:gd name="connsiteY2-682" fmla="*/ 6604 h 10000"/>
              <a:gd name="connsiteX3-683" fmla="*/ 7635 w 9137"/>
              <a:gd name="connsiteY3-684" fmla="*/ 7246 h 10000"/>
              <a:gd name="connsiteX4-685" fmla="*/ 7468 w 9137"/>
              <a:gd name="connsiteY4-686" fmla="*/ 7674 h 10000"/>
              <a:gd name="connsiteX5-687" fmla="*/ 7468 w 9137"/>
              <a:gd name="connsiteY5-688" fmla="*/ 8075 h 10000"/>
              <a:gd name="connsiteX6-689" fmla="*/ 7301 w 9137"/>
              <a:gd name="connsiteY6-690" fmla="*/ 8503 h 10000"/>
              <a:gd name="connsiteX7-691" fmla="*/ 7301 w 9137"/>
              <a:gd name="connsiteY7-692" fmla="*/ 8717 h 10000"/>
              <a:gd name="connsiteX8-693" fmla="*/ 7134 w 9137"/>
              <a:gd name="connsiteY8-694" fmla="*/ 9144 h 10000"/>
              <a:gd name="connsiteX9-695" fmla="*/ 6968 w 9137"/>
              <a:gd name="connsiteY9-696" fmla="*/ 9572 h 10000"/>
              <a:gd name="connsiteX10-697" fmla="*/ 6800 w 9137"/>
              <a:gd name="connsiteY10-698" fmla="*/ 9786 h 10000"/>
              <a:gd name="connsiteX11-699" fmla="*/ 6635 w 9137"/>
              <a:gd name="connsiteY11-700" fmla="*/ 10000 h 10000"/>
              <a:gd name="connsiteX12-701" fmla="*/ 6467 w 9137"/>
              <a:gd name="connsiteY12-702" fmla="*/ 10000 h 10000"/>
              <a:gd name="connsiteX13-703" fmla="*/ 6321 w 9137"/>
              <a:gd name="connsiteY13-704" fmla="*/ 10000 h 10000"/>
              <a:gd name="connsiteX14-705" fmla="*/ 6154 w 9137"/>
              <a:gd name="connsiteY14-706" fmla="*/ 9786 h 10000"/>
              <a:gd name="connsiteX15-707" fmla="*/ 5987 w 9137"/>
              <a:gd name="connsiteY15-708" fmla="*/ 9572 h 10000"/>
              <a:gd name="connsiteX16-709" fmla="*/ 5654 w 9137"/>
              <a:gd name="connsiteY16-710" fmla="*/ 9358 h 10000"/>
              <a:gd name="connsiteX17-711" fmla="*/ 5320 w 9137"/>
              <a:gd name="connsiteY17-712" fmla="*/ 9144 h 10000"/>
              <a:gd name="connsiteX18-713" fmla="*/ 5153 w 9137"/>
              <a:gd name="connsiteY18-714" fmla="*/ 8717 h 10000"/>
              <a:gd name="connsiteX19-715" fmla="*/ 5153 w 9137"/>
              <a:gd name="connsiteY19-716" fmla="*/ 8503 h 10000"/>
              <a:gd name="connsiteX20-717" fmla="*/ 5153 w 9137"/>
              <a:gd name="connsiteY20-718" fmla="*/ 8289 h 10000"/>
              <a:gd name="connsiteX21-719" fmla="*/ 5320 w 9137"/>
              <a:gd name="connsiteY21-720" fmla="*/ 8289 h 10000"/>
              <a:gd name="connsiteX22-721" fmla="*/ 5654 w 9137"/>
              <a:gd name="connsiteY22-722" fmla="*/ 8289 h 10000"/>
              <a:gd name="connsiteX23-723" fmla="*/ 5820 w 9137"/>
              <a:gd name="connsiteY23-724" fmla="*/ 8075 h 10000"/>
              <a:gd name="connsiteX24-725" fmla="*/ 5987 w 9137"/>
              <a:gd name="connsiteY24-726" fmla="*/ 7888 h 10000"/>
              <a:gd name="connsiteX25-727" fmla="*/ 5987 w 9137"/>
              <a:gd name="connsiteY25-728" fmla="*/ 7888 h 10000"/>
              <a:gd name="connsiteX26-729" fmla="*/ 6154 w 9137"/>
              <a:gd name="connsiteY26-730" fmla="*/ 7674 h 10000"/>
              <a:gd name="connsiteX27-731" fmla="*/ 6154 w 9137"/>
              <a:gd name="connsiteY27-732" fmla="*/ 7460 h 10000"/>
              <a:gd name="connsiteX28-733" fmla="*/ 6321 w 9137"/>
              <a:gd name="connsiteY28-734" fmla="*/ 7032 h 10000"/>
              <a:gd name="connsiteX29-735" fmla="*/ 6321 w 9137"/>
              <a:gd name="connsiteY29-736" fmla="*/ 6604 h 10000"/>
              <a:gd name="connsiteX30-737" fmla="*/ 6467 w 9137"/>
              <a:gd name="connsiteY30-738" fmla="*/ 6176 h 10000"/>
              <a:gd name="connsiteX31-739" fmla="*/ 6467 w 9137"/>
              <a:gd name="connsiteY31-740" fmla="*/ 5749 h 10000"/>
              <a:gd name="connsiteX32-741" fmla="*/ 6635 w 9137"/>
              <a:gd name="connsiteY32-742" fmla="*/ 5321 h 10000"/>
              <a:gd name="connsiteX33-743" fmla="*/ 6800 w 9137"/>
              <a:gd name="connsiteY33-744" fmla="*/ 4251 h 10000"/>
              <a:gd name="connsiteX34-745" fmla="*/ 6968 w 9137"/>
              <a:gd name="connsiteY34-746" fmla="*/ 3396 h 10000"/>
              <a:gd name="connsiteX35-747" fmla="*/ 6968 w 9137"/>
              <a:gd name="connsiteY35-748" fmla="*/ 2781 h 10000"/>
              <a:gd name="connsiteX36-749" fmla="*/ 6968 w 9137"/>
              <a:gd name="connsiteY36-750" fmla="*/ 2353 h 10000"/>
              <a:gd name="connsiteX37-751" fmla="*/ 6968 w 9137"/>
              <a:gd name="connsiteY37-752" fmla="*/ 2139 h 10000"/>
              <a:gd name="connsiteX38-753" fmla="*/ 6968 w 9137"/>
              <a:gd name="connsiteY38-754" fmla="*/ 1925 h 10000"/>
              <a:gd name="connsiteX39-755" fmla="*/ 6800 w 9137"/>
              <a:gd name="connsiteY39-756" fmla="*/ 1711 h 10000"/>
              <a:gd name="connsiteX40-757" fmla="*/ 6635 w 9137"/>
              <a:gd name="connsiteY40-758" fmla="*/ 1497 h 10000"/>
              <a:gd name="connsiteX41-759" fmla="*/ 6467 w 9137"/>
              <a:gd name="connsiteY41-760" fmla="*/ 1497 h 10000"/>
              <a:gd name="connsiteX42-761" fmla="*/ 5987 w 9137"/>
              <a:gd name="connsiteY42-762" fmla="*/ 1497 h 10000"/>
              <a:gd name="connsiteX43-763" fmla="*/ 5654 w 9137"/>
              <a:gd name="connsiteY43-764" fmla="*/ 1497 h 10000"/>
              <a:gd name="connsiteX44-765" fmla="*/ 4986 w 9137"/>
              <a:gd name="connsiteY44-766" fmla="*/ 1497 h 10000"/>
              <a:gd name="connsiteX45-767" fmla="*/ 4319 w 9137"/>
              <a:gd name="connsiteY45-768" fmla="*/ 1711 h 10000"/>
              <a:gd name="connsiteX46-769" fmla="*/ 3316 w 9137"/>
              <a:gd name="connsiteY46-770" fmla="*/ 1925 h 10000"/>
              <a:gd name="connsiteX47-771" fmla="*/ 2337 w 9137"/>
              <a:gd name="connsiteY47-772" fmla="*/ 1925 h 10000"/>
              <a:gd name="connsiteX48-773" fmla="*/ 1335 w 9137"/>
              <a:gd name="connsiteY48-774" fmla="*/ 2139 h 10000"/>
              <a:gd name="connsiteX49-775" fmla="*/ 168 w 9137"/>
              <a:gd name="connsiteY49-776" fmla="*/ 2353 h 10000"/>
              <a:gd name="connsiteX50-777" fmla="*/ 0 w 9137"/>
              <a:gd name="connsiteY50-778" fmla="*/ 1497 h 10000"/>
              <a:gd name="connsiteX51-779" fmla="*/ 1169 w 9137"/>
              <a:gd name="connsiteY51-780" fmla="*/ 1283 h 10000"/>
              <a:gd name="connsiteX52-781" fmla="*/ 2170 w 9137"/>
              <a:gd name="connsiteY52-782" fmla="*/ 1070 h 10000"/>
              <a:gd name="connsiteX53-783" fmla="*/ 3150 w 9137"/>
              <a:gd name="connsiteY53-784" fmla="*/ 1070 h 10000"/>
              <a:gd name="connsiteX54-785" fmla="*/ 3984 w 9137"/>
              <a:gd name="connsiteY54-786" fmla="*/ 856 h 10000"/>
              <a:gd name="connsiteX55-787" fmla="*/ 4820 w 9137"/>
              <a:gd name="connsiteY55-788" fmla="*/ 642 h 10000"/>
              <a:gd name="connsiteX56-789" fmla="*/ 5320 w 9137"/>
              <a:gd name="connsiteY56-790" fmla="*/ 642 h 10000"/>
              <a:gd name="connsiteX57-791" fmla="*/ 5820 w 9137"/>
              <a:gd name="connsiteY57-792" fmla="*/ 428 h 10000"/>
              <a:gd name="connsiteX58-793" fmla="*/ 6154 w 9137"/>
              <a:gd name="connsiteY58-794" fmla="*/ 214 h 10000"/>
              <a:gd name="connsiteX59-795" fmla="*/ 6467 w 9137"/>
              <a:gd name="connsiteY59-796" fmla="*/ 214 h 10000"/>
              <a:gd name="connsiteX60-797" fmla="*/ 6800 w 9137"/>
              <a:gd name="connsiteY60-798" fmla="*/ 0 h 10000"/>
              <a:gd name="connsiteX61-799" fmla="*/ 6968 w 9137"/>
              <a:gd name="connsiteY61-800" fmla="*/ 0 h 10000"/>
              <a:gd name="connsiteX62-801" fmla="*/ 7134 w 9137"/>
              <a:gd name="connsiteY62-802" fmla="*/ 0 h 10000"/>
              <a:gd name="connsiteX63-803" fmla="*/ 7301 w 9137"/>
              <a:gd name="connsiteY63-804" fmla="*/ 214 h 10000"/>
              <a:gd name="connsiteX64-805" fmla="*/ 7635 w 9137"/>
              <a:gd name="connsiteY64-806" fmla="*/ 214 h 10000"/>
              <a:gd name="connsiteX65-807" fmla="*/ 7969 w 9137"/>
              <a:gd name="connsiteY65-808" fmla="*/ 428 h 10000"/>
              <a:gd name="connsiteX66-809" fmla="*/ 8303 w 9137"/>
              <a:gd name="connsiteY66-810" fmla="*/ 856 h 10000"/>
              <a:gd name="connsiteX67-811" fmla="*/ 8636 w 9137"/>
              <a:gd name="connsiteY67-812" fmla="*/ 1070 h 10000"/>
              <a:gd name="connsiteX68-813" fmla="*/ 8970 w 9137"/>
              <a:gd name="connsiteY68-814" fmla="*/ 1283 h 10000"/>
              <a:gd name="connsiteX69-815" fmla="*/ 9137 w 9137"/>
              <a:gd name="connsiteY69-816" fmla="*/ 1497 h 10000"/>
              <a:gd name="connsiteX70-817" fmla="*/ 9137 w 9137"/>
              <a:gd name="connsiteY70-818" fmla="*/ 1497 h 10000"/>
              <a:gd name="connsiteX71-819" fmla="*/ 9137 w 9137"/>
              <a:gd name="connsiteY71-820" fmla="*/ 1925 h 10000"/>
              <a:gd name="connsiteX72-821" fmla="*/ 8803 w 9137"/>
              <a:gd name="connsiteY72-822" fmla="*/ 2139 h 10000"/>
              <a:gd name="connsiteX73-823" fmla="*/ 8803 w 9137"/>
              <a:gd name="connsiteY73-824" fmla="*/ 2353 h 10000"/>
              <a:gd name="connsiteX74-825" fmla="*/ 8636 w 9137"/>
              <a:gd name="connsiteY74-826" fmla="*/ 2567 h 10000"/>
              <a:gd name="connsiteX75-827" fmla="*/ 8636 w 9137"/>
              <a:gd name="connsiteY75-828" fmla="*/ 2781 h 10000"/>
              <a:gd name="connsiteX76-829" fmla="*/ 8469 w 9137"/>
              <a:gd name="connsiteY76-830" fmla="*/ 3182 h 10000"/>
              <a:gd name="connsiteX77-831" fmla="*/ 8303 w 9137"/>
              <a:gd name="connsiteY77-832" fmla="*/ 3610 h 10000"/>
              <a:gd name="connsiteX78-833" fmla="*/ 8303 w 9137"/>
              <a:gd name="connsiteY78-834" fmla="*/ 4037 h 10000"/>
              <a:gd name="connsiteX79-835" fmla="*/ 8135 w 9137"/>
              <a:gd name="connsiteY79-836" fmla="*/ 4679 h 10000"/>
              <a:gd name="connsiteX80-837" fmla="*/ 7969 w 9137"/>
              <a:gd name="connsiteY80-838" fmla="*/ 5321 h 10000"/>
              <a:gd name="connsiteX81-839" fmla="*/ 7969 w 9137"/>
              <a:gd name="connsiteY81-840" fmla="*/ 5321 h 10000"/>
              <a:gd name="connsiteX0-841" fmla="*/ 8722 w 10000"/>
              <a:gd name="connsiteY0-842" fmla="*/ 5321 h 10000"/>
              <a:gd name="connsiteX1-843" fmla="*/ 8539 w 10000"/>
              <a:gd name="connsiteY1-844" fmla="*/ 6176 h 10000"/>
              <a:gd name="connsiteX2-845" fmla="*/ 8539 w 10000"/>
              <a:gd name="connsiteY2-846" fmla="*/ 6604 h 10000"/>
              <a:gd name="connsiteX3-847" fmla="*/ 8356 w 10000"/>
              <a:gd name="connsiteY3-848" fmla="*/ 7246 h 10000"/>
              <a:gd name="connsiteX4-849" fmla="*/ 8173 w 10000"/>
              <a:gd name="connsiteY4-850" fmla="*/ 7674 h 10000"/>
              <a:gd name="connsiteX5-851" fmla="*/ 8173 w 10000"/>
              <a:gd name="connsiteY5-852" fmla="*/ 8075 h 10000"/>
              <a:gd name="connsiteX6-853" fmla="*/ 7991 w 10000"/>
              <a:gd name="connsiteY6-854" fmla="*/ 8503 h 10000"/>
              <a:gd name="connsiteX7-855" fmla="*/ 7991 w 10000"/>
              <a:gd name="connsiteY7-856" fmla="*/ 8717 h 10000"/>
              <a:gd name="connsiteX8-857" fmla="*/ 7808 w 10000"/>
              <a:gd name="connsiteY8-858" fmla="*/ 9144 h 10000"/>
              <a:gd name="connsiteX9-859" fmla="*/ 7626 w 10000"/>
              <a:gd name="connsiteY9-860" fmla="*/ 9572 h 10000"/>
              <a:gd name="connsiteX10-861" fmla="*/ 7442 w 10000"/>
              <a:gd name="connsiteY10-862" fmla="*/ 9786 h 10000"/>
              <a:gd name="connsiteX11-863" fmla="*/ 7262 w 10000"/>
              <a:gd name="connsiteY11-864" fmla="*/ 10000 h 10000"/>
              <a:gd name="connsiteX12-865" fmla="*/ 7078 w 10000"/>
              <a:gd name="connsiteY12-866" fmla="*/ 10000 h 10000"/>
              <a:gd name="connsiteX13-867" fmla="*/ 6918 w 10000"/>
              <a:gd name="connsiteY13-868" fmla="*/ 10000 h 10000"/>
              <a:gd name="connsiteX14-869" fmla="*/ 6735 w 10000"/>
              <a:gd name="connsiteY14-870" fmla="*/ 9786 h 10000"/>
              <a:gd name="connsiteX15-871" fmla="*/ 6552 w 10000"/>
              <a:gd name="connsiteY15-872" fmla="*/ 9572 h 10000"/>
              <a:gd name="connsiteX16-873" fmla="*/ 6188 w 10000"/>
              <a:gd name="connsiteY16-874" fmla="*/ 9358 h 10000"/>
              <a:gd name="connsiteX17-875" fmla="*/ 5822 w 10000"/>
              <a:gd name="connsiteY17-876" fmla="*/ 9144 h 10000"/>
              <a:gd name="connsiteX18-877" fmla="*/ 5640 w 10000"/>
              <a:gd name="connsiteY18-878" fmla="*/ 8717 h 10000"/>
              <a:gd name="connsiteX19-879" fmla="*/ 5640 w 10000"/>
              <a:gd name="connsiteY19-880" fmla="*/ 8503 h 10000"/>
              <a:gd name="connsiteX20-881" fmla="*/ 5640 w 10000"/>
              <a:gd name="connsiteY20-882" fmla="*/ 8289 h 10000"/>
              <a:gd name="connsiteX21-883" fmla="*/ 5822 w 10000"/>
              <a:gd name="connsiteY21-884" fmla="*/ 8289 h 10000"/>
              <a:gd name="connsiteX22-885" fmla="*/ 6188 w 10000"/>
              <a:gd name="connsiteY22-886" fmla="*/ 8289 h 10000"/>
              <a:gd name="connsiteX23-887" fmla="*/ 6370 w 10000"/>
              <a:gd name="connsiteY23-888" fmla="*/ 8075 h 10000"/>
              <a:gd name="connsiteX24-889" fmla="*/ 6552 w 10000"/>
              <a:gd name="connsiteY24-890" fmla="*/ 7888 h 10000"/>
              <a:gd name="connsiteX25-891" fmla="*/ 6552 w 10000"/>
              <a:gd name="connsiteY25-892" fmla="*/ 7888 h 10000"/>
              <a:gd name="connsiteX26-893" fmla="*/ 6735 w 10000"/>
              <a:gd name="connsiteY26-894" fmla="*/ 7674 h 10000"/>
              <a:gd name="connsiteX27-895" fmla="*/ 6735 w 10000"/>
              <a:gd name="connsiteY27-896" fmla="*/ 7460 h 10000"/>
              <a:gd name="connsiteX28-897" fmla="*/ 6918 w 10000"/>
              <a:gd name="connsiteY28-898" fmla="*/ 7032 h 10000"/>
              <a:gd name="connsiteX29-899" fmla="*/ 6918 w 10000"/>
              <a:gd name="connsiteY29-900" fmla="*/ 6604 h 10000"/>
              <a:gd name="connsiteX30-901" fmla="*/ 7078 w 10000"/>
              <a:gd name="connsiteY30-902" fmla="*/ 6176 h 10000"/>
              <a:gd name="connsiteX31-903" fmla="*/ 7078 w 10000"/>
              <a:gd name="connsiteY31-904" fmla="*/ 5749 h 10000"/>
              <a:gd name="connsiteX32-905" fmla="*/ 7262 w 10000"/>
              <a:gd name="connsiteY32-906" fmla="*/ 5321 h 10000"/>
              <a:gd name="connsiteX33-907" fmla="*/ 7442 w 10000"/>
              <a:gd name="connsiteY33-908" fmla="*/ 4251 h 10000"/>
              <a:gd name="connsiteX34-909" fmla="*/ 7626 w 10000"/>
              <a:gd name="connsiteY34-910" fmla="*/ 3396 h 10000"/>
              <a:gd name="connsiteX35-911" fmla="*/ 7626 w 10000"/>
              <a:gd name="connsiteY35-912" fmla="*/ 2781 h 10000"/>
              <a:gd name="connsiteX36-913" fmla="*/ 7626 w 10000"/>
              <a:gd name="connsiteY36-914" fmla="*/ 2353 h 10000"/>
              <a:gd name="connsiteX37-915" fmla="*/ 7626 w 10000"/>
              <a:gd name="connsiteY37-916" fmla="*/ 2139 h 10000"/>
              <a:gd name="connsiteX38-917" fmla="*/ 7626 w 10000"/>
              <a:gd name="connsiteY38-918" fmla="*/ 1925 h 10000"/>
              <a:gd name="connsiteX39-919" fmla="*/ 7442 w 10000"/>
              <a:gd name="connsiteY39-920" fmla="*/ 1711 h 10000"/>
              <a:gd name="connsiteX40-921" fmla="*/ 7262 w 10000"/>
              <a:gd name="connsiteY40-922" fmla="*/ 1497 h 10000"/>
              <a:gd name="connsiteX41-923" fmla="*/ 7078 w 10000"/>
              <a:gd name="connsiteY41-924" fmla="*/ 1497 h 10000"/>
              <a:gd name="connsiteX42-925" fmla="*/ 6552 w 10000"/>
              <a:gd name="connsiteY42-926" fmla="*/ 1497 h 10000"/>
              <a:gd name="connsiteX43-927" fmla="*/ 6188 w 10000"/>
              <a:gd name="connsiteY43-928" fmla="*/ 1497 h 10000"/>
              <a:gd name="connsiteX44-929" fmla="*/ 5457 w 10000"/>
              <a:gd name="connsiteY44-930" fmla="*/ 1497 h 10000"/>
              <a:gd name="connsiteX45-931" fmla="*/ 4727 w 10000"/>
              <a:gd name="connsiteY45-932" fmla="*/ 1711 h 10000"/>
              <a:gd name="connsiteX46-933" fmla="*/ 3629 w 10000"/>
              <a:gd name="connsiteY46-934" fmla="*/ 1925 h 10000"/>
              <a:gd name="connsiteX47-935" fmla="*/ 2558 w 10000"/>
              <a:gd name="connsiteY47-936" fmla="*/ 1925 h 10000"/>
              <a:gd name="connsiteX48-937" fmla="*/ 1461 w 10000"/>
              <a:gd name="connsiteY48-938" fmla="*/ 2139 h 10000"/>
              <a:gd name="connsiteX49-939" fmla="*/ 0 w 10000"/>
              <a:gd name="connsiteY49-940" fmla="*/ 1497 h 10000"/>
              <a:gd name="connsiteX50-941" fmla="*/ 1279 w 10000"/>
              <a:gd name="connsiteY50-942" fmla="*/ 1283 h 10000"/>
              <a:gd name="connsiteX51-943" fmla="*/ 2375 w 10000"/>
              <a:gd name="connsiteY51-944" fmla="*/ 1070 h 10000"/>
              <a:gd name="connsiteX52-945" fmla="*/ 3448 w 10000"/>
              <a:gd name="connsiteY52-946" fmla="*/ 1070 h 10000"/>
              <a:gd name="connsiteX53-947" fmla="*/ 4360 w 10000"/>
              <a:gd name="connsiteY53-948" fmla="*/ 856 h 10000"/>
              <a:gd name="connsiteX54-949" fmla="*/ 5275 w 10000"/>
              <a:gd name="connsiteY54-950" fmla="*/ 642 h 10000"/>
              <a:gd name="connsiteX55-951" fmla="*/ 5822 w 10000"/>
              <a:gd name="connsiteY55-952" fmla="*/ 642 h 10000"/>
              <a:gd name="connsiteX56-953" fmla="*/ 6370 w 10000"/>
              <a:gd name="connsiteY56-954" fmla="*/ 428 h 10000"/>
              <a:gd name="connsiteX57-955" fmla="*/ 6735 w 10000"/>
              <a:gd name="connsiteY57-956" fmla="*/ 214 h 10000"/>
              <a:gd name="connsiteX58-957" fmla="*/ 7078 w 10000"/>
              <a:gd name="connsiteY58-958" fmla="*/ 214 h 10000"/>
              <a:gd name="connsiteX59-959" fmla="*/ 7442 w 10000"/>
              <a:gd name="connsiteY59-960" fmla="*/ 0 h 10000"/>
              <a:gd name="connsiteX60-961" fmla="*/ 7626 w 10000"/>
              <a:gd name="connsiteY60-962" fmla="*/ 0 h 10000"/>
              <a:gd name="connsiteX61-963" fmla="*/ 7808 w 10000"/>
              <a:gd name="connsiteY61-964" fmla="*/ 0 h 10000"/>
              <a:gd name="connsiteX62-965" fmla="*/ 7991 w 10000"/>
              <a:gd name="connsiteY62-966" fmla="*/ 214 h 10000"/>
              <a:gd name="connsiteX63-967" fmla="*/ 8356 w 10000"/>
              <a:gd name="connsiteY63-968" fmla="*/ 214 h 10000"/>
              <a:gd name="connsiteX64-969" fmla="*/ 8722 w 10000"/>
              <a:gd name="connsiteY64-970" fmla="*/ 428 h 10000"/>
              <a:gd name="connsiteX65-971" fmla="*/ 9087 w 10000"/>
              <a:gd name="connsiteY65-972" fmla="*/ 856 h 10000"/>
              <a:gd name="connsiteX66-973" fmla="*/ 9452 w 10000"/>
              <a:gd name="connsiteY66-974" fmla="*/ 1070 h 10000"/>
              <a:gd name="connsiteX67-975" fmla="*/ 9817 w 10000"/>
              <a:gd name="connsiteY67-976" fmla="*/ 1283 h 10000"/>
              <a:gd name="connsiteX68-977" fmla="*/ 10000 w 10000"/>
              <a:gd name="connsiteY68-978" fmla="*/ 1497 h 10000"/>
              <a:gd name="connsiteX69-979" fmla="*/ 10000 w 10000"/>
              <a:gd name="connsiteY69-980" fmla="*/ 1497 h 10000"/>
              <a:gd name="connsiteX70-981" fmla="*/ 10000 w 10000"/>
              <a:gd name="connsiteY70-982" fmla="*/ 1925 h 10000"/>
              <a:gd name="connsiteX71-983" fmla="*/ 9634 w 10000"/>
              <a:gd name="connsiteY71-984" fmla="*/ 2139 h 10000"/>
              <a:gd name="connsiteX72-985" fmla="*/ 9634 w 10000"/>
              <a:gd name="connsiteY72-986" fmla="*/ 2353 h 10000"/>
              <a:gd name="connsiteX73-987" fmla="*/ 9452 w 10000"/>
              <a:gd name="connsiteY73-988" fmla="*/ 2567 h 10000"/>
              <a:gd name="connsiteX74-989" fmla="*/ 9452 w 10000"/>
              <a:gd name="connsiteY74-990" fmla="*/ 2781 h 10000"/>
              <a:gd name="connsiteX75-991" fmla="*/ 9269 w 10000"/>
              <a:gd name="connsiteY75-992" fmla="*/ 3182 h 10000"/>
              <a:gd name="connsiteX76-993" fmla="*/ 9087 w 10000"/>
              <a:gd name="connsiteY76-994" fmla="*/ 3610 h 10000"/>
              <a:gd name="connsiteX77-995" fmla="*/ 9087 w 10000"/>
              <a:gd name="connsiteY77-996" fmla="*/ 4037 h 10000"/>
              <a:gd name="connsiteX78-997" fmla="*/ 8903 w 10000"/>
              <a:gd name="connsiteY78-998" fmla="*/ 4679 h 10000"/>
              <a:gd name="connsiteX79-999" fmla="*/ 8722 w 10000"/>
              <a:gd name="connsiteY79-1000" fmla="*/ 5321 h 10000"/>
              <a:gd name="connsiteX80-1001" fmla="*/ 8722 w 10000"/>
              <a:gd name="connsiteY80-1002" fmla="*/ 5321 h 10000"/>
              <a:gd name="connsiteX0-1003" fmla="*/ 7443 w 8721"/>
              <a:gd name="connsiteY0-1004" fmla="*/ 5321 h 10000"/>
              <a:gd name="connsiteX1-1005" fmla="*/ 7260 w 8721"/>
              <a:gd name="connsiteY1-1006" fmla="*/ 6176 h 10000"/>
              <a:gd name="connsiteX2-1007" fmla="*/ 7260 w 8721"/>
              <a:gd name="connsiteY2-1008" fmla="*/ 6604 h 10000"/>
              <a:gd name="connsiteX3-1009" fmla="*/ 7077 w 8721"/>
              <a:gd name="connsiteY3-1010" fmla="*/ 7246 h 10000"/>
              <a:gd name="connsiteX4-1011" fmla="*/ 6894 w 8721"/>
              <a:gd name="connsiteY4-1012" fmla="*/ 7674 h 10000"/>
              <a:gd name="connsiteX5-1013" fmla="*/ 6894 w 8721"/>
              <a:gd name="connsiteY5-1014" fmla="*/ 8075 h 10000"/>
              <a:gd name="connsiteX6-1015" fmla="*/ 6712 w 8721"/>
              <a:gd name="connsiteY6-1016" fmla="*/ 8503 h 10000"/>
              <a:gd name="connsiteX7-1017" fmla="*/ 6712 w 8721"/>
              <a:gd name="connsiteY7-1018" fmla="*/ 8717 h 10000"/>
              <a:gd name="connsiteX8-1019" fmla="*/ 6529 w 8721"/>
              <a:gd name="connsiteY8-1020" fmla="*/ 9144 h 10000"/>
              <a:gd name="connsiteX9-1021" fmla="*/ 6347 w 8721"/>
              <a:gd name="connsiteY9-1022" fmla="*/ 9572 h 10000"/>
              <a:gd name="connsiteX10-1023" fmla="*/ 6163 w 8721"/>
              <a:gd name="connsiteY10-1024" fmla="*/ 9786 h 10000"/>
              <a:gd name="connsiteX11-1025" fmla="*/ 5983 w 8721"/>
              <a:gd name="connsiteY11-1026" fmla="*/ 10000 h 10000"/>
              <a:gd name="connsiteX12-1027" fmla="*/ 5799 w 8721"/>
              <a:gd name="connsiteY12-1028" fmla="*/ 10000 h 10000"/>
              <a:gd name="connsiteX13-1029" fmla="*/ 5639 w 8721"/>
              <a:gd name="connsiteY13-1030" fmla="*/ 10000 h 10000"/>
              <a:gd name="connsiteX14-1031" fmla="*/ 5456 w 8721"/>
              <a:gd name="connsiteY14-1032" fmla="*/ 9786 h 10000"/>
              <a:gd name="connsiteX15-1033" fmla="*/ 5273 w 8721"/>
              <a:gd name="connsiteY15-1034" fmla="*/ 9572 h 10000"/>
              <a:gd name="connsiteX16-1035" fmla="*/ 4909 w 8721"/>
              <a:gd name="connsiteY16-1036" fmla="*/ 9358 h 10000"/>
              <a:gd name="connsiteX17-1037" fmla="*/ 4543 w 8721"/>
              <a:gd name="connsiteY17-1038" fmla="*/ 9144 h 10000"/>
              <a:gd name="connsiteX18-1039" fmla="*/ 4361 w 8721"/>
              <a:gd name="connsiteY18-1040" fmla="*/ 8717 h 10000"/>
              <a:gd name="connsiteX19-1041" fmla="*/ 4361 w 8721"/>
              <a:gd name="connsiteY19-1042" fmla="*/ 8503 h 10000"/>
              <a:gd name="connsiteX20-1043" fmla="*/ 4361 w 8721"/>
              <a:gd name="connsiteY20-1044" fmla="*/ 8289 h 10000"/>
              <a:gd name="connsiteX21-1045" fmla="*/ 4543 w 8721"/>
              <a:gd name="connsiteY21-1046" fmla="*/ 8289 h 10000"/>
              <a:gd name="connsiteX22-1047" fmla="*/ 4909 w 8721"/>
              <a:gd name="connsiteY22-1048" fmla="*/ 8289 h 10000"/>
              <a:gd name="connsiteX23-1049" fmla="*/ 5091 w 8721"/>
              <a:gd name="connsiteY23-1050" fmla="*/ 8075 h 10000"/>
              <a:gd name="connsiteX24-1051" fmla="*/ 5273 w 8721"/>
              <a:gd name="connsiteY24-1052" fmla="*/ 7888 h 10000"/>
              <a:gd name="connsiteX25-1053" fmla="*/ 5273 w 8721"/>
              <a:gd name="connsiteY25-1054" fmla="*/ 7888 h 10000"/>
              <a:gd name="connsiteX26-1055" fmla="*/ 5456 w 8721"/>
              <a:gd name="connsiteY26-1056" fmla="*/ 7674 h 10000"/>
              <a:gd name="connsiteX27-1057" fmla="*/ 5456 w 8721"/>
              <a:gd name="connsiteY27-1058" fmla="*/ 7460 h 10000"/>
              <a:gd name="connsiteX28-1059" fmla="*/ 5639 w 8721"/>
              <a:gd name="connsiteY28-1060" fmla="*/ 7032 h 10000"/>
              <a:gd name="connsiteX29-1061" fmla="*/ 5639 w 8721"/>
              <a:gd name="connsiteY29-1062" fmla="*/ 6604 h 10000"/>
              <a:gd name="connsiteX30-1063" fmla="*/ 5799 w 8721"/>
              <a:gd name="connsiteY30-1064" fmla="*/ 6176 h 10000"/>
              <a:gd name="connsiteX31-1065" fmla="*/ 5799 w 8721"/>
              <a:gd name="connsiteY31-1066" fmla="*/ 5749 h 10000"/>
              <a:gd name="connsiteX32-1067" fmla="*/ 5983 w 8721"/>
              <a:gd name="connsiteY32-1068" fmla="*/ 5321 h 10000"/>
              <a:gd name="connsiteX33-1069" fmla="*/ 6163 w 8721"/>
              <a:gd name="connsiteY33-1070" fmla="*/ 4251 h 10000"/>
              <a:gd name="connsiteX34-1071" fmla="*/ 6347 w 8721"/>
              <a:gd name="connsiteY34-1072" fmla="*/ 3396 h 10000"/>
              <a:gd name="connsiteX35-1073" fmla="*/ 6347 w 8721"/>
              <a:gd name="connsiteY35-1074" fmla="*/ 2781 h 10000"/>
              <a:gd name="connsiteX36-1075" fmla="*/ 6347 w 8721"/>
              <a:gd name="connsiteY36-1076" fmla="*/ 2353 h 10000"/>
              <a:gd name="connsiteX37-1077" fmla="*/ 6347 w 8721"/>
              <a:gd name="connsiteY37-1078" fmla="*/ 2139 h 10000"/>
              <a:gd name="connsiteX38-1079" fmla="*/ 6347 w 8721"/>
              <a:gd name="connsiteY38-1080" fmla="*/ 1925 h 10000"/>
              <a:gd name="connsiteX39-1081" fmla="*/ 6163 w 8721"/>
              <a:gd name="connsiteY39-1082" fmla="*/ 1711 h 10000"/>
              <a:gd name="connsiteX40-1083" fmla="*/ 5983 w 8721"/>
              <a:gd name="connsiteY40-1084" fmla="*/ 1497 h 10000"/>
              <a:gd name="connsiteX41-1085" fmla="*/ 5799 w 8721"/>
              <a:gd name="connsiteY41-1086" fmla="*/ 1497 h 10000"/>
              <a:gd name="connsiteX42-1087" fmla="*/ 5273 w 8721"/>
              <a:gd name="connsiteY42-1088" fmla="*/ 1497 h 10000"/>
              <a:gd name="connsiteX43-1089" fmla="*/ 4909 w 8721"/>
              <a:gd name="connsiteY43-1090" fmla="*/ 1497 h 10000"/>
              <a:gd name="connsiteX44-1091" fmla="*/ 4178 w 8721"/>
              <a:gd name="connsiteY44-1092" fmla="*/ 1497 h 10000"/>
              <a:gd name="connsiteX45-1093" fmla="*/ 3448 w 8721"/>
              <a:gd name="connsiteY45-1094" fmla="*/ 1711 h 10000"/>
              <a:gd name="connsiteX46-1095" fmla="*/ 2350 w 8721"/>
              <a:gd name="connsiteY46-1096" fmla="*/ 1925 h 10000"/>
              <a:gd name="connsiteX47-1097" fmla="*/ 1279 w 8721"/>
              <a:gd name="connsiteY47-1098" fmla="*/ 1925 h 10000"/>
              <a:gd name="connsiteX48-1099" fmla="*/ 182 w 8721"/>
              <a:gd name="connsiteY48-1100" fmla="*/ 2139 h 10000"/>
              <a:gd name="connsiteX49-1101" fmla="*/ 0 w 8721"/>
              <a:gd name="connsiteY49-1102" fmla="*/ 1283 h 10000"/>
              <a:gd name="connsiteX50-1103" fmla="*/ 1096 w 8721"/>
              <a:gd name="connsiteY50-1104" fmla="*/ 1070 h 10000"/>
              <a:gd name="connsiteX51-1105" fmla="*/ 2169 w 8721"/>
              <a:gd name="connsiteY51-1106" fmla="*/ 1070 h 10000"/>
              <a:gd name="connsiteX52-1107" fmla="*/ 3081 w 8721"/>
              <a:gd name="connsiteY52-1108" fmla="*/ 856 h 10000"/>
              <a:gd name="connsiteX53-1109" fmla="*/ 3996 w 8721"/>
              <a:gd name="connsiteY53-1110" fmla="*/ 642 h 10000"/>
              <a:gd name="connsiteX54-1111" fmla="*/ 4543 w 8721"/>
              <a:gd name="connsiteY54-1112" fmla="*/ 642 h 10000"/>
              <a:gd name="connsiteX55-1113" fmla="*/ 5091 w 8721"/>
              <a:gd name="connsiteY55-1114" fmla="*/ 428 h 10000"/>
              <a:gd name="connsiteX56-1115" fmla="*/ 5456 w 8721"/>
              <a:gd name="connsiteY56-1116" fmla="*/ 214 h 10000"/>
              <a:gd name="connsiteX57-1117" fmla="*/ 5799 w 8721"/>
              <a:gd name="connsiteY57-1118" fmla="*/ 214 h 10000"/>
              <a:gd name="connsiteX58-1119" fmla="*/ 6163 w 8721"/>
              <a:gd name="connsiteY58-1120" fmla="*/ 0 h 10000"/>
              <a:gd name="connsiteX59-1121" fmla="*/ 6347 w 8721"/>
              <a:gd name="connsiteY59-1122" fmla="*/ 0 h 10000"/>
              <a:gd name="connsiteX60-1123" fmla="*/ 6529 w 8721"/>
              <a:gd name="connsiteY60-1124" fmla="*/ 0 h 10000"/>
              <a:gd name="connsiteX61-1125" fmla="*/ 6712 w 8721"/>
              <a:gd name="connsiteY61-1126" fmla="*/ 214 h 10000"/>
              <a:gd name="connsiteX62-1127" fmla="*/ 7077 w 8721"/>
              <a:gd name="connsiteY62-1128" fmla="*/ 214 h 10000"/>
              <a:gd name="connsiteX63-1129" fmla="*/ 7443 w 8721"/>
              <a:gd name="connsiteY63-1130" fmla="*/ 428 h 10000"/>
              <a:gd name="connsiteX64-1131" fmla="*/ 7808 w 8721"/>
              <a:gd name="connsiteY64-1132" fmla="*/ 856 h 10000"/>
              <a:gd name="connsiteX65-1133" fmla="*/ 8173 w 8721"/>
              <a:gd name="connsiteY65-1134" fmla="*/ 1070 h 10000"/>
              <a:gd name="connsiteX66-1135" fmla="*/ 8538 w 8721"/>
              <a:gd name="connsiteY66-1136" fmla="*/ 1283 h 10000"/>
              <a:gd name="connsiteX67-1137" fmla="*/ 8721 w 8721"/>
              <a:gd name="connsiteY67-1138" fmla="*/ 1497 h 10000"/>
              <a:gd name="connsiteX68-1139" fmla="*/ 8721 w 8721"/>
              <a:gd name="connsiteY68-1140" fmla="*/ 1497 h 10000"/>
              <a:gd name="connsiteX69-1141" fmla="*/ 8721 w 8721"/>
              <a:gd name="connsiteY69-1142" fmla="*/ 1925 h 10000"/>
              <a:gd name="connsiteX70-1143" fmla="*/ 8355 w 8721"/>
              <a:gd name="connsiteY70-1144" fmla="*/ 2139 h 10000"/>
              <a:gd name="connsiteX71-1145" fmla="*/ 8355 w 8721"/>
              <a:gd name="connsiteY71-1146" fmla="*/ 2353 h 10000"/>
              <a:gd name="connsiteX72-1147" fmla="*/ 8173 w 8721"/>
              <a:gd name="connsiteY72-1148" fmla="*/ 2567 h 10000"/>
              <a:gd name="connsiteX73-1149" fmla="*/ 8173 w 8721"/>
              <a:gd name="connsiteY73-1150" fmla="*/ 2781 h 10000"/>
              <a:gd name="connsiteX74-1151" fmla="*/ 7990 w 8721"/>
              <a:gd name="connsiteY74-1152" fmla="*/ 3182 h 10000"/>
              <a:gd name="connsiteX75-1153" fmla="*/ 7808 w 8721"/>
              <a:gd name="connsiteY75-1154" fmla="*/ 3610 h 10000"/>
              <a:gd name="connsiteX76-1155" fmla="*/ 7808 w 8721"/>
              <a:gd name="connsiteY76-1156" fmla="*/ 4037 h 10000"/>
              <a:gd name="connsiteX77-1157" fmla="*/ 7624 w 8721"/>
              <a:gd name="connsiteY77-1158" fmla="*/ 4679 h 10000"/>
              <a:gd name="connsiteX78-1159" fmla="*/ 7443 w 8721"/>
              <a:gd name="connsiteY78-1160" fmla="*/ 5321 h 10000"/>
              <a:gd name="connsiteX79-1161" fmla="*/ 7443 w 8721"/>
              <a:gd name="connsiteY79-1162" fmla="*/ 5321 h 10000"/>
              <a:gd name="connsiteX0-1163" fmla="*/ 8535 w 10000"/>
              <a:gd name="connsiteY0-1164" fmla="*/ 5321 h 10000"/>
              <a:gd name="connsiteX1-1165" fmla="*/ 8325 w 10000"/>
              <a:gd name="connsiteY1-1166" fmla="*/ 6176 h 10000"/>
              <a:gd name="connsiteX2-1167" fmla="*/ 8325 w 10000"/>
              <a:gd name="connsiteY2-1168" fmla="*/ 6604 h 10000"/>
              <a:gd name="connsiteX3-1169" fmla="*/ 8115 w 10000"/>
              <a:gd name="connsiteY3-1170" fmla="*/ 7246 h 10000"/>
              <a:gd name="connsiteX4-1171" fmla="*/ 7905 w 10000"/>
              <a:gd name="connsiteY4-1172" fmla="*/ 7674 h 10000"/>
              <a:gd name="connsiteX5-1173" fmla="*/ 7905 w 10000"/>
              <a:gd name="connsiteY5-1174" fmla="*/ 8075 h 10000"/>
              <a:gd name="connsiteX6-1175" fmla="*/ 7696 w 10000"/>
              <a:gd name="connsiteY6-1176" fmla="*/ 8503 h 10000"/>
              <a:gd name="connsiteX7-1177" fmla="*/ 7696 w 10000"/>
              <a:gd name="connsiteY7-1178" fmla="*/ 8717 h 10000"/>
              <a:gd name="connsiteX8-1179" fmla="*/ 7487 w 10000"/>
              <a:gd name="connsiteY8-1180" fmla="*/ 9144 h 10000"/>
              <a:gd name="connsiteX9-1181" fmla="*/ 7278 w 10000"/>
              <a:gd name="connsiteY9-1182" fmla="*/ 9572 h 10000"/>
              <a:gd name="connsiteX10-1183" fmla="*/ 7067 w 10000"/>
              <a:gd name="connsiteY10-1184" fmla="*/ 9786 h 10000"/>
              <a:gd name="connsiteX11-1185" fmla="*/ 6860 w 10000"/>
              <a:gd name="connsiteY11-1186" fmla="*/ 10000 h 10000"/>
              <a:gd name="connsiteX12-1187" fmla="*/ 6649 w 10000"/>
              <a:gd name="connsiteY12-1188" fmla="*/ 10000 h 10000"/>
              <a:gd name="connsiteX13-1189" fmla="*/ 6466 w 10000"/>
              <a:gd name="connsiteY13-1190" fmla="*/ 10000 h 10000"/>
              <a:gd name="connsiteX14-1191" fmla="*/ 6256 w 10000"/>
              <a:gd name="connsiteY14-1192" fmla="*/ 9786 h 10000"/>
              <a:gd name="connsiteX15-1193" fmla="*/ 6046 w 10000"/>
              <a:gd name="connsiteY15-1194" fmla="*/ 9572 h 10000"/>
              <a:gd name="connsiteX16-1195" fmla="*/ 5629 w 10000"/>
              <a:gd name="connsiteY16-1196" fmla="*/ 9358 h 10000"/>
              <a:gd name="connsiteX17-1197" fmla="*/ 5209 w 10000"/>
              <a:gd name="connsiteY17-1198" fmla="*/ 9144 h 10000"/>
              <a:gd name="connsiteX18-1199" fmla="*/ 5001 w 10000"/>
              <a:gd name="connsiteY18-1200" fmla="*/ 8717 h 10000"/>
              <a:gd name="connsiteX19-1201" fmla="*/ 5001 w 10000"/>
              <a:gd name="connsiteY19-1202" fmla="*/ 8503 h 10000"/>
              <a:gd name="connsiteX20-1203" fmla="*/ 5001 w 10000"/>
              <a:gd name="connsiteY20-1204" fmla="*/ 8289 h 10000"/>
              <a:gd name="connsiteX21-1205" fmla="*/ 5209 w 10000"/>
              <a:gd name="connsiteY21-1206" fmla="*/ 8289 h 10000"/>
              <a:gd name="connsiteX22-1207" fmla="*/ 5629 w 10000"/>
              <a:gd name="connsiteY22-1208" fmla="*/ 8289 h 10000"/>
              <a:gd name="connsiteX23-1209" fmla="*/ 5838 w 10000"/>
              <a:gd name="connsiteY23-1210" fmla="*/ 8075 h 10000"/>
              <a:gd name="connsiteX24-1211" fmla="*/ 6046 w 10000"/>
              <a:gd name="connsiteY24-1212" fmla="*/ 7888 h 10000"/>
              <a:gd name="connsiteX25-1213" fmla="*/ 6046 w 10000"/>
              <a:gd name="connsiteY25-1214" fmla="*/ 7888 h 10000"/>
              <a:gd name="connsiteX26-1215" fmla="*/ 6256 w 10000"/>
              <a:gd name="connsiteY26-1216" fmla="*/ 7674 h 10000"/>
              <a:gd name="connsiteX27-1217" fmla="*/ 6256 w 10000"/>
              <a:gd name="connsiteY27-1218" fmla="*/ 7460 h 10000"/>
              <a:gd name="connsiteX28-1219" fmla="*/ 6466 w 10000"/>
              <a:gd name="connsiteY28-1220" fmla="*/ 7032 h 10000"/>
              <a:gd name="connsiteX29-1221" fmla="*/ 6466 w 10000"/>
              <a:gd name="connsiteY29-1222" fmla="*/ 6604 h 10000"/>
              <a:gd name="connsiteX30-1223" fmla="*/ 6649 w 10000"/>
              <a:gd name="connsiteY30-1224" fmla="*/ 6176 h 10000"/>
              <a:gd name="connsiteX31-1225" fmla="*/ 6649 w 10000"/>
              <a:gd name="connsiteY31-1226" fmla="*/ 5749 h 10000"/>
              <a:gd name="connsiteX32-1227" fmla="*/ 6860 w 10000"/>
              <a:gd name="connsiteY32-1228" fmla="*/ 5321 h 10000"/>
              <a:gd name="connsiteX33-1229" fmla="*/ 7067 w 10000"/>
              <a:gd name="connsiteY33-1230" fmla="*/ 4251 h 10000"/>
              <a:gd name="connsiteX34-1231" fmla="*/ 7278 w 10000"/>
              <a:gd name="connsiteY34-1232" fmla="*/ 3396 h 10000"/>
              <a:gd name="connsiteX35-1233" fmla="*/ 7278 w 10000"/>
              <a:gd name="connsiteY35-1234" fmla="*/ 2781 h 10000"/>
              <a:gd name="connsiteX36-1235" fmla="*/ 7278 w 10000"/>
              <a:gd name="connsiteY36-1236" fmla="*/ 2353 h 10000"/>
              <a:gd name="connsiteX37-1237" fmla="*/ 7278 w 10000"/>
              <a:gd name="connsiteY37-1238" fmla="*/ 2139 h 10000"/>
              <a:gd name="connsiteX38-1239" fmla="*/ 7278 w 10000"/>
              <a:gd name="connsiteY38-1240" fmla="*/ 1925 h 10000"/>
              <a:gd name="connsiteX39-1241" fmla="*/ 7067 w 10000"/>
              <a:gd name="connsiteY39-1242" fmla="*/ 1711 h 10000"/>
              <a:gd name="connsiteX40-1243" fmla="*/ 6860 w 10000"/>
              <a:gd name="connsiteY40-1244" fmla="*/ 1497 h 10000"/>
              <a:gd name="connsiteX41-1245" fmla="*/ 6649 w 10000"/>
              <a:gd name="connsiteY41-1246" fmla="*/ 1497 h 10000"/>
              <a:gd name="connsiteX42-1247" fmla="*/ 6046 w 10000"/>
              <a:gd name="connsiteY42-1248" fmla="*/ 1497 h 10000"/>
              <a:gd name="connsiteX43-1249" fmla="*/ 5629 w 10000"/>
              <a:gd name="connsiteY43-1250" fmla="*/ 1497 h 10000"/>
              <a:gd name="connsiteX44-1251" fmla="*/ 4791 w 10000"/>
              <a:gd name="connsiteY44-1252" fmla="*/ 1497 h 10000"/>
              <a:gd name="connsiteX45-1253" fmla="*/ 3954 w 10000"/>
              <a:gd name="connsiteY45-1254" fmla="*/ 1711 h 10000"/>
              <a:gd name="connsiteX46-1255" fmla="*/ 2695 w 10000"/>
              <a:gd name="connsiteY46-1256" fmla="*/ 1925 h 10000"/>
              <a:gd name="connsiteX47-1257" fmla="*/ 1467 w 10000"/>
              <a:gd name="connsiteY47-1258" fmla="*/ 1925 h 10000"/>
              <a:gd name="connsiteX48-1259" fmla="*/ 0 w 10000"/>
              <a:gd name="connsiteY48-1260" fmla="*/ 1283 h 10000"/>
              <a:gd name="connsiteX49-1261" fmla="*/ 1257 w 10000"/>
              <a:gd name="connsiteY49-1262" fmla="*/ 1070 h 10000"/>
              <a:gd name="connsiteX50-1263" fmla="*/ 2487 w 10000"/>
              <a:gd name="connsiteY50-1264" fmla="*/ 1070 h 10000"/>
              <a:gd name="connsiteX51-1265" fmla="*/ 3533 w 10000"/>
              <a:gd name="connsiteY51-1266" fmla="*/ 856 h 10000"/>
              <a:gd name="connsiteX52-1267" fmla="*/ 4582 w 10000"/>
              <a:gd name="connsiteY52-1268" fmla="*/ 642 h 10000"/>
              <a:gd name="connsiteX53-1269" fmla="*/ 5209 w 10000"/>
              <a:gd name="connsiteY53-1270" fmla="*/ 642 h 10000"/>
              <a:gd name="connsiteX54-1271" fmla="*/ 5838 w 10000"/>
              <a:gd name="connsiteY54-1272" fmla="*/ 428 h 10000"/>
              <a:gd name="connsiteX55-1273" fmla="*/ 6256 w 10000"/>
              <a:gd name="connsiteY55-1274" fmla="*/ 214 h 10000"/>
              <a:gd name="connsiteX56-1275" fmla="*/ 6649 w 10000"/>
              <a:gd name="connsiteY56-1276" fmla="*/ 214 h 10000"/>
              <a:gd name="connsiteX57-1277" fmla="*/ 7067 w 10000"/>
              <a:gd name="connsiteY57-1278" fmla="*/ 0 h 10000"/>
              <a:gd name="connsiteX58-1279" fmla="*/ 7278 w 10000"/>
              <a:gd name="connsiteY58-1280" fmla="*/ 0 h 10000"/>
              <a:gd name="connsiteX59-1281" fmla="*/ 7487 w 10000"/>
              <a:gd name="connsiteY59-1282" fmla="*/ 0 h 10000"/>
              <a:gd name="connsiteX60-1283" fmla="*/ 7696 w 10000"/>
              <a:gd name="connsiteY60-1284" fmla="*/ 214 h 10000"/>
              <a:gd name="connsiteX61-1285" fmla="*/ 8115 w 10000"/>
              <a:gd name="connsiteY61-1286" fmla="*/ 214 h 10000"/>
              <a:gd name="connsiteX62-1287" fmla="*/ 8535 w 10000"/>
              <a:gd name="connsiteY62-1288" fmla="*/ 428 h 10000"/>
              <a:gd name="connsiteX63-1289" fmla="*/ 8953 w 10000"/>
              <a:gd name="connsiteY63-1290" fmla="*/ 856 h 10000"/>
              <a:gd name="connsiteX64-1291" fmla="*/ 9372 w 10000"/>
              <a:gd name="connsiteY64-1292" fmla="*/ 1070 h 10000"/>
              <a:gd name="connsiteX65-1293" fmla="*/ 9790 w 10000"/>
              <a:gd name="connsiteY65-1294" fmla="*/ 1283 h 10000"/>
              <a:gd name="connsiteX66-1295" fmla="*/ 10000 w 10000"/>
              <a:gd name="connsiteY66-1296" fmla="*/ 1497 h 10000"/>
              <a:gd name="connsiteX67-1297" fmla="*/ 10000 w 10000"/>
              <a:gd name="connsiteY67-1298" fmla="*/ 1497 h 10000"/>
              <a:gd name="connsiteX68-1299" fmla="*/ 10000 w 10000"/>
              <a:gd name="connsiteY68-1300" fmla="*/ 1925 h 10000"/>
              <a:gd name="connsiteX69-1301" fmla="*/ 9580 w 10000"/>
              <a:gd name="connsiteY69-1302" fmla="*/ 2139 h 10000"/>
              <a:gd name="connsiteX70-1303" fmla="*/ 9580 w 10000"/>
              <a:gd name="connsiteY70-1304" fmla="*/ 2353 h 10000"/>
              <a:gd name="connsiteX71-1305" fmla="*/ 9372 w 10000"/>
              <a:gd name="connsiteY71-1306" fmla="*/ 2567 h 10000"/>
              <a:gd name="connsiteX72-1307" fmla="*/ 9372 w 10000"/>
              <a:gd name="connsiteY72-1308" fmla="*/ 2781 h 10000"/>
              <a:gd name="connsiteX73-1309" fmla="*/ 9162 w 10000"/>
              <a:gd name="connsiteY73-1310" fmla="*/ 3182 h 10000"/>
              <a:gd name="connsiteX74-1311" fmla="*/ 8953 w 10000"/>
              <a:gd name="connsiteY74-1312" fmla="*/ 3610 h 10000"/>
              <a:gd name="connsiteX75-1313" fmla="*/ 8953 w 10000"/>
              <a:gd name="connsiteY75-1314" fmla="*/ 4037 h 10000"/>
              <a:gd name="connsiteX76-1315" fmla="*/ 8742 w 10000"/>
              <a:gd name="connsiteY76-1316" fmla="*/ 4679 h 10000"/>
              <a:gd name="connsiteX77-1317" fmla="*/ 8535 w 10000"/>
              <a:gd name="connsiteY77-1318" fmla="*/ 5321 h 10000"/>
              <a:gd name="connsiteX78-1319" fmla="*/ 8535 w 10000"/>
              <a:gd name="connsiteY78-1320" fmla="*/ 5321 h 10000"/>
              <a:gd name="connsiteX0-1321" fmla="*/ 7278 w 8743"/>
              <a:gd name="connsiteY0-1322" fmla="*/ 5321 h 10000"/>
              <a:gd name="connsiteX1-1323" fmla="*/ 7068 w 8743"/>
              <a:gd name="connsiteY1-1324" fmla="*/ 6176 h 10000"/>
              <a:gd name="connsiteX2-1325" fmla="*/ 7068 w 8743"/>
              <a:gd name="connsiteY2-1326" fmla="*/ 6604 h 10000"/>
              <a:gd name="connsiteX3-1327" fmla="*/ 6858 w 8743"/>
              <a:gd name="connsiteY3-1328" fmla="*/ 7246 h 10000"/>
              <a:gd name="connsiteX4-1329" fmla="*/ 6648 w 8743"/>
              <a:gd name="connsiteY4-1330" fmla="*/ 7674 h 10000"/>
              <a:gd name="connsiteX5-1331" fmla="*/ 6648 w 8743"/>
              <a:gd name="connsiteY5-1332" fmla="*/ 8075 h 10000"/>
              <a:gd name="connsiteX6-1333" fmla="*/ 6439 w 8743"/>
              <a:gd name="connsiteY6-1334" fmla="*/ 8503 h 10000"/>
              <a:gd name="connsiteX7-1335" fmla="*/ 6439 w 8743"/>
              <a:gd name="connsiteY7-1336" fmla="*/ 8717 h 10000"/>
              <a:gd name="connsiteX8-1337" fmla="*/ 6230 w 8743"/>
              <a:gd name="connsiteY8-1338" fmla="*/ 9144 h 10000"/>
              <a:gd name="connsiteX9-1339" fmla="*/ 6021 w 8743"/>
              <a:gd name="connsiteY9-1340" fmla="*/ 9572 h 10000"/>
              <a:gd name="connsiteX10-1341" fmla="*/ 5810 w 8743"/>
              <a:gd name="connsiteY10-1342" fmla="*/ 9786 h 10000"/>
              <a:gd name="connsiteX11-1343" fmla="*/ 5603 w 8743"/>
              <a:gd name="connsiteY11-1344" fmla="*/ 10000 h 10000"/>
              <a:gd name="connsiteX12-1345" fmla="*/ 5392 w 8743"/>
              <a:gd name="connsiteY12-1346" fmla="*/ 10000 h 10000"/>
              <a:gd name="connsiteX13-1347" fmla="*/ 5209 w 8743"/>
              <a:gd name="connsiteY13-1348" fmla="*/ 10000 h 10000"/>
              <a:gd name="connsiteX14-1349" fmla="*/ 4999 w 8743"/>
              <a:gd name="connsiteY14-1350" fmla="*/ 9786 h 10000"/>
              <a:gd name="connsiteX15-1351" fmla="*/ 4789 w 8743"/>
              <a:gd name="connsiteY15-1352" fmla="*/ 9572 h 10000"/>
              <a:gd name="connsiteX16-1353" fmla="*/ 4372 w 8743"/>
              <a:gd name="connsiteY16-1354" fmla="*/ 9358 h 10000"/>
              <a:gd name="connsiteX17-1355" fmla="*/ 3952 w 8743"/>
              <a:gd name="connsiteY17-1356" fmla="*/ 9144 h 10000"/>
              <a:gd name="connsiteX18-1357" fmla="*/ 3744 w 8743"/>
              <a:gd name="connsiteY18-1358" fmla="*/ 8717 h 10000"/>
              <a:gd name="connsiteX19-1359" fmla="*/ 3744 w 8743"/>
              <a:gd name="connsiteY19-1360" fmla="*/ 8503 h 10000"/>
              <a:gd name="connsiteX20-1361" fmla="*/ 3744 w 8743"/>
              <a:gd name="connsiteY20-1362" fmla="*/ 8289 h 10000"/>
              <a:gd name="connsiteX21-1363" fmla="*/ 3952 w 8743"/>
              <a:gd name="connsiteY21-1364" fmla="*/ 8289 h 10000"/>
              <a:gd name="connsiteX22-1365" fmla="*/ 4372 w 8743"/>
              <a:gd name="connsiteY22-1366" fmla="*/ 8289 h 10000"/>
              <a:gd name="connsiteX23-1367" fmla="*/ 4581 w 8743"/>
              <a:gd name="connsiteY23-1368" fmla="*/ 8075 h 10000"/>
              <a:gd name="connsiteX24-1369" fmla="*/ 4789 w 8743"/>
              <a:gd name="connsiteY24-1370" fmla="*/ 7888 h 10000"/>
              <a:gd name="connsiteX25-1371" fmla="*/ 4789 w 8743"/>
              <a:gd name="connsiteY25-1372" fmla="*/ 7888 h 10000"/>
              <a:gd name="connsiteX26-1373" fmla="*/ 4999 w 8743"/>
              <a:gd name="connsiteY26-1374" fmla="*/ 7674 h 10000"/>
              <a:gd name="connsiteX27-1375" fmla="*/ 4999 w 8743"/>
              <a:gd name="connsiteY27-1376" fmla="*/ 7460 h 10000"/>
              <a:gd name="connsiteX28-1377" fmla="*/ 5209 w 8743"/>
              <a:gd name="connsiteY28-1378" fmla="*/ 7032 h 10000"/>
              <a:gd name="connsiteX29-1379" fmla="*/ 5209 w 8743"/>
              <a:gd name="connsiteY29-1380" fmla="*/ 6604 h 10000"/>
              <a:gd name="connsiteX30-1381" fmla="*/ 5392 w 8743"/>
              <a:gd name="connsiteY30-1382" fmla="*/ 6176 h 10000"/>
              <a:gd name="connsiteX31-1383" fmla="*/ 5392 w 8743"/>
              <a:gd name="connsiteY31-1384" fmla="*/ 5749 h 10000"/>
              <a:gd name="connsiteX32-1385" fmla="*/ 5603 w 8743"/>
              <a:gd name="connsiteY32-1386" fmla="*/ 5321 h 10000"/>
              <a:gd name="connsiteX33-1387" fmla="*/ 5810 w 8743"/>
              <a:gd name="connsiteY33-1388" fmla="*/ 4251 h 10000"/>
              <a:gd name="connsiteX34-1389" fmla="*/ 6021 w 8743"/>
              <a:gd name="connsiteY34-1390" fmla="*/ 3396 h 10000"/>
              <a:gd name="connsiteX35-1391" fmla="*/ 6021 w 8743"/>
              <a:gd name="connsiteY35-1392" fmla="*/ 2781 h 10000"/>
              <a:gd name="connsiteX36-1393" fmla="*/ 6021 w 8743"/>
              <a:gd name="connsiteY36-1394" fmla="*/ 2353 h 10000"/>
              <a:gd name="connsiteX37-1395" fmla="*/ 6021 w 8743"/>
              <a:gd name="connsiteY37-1396" fmla="*/ 2139 h 10000"/>
              <a:gd name="connsiteX38-1397" fmla="*/ 6021 w 8743"/>
              <a:gd name="connsiteY38-1398" fmla="*/ 1925 h 10000"/>
              <a:gd name="connsiteX39-1399" fmla="*/ 5810 w 8743"/>
              <a:gd name="connsiteY39-1400" fmla="*/ 1711 h 10000"/>
              <a:gd name="connsiteX40-1401" fmla="*/ 5603 w 8743"/>
              <a:gd name="connsiteY40-1402" fmla="*/ 1497 h 10000"/>
              <a:gd name="connsiteX41-1403" fmla="*/ 5392 w 8743"/>
              <a:gd name="connsiteY41-1404" fmla="*/ 1497 h 10000"/>
              <a:gd name="connsiteX42-1405" fmla="*/ 4789 w 8743"/>
              <a:gd name="connsiteY42-1406" fmla="*/ 1497 h 10000"/>
              <a:gd name="connsiteX43-1407" fmla="*/ 4372 w 8743"/>
              <a:gd name="connsiteY43-1408" fmla="*/ 1497 h 10000"/>
              <a:gd name="connsiteX44-1409" fmla="*/ 3534 w 8743"/>
              <a:gd name="connsiteY44-1410" fmla="*/ 1497 h 10000"/>
              <a:gd name="connsiteX45-1411" fmla="*/ 2697 w 8743"/>
              <a:gd name="connsiteY45-1412" fmla="*/ 1711 h 10000"/>
              <a:gd name="connsiteX46-1413" fmla="*/ 1438 w 8743"/>
              <a:gd name="connsiteY46-1414" fmla="*/ 1925 h 10000"/>
              <a:gd name="connsiteX47-1415" fmla="*/ 210 w 8743"/>
              <a:gd name="connsiteY47-1416" fmla="*/ 1925 h 10000"/>
              <a:gd name="connsiteX48-1417" fmla="*/ 0 w 8743"/>
              <a:gd name="connsiteY48-1418" fmla="*/ 1070 h 10000"/>
              <a:gd name="connsiteX49-1419" fmla="*/ 1230 w 8743"/>
              <a:gd name="connsiteY49-1420" fmla="*/ 1070 h 10000"/>
              <a:gd name="connsiteX50-1421" fmla="*/ 2276 w 8743"/>
              <a:gd name="connsiteY50-1422" fmla="*/ 856 h 10000"/>
              <a:gd name="connsiteX51-1423" fmla="*/ 3325 w 8743"/>
              <a:gd name="connsiteY51-1424" fmla="*/ 642 h 10000"/>
              <a:gd name="connsiteX52-1425" fmla="*/ 3952 w 8743"/>
              <a:gd name="connsiteY52-1426" fmla="*/ 642 h 10000"/>
              <a:gd name="connsiteX53-1427" fmla="*/ 4581 w 8743"/>
              <a:gd name="connsiteY53-1428" fmla="*/ 428 h 10000"/>
              <a:gd name="connsiteX54-1429" fmla="*/ 4999 w 8743"/>
              <a:gd name="connsiteY54-1430" fmla="*/ 214 h 10000"/>
              <a:gd name="connsiteX55-1431" fmla="*/ 5392 w 8743"/>
              <a:gd name="connsiteY55-1432" fmla="*/ 214 h 10000"/>
              <a:gd name="connsiteX56-1433" fmla="*/ 5810 w 8743"/>
              <a:gd name="connsiteY56-1434" fmla="*/ 0 h 10000"/>
              <a:gd name="connsiteX57-1435" fmla="*/ 6021 w 8743"/>
              <a:gd name="connsiteY57-1436" fmla="*/ 0 h 10000"/>
              <a:gd name="connsiteX58-1437" fmla="*/ 6230 w 8743"/>
              <a:gd name="connsiteY58-1438" fmla="*/ 0 h 10000"/>
              <a:gd name="connsiteX59-1439" fmla="*/ 6439 w 8743"/>
              <a:gd name="connsiteY59-1440" fmla="*/ 214 h 10000"/>
              <a:gd name="connsiteX60-1441" fmla="*/ 6858 w 8743"/>
              <a:gd name="connsiteY60-1442" fmla="*/ 214 h 10000"/>
              <a:gd name="connsiteX61-1443" fmla="*/ 7278 w 8743"/>
              <a:gd name="connsiteY61-1444" fmla="*/ 428 h 10000"/>
              <a:gd name="connsiteX62-1445" fmla="*/ 7696 w 8743"/>
              <a:gd name="connsiteY62-1446" fmla="*/ 856 h 10000"/>
              <a:gd name="connsiteX63-1447" fmla="*/ 8115 w 8743"/>
              <a:gd name="connsiteY63-1448" fmla="*/ 1070 h 10000"/>
              <a:gd name="connsiteX64-1449" fmla="*/ 8533 w 8743"/>
              <a:gd name="connsiteY64-1450" fmla="*/ 1283 h 10000"/>
              <a:gd name="connsiteX65-1451" fmla="*/ 8743 w 8743"/>
              <a:gd name="connsiteY65-1452" fmla="*/ 1497 h 10000"/>
              <a:gd name="connsiteX66-1453" fmla="*/ 8743 w 8743"/>
              <a:gd name="connsiteY66-1454" fmla="*/ 1497 h 10000"/>
              <a:gd name="connsiteX67-1455" fmla="*/ 8743 w 8743"/>
              <a:gd name="connsiteY67-1456" fmla="*/ 1925 h 10000"/>
              <a:gd name="connsiteX68-1457" fmla="*/ 8323 w 8743"/>
              <a:gd name="connsiteY68-1458" fmla="*/ 2139 h 10000"/>
              <a:gd name="connsiteX69-1459" fmla="*/ 8323 w 8743"/>
              <a:gd name="connsiteY69-1460" fmla="*/ 2353 h 10000"/>
              <a:gd name="connsiteX70-1461" fmla="*/ 8115 w 8743"/>
              <a:gd name="connsiteY70-1462" fmla="*/ 2567 h 10000"/>
              <a:gd name="connsiteX71-1463" fmla="*/ 8115 w 8743"/>
              <a:gd name="connsiteY71-1464" fmla="*/ 2781 h 10000"/>
              <a:gd name="connsiteX72-1465" fmla="*/ 7905 w 8743"/>
              <a:gd name="connsiteY72-1466" fmla="*/ 3182 h 10000"/>
              <a:gd name="connsiteX73-1467" fmla="*/ 7696 w 8743"/>
              <a:gd name="connsiteY73-1468" fmla="*/ 3610 h 10000"/>
              <a:gd name="connsiteX74-1469" fmla="*/ 7696 w 8743"/>
              <a:gd name="connsiteY74-1470" fmla="*/ 4037 h 10000"/>
              <a:gd name="connsiteX75-1471" fmla="*/ 7485 w 8743"/>
              <a:gd name="connsiteY75-1472" fmla="*/ 4679 h 10000"/>
              <a:gd name="connsiteX76-1473" fmla="*/ 7278 w 8743"/>
              <a:gd name="connsiteY76-1474" fmla="*/ 5321 h 10000"/>
              <a:gd name="connsiteX77-1475" fmla="*/ 7278 w 8743"/>
              <a:gd name="connsiteY77-1476" fmla="*/ 5321 h 10000"/>
              <a:gd name="connsiteX0-1477" fmla="*/ 8324 w 10000"/>
              <a:gd name="connsiteY0-1478" fmla="*/ 5321 h 10000"/>
              <a:gd name="connsiteX1-1479" fmla="*/ 8084 w 10000"/>
              <a:gd name="connsiteY1-1480" fmla="*/ 6176 h 10000"/>
              <a:gd name="connsiteX2-1481" fmla="*/ 8084 w 10000"/>
              <a:gd name="connsiteY2-1482" fmla="*/ 6604 h 10000"/>
              <a:gd name="connsiteX3-1483" fmla="*/ 7844 w 10000"/>
              <a:gd name="connsiteY3-1484" fmla="*/ 7246 h 10000"/>
              <a:gd name="connsiteX4-1485" fmla="*/ 7604 w 10000"/>
              <a:gd name="connsiteY4-1486" fmla="*/ 7674 h 10000"/>
              <a:gd name="connsiteX5-1487" fmla="*/ 7604 w 10000"/>
              <a:gd name="connsiteY5-1488" fmla="*/ 8075 h 10000"/>
              <a:gd name="connsiteX6-1489" fmla="*/ 7365 w 10000"/>
              <a:gd name="connsiteY6-1490" fmla="*/ 8503 h 10000"/>
              <a:gd name="connsiteX7-1491" fmla="*/ 7365 w 10000"/>
              <a:gd name="connsiteY7-1492" fmla="*/ 8717 h 10000"/>
              <a:gd name="connsiteX8-1493" fmla="*/ 7126 w 10000"/>
              <a:gd name="connsiteY8-1494" fmla="*/ 9144 h 10000"/>
              <a:gd name="connsiteX9-1495" fmla="*/ 6887 w 10000"/>
              <a:gd name="connsiteY9-1496" fmla="*/ 9572 h 10000"/>
              <a:gd name="connsiteX10-1497" fmla="*/ 6645 w 10000"/>
              <a:gd name="connsiteY10-1498" fmla="*/ 9786 h 10000"/>
              <a:gd name="connsiteX11-1499" fmla="*/ 6409 w 10000"/>
              <a:gd name="connsiteY11-1500" fmla="*/ 10000 h 10000"/>
              <a:gd name="connsiteX12-1501" fmla="*/ 6167 w 10000"/>
              <a:gd name="connsiteY12-1502" fmla="*/ 10000 h 10000"/>
              <a:gd name="connsiteX13-1503" fmla="*/ 5958 w 10000"/>
              <a:gd name="connsiteY13-1504" fmla="*/ 10000 h 10000"/>
              <a:gd name="connsiteX14-1505" fmla="*/ 5718 w 10000"/>
              <a:gd name="connsiteY14-1506" fmla="*/ 9786 h 10000"/>
              <a:gd name="connsiteX15-1507" fmla="*/ 5478 w 10000"/>
              <a:gd name="connsiteY15-1508" fmla="*/ 9572 h 10000"/>
              <a:gd name="connsiteX16-1509" fmla="*/ 5001 w 10000"/>
              <a:gd name="connsiteY16-1510" fmla="*/ 9358 h 10000"/>
              <a:gd name="connsiteX17-1511" fmla="*/ 4520 w 10000"/>
              <a:gd name="connsiteY17-1512" fmla="*/ 9144 h 10000"/>
              <a:gd name="connsiteX18-1513" fmla="*/ 4282 w 10000"/>
              <a:gd name="connsiteY18-1514" fmla="*/ 8717 h 10000"/>
              <a:gd name="connsiteX19-1515" fmla="*/ 4282 w 10000"/>
              <a:gd name="connsiteY19-1516" fmla="*/ 8503 h 10000"/>
              <a:gd name="connsiteX20-1517" fmla="*/ 4282 w 10000"/>
              <a:gd name="connsiteY20-1518" fmla="*/ 8289 h 10000"/>
              <a:gd name="connsiteX21-1519" fmla="*/ 4520 w 10000"/>
              <a:gd name="connsiteY21-1520" fmla="*/ 8289 h 10000"/>
              <a:gd name="connsiteX22-1521" fmla="*/ 5001 w 10000"/>
              <a:gd name="connsiteY22-1522" fmla="*/ 8289 h 10000"/>
              <a:gd name="connsiteX23-1523" fmla="*/ 5240 w 10000"/>
              <a:gd name="connsiteY23-1524" fmla="*/ 8075 h 10000"/>
              <a:gd name="connsiteX24-1525" fmla="*/ 5478 w 10000"/>
              <a:gd name="connsiteY24-1526" fmla="*/ 7888 h 10000"/>
              <a:gd name="connsiteX25-1527" fmla="*/ 5478 w 10000"/>
              <a:gd name="connsiteY25-1528" fmla="*/ 7888 h 10000"/>
              <a:gd name="connsiteX26-1529" fmla="*/ 5718 w 10000"/>
              <a:gd name="connsiteY26-1530" fmla="*/ 7674 h 10000"/>
              <a:gd name="connsiteX27-1531" fmla="*/ 5718 w 10000"/>
              <a:gd name="connsiteY27-1532" fmla="*/ 7460 h 10000"/>
              <a:gd name="connsiteX28-1533" fmla="*/ 5958 w 10000"/>
              <a:gd name="connsiteY28-1534" fmla="*/ 7032 h 10000"/>
              <a:gd name="connsiteX29-1535" fmla="*/ 5958 w 10000"/>
              <a:gd name="connsiteY29-1536" fmla="*/ 6604 h 10000"/>
              <a:gd name="connsiteX30-1537" fmla="*/ 6167 w 10000"/>
              <a:gd name="connsiteY30-1538" fmla="*/ 6176 h 10000"/>
              <a:gd name="connsiteX31-1539" fmla="*/ 6167 w 10000"/>
              <a:gd name="connsiteY31-1540" fmla="*/ 5749 h 10000"/>
              <a:gd name="connsiteX32-1541" fmla="*/ 6409 w 10000"/>
              <a:gd name="connsiteY32-1542" fmla="*/ 5321 h 10000"/>
              <a:gd name="connsiteX33-1543" fmla="*/ 6645 w 10000"/>
              <a:gd name="connsiteY33-1544" fmla="*/ 4251 h 10000"/>
              <a:gd name="connsiteX34-1545" fmla="*/ 6887 w 10000"/>
              <a:gd name="connsiteY34-1546" fmla="*/ 3396 h 10000"/>
              <a:gd name="connsiteX35-1547" fmla="*/ 6887 w 10000"/>
              <a:gd name="connsiteY35-1548" fmla="*/ 2781 h 10000"/>
              <a:gd name="connsiteX36-1549" fmla="*/ 6887 w 10000"/>
              <a:gd name="connsiteY36-1550" fmla="*/ 2353 h 10000"/>
              <a:gd name="connsiteX37-1551" fmla="*/ 6887 w 10000"/>
              <a:gd name="connsiteY37-1552" fmla="*/ 2139 h 10000"/>
              <a:gd name="connsiteX38-1553" fmla="*/ 6887 w 10000"/>
              <a:gd name="connsiteY38-1554" fmla="*/ 1925 h 10000"/>
              <a:gd name="connsiteX39-1555" fmla="*/ 6645 w 10000"/>
              <a:gd name="connsiteY39-1556" fmla="*/ 1711 h 10000"/>
              <a:gd name="connsiteX40-1557" fmla="*/ 6409 w 10000"/>
              <a:gd name="connsiteY40-1558" fmla="*/ 1497 h 10000"/>
              <a:gd name="connsiteX41-1559" fmla="*/ 6167 w 10000"/>
              <a:gd name="connsiteY41-1560" fmla="*/ 1497 h 10000"/>
              <a:gd name="connsiteX42-1561" fmla="*/ 5478 w 10000"/>
              <a:gd name="connsiteY42-1562" fmla="*/ 1497 h 10000"/>
              <a:gd name="connsiteX43-1563" fmla="*/ 5001 w 10000"/>
              <a:gd name="connsiteY43-1564" fmla="*/ 1497 h 10000"/>
              <a:gd name="connsiteX44-1565" fmla="*/ 4042 w 10000"/>
              <a:gd name="connsiteY44-1566" fmla="*/ 1497 h 10000"/>
              <a:gd name="connsiteX45-1567" fmla="*/ 3085 w 10000"/>
              <a:gd name="connsiteY45-1568" fmla="*/ 1711 h 10000"/>
              <a:gd name="connsiteX46-1569" fmla="*/ 1645 w 10000"/>
              <a:gd name="connsiteY46-1570" fmla="*/ 1925 h 10000"/>
              <a:gd name="connsiteX47-1571" fmla="*/ 0 w 10000"/>
              <a:gd name="connsiteY47-1572" fmla="*/ 1070 h 10000"/>
              <a:gd name="connsiteX48-1573" fmla="*/ 1407 w 10000"/>
              <a:gd name="connsiteY48-1574" fmla="*/ 1070 h 10000"/>
              <a:gd name="connsiteX49-1575" fmla="*/ 2603 w 10000"/>
              <a:gd name="connsiteY49-1576" fmla="*/ 856 h 10000"/>
              <a:gd name="connsiteX50-1577" fmla="*/ 3803 w 10000"/>
              <a:gd name="connsiteY50-1578" fmla="*/ 642 h 10000"/>
              <a:gd name="connsiteX51-1579" fmla="*/ 4520 w 10000"/>
              <a:gd name="connsiteY51-1580" fmla="*/ 642 h 10000"/>
              <a:gd name="connsiteX52-1581" fmla="*/ 5240 w 10000"/>
              <a:gd name="connsiteY52-1582" fmla="*/ 428 h 10000"/>
              <a:gd name="connsiteX53-1583" fmla="*/ 5718 w 10000"/>
              <a:gd name="connsiteY53-1584" fmla="*/ 214 h 10000"/>
              <a:gd name="connsiteX54-1585" fmla="*/ 6167 w 10000"/>
              <a:gd name="connsiteY54-1586" fmla="*/ 214 h 10000"/>
              <a:gd name="connsiteX55-1587" fmla="*/ 6645 w 10000"/>
              <a:gd name="connsiteY55-1588" fmla="*/ 0 h 10000"/>
              <a:gd name="connsiteX56-1589" fmla="*/ 6887 w 10000"/>
              <a:gd name="connsiteY56-1590" fmla="*/ 0 h 10000"/>
              <a:gd name="connsiteX57-1591" fmla="*/ 7126 w 10000"/>
              <a:gd name="connsiteY57-1592" fmla="*/ 0 h 10000"/>
              <a:gd name="connsiteX58-1593" fmla="*/ 7365 w 10000"/>
              <a:gd name="connsiteY58-1594" fmla="*/ 214 h 10000"/>
              <a:gd name="connsiteX59-1595" fmla="*/ 7844 w 10000"/>
              <a:gd name="connsiteY59-1596" fmla="*/ 214 h 10000"/>
              <a:gd name="connsiteX60-1597" fmla="*/ 8324 w 10000"/>
              <a:gd name="connsiteY60-1598" fmla="*/ 428 h 10000"/>
              <a:gd name="connsiteX61-1599" fmla="*/ 8802 w 10000"/>
              <a:gd name="connsiteY61-1600" fmla="*/ 856 h 10000"/>
              <a:gd name="connsiteX62-1601" fmla="*/ 9282 w 10000"/>
              <a:gd name="connsiteY62-1602" fmla="*/ 1070 h 10000"/>
              <a:gd name="connsiteX63-1603" fmla="*/ 9760 w 10000"/>
              <a:gd name="connsiteY63-1604" fmla="*/ 1283 h 10000"/>
              <a:gd name="connsiteX64-1605" fmla="*/ 10000 w 10000"/>
              <a:gd name="connsiteY64-1606" fmla="*/ 1497 h 10000"/>
              <a:gd name="connsiteX65-1607" fmla="*/ 10000 w 10000"/>
              <a:gd name="connsiteY65-1608" fmla="*/ 1497 h 10000"/>
              <a:gd name="connsiteX66-1609" fmla="*/ 10000 w 10000"/>
              <a:gd name="connsiteY66-1610" fmla="*/ 1925 h 10000"/>
              <a:gd name="connsiteX67-1611" fmla="*/ 9520 w 10000"/>
              <a:gd name="connsiteY67-1612" fmla="*/ 2139 h 10000"/>
              <a:gd name="connsiteX68-1613" fmla="*/ 9520 w 10000"/>
              <a:gd name="connsiteY68-1614" fmla="*/ 2353 h 10000"/>
              <a:gd name="connsiteX69-1615" fmla="*/ 9282 w 10000"/>
              <a:gd name="connsiteY69-1616" fmla="*/ 2567 h 10000"/>
              <a:gd name="connsiteX70-1617" fmla="*/ 9282 w 10000"/>
              <a:gd name="connsiteY70-1618" fmla="*/ 2781 h 10000"/>
              <a:gd name="connsiteX71-1619" fmla="*/ 9042 w 10000"/>
              <a:gd name="connsiteY71-1620" fmla="*/ 3182 h 10000"/>
              <a:gd name="connsiteX72-1621" fmla="*/ 8802 w 10000"/>
              <a:gd name="connsiteY72-1622" fmla="*/ 3610 h 10000"/>
              <a:gd name="connsiteX73-1623" fmla="*/ 8802 w 10000"/>
              <a:gd name="connsiteY73-1624" fmla="*/ 4037 h 10000"/>
              <a:gd name="connsiteX74-1625" fmla="*/ 8561 w 10000"/>
              <a:gd name="connsiteY74-1626" fmla="*/ 4679 h 10000"/>
              <a:gd name="connsiteX75-1627" fmla="*/ 8324 w 10000"/>
              <a:gd name="connsiteY75-1628" fmla="*/ 5321 h 10000"/>
              <a:gd name="connsiteX76-1629" fmla="*/ 8324 w 10000"/>
              <a:gd name="connsiteY76-1630" fmla="*/ 5321 h 10000"/>
              <a:gd name="connsiteX0-1631" fmla="*/ 6917 w 8593"/>
              <a:gd name="connsiteY0-1632" fmla="*/ 5321 h 10000"/>
              <a:gd name="connsiteX1-1633" fmla="*/ 6677 w 8593"/>
              <a:gd name="connsiteY1-1634" fmla="*/ 6176 h 10000"/>
              <a:gd name="connsiteX2-1635" fmla="*/ 6677 w 8593"/>
              <a:gd name="connsiteY2-1636" fmla="*/ 6604 h 10000"/>
              <a:gd name="connsiteX3-1637" fmla="*/ 6437 w 8593"/>
              <a:gd name="connsiteY3-1638" fmla="*/ 7246 h 10000"/>
              <a:gd name="connsiteX4-1639" fmla="*/ 6197 w 8593"/>
              <a:gd name="connsiteY4-1640" fmla="*/ 7674 h 10000"/>
              <a:gd name="connsiteX5-1641" fmla="*/ 6197 w 8593"/>
              <a:gd name="connsiteY5-1642" fmla="*/ 8075 h 10000"/>
              <a:gd name="connsiteX6-1643" fmla="*/ 5958 w 8593"/>
              <a:gd name="connsiteY6-1644" fmla="*/ 8503 h 10000"/>
              <a:gd name="connsiteX7-1645" fmla="*/ 5958 w 8593"/>
              <a:gd name="connsiteY7-1646" fmla="*/ 8717 h 10000"/>
              <a:gd name="connsiteX8-1647" fmla="*/ 5719 w 8593"/>
              <a:gd name="connsiteY8-1648" fmla="*/ 9144 h 10000"/>
              <a:gd name="connsiteX9-1649" fmla="*/ 5480 w 8593"/>
              <a:gd name="connsiteY9-1650" fmla="*/ 9572 h 10000"/>
              <a:gd name="connsiteX10-1651" fmla="*/ 5238 w 8593"/>
              <a:gd name="connsiteY10-1652" fmla="*/ 9786 h 10000"/>
              <a:gd name="connsiteX11-1653" fmla="*/ 5002 w 8593"/>
              <a:gd name="connsiteY11-1654" fmla="*/ 10000 h 10000"/>
              <a:gd name="connsiteX12-1655" fmla="*/ 4760 w 8593"/>
              <a:gd name="connsiteY12-1656" fmla="*/ 10000 h 10000"/>
              <a:gd name="connsiteX13-1657" fmla="*/ 4551 w 8593"/>
              <a:gd name="connsiteY13-1658" fmla="*/ 10000 h 10000"/>
              <a:gd name="connsiteX14-1659" fmla="*/ 4311 w 8593"/>
              <a:gd name="connsiteY14-1660" fmla="*/ 9786 h 10000"/>
              <a:gd name="connsiteX15-1661" fmla="*/ 4071 w 8593"/>
              <a:gd name="connsiteY15-1662" fmla="*/ 9572 h 10000"/>
              <a:gd name="connsiteX16-1663" fmla="*/ 3594 w 8593"/>
              <a:gd name="connsiteY16-1664" fmla="*/ 9358 h 10000"/>
              <a:gd name="connsiteX17-1665" fmla="*/ 3113 w 8593"/>
              <a:gd name="connsiteY17-1666" fmla="*/ 9144 h 10000"/>
              <a:gd name="connsiteX18-1667" fmla="*/ 2875 w 8593"/>
              <a:gd name="connsiteY18-1668" fmla="*/ 8717 h 10000"/>
              <a:gd name="connsiteX19-1669" fmla="*/ 2875 w 8593"/>
              <a:gd name="connsiteY19-1670" fmla="*/ 8503 h 10000"/>
              <a:gd name="connsiteX20-1671" fmla="*/ 2875 w 8593"/>
              <a:gd name="connsiteY20-1672" fmla="*/ 8289 h 10000"/>
              <a:gd name="connsiteX21-1673" fmla="*/ 3113 w 8593"/>
              <a:gd name="connsiteY21-1674" fmla="*/ 8289 h 10000"/>
              <a:gd name="connsiteX22-1675" fmla="*/ 3594 w 8593"/>
              <a:gd name="connsiteY22-1676" fmla="*/ 8289 h 10000"/>
              <a:gd name="connsiteX23-1677" fmla="*/ 3833 w 8593"/>
              <a:gd name="connsiteY23-1678" fmla="*/ 8075 h 10000"/>
              <a:gd name="connsiteX24-1679" fmla="*/ 4071 w 8593"/>
              <a:gd name="connsiteY24-1680" fmla="*/ 7888 h 10000"/>
              <a:gd name="connsiteX25-1681" fmla="*/ 4071 w 8593"/>
              <a:gd name="connsiteY25-1682" fmla="*/ 7888 h 10000"/>
              <a:gd name="connsiteX26-1683" fmla="*/ 4311 w 8593"/>
              <a:gd name="connsiteY26-1684" fmla="*/ 7674 h 10000"/>
              <a:gd name="connsiteX27-1685" fmla="*/ 4311 w 8593"/>
              <a:gd name="connsiteY27-1686" fmla="*/ 7460 h 10000"/>
              <a:gd name="connsiteX28-1687" fmla="*/ 4551 w 8593"/>
              <a:gd name="connsiteY28-1688" fmla="*/ 7032 h 10000"/>
              <a:gd name="connsiteX29-1689" fmla="*/ 4551 w 8593"/>
              <a:gd name="connsiteY29-1690" fmla="*/ 6604 h 10000"/>
              <a:gd name="connsiteX30-1691" fmla="*/ 4760 w 8593"/>
              <a:gd name="connsiteY30-1692" fmla="*/ 6176 h 10000"/>
              <a:gd name="connsiteX31-1693" fmla="*/ 4760 w 8593"/>
              <a:gd name="connsiteY31-1694" fmla="*/ 5749 h 10000"/>
              <a:gd name="connsiteX32-1695" fmla="*/ 5002 w 8593"/>
              <a:gd name="connsiteY32-1696" fmla="*/ 5321 h 10000"/>
              <a:gd name="connsiteX33-1697" fmla="*/ 5238 w 8593"/>
              <a:gd name="connsiteY33-1698" fmla="*/ 4251 h 10000"/>
              <a:gd name="connsiteX34-1699" fmla="*/ 5480 w 8593"/>
              <a:gd name="connsiteY34-1700" fmla="*/ 3396 h 10000"/>
              <a:gd name="connsiteX35-1701" fmla="*/ 5480 w 8593"/>
              <a:gd name="connsiteY35-1702" fmla="*/ 2781 h 10000"/>
              <a:gd name="connsiteX36-1703" fmla="*/ 5480 w 8593"/>
              <a:gd name="connsiteY36-1704" fmla="*/ 2353 h 10000"/>
              <a:gd name="connsiteX37-1705" fmla="*/ 5480 w 8593"/>
              <a:gd name="connsiteY37-1706" fmla="*/ 2139 h 10000"/>
              <a:gd name="connsiteX38-1707" fmla="*/ 5480 w 8593"/>
              <a:gd name="connsiteY38-1708" fmla="*/ 1925 h 10000"/>
              <a:gd name="connsiteX39-1709" fmla="*/ 5238 w 8593"/>
              <a:gd name="connsiteY39-1710" fmla="*/ 1711 h 10000"/>
              <a:gd name="connsiteX40-1711" fmla="*/ 5002 w 8593"/>
              <a:gd name="connsiteY40-1712" fmla="*/ 1497 h 10000"/>
              <a:gd name="connsiteX41-1713" fmla="*/ 4760 w 8593"/>
              <a:gd name="connsiteY41-1714" fmla="*/ 1497 h 10000"/>
              <a:gd name="connsiteX42-1715" fmla="*/ 4071 w 8593"/>
              <a:gd name="connsiteY42-1716" fmla="*/ 1497 h 10000"/>
              <a:gd name="connsiteX43-1717" fmla="*/ 3594 w 8593"/>
              <a:gd name="connsiteY43-1718" fmla="*/ 1497 h 10000"/>
              <a:gd name="connsiteX44-1719" fmla="*/ 2635 w 8593"/>
              <a:gd name="connsiteY44-1720" fmla="*/ 1497 h 10000"/>
              <a:gd name="connsiteX45-1721" fmla="*/ 1678 w 8593"/>
              <a:gd name="connsiteY45-1722" fmla="*/ 1711 h 10000"/>
              <a:gd name="connsiteX46-1723" fmla="*/ 238 w 8593"/>
              <a:gd name="connsiteY46-1724" fmla="*/ 1925 h 10000"/>
              <a:gd name="connsiteX47-1725" fmla="*/ 0 w 8593"/>
              <a:gd name="connsiteY47-1726" fmla="*/ 1070 h 10000"/>
              <a:gd name="connsiteX48-1727" fmla="*/ 1196 w 8593"/>
              <a:gd name="connsiteY48-1728" fmla="*/ 856 h 10000"/>
              <a:gd name="connsiteX49-1729" fmla="*/ 2396 w 8593"/>
              <a:gd name="connsiteY49-1730" fmla="*/ 642 h 10000"/>
              <a:gd name="connsiteX50-1731" fmla="*/ 3113 w 8593"/>
              <a:gd name="connsiteY50-1732" fmla="*/ 642 h 10000"/>
              <a:gd name="connsiteX51-1733" fmla="*/ 3833 w 8593"/>
              <a:gd name="connsiteY51-1734" fmla="*/ 428 h 10000"/>
              <a:gd name="connsiteX52-1735" fmla="*/ 4311 w 8593"/>
              <a:gd name="connsiteY52-1736" fmla="*/ 214 h 10000"/>
              <a:gd name="connsiteX53-1737" fmla="*/ 4760 w 8593"/>
              <a:gd name="connsiteY53-1738" fmla="*/ 214 h 10000"/>
              <a:gd name="connsiteX54-1739" fmla="*/ 5238 w 8593"/>
              <a:gd name="connsiteY54-1740" fmla="*/ 0 h 10000"/>
              <a:gd name="connsiteX55-1741" fmla="*/ 5480 w 8593"/>
              <a:gd name="connsiteY55-1742" fmla="*/ 0 h 10000"/>
              <a:gd name="connsiteX56-1743" fmla="*/ 5719 w 8593"/>
              <a:gd name="connsiteY56-1744" fmla="*/ 0 h 10000"/>
              <a:gd name="connsiteX57-1745" fmla="*/ 5958 w 8593"/>
              <a:gd name="connsiteY57-1746" fmla="*/ 214 h 10000"/>
              <a:gd name="connsiteX58-1747" fmla="*/ 6437 w 8593"/>
              <a:gd name="connsiteY58-1748" fmla="*/ 214 h 10000"/>
              <a:gd name="connsiteX59-1749" fmla="*/ 6917 w 8593"/>
              <a:gd name="connsiteY59-1750" fmla="*/ 428 h 10000"/>
              <a:gd name="connsiteX60-1751" fmla="*/ 7395 w 8593"/>
              <a:gd name="connsiteY60-1752" fmla="*/ 856 h 10000"/>
              <a:gd name="connsiteX61-1753" fmla="*/ 7875 w 8593"/>
              <a:gd name="connsiteY61-1754" fmla="*/ 1070 h 10000"/>
              <a:gd name="connsiteX62-1755" fmla="*/ 8353 w 8593"/>
              <a:gd name="connsiteY62-1756" fmla="*/ 1283 h 10000"/>
              <a:gd name="connsiteX63-1757" fmla="*/ 8593 w 8593"/>
              <a:gd name="connsiteY63-1758" fmla="*/ 1497 h 10000"/>
              <a:gd name="connsiteX64-1759" fmla="*/ 8593 w 8593"/>
              <a:gd name="connsiteY64-1760" fmla="*/ 1497 h 10000"/>
              <a:gd name="connsiteX65-1761" fmla="*/ 8593 w 8593"/>
              <a:gd name="connsiteY65-1762" fmla="*/ 1925 h 10000"/>
              <a:gd name="connsiteX66-1763" fmla="*/ 8113 w 8593"/>
              <a:gd name="connsiteY66-1764" fmla="*/ 2139 h 10000"/>
              <a:gd name="connsiteX67-1765" fmla="*/ 8113 w 8593"/>
              <a:gd name="connsiteY67-1766" fmla="*/ 2353 h 10000"/>
              <a:gd name="connsiteX68-1767" fmla="*/ 7875 w 8593"/>
              <a:gd name="connsiteY68-1768" fmla="*/ 2567 h 10000"/>
              <a:gd name="connsiteX69-1769" fmla="*/ 7875 w 8593"/>
              <a:gd name="connsiteY69-1770" fmla="*/ 2781 h 10000"/>
              <a:gd name="connsiteX70-1771" fmla="*/ 7635 w 8593"/>
              <a:gd name="connsiteY70-1772" fmla="*/ 3182 h 10000"/>
              <a:gd name="connsiteX71-1773" fmla="*/ 7395 w 8593"/>
              <a:gd name="connsiteY71-1774" fmla="*/ 3610 h 10000"/>
              <a:gd name="connsiteX72-1775" fmla="*/ 7395 w 8593"/>
              <a:gd name="connsiteY72-1776" fmla="*/ 4037 h 10000"/>
              <a:gd name="connsiteX73-1777" fmla="*/ 7154 w 8593"/>
              <a:gd name="connsiteY73-1778" fmla="*/ 4679 h 10000"/>
              <a:gd name="connsiteX74-1779" fmla="*/ 6917 w 8593"/>
              <a:gd name="connsiteY74-1780" fmla="*/ 5321 h 10000"/>
              <a:gd name="connsiteX75-1781" fmla="*/ 6917 w 8593"/>
              <a:gd name="connsiteY75-1782" fmla="*/ 5321 h 10000"/>
              <a:gd name="connsiteX0-1783" fmla="*/ 8050 w 10000"/>
              <a:gd name="connsiteY0-1784" fmla="*/ 5321 h 10000"/>
              <a:gd name="connsiteX1-1785" fmla="*/ 7770 w 10000"/>
              <a:gd name="connsiteY1-1786" fmla="*/ 6176 h 10000"/>
              <a:gd name="connsiteX2-1787" fmla="*/ 7770 w 10000"/>
              <a:gd name="connsiteY2-1788" fmla="*/ 6604 h 10000"/>
              <a:gd name="connsiteX3-1789" fmla="*/ 7491 w 10000"/>
              <a:gd name="connsiteY3-1790" fmla="*/ 7246 h 10000"/>
              <a:gd name="connsiteX4-1791" fmla="*/ 7212 w 10000"/>
              <a:gd name="connsiteY4-1792" fmla="*/ 7674 h 10000"/>
              <a:gd name="connsiteX5-1793" fmla="*/ 7212 w 10000"/>
              <a:gd name="connsiteY5-1794" fmla="*/ 8075 h 10000"/>
              <a:gd name="connsiteX6-1795" fmla="*/ 6934 w 10000"/>
              <a:gd name="connsiteY6-1796" fmla="*/ 8503 h 10000"/>
              <a:gd name="connsiteX7-1797" fmla="*/ 6934 w 10000"/>
              <a:gd name="connsiteY7-1798" fmla="*/ 8717 h 10000"/>
              <a:gd name="connsiteX8-1799" fmla="*/ 6655 w 10000"/>
              <a:gd name="connsiteY8-1800" fmla="*/ 9144 h 10000"/>
              <a:gd name="connsiteX9-1801" fmla="*/ 6377 w 10000"/>
              <a:gd name="connsiteY9-1802" fmla="*/ 9572 h 10000"/>
              <a:gd name="connsiteX10-1803" fmla="*/ 6096 w 10000"/>
              <a:gd name="connsiteY10-1804" fmla="*/ 9786 h 10000"/>
              <a:gd name="connsiteX11-1805" fmla="*/ 5821 w 10000"/>
              <a:gd name="connsiteY11-1806" fmla="*/ 10000 h 10000"/>
              <a:gd name="connsiteX12-1807" fmla="*/ 5539 w 10000"/>
              <a:gd name="connsiteY12-1808" fmla="*/ 10000 h 10000"/>
              <a:gd name="connsiteX13-1809" fmla="*/ 5296 w 10000"/>
              <a:gd name="connsiteY13-1810" fmla="*/ 10000 h 10000"/>
              <a:gd name="connsiteX14-1811" fmla="*/ 5017 w 10000"/>
              <a:gd name="connsiteY14-1812" fmla="*/ 9786 h 10000"/>
              <a:gd name="connsiteX15-1813" fmla="*/ 4738 w 10000"/>
              <a:gd name="connsiteY15-1814" fmla="*/ 9572 h 10000"/>
              <a:gd name="connsiteX16-1815" fmla="*/ 4182 w 10000"/>
              <a:gd name="connsiteY16-1816" fmla="*/ 9358 h 10000"/>
              <a:gd name="connsiteX17-1817" fmla="*/ 3623 w 10000"/>
              <a:gd name="connsiteY17-1818" fmla="*/ 9144 h 10000"/>
              <a:gd name="connsiteX18-1819" fmla="*/ 3346 w 10000"/>
              <a:gd name="connsiteY18-1820" fmla="*/ 8717 h 10000"/>
              <a:gd name="connsiteX19-1821" fmla="*/ 3346 w 10000"/>
              <a:gd name="connsiteY19-1822" fmla="*/ 8503 h 10000"/>
              <a:gd name="connsiteX20-1823" fmla="*/ 3346 w 10000"/>
              <a:gd name="connsiteY20-1824" fmla="*/ 8289 h 10000"/>
              <a:gd name="connsiteX21-1825" fmla="*/ 3623 w 10000"/>
              <a:gd name="connsiteY21-1826" fmla="*/ 8289 h 10000"/>
              <a:gd name="connsiteX22-1827" fmla="*/ 4182 w 10000"/>
              <a:gd name="connsiteY22-1828" fmla="*/ 8289 h 10000"/>
              <a:gd name="connsiteX23-1829" fmla="*/ 4461 w 10000"/>
              <a:gd name="connsiteY23-1830" fmla="*/ 8075 h 10000"/>
              <a:gd name="connsiteX24-1831" fmla="*/ 4738 w 10000"/>
              <a:gd name="connsiteY24-1832" fmla="*/ 7888 h 10000"/>
              <a:gd name="connsiteX25-1833" fmla="*/ 4738 w 10000"/>
              <a:gd name="connsiteY25-1834" fmla="*/ 7888 h 10000"/>
              <a:gd name="connsiteX26-1835" fmla="*/ 5017 w 10000"/>
              <a:gd name="connsiteY26-1836" fmla="*/ 7674 h 10000"/>
              <a:gd name="connsiteX27-1837" fmla="*/ 5017 w 10000"/>
              <a:gd name="connsiteY27-1838" fmla="*/ 7460 h 10000"/>
              <a:gd name="connsiteX28-1839" fmla="*/ 5296 w 10000"/>
              <a:gd name="connsiteY28-1840" fmla="*/ 7032 h 10000"/>
              <a:gd name="connsiteX29-1841" fmla="*/ 5296 w 10000"/>
              <a:gd name="connsiteY29-1842" fmla="*/ 6604 h 10000"/>
              <a:gd name="connsiteX30-1843" fmla="*/ 5539 w 10000"/>
              <a:gd name="connsiteY30-1844" fmla="*/ 6176 h 10000"/>
              <a:gd name="connsiteX31-1845" fmla="*/ 5539 w 10000"/>
              <a:gd name="connsiteY31-1846" fmla="*/ 5749 h 10000"/>
              <a:gd name="connsiteX32-1847" fmla="*/ 5821 w 10000"/>
              <a:gd name="connsiteY32-1848" fmla="*/ 5321 h 10000"/>
              <a:gd name="connsiteX33-1849" fmla="*/ 6096 w 10000"/>
              <a:gd name="connsiteY33-1850" fmla="*/ 4251 h 10000"/>
              <a:gd name="connsiteX34-1851" fmla="*/ 6377 w 10000"/>
              <a:gd name="connsiteY34-1852" fmla="*/ 3396 h 10000"/>
              <a:gd name="connsiteX35-1853" fmla="*/ 6377 w 10000"/>
              <a:gd name="connsiteY35-1854" fmla="*/ 2781 h 10000"/>
              <a:gd name="connsiteX36-1855" fmla="*/ 6377 w 10000"/>
              <a:gd name="connsiteY36-1856" fmla="*/ 2353 h 10000"/>
              <a:gd name="connsiteX37-1857" fmla="*/ 6377 w 10000"/>
              <a:gd name="connsiteY37-1858" fmla="*/ 2139 h 10000"/>
              <a:gd name="connsiteX38-1859" fmla="*/ 6377 w 10000"/>
              <a:gd name="connsiteY38-1860" fmla="*/ 1925 h 10000"/>
              <a:gd name="connsiteX39-1861" fmla="*/ 6096 w 10000"/>
              <a:gd name="connsiteY39-1862" fmla="*/ 1711 h 10000"/>
              <a:gd name="connsiteX40-1863" fmla="*/ 5821 w 10000"/>
              <a:gd name="connsiteY40-1864" fmla="*/ 1497 h 10000"/>
              <a:gd name="connsiteX41-1865" fmla="*/ 5539 w 10000"/>
              <a:gd name="connsiteY41-1866" fmla="*/ 1497 h 10000"/>
              <a:gd name="connsiteX42-1867" fmla="*/ 4738 w 10000"/>
              <a:gd name="connsiteY42-1868" fmla="*/ 1497 h 10000"/>
              <a:gd name="connsiteX43-1869" fmla="*/ 4182 w 10000"/>
              <a:gd name="connsiteY43-1870" fmla="*/ 1497 h 10000"/>
              <a:gd name="connsiteX44-1871" fmla="*/ 3066 w 10000"/>
              <a:gd name="connsiteY44-1872" fmla="*/ 1497 h 10000"/>
              <a:gd name="connsiteX45-1873" fmla="*/ 1953 w 10000"/>
              <a:gd name="connsiteY45-1874" fmla="*/ 1711 h 10000"/>
              <a:gd name="connsiteX46-1875" fmla="*/ 0 w 10000"/>
              <a:gd name="connsiteY46-1876" fmla="*/ 1070 h 10000"/>
              <a:gd name="connsiteX47-1877" fmla="*/ 1392 w 10000"/>
              <a:gd name="connsiteY47-1878" fmla="*/ 856 h 10000"/>
              <a:gd name="connsiteX48-1879" fmla="*/ 2788 w 10000"/>
              <a:gd name="connsiteY48-1880" fmla="*/ 642 h 10000"/>
              <a:gd name="connsiteX49-1881" fmla="*/ 3623 w 10000"/>
              <a:gd name="connsiteY49-1882" fmla="*/ 642 h 10000"/>
              <a:gd name="connsiteX50-1883" fmla="*/ 4461 w 10000"/>
              <a:gd name="connsiteY50-1884" fmla="*/ 428 h 10000"/>
              <a:gd name="connsiteX51-1885" fmla="*/ 5017 w 10000"/>
              <a:gd name="connsiteY51-1886" fmla="*/ 214 h 10000"/>
              <a:gd name="connsiteX52-1887" fmla="*/ 5539 w 10000"/>
              <a:gd name="connsiteY52-1888" fmla="*/ 214 h 10000"/>
              <a:gd name="connsiteX53-1889" fmla="*/ 6096 w 10000"/>
              <a:gd name="connsiteY53-1890" fmla="*/ 0 h 10000"/>
              <a:gd name="connsiteX54-1891" fmla="*/ 6377 w 10000"/>
              <a:gd name="connsiteY54-1892" fmla="*/ 0 h 10000"/>
              <a:gd name="connsiteX55-1893" fmla="*/ 6655 w 10000"/>
              <a:gd name="connsiteY55-1894" fmla="*/ 0 h 10000"/>
              <a:gd name="connsiteX56-1895" fmla="*/ 6934 w 10000"/>
              <a:gd name="connsiteY56-1896" fmla="*/ 214 h 10000"/>
              <a:gd name="connsiteX57-1897" fmla="*/ 7491 w 10000"/>
              <a:gd name="connsiteY57-1898" fmla="*/ 214 h 10000"/>
              <a:gd name="connsiteX58-1899" fmla="*/ 8050 w 10000"/>
              <a:gd name="connsiteY58-1900" fmla="*/ 428 h 10000"/>
              <a:gd name="connsiteX59-1901" fmla="*/ 8606 w 10000"/>
              <a:gd name="connsiteY59-1902" fmla="*/ 856 h 10000"/>
              <a:gd name="connsiteX60-1903" fmla="*/ 9164 w 10000"/>
              <a:gd name="connsiteY60-1904" fmla="*/ 1070 h 10000"/>
              <a:gd name="connsiteX61-1905" fmla="*/ 9721 w 10000"/>
              <a:gd name="connsiteY61-1906" fmla="*/ 1283 h 10000"/>
              <a:gd name="connsiteX62-1907" fmla="*/ 10000 w 10000"/>
              <a:gd name="connsiteY62-1908" fmla="*/ 1497 h 10000"/>
              <a:gd name="connsiteX63-1909" fmla="*/ 10000 w 10000"/>
              <a:gd name="connsiteY63-1910" fmla="*/ 1497 h 10000"/>
              <a:gd name="connsiteX64-1911" fmla="*/ 10000 w 10000"/>
              <a:gd name="connsiteY64-1912" fmla="*/ 1925 h 10000"/>
              <a:gd name="connsiteX65-1913" fmla="*/ 9441 w 10000"/>
              <a:gd name="connsiteY65-1914" fmla="*/ 2139 h 10000"/>
              <a:gd name="connsiteX66-1915" fmla="*/ 9441 w 10000"/>
              <a:gd name="connsiteY66-1916" fmla="*/ 2353 h 10000"/>
              <a:gd name="connsiteX67-1917" fmla="*/ 9164 w 10000"/>
              <a:gd name="connsiteY67-1918" fmla="*/ 2567 h 10000"/>
              <a:gd name="connsiteX68-1919" fmla="*/ 9164 w 10000"/>
              <a:gd name="connsiteY68-1920" fmla="*/ 2781 h 10000"/>
              <a:gd name="connsiteX69-1921" fmla="*/ 8885 w 10000"/>
              <a:gd name="connsiteY69-1922" fmla="*/ 3182 h 10000"/>
              <a:gd name="connsiteX70-1923" fmla="*/ 8606 w 10000"/>
              <a:gd name="connsiteY70-1924" fmla="*/ 3610 h 10000"/>
              <a:gd name="connsiteX71-1925" fmla="*/ 8606 w 10000"/>
              <a:gd name="connsiteY71-1926" fmla="*/ 4037 h 10000"/>
              <a:gd name="connsiteX72-1927" fmla="*/ 8325 w 10000"/>
              <a:gd name="connsiteY72-1928" fmla="*/ 4679 h 10000"/>
              <a:gd name="connsiteX73-1929" fmla="*/ 8050 w 10000"/>
              <a:gd name="connsiteY73-1930" fmla="*/ 5321 h 10000"/>
              <a:gd name="connsiteX74-1931" fmla="*/ 8050 w 10000"/>
              <a:gd name="connsiteY74-1932" fmla="*/ 5321 h 10000"/>
              <a:gd name="connsiteX0-1933" fmla="*/ 6658 w 8608"/>
              <a:gd name="connsiteY0-1934" fmla="*/ 5321 h 10000"/>
              <a:gd name="connsiteX1-1935" fmla="*/ 6378 w 8608"/>
              <a:gd name="connsiteY1-1936" fmla="*/ 6176 h 10000"/>
              <a:gd name="connsiteX2-1937" fmla="*/ 6378 w 8608"/>
              <a:gd name="connsiteY2-1938" fmla="*/ 6604 h 10000"/>
              <a:gd name="connsiteX3-1939" fmla="*/ 6099 w 8608"/>
              <a:gd name="connsiteY3-1940" fmla="*/ 7246 h 10000"/>
              <a:gd name="connsiteX4-1941" fmla="*/ 5820 w 8608"/>
              <a:gd name="connsiteY4-1942" fmla="*/ 7674 h 10000"/>
              <a:gd name="connsiteX5-1943" fmla="*/ 5820 w 8608"/>
              <a:gd name="connsiteY5-1944" fmla="*/ 8075 h 10000"/>
              <a:gd name="connsiteX6-1945" fmla="*/ 5542 w 8608"/>
              <a:gd name="connsiteY6-1946" fmla="*/ 8503 h 10000"/>
              <a:gd name="connsiteX7-1947" fmla="*/ 5542 w 8608"/>
              <a:gd name="connsiteY7-1948" fmla="*/ 8717 h 10000"/>
              <a:gd name="connsiteX8-1949" fmla="*/ 5263 w 8608"/>
              <a:gd name="connsiteY8-1950" fmla="*/ 9144 h 10000"/>
              <a:gd name="connsiteX9-1951" fmla="*/ 4985 w 8608"/>
              <a:gd name="connsiteY9-1952" fmla="*/ 9572 h 10000"/>
              <a:gd name="connsiteX10-1953" fmla="*/ 4704 w 8608"/>
              <a:gd name="connsiteY10-1954" fmla="*/ 9786 h 10000"/>
              <a:gd name="connsiteX11-1955" fmla="*/ 4429 w 8608"/>
              <a:gd name="connsiteY11-1956" fmla="*/ 10000 h 10000"/>
              <a:gd name="connsiteX12-1957" fmla="*/ 4147 w 8608"/>
              <a:gd name="connsiteY12-1958" fmla="*/ 10000 h 10000"/>
              <a:gd name="connsiteX13-1959" fmla="*/ 3904 w 8608"/>
              <a:gd name="connsiteY13-1960" fmla="*/ 10000 h 10000"/>
              <a:gd name="connsiteX14-1961" fmla="*/ 3625 w 8608"/>
              <a:gd name="connsiteY14-1962" fmla="*/ 9786 h 10000"/>
              <a:gd name="connsiteX15-1963" fmla="*/ 3346 w 8608"/>
              <a:gd name="connsiteY15-1964" fmla="*/ 9572 h 10000"/>
              <a:gd name="connsiteX16-1965" fmla="*/ 2790 w 8608"/>
              <a:gd name="connsiteY16-1966" fmla="*/ 9358 h 10000"/>
              <a:gd name="connsiteX17-1967" fmla="*/ 2231 w 8608"/>
              <a:gd name="connsiteY17-1968" fmla="*/ 9144 h 10000"/>
              <a:gd name="connsiteX18-1969" fmla="*/ 1954 w 8608"/>
              <a:gd name="connsiteY18-1970" fmla="*/ 8717 h 10000"/>
              <a:gd name="connsiteX19-1971" fmla="*/ 1954 w 8608"/>
              <a:gd name="connsiteY19-1972" fmla="*/ 8503 h 10000"/>
              <a:gd name="connsiteX20-1973" fmla="*/ 1954 w 8608"/>
              <a:gd name="connsiteY20-1974" fmla="*/ 8289 h 10000"/>
              <a:gd name="connsiteX21-1975" fmla="*/ 2231 w 8608"/>
              <a:gd name="connsiteY21-1976" fmla="*/ 8289 h 10000"/>
              <a:gd name="connsiteX22-1977" fmla="*/ 2790 w 8608"/>
              <a:gd name="connsiteY22-1978" fmla="*/ 8289 h 10000"/>
              <a:gd name="connsiteX23-1979" fmla="*/ 3069 w 8608"/>
              <a:gd name="connsiteY23-1980" fmla="*/ 8075 h 10000"/>
              <a:gd name="connsiteX24-1981" fmla="*/ 3346 w 8608"/>
              <a:gd name="connsiteY24-1982" fmla="*/ 7888 h 10000"/>
              <a:gd name="connsiteX25-1983" fmla="*/ 3346 w 8608"/>
              <a:gd name="connsiteY25-1984" fmla="*/ 7888 h 10000"/>
              <a:gd name="connsiteX26-1985" fmla="*/ 3625 w 8608"/>
              <a:gd name="connsiteY26-1986" fmla="*/ 7674 h 10000"/>
              <a:gd name="connsiteX27-1987" fmla="*/ 3625 w 8608"/>
              <a:gd name="connsiteY27-1988" fmla="*/ 7460 h 10000"/>
              <a:gd name="connsiteX28-1989" fmla="*/ 3904 w 8608"/>
              <a:gd name="connsiteY28-1990" fmla="*/ 7032 h 10000"/>
              <a:gd name="connsiteX29-1991" fmla="*/ 3904 w 8608"/>
              <a:gd name="connsiteY29-1992" fmla="*/ 6604 h 10000"/>
              <a:gd name="connsiteX30-1993" fmla="*/ 4147 w 8608"/>
              <a:gd name="connsiteY30-1994" fmla="*/ 6176 h 10000"/>
              <a:gd name="connsiteX31-1995" fmla="*/ 4147 w 8608"/>
              <a:gd name="connsiteY31-1996" fmla="*/ 5749 h 10000"/>
              <a:gd name="connsiteX32-1997" fmla="*/ 4429 w 8608"/>
              <a:gd name="connsiteY32-1998" fmla="*/ 5321 h 10000"/>
              <a:gd name="connsiteX33-1999" fmla="*/ 4704 w 8608"/>
              <a:gd name="connsiteY33-2000" fmla="*/ 4251 h 10000"/>
              <a:gd name="connsiteX34-2001" fmla="*/ 4985 w 8608"/>
              <a:gd name="connsiteY34-2002" fmla="*/ 3396 h 10000"/>
              <a:gd name="connsiteX35-2003" fmla="*/ 4985 w 8608"/>
              <a:gd name="connsiteY35-2004" fmla="*/ 2781 h 10000"/>
              <a:gd name="connsiteX36-2005" fmla="*/ 4985 w 8608"/>
              <a:gd name="connsiteY36-2006" fmla="*/ 2353 h 10000"/>
              <a:gd name="connsiteX37-2007" fmla="*/ 4985 w 8608"/>
              <a:gd name="connsiteY37-2008" fmla="*/ 2139 h 10000"/>
              <a:gd name="connsiteX38-2009" fmla="*/ 4985 w 8608"/>
              <a:gd name="connsiteY38-2010" fmla="*/ 1925 h 10000"/>
              <a:gd name="connsiteX39-2011" fmla="*/ 4704 w 8608"/>
              <a:gd name="connsiteY39-2012" fmla="*/ 1711 h 10000"/>
              <a:gd name="connsiteX40-2013" fmla="*/ 4429 w 8608"/>
              <a:gd name="connsiteY40-2014" fmla="*/ 1497 h 10000"/>
              <a:gd name="connsiteX41-2015" fmla="*/ 4147 w 8608"/>
              <a:gd name="connsiteY41-2016" fmla="*/ 1497 h 10000"/>
              <a:gd name="connsiteX42-2017" fmla="*/ 3346 w 8608"/>
              <a:gd name="connsiteY42-2018" fmla="*/ 1497 h 10000"/>
              <a:gd name="connsiteX43-2019" fmla="*/ 2790 w 8608"/>
              <a:gd name="connsiteY43-2020" fmla="*/ 1497 h 10000"/>
              <a:gd name="connsiteX44-2021" fmla="*/ 1674 w 8608"/>
              <a:gd name="connsiteY44-2022" fmla="*/ 1497 h 10000"/>
              <a:gd name="connsiteX45-2023" fmla="*/ 561 w 8608"/>
              <a:gd name="connsiteY45-2024" fmla="*/ 1711 h 10000"/>
              <a:gd name="connsiteX46-2025" fmla="*/ 0 w 8608"/>
              <a:gd name="connsiteY46-2026" fmla="*/ 856 h 10000"/>
              <a:gd name="connsiteX47-2027" fmla="*/ 1396 w 8608"/>
              <a:gd name="connsiteY47-2028" fmla="*/ 642 h 10000"/>
              <a:gd name="connsiteX48-2029" fmla="*/ 2231 w 8608"/>
              <a:gd name="connsiteY48-2030" fmla="*/ 642 h 10000"/>
              <a:gd name="connsiteX49-2031" fmla="*/ 3069 w 8608"/>
              <a:gd name="connsiteY49-2032" fmla="*/ 428 h 10000"/>
              <a:gd name="connsiteX50-2033" fmla="*/ 3625 w 8608"/>
              <a:gd name="connsiteY50-2034" fmla="*/ 214 h 10000"/>
              <a:gd name="connsiteX51-2035" fmla="*/ 4147 w 8608"/>
              <a:gd name="connsiteY51-2036" fmla="*/ 214 h 10000"/>
              <a:gd name="connsiteX52-2037" fmla="*/ 4704 w 8608"/>
              <a:gd name="connsiteY52-2038" fmla="*/ 0 h 10000"/>
              <a:gd name="connsiteX53-2039" fmla="*/ 4985 w 8608"/>
              <a:gd name="connsiteY53-2040" fmla="*/ 0 h 10000"/>
              <a:gd name="connsiteX54-2041" fmla="*/ 5263 w 8608"/>
              <a:gd name="connsiteY54-2042" fmla="*/ 0 h 10000"/>
              <a:gd name="connsiteX55-2043" fmla="*/ 5542 w 8608"/>
              <a:gd name="connsiteY55-2044" fmla="*/ 214 h 10000"/>
              <a:gd name="connsiteX56-2045" fmla="*/ 6099 w 8608"/>
              <a:gd name="connsiteY56-2046" fmla="*/ 214 h 10000"/>
              <a:gd name="connsiteX57-2047" fmla="*/ 6658 w 8608"/>
              <a:gd name="connsiteY57-2048" fmla="*/ 428 h 10000"/>
              <a:gd name="connsiteX58-2049" fmla="*/ 7214 w 8608"/>
              <a:gd name="connsiteY58-2050" fmla="*/ 856 h 10000"/>
              <a:gd name="connsiteX59-2051" fmla="*/ 7772 w 8608"/>
              <a:gd name="connsiteY59-2052" fmla="*/ 1070 h 10000"/>
              <a:gd name="connsiteX60-2053" fmla="*/ 8329 w 8608"/>
              <a:gd name="connsiteY60-2054" fmla="*/ 1283 h 10000"/>
              <a:gd name="connsiteX61-2055" fmla="*/ 8608 w 8608"/>
              <a:gd name="connsiteY61-2056" fmla="*/ 1497 h 10000"/>
              <a:gd name="connsiteX62-2057" fmla="*/ 8608 w 8608"/>
              <a:gd name="connsiteY62-2058" fmla="*/ 1497 h 10000"/>
              <a:gd name="connsiteX63-2059" fmla="*/ 8608 w 8608"/>
              <a:gd name="connsiteY63-2060" fmla="*/ 1925 h 10000"/>
              <a:gd name="connsiteX64-2061" fmla="*/ 8049 w 8608"/>
              <a:gd name="connsiteY64-2062" fmla="*/ 2139 h 10000"/>
              <a:gd name="connsiteX65-2063" fmla="*/ 8049 w 8608"/>
              <a:gd name="connsiteY65-2064" fmla="*/ 2353 h 10000"/>
              <a:gd name="connsiteX66-2065" fmla="*/ 7772 w 8608"/>
              <a:gd name="connsiteY66-2066" fmla="*/ 2567 h 10000"/>
              <a:gd name="connsiteX67-2067" fmla="*/ 7772 w 8608"/>
              <a:gd name="connsiteY67-2068" fmla="*/ 2781 h 10000"/>
              <a:gd name="connsiteX68-2069" fmla="*/ 7493 w 8608"/>
              <a:gd name="connsiteY68-2070" fmla="*/ 3182 h 10000"/>
              <a:gd name="connsiteX69-2071" fmla="*/ 7214 w 8608"/>
              <a:gd name="connsiteY69-2072" fmla="*/ 3610 h 10000"/>
              <a:gd name="connsiteX70-2073" fmla="*/ 7214 w 8608"/>
              <a:gd name="connsiteY70-2074" fmla="*/ 4037 h 10000"/>
              <a:gd name="connsiteX71-2075" fmla="*/ 6933 w 8608"/>
              <a:gd name="connsiteY71-2076" fmla="*/ 4679 h 10000"/>
              <a:gd name="connsiteX72-2077" fmla="*/ 6658 w 8608"/>
              <a:gd name="connsiteY72-2078" fmla="*/ 5321 h 10000"/>
              <a:gd name="connsiteX73-2079" fmla="*/ 6658 w 8608"/>
              <a:gd name="connsiteY73-2080" fmla="*/ 5321 h 10000"/>
              <a:gd name="connsiteX0-2081" fmla="*/ 7735 w 10000"/>
              <a:gd name="connsiteY0-2082" fmla="*/ 5321 h 10000"/>
              <a:gd name="connsiteX1-2083" fmla="*/ 7409 w 10000"/>
              <a:gd name="connsiteY1-2084" fmla="*/ 6176 h 10000"/>
              <a:gd name="connsiteX2-2085" fmla="*/ 7409 w 10000"/>
              <a:gd name="connsiteY2-2086" fmla="*/ 6604 h 10000"/>
              <a:gd name="connsiteX3-2087" fmla="*/ 7085 w 10000"/>
              <a:gd name="connsiteY3-2088" fmla="*/ 7246 h 10000"/>
              <a:gd name="connsiteX4-2089" fmla="*/ 6761 w 10000"/>
              <a:gd name="connsiteY4-2090" fmla="*/ 7674 h 10000"/>
              <a:gd name="connsiteX5-2091" fmla="*/ 6761 w 10000"/>
              <a:gd name="connsiteY5-2092" fmla="*/ 8075 h 10000"/>
              <a:gd name="connsiteX6-2093" fmla="*/ 6438 w 10000"/>
              <a:gd name="connsiteY6-2094" fmla="*/ 8503 h 10000"/>
              <a:gd name="connsiteX7-2095" fmla="*/ 6438 w 10000"/>
              <a:gd name="connsiteY7-2096" fmla="*/ 8717 h 10000"/>
              <a:gd name="connsiteX8-2097" fmla="*/ 6114 w 10000"/>
              <a:gd name="connsiteY8-2098" fmla="*/ 9144 h 10000"/>
              <a:gd name="connsiteX9-2099" fmla="*/ 5791 w 10000"/>
              <a:gd name="connsiteY9-2100" fmla="*/ 9572 h 10000"/>
              <a:gd name="connsiteX10-2101" fmla="*/ 5465 w 10000"/>
              <a:gd name="connsiteY10-2102" fmla="*/ 9786 h 10000"/>
              <a:gd name="connsiteX11-2103" fmla="*/ 5145 w 10000"/>
              <a:gd name="connsiteY11-2104" fmla="*/ 10000 h 10000"/>
              <a:gd name="connsiteX12-2105" fmla="*/ 4818 w 10000"/>
              <a:gd name="connsiteY12-2106" fmla="*/ 10000 h 10000"/>
              <a:gd name="connsiteX13-2107" fmla="*/ 4535 w 10000"/>
              <a:gd name="connsiteY13-2108" fmla="*/ 10000 h 10000"/>
              <a:gd name="connsiteX14-2109" fmla="*/ 4211 w 10000"/>
              <a:gd name="connsiteY14-2110" fmla="*/ 9786 h 10000"/>
              <a:gd name="connsiteX15-2111" fmla="*/ 3887 w 10000"/>
              <a:gd name="connsiteY15-2112" fmla="*/ 9572 h 10000"/>
              <a:gd name="connsiteX16-2113" fmla="*/ 3241 w 10000"/>
              <a:gd name="connsiteY16-2114" fmla="*/ 9358 h 10000"/>
              <a:gd name="connsiteX17-2115" fmla="*/ 2592 w 10000"/>
              <a:gd name="connsiteY17-2116" fmla="*/ 9144 h 10000"/>
              <a:gd name="connsiteX18-2117" fmla="*/ 2270 w 10000"/>
              <a:gd name="connsiteY18-2118" fmla="*/ 8717 h 10000"/>
              <a:gd name="connsiteX19-2119" fmla="*/ 2270 w 10000"/>
              <a:gd name="connsiteY19-2120" fmla="*/ 8503 h 10000"/>
              <a:gd name="connsiteX20-2121" fmla="*/ 2270 w 10000"/>
              <a:gd name="connsiteY20-2122" fmla="*/ 8289 h 10000"/>
              <a:gd name="connsiteX21-2123" fmla="*/ 2592 w 10000"/>
              <a:gd name="connsiteY21-2124" fmla="*/ 8289 h 10000"/>
              <a:gd name="connsiteX22-2125" fmla="*/ 3241 w 10000"/>
              <a:gd name="connsiteY22-2126" fmla="*/ 8289 h 10000"/>
              <a:gd name="connsiteX23-2127" fmla="*/ 3565 w 10000"/>
              <a:gd name="connsiteY23-2128" fmla="*/ 8075 h 10000"/>
              <a:gd name="connsiteX24-2129" fmla="*/ 3887 w 10000"/>
              <a:gd name="connsiteY24-2130" fmla="*/ 7888 h 10000"/>
              <a:gd name="connsiteX25-2131" fmla="*/ 3887 w 10000"/>
              <a:gd name="connsiteY25-2132" fmla="*/ 7888 h 10000"/>
              <a:gd name="connsiteX26-2133" fmla="*/ 4211 w 10000"/>
              <a:gd name="connsiteY26-2134" fmla="*/ 7674 h 10000"/>
              <a:gd name="connsiteX27-2135" fmla="*/ 4211 w 10000"/>
              <a:gd name="connsiteY27-2136" fmla="*/ 7460 h 10000"/>
              <a:gd name="connsiteX28-2137" fmla="*/ 4535 w 10000"/>
              <a:gd name="connsiteY28-2138" fmla="*/ 7032 h 10000"/>
              <a:gd name="connsiteX29-2139" fmla="*/ 4535 w 10000"/>
              <a:gd name="connsiteY29-2140" fmla="*/ 6604 h 10000"/>
              <a:gd name="connsiteX30-2141" fmla="*/ 4818 w 10000"/>
              <a:gd name="connsiteY30-2142" fmla="*/ 6176 h 10000"/>
              <a:gd name="connsiteX31-2143" fmla="*/ 4818 w 10000"/>
              <a:gd name="connsiteY31-2144" fmla="*/ 5749 h 10000"/>
              <a:gd name="connsiteX32-2145" fmla="*/ 5145 w 10000"/>
              <a:gd name="connsiteY32-2146" fmla="*/ 5321 h 10000"/>
              <a:gd name="connsiteX33-2147" fmla="*/ 5465 w 10000"/>
              <a:gd name="connsiteY33-2148" fmla="*/ 4251 h 10000"/>
              <a:gd name="connsiteX34-2149" fmla="*/ 5791 w 10000"/>
              <a:gd name="connsiteY34-2150" fmla="*/ 3396 h 10000"/>
              <a:gd name="connsiteX35-2151" fmla="*/ 5791 w 10000"/>
              <a:gd name="connsiteY35-2152" fmla="*/ 2781 h 10000"/>
              <a:gd name="connsiteX36-2153" fmla="*/ 5791 w 10000"/>
              <a:gd name="connsiteY36-2154" fmla="*/ 2353 h 10000"/>
              <a:gd name="connsiteX37-2155" fmla="*/ 5791 w 10000"/>
              <a:gd name="connsiteY37-2156" fmla="*/ 2139 h 10000"/>
              <a:gd name="connsiteX38-2157" fmla="*/ 5791 w 10000"/>
              <a:gd name="connsiteY38-2158" fmla="*/ 1925 h 10000"/>
              <a:gd name="connsiteX39-2159" fmla="*/ 5465 w 10000"/>
              <a:gd name="connsiteY39-2160" fmla="*/ 1711 h 10000"/>
              <a:gd name="connsiteX40-2161" fmla="*/ 5145 w 10000"/>
              <a:gd name="connsiteY40-2162" fmla="*/ 1497 h 10000"/>
              <a:gd name="connsiteX41-2163" fmla="*/ 4818 w 10000"/>
              <a:gd name="connsiteY41-2164" fmla="*/ 1497 h 10000"/>
              <a:gd name="connsiteX42-2165" fmla="*/ 3887 w 10000"/>
              <a:gd name="connsiteY42-2166" fmla="*/ 1497 h 10000"/>
              <a:gd name="connsiteX43-2167" fmla="*/ 3241 w 10000"/>
              <a:gd name="connsiteY43-2168" fmla="*/ 1497 h 10000"/>
              <a:gd name="connsiteX44-2169" fmla="*/ 1945 w 10000"/>
              <a:gd name="connsiteY44-2170" fmla="*/ 1497 h 10000"/>
              <a:gd name="connsiteX45-2171" fmla="*/ 0 w 10000"/>
              <a:gd name="connsiteY45-2172" fmla="*/ 856 h 10000"/>
              <a:gd name="connsiteX46-2173" fmla="*/ 1622 w 10000"/>
              <a:gd name="connsiteY46-2174" fmla="*/ 642 h 10000"/>
              <a:gd name="connsiteX47-2175" fmla="*/ 2592 w 10000"/>
              <a:gd name="connsiteY47-2176" fmla="*/ 642 h 10000"/>
              <a:gd name="connsiteX48-2177" fmla="*/ 3565 w 10000"/>
              <a:gd name="connsiteY48-2178" fmla="*/ 428 h 10000"/>
              <a:gd name="connsiteX49-2179" fmla="*/ 4211 w 10000"/>
              <a:gd name="connsiteY49-2180" fmla="*/ 214 h 10000"/>
              <a:gd name="connsiteX50-2181" fmla="*/ 4818 w 10000"/>
              <a:gd name="connsiteY50-2182" fmla="*/ 214 h 10000"/>
              <a:gd name="connsiteX51-2183" fmla="*/ 5465 w 10000"/>
              <a:gd name="connsiteY51-2184" fmla="*/ 0 h 10000"/>
              <a:gd name="connsiteX52-2185" fmla="*/ 5791 w 10000"/>
              <a:gd name="connsiteY52-2186" fmla="*/ 0 h 10000"/>
              <a:gd name="connsiteX53-2187" fmla="*/ 6114 w 10000"/>
              <a:gd name="connsiteY53-2188" fmla="*/ 0 h 10000"/>
              <a:gd name="connsiteX54-2189" fmla="*/ 6438 w 10000"/>
              <a:gd name="connsiteY54-2190" fmla="*/ 214 h 10000"/>
              <a:gd name="connsiteX55-2191" fmla="*/ 7085 w 10000"/>
              <a:gd name="connsiteY55-2192" fmla="*/ 214 h 10000"/>
              <a:gd name="connsiteX56-2193" fmla="*/ 7735 w 10000"/>
              <a:gd name="connsiteY56-2194" fmla="*/ 428 h 10000"/>
              <a:gd name="connsiteX57-2195" fmla="*/ 8381 w 10000"/>
              <a:gd name="connsiteY57-2196" fmla="*/ 856 h 10000"/>
              <a:gd name="connsiteX58-2197" fmla="*/ 9029 w 10000"/>
              <a:gd name="connsiteY58-2198" fmla="*/ 1070 h 10000"/>
              <a:gd name="connsiteX59-2199" fmla="*/ 9676 w 10000"/>
              <a:gd name="connsiteY59-2200" fmla="*/ 1283 h 10000"/>
              <a:gd name="connsiteX60-2201" fmla="*/ 10000 w 10000"/>
              <a:gd name="connsiteY60-2202" fmla="*/ 1497 h 10000"/>
              <a:gd name="connsiteX61-2203" fmla="*/ 10000 w 10000"/>
              <a:gd name="connsiteY61-2204" fmla="*/ 1497 h 10000"/>
              <a:gd name="connsiteX62-2205" fmla="*/ 10000 w 10000"/>
              <a:gd name="connsiteY62-2206" fmla="*/ 1925 h 10000"/>
              <a:gd name="connsiteX63-2207" fmla="*/ 9351 w 10000"/>
              <a:gd name="connsiteY63-2208" fmla="*/ 2139 h 10000"/>
              <a:gd name="connsiteX64-2209" fmla="*/ 9351 w 10000"/>
              <a:gd name="connsiteY64-2210" fmla="*/ 2353 h 10000"/>
              <a:gd name="connsiteX65-2211" fmla="*/ 9029 w 10000"/>
              <a:gd name="connsiteY65-2212" fmla="*/ 2567 h 10000"/>
              <a:gd name="connsiteX66-2213" fmla="*/ 9029 w 10000"/>
              <a:gd name="connsiteY66-2214" fmla="*/ 2781 h 10000"/>
              <a:gd name="connsiteX67-2215" fmla="*/ 8705 w 10000"/>
              <a:gd name="connsiteY67-2216" fmla="*/ 3182 h 10000"/>
              <a:gd name="connsiteX68-2217" fmla="*/ 8381 w 10000"/>
              <a:gd name="connsiteY68-2218" fmla="*/ 3610 h 10000"/>
              <a:gd name="connsiteX69-2219" fmla="*/ 8381 w 10000"/>
              <a:gd name="connsiteY69-2220" fmla="*/ 4037 h 10000"/>
              <a:gd name="connsiteX70-2221" fmla="*/ 8054 w 10000"/>
              <a:gd name="connsiteY70-2222" fmla="*/ 4679 h 10000"/>
              <a:gd name="connsiteX71-2223" fmla="*/ 7735 w 10000"/>
              <a:gd name="connsiteY71-2224" fmla="*/ 5321 h 10000"/>
              <a:gd name="connsiteX72-2225" fmla="*/ 7735 w 10000"/>
              <a:gd name="connsiteY72-2226" fmla="*/ 5321 h 10000"/>
              <a:gd name="connsiteX0-2227" fmla="*/ 6113 w 8378"/>
              <a:gd name="connsiteY0-2228" fmla="*/ 5321 h 10000"/>
              <a:gd name="connsiteX1-2229" fmla="*/ 5787 w 8378"/>
              <a:gd name="connsiteY1-2230" fmla="*/ 6176 h 10000"/>
              <a:gd name="connsiteX2-2231" fmla="*/ 5787 w 8378"/>
              <a:gd name="connsiteY2-2232" fmla="*/ 6604 h 10000"/>
              <a:gd name="connsiteX3-2233" fmla="*/ 5463 w 8378"/>
              <a:gd name="connsiteY3-2234" fmla="*/ 7246 h 10000"/>
              <a:gd name="connsiteX4-2235" fmla="*/ 5139 w 8378"/>
              <a:gd name="connsiteY4-2236" fmla="*/ 7674 h 10000"/>
              <a:gd name="connsiteX5-2237" fmla="*/ 5139 w 8378"/>
              <a:gd name="connsiteY5-2238" fmla="*/ 8075 h 10000"/>
              <a:gd name="connsiteX6-2239" fmla="*/ 4816 w 8378"/>
              <a:gd name="connsiteY6-2240" fmla="*/ 8503 h 10000"/>
              <a:gd name="connsiteX7-2241" fmla="*/ 4816 w 8378"/>
              <a:gd name="connsiteY7-2242" fmla="*/ 8717 h 10000"/>
              <a:gd name="connsiteX8-2243" fmla="*/ 4492 w 8378"/>
              <a:gd name="connsiteY8-2244" fmla="*/ 9144 h 10000"/>
              <a:gd name="connsiteX9-2245" fmla="*/ 4169 w 8378"/>
              <a:gd name="connsiteY9-2246" fmla="*/ 9572 h 10000"/>
              <a:gd name="connsiteX10-2247" fmla="*/ 3843 w 8378"/>
              <a:gd name="connsiteY10-2248" fmla="*/ 9786 h 10000"/>
              <a:gd name="connsiteX11-2249" fmla="*/ 3523 w 8378"/>
              <a:gd name="connsiteY11-2250" fmla="*/ 10000 h 10000"/>
              <a:gd name="connsiteX12-2251" fmla="*/ 3196 w 8378"/>
              <a:gd name="connsiteY12-2252" fmla="*/ 10000 h 10000"/>
              <a:gd name="connsiteX13-2253" fmla="*/ 2913 w 8378"/>
              <a:gd name="connsiteY13-2254" fmla="*/ 10000 h 10000"/>
              <a:gd name="connsiteX14-2255" fmla="*/ 2589 w 8378"/>
              <a:gd name="connsiteY14-2256" fmla="*/ 9786 h 10000"/>
              <a:gd name="connsiteX15-2257" fmla="*/ 2265 w 8378"/>
              <a:gd name="connsiteY15-2258" fmla="*/ 9572 h 10000"/>
              <a:gd name="connsiteX16-2259" fmla="*/ 1619 w 8378"/>
              <a:gd name="connsiteY16-2260" fmla="*/ 9358 h 10000"/>
              <a:gd name="connsiteX17-2261" fmla="*/ 970 w 8378"/>
              <a:gd name="connsiteY17-2262" fmla="*/ 9144 h 10000"/>
              <a:gd name="connsiteX18-2263" fmla="*/ 648 w 8378"/>
              <a:gd name="connsiteY18-2264" fmla="*/ 8717 h 10000"/>
              <a:gd name="connsiteX19-2265" fmla="*/ 648 w 8378"/>
              <a:gd name="connsiteY19-2266" fmla="*/ 8503 h 10000"/>
              <a:gd name="connsiteX20-2267" fmla="*/ 648 w 8378"/>
              <a:gd name="connsiteY20-2268" fmla="*/ 8289 h 10000"/>
              <a:gd name="connsiteX21-2269" fmla="*/ 970 w 8378"/>
              <a:gd name="connsiteY21-2270" fmla="*/ 8289 h 10000"/>
              <a:gd name="connsiteX22-2271" fmla="*/ 1619 w 8378"/>
              <a:gd name="connsiteY22-2272" fmla="*/ 8289 h 10000"/>
              <a:gd name="connsiteX23-2273" fmla="*/ 1943 w 8378"/>
              <a:gd name="connsiteY23-2274" fmla="*/ 8075 h 10000"/>
              <a:gd name="connsiteX24-2275" fmla="*/ 2265 w 8378"/>
              <a:gd name="connsiteY24-2276" fmla="*/ 7888 h 10000"/>
              <a:gd name="connsiteX25-2277" fmla="*/ 2265 w 8378"/>
              <a:gd name="connsiteY25-2278" fmla="*/ 7888 h 10000"/>
              <a:gd name="connsiteX26-2279" fmla="*/ 2589 w 8378"/>
              <a:gd name="connsiteY26-2280" fmla="*/ 7674 h 10000"/>
              <a:gd name="connsiteX27-2281" fmla="*/ 2589 w 8378"/>
              <a:gd name="connsiteY27-2282" fmla="*/ 7460 h 10000"/>
              <a:gd name="connsiteX28-2283" fmla="*/ 2913 w 8378"/>
              <a:gd name="connsiteY28-2284" fmla="*/ 7032 h 10000"/>
              <a:gd name="connsiteX29-2285" fmla="*/ 2913 w 8378"/>
              <a:gd name="connsiteY29-2286" fmla="*/ 6604 h 10000"/>
              <a:gd name="connsiteX30-2287" fmla="*/ 3196 w 8378"/>
              <a:gd name="connsiteY30-2288" fmla="*/ 6176 h 10000"/>
              <a:gd name="connsiteX31-2289" fmla="*/ 3196 w 8378"/>
              <a:gd name="connsiteY31-2290" fmla="*/ 5749 h 10000"/>
              <a:gd name="connsiteX32-2291" fmla="*/ 3523 w 8378"/>
              <a:gd name="connsiteY32-2292" fmla="*/ 5321 h 10000"/>
              <a:gd name="connsiteX33-2293" fmla="*/ 3843 w 8378"/>
              <a:gd name="connsiteY33-2294" fmla="*/ 4251 h 10000"/>
              <a:gd name="connsiteX34-2295" fmla="*/ 4169 w 8378"/>
              <a:gd name="connsiteY34-2296" fmla="*/ 3396 h 10000"/>
              <a:gd name="connsiteX35-2297" fmla="*/ 4169 w 8378"/>
              <a:gd name="connsiteY35-2298" fmla="*/ 2781 h 10000"/>
              <a:gd name="connsiteX36-2299" fmla="*/ 4169 w 8378"/>
              <a:gd name="connsiteY36-2300" fmla="*/ 2353 h 10000"/>
              <a:gd name="connsiteX37-2301" fmla="*/ 4169 w 8378"/>
              <a:gd name="connsiteY37-2302" fmla="*/ 2139 h 10000"/>
              <a:gd name="connsiteX38-2303" fmla="*/ 4169 w 8378"/>
              <a:gd name="connsiteY38-2304" fmla="*/ 1925 h 10000"/>
              <a:gd name="connsiteX39-2305" fmla="*/ 3843 w 8378"/>
              <a:gd name="connsiteY39-2306" fmla="*/ 1711 h 10000"/>
              <a:gd name="connsiteX40-2307" fmla="*/ 3523 w 8378"/>
              <a:gd name="connsiteY40-2308" fmla="*/ 1497 h 10000"/>
              <a:gd name="connsiteX41-2309" fmla="*/ 3196 w 8378"/>
              <a:gd name="connsiteY41-2310" fmla="*/ 1497 h 10000"/>
              <a:gd name="connsiteX42-2311" fmla="*/ 2265 w 8378"/>
              <a:gd name="connsiteY42-2312" fmla="*/ 1497 h 10000"/>
              <a:gd name="connsiteX43-2313" fmla="*/ 1619 w 8378"/>
              <a:gd name="connsiteY43-2314" fmla="*/ 1497 h 10000"/>
              <a:gd name="connsiteX44-2315" fmla="*/ 323 w 8378"/>
              <a:gd name="connsiteY44-2316" fmla="*/ 1497 h 10000"/>
              <a:gd name="connsiteX45-2317" fmla="*/ 0 w 8378"/>
              <a:gd name="connsiteY45-2318" fmla="*/ 642 h 10000"/>
              <a:gd name="connsiteX46-2319" fmla="*/ 970 w 8378"/>
              <a:gd name="connsiteY46-2320" fmla="*/ 642 h 10000"/>
              <a:gd name="connsiteX47-2321" fmla="*/ 1943 w 8378"/>
              <a:gd name="connsiteY47-2322" fmla="*/ 428 h 10000"/>
              <a:gd name="connsiteX48-2323" fmla="*/ 2589 w 8378"/>
              <a:gd name="connsiteY48-2324" fmla="*/ 214 h 10000"/>
              <a:gd name="connsiteX49-2325" fmla="*/ 3196 w 8378"/>
              <a:gd name="connsiteY49-2326" fmla="*/ 214 h 10000"/>
              <a:gd name="connsiteX50-2327" fmla="*/ 3843 w 8378"/>
              <a:gd name="connsiteY50-2328" fmla="*/ 0 h 10000"/>
              <a:gd name="connsiteX51-2329" fmla="*/ 4169 w 8378"/>
              <a:gd name="connsiteY51-2330" fmla="*/ 0 h 10000"/>
              <a:gd name="connsiteX52-2331" fmla="*/ 4492 w 8378"/>
              <a:gd name="connsiteY52-2332" fmla="*/ 0 h 10000"/>
              <a:gd name="connsiteX53-2333" fmla="*/ 4816 w 8378"/>
              <a:gd name="connsiteY53-2334" fmla="*/ 214 h 10000"/>
              <a:gd name="connsiteX54-2335" fmla="*/ 5463 w 8378"/>
              <a:gd name="connsiteY54-2336" fmla="*/ 214 h 10000"/>
              <a:gd name="connsiteX55-2337" fmla="*/ 6113 w 8378"/>
              <a:gd name="connsiteY55-2338" fmla="*/ 428 h 10000"/>
              <a:gd name="connsiteX56-2339" fmla="*/ 6759 w 8378"/>
              <a:gd name="connsiteY56-2340" fmla="*/ 856 h 10000"/>
              <a:gd name="connsiteX57-2341" fmla="*/ 7407 w 8378"/>
              <a:gd name="connsiteY57-2342" fmla="*/ 1070 h 10000"/>
              <a:gd name="connsiteX58-2343" fmla="*/ 8054 w 8378"/>
              <a:gd name="connsiteY58-2344" fmla="*/ 1283 h 10000"/>
              <a:gd name="connsiteX59-2345" fmla="*/ 8378 w 8378"/>
              <a:gd name="connsiteY59-2346" fmla="*/ 1497 h 10000"/>
              <a:gd name="connsiteX60-2347" fmla="*/ 8378 w 8378"/>
              <a:gd name="connsiteY60-2348" fmla="*/ 1497 h 10000"/>
              <a:gd name="connsiteX61-2349" fmla="*/ 8378 w 8378"/>
              <a:gd name="connsiteY61-2350" fmla="*/ 1925 h 10000"/>
              <a:gd name="connsiteX62-2351" fmla="*/ 7729 w 8378"/>
              <a:gd name="connsiteY62-2352" fmla="*/ 2139 h 10000"/>
              <a:gd name="connsiteX63-2353" fmla="*/ 7729 w 8378"/>
              <a:gd name="connsiteY63-2354" fmla="*/ 2353 h 10000"/>
              <a:gd name="connsiteX64-2355" fmla="*/ 7407 w 8378"/>
              <a:gd name="connsiteY64-2356" fmla="*/ 2567 h 10000"/>
              <a:gd name="connsiteX65-2357" fmla="*/ 7407 w 8378"/>
              <a:gd name="connsiteY65-2358" fmla="*/ 2781 h 10000"/>
              <a:gd name="connsiteX66-2359" fmla="*/ 7083 w 8378"/>
              <a:gd name="connsiteY66-2360" fmla="*/ 3182 h 10000"/>
              <a:gd name="connsiteX67-2361" fmla="*/ 6759 w 8378"/>
              <a:gd name="connsiteY67-2362" fmla="*/ 3610 h 10000"/>
              <a:gd name="connsiteX68-2363" fmla="*/ 6759 w 8378"/>
              <a:gd name="connsiteY68-2364" fmla="*/ 4037 h 10000"/>
              <a:gd name="connsiteX69-2365" fmla="*/ 6432 w 8378"/>
              <a:gd name="connsiteY69-2366" fmla="*/ 4679 h 10000"/>
              <a:gd name="connsiteX70-2367" fmla="*/ 6113 w 8378"/>
              <a:gd name="connsiteY70-2368" fmla="*/ 5321 h 10000"/>
              <a:gd name="connsiteX71-2369" fmla="*/ 6113 w 8378"/>
              <a:gd name="connsiteY71-2370" fmla="*/ 5321 h 10000"/>
              <a:gd name="connsiteX0-2371" fmla="*/ 6910 w 9614"/>
              <a:gd name="connsiteY0-2372" fmla="*/ 5321 h 10000"/>
              <a:gd name="connsiteX1-2373" fmla="*/ 6521 w 9614"/>
              <a:gd name="connsiteY1-2374" fmla="*/ 6176 h 10000"/>
              <a:gd name="connsiteX2-2375" fmla="*/ 6521 w 9614"/>
              <a:gd name="connsiteY2-2376" fmla="*/ 6604 h 10000"/>
              <a:gd name="connsiteX3-2377" fmla="*/ 6135 w 9614"/>
              <a:gd name="connsiteY3-2378" fmla="*/ 7246 h 10000"/>
              <a:gd name="connsiteX4-2379" fmla="*/ 5748 w 9614"/>
              <a:gd name="connsiteY4-2380" fmla="*/ 7674 h 10000"/>
              <a:gd name="connsiteX5-2381" fmla="*/ 5748 w 9614"/>
              <a:gd name="connsiteY5-2382" fmla="*/ 8075 h 10000"/>
              <a:gd name="connsiteX6-2383" fmla="*/ 5362 w 9614"/>
              <a:gd name="connsiteY6-2384" fmla="*/ 8503 h 10000"/>
              <a:gd name="connsiteX7-2385" fmla="*/ 5362 w 9614"/>
              <a:gd name="connsiteY7-2386" fmla="*/ 8717 h 10000"/>
              <a:gd name="connsiteX8-2387" fmla="*/ 4976 w 9614"/>
              <a:gd name="connsiteY8-2388" fmla="*/ 9144 h 10000"/>
              <a:gd name="connsiteX9-2389" fmla="*/ 4590 w 9614"/>
              <a:gd name="connsiteY9-2390" fmla="*/ 9572 h 10000"/>
              <a:gd name="connsiteX10-2391" fmla="*/ 4201 w 9614"/>
              <a:gd name="connsiteY10-2392" fmla="*/ 9786 h 10000"/>
              <a:gd name="connsiteX11-2393" fmla="*/ 3819 w 9614"/>
              <a:gd name="connsiteY11-2394" fmla="*/ 10000 h 10000"/>
              <a:gd name="connsiteX12-2395" fmla="*/ 3429 w 9614"/>
              <a:gd name="connsiteY12-2396" fmla="*/ 10000 h 10000"/>
              <a:gd name="connsiteX13-2397" fmla="*/ 3091 w 9614"/>
              <a:gd name="connsiteY13-2398" fmla="*/ 10000 h 10000"/>
              <a:gd name="connsiteX14-2399" fmla="*/ 2704 w 9614"/>
              <a:gd name="connsiteY14-2400" fmla="*/ 9786 h 10000"/>
              <a:gd name="connsiteX15-2401" fmla="*/ 2318 w 9614"/>
              <a:gd name="connsiteY15-2402" fmla="*/ 9572 h 10000"/>
              <a:gd name="connsiteX16-2403" fmla="*/ 1546 w 9614"/>
              <a:gd name="connsiteY16-2404" fmla="*/ 9358 h 10000"/>
              <a:gd name="connsiteX17-2405" fmla="*/ 772 w 9614"/>
              <a:gd name="connsiteY17-2406" fmla="*/ 9144 h 10000"/>
              <a:gd name="connsiteX18-2407" fmla="*/ 387 w 9614"/>
              <a:gd name="connsiteY18-2408" fmla="*/ 8717 h 10000"/>
              <a:gd name="connsiteX19-2409" fmla="*/ 387 w 9614"/>
              <a:gd name="connsiteY19-2410" fmla="*/ 8503 h 10000"/>
              <a:gd name="connsiteX20-2411" fmla="*/ 387 w 9614"/>
              <a:gd name="connsiteY20-2412" fmla="*/ 8289 h 10000"/>
              <a:gd name="connsiteX21-2413" fmla="*/ 772 w 9614"/>
              <a:gd name="connsiteY21-2414" fmla="*/ 8289 h 10000"/>
              <a:gd name="connsiteX22-2415" fmla="*/ 1546 w 9614"/>
              <a:gd name="connsiteY22-2416" fmla="*/ 8289 h 10000"/>
              <a:gd name="connsiteX23-2417" fmla="*/ 1933 w 9614"/>
              <a:gd name="connsiteY23-2418" fmla="*/ 8075 h 10000"/>
              <a:gd name="connsiteX24-2419" fmla="*/ 2318 w 9614"/>
              <a:gd name="connsiteY24-2420" fmla="*/ 7888 h 10000"/>
              <a:gd name="connsiteX25-2421" fmla="*/ 2318 w 9614"/>
              <a:gd name="connsiteY25-2422" fmla="*/ 7888 h 10000"/>
              <a:gd name="connsiteX26-2423" fmla="*/ 2704 w 9614"/>
              <a:gd name="connsiteY26-2424" fmla="*/ 7674 h 10000"/>
              <a:gd name="connsiteX27-2425" fmla="*/ 2704 w 9614"/>
              <a:gd name="connsiteY27-2426" fmla="*/ 7460 h 10000"/>
              <a:gd name="connsiteX28-2427" fmla="*/ 3091 w 9614"/>
              <a:gd name="connsiteY28-2428" fmla="*/ 7032 h 10000"/>
              <a:gd name="connsiteX29-2429" fmla="*/ 3091 w 9614"/>
              <a:gd name="connsiteY29-2430" fmla="*/ 6604 h 10000"/>
              <a:gd name="connsiteX30-2431" fmla="*/ 3429 w 9614"/>
              <a:gd name="connsiteY30-2432" fmla="*/ 6176 h 10000"/>
              <a:gd name="connsiteX31-2433" fmla="*/ 3429 w 9614"/>
              <a:gd name="connsiteY31-2434" fmla="*/ 5749 h 10000"/>
              <a:gd name="connsiteX32-2435" fmla="*/ 3819 w 9614"/>
              <a:gd name="connsiteY32-2436" fmla="*/ 5321 h 10000"/>
              <a:gd name="connsiteX33-2437" fmla="*/ 4201 w 9614"/>
              <a:gd name="connsiteY33-2438" fmla="*/ 4251 h 10000"/>
              <a:gd name="connsiteX34-2439" fmla="*/ 4590 w 9614"/>
              <a:gd name="connsiteY34-2440" fmla="*/ 3396 h 10000"/>
              <a:gd name="connsiteX35-2441" fmla="*/ 4590 w 9614"/>
              <a:gd name="connsiteY35-2442" fmla="*/ 2781 h 10000"/>
              <a:gd name="connsiteX36-2443" fmla="*/ 4590 w 9614"/>
              <a:gd name="connsiteY36-2444" fmla="*/ 2353 h 10000"/>
              <a:gd name="connsiteX37-2445" fmla="*/ 4590 w 9614"/>
              <a:gd name="connsiteY37-2446" fmla="*/ 2139 h 10000"/>
              <a:gd name="connsiteX38-2447" fmla="*/ 4590 w 9614"/>
              <a:gd name="connsiteY38-2448" fmla="*/ 1925 h 10000"/>
              <a:gd name="connsiteX39-2449" fmla="*/ 4201 w 9614"/>
              <a:gd name="connsiteY39-2450" fmla="*/ 1711 h 10000"/>
              <a:gd name="connsiteX40-2451" fmla="*/ 3819 w 9614"/>
              <a:gd name="connsiteY40-2452" fmla="*/ 1497 h 10000"/>
              <a:gd name="connsiteX41-2453" fmla="*/ 3429 w 9614"/>
              <a:gd name="connsiteY41-2454" fmla="*/ 1497 h 10000"/>
              <a:gd name="connsiteX42-2455" fmla="*/ 2318 w 9614"/>
              <a:gd name="connsiteY42-2456" fmla="*/ 1497 h 10000"/>
              <a:gd name="connsiteX43-2457" fmla="*/ 1546 w 9614"/>
              <a:gd name="connsiteY43-2458" fmla="*/ 1497 h 10000"/>
              <a:gd name="connsiteX44-2459" fmla="*/ 0 w 9614"/>
              <a:gd name="connsiteY44-2460" fmla="*/ 1497 h 10000"/>
              <a:gd name="connsiteX45-2461" fmla="*/ 772 w 9614"/>
              <a:gd name="connsiteY45-2462" fmla="*/ 642 h 10000"/>
              <a:gd name="connsiteX46-2463" fmla="*/ 1933 w 9614"/>
              <a:gd name="connsiteY46-2464" fmla="*/ 428 h 10000"/>
              <a:gd name="connsiteX47-2465" fmla="*/ 2704 w 9614"/>
              <a:gd name="connsiteY47-2466" fmla="*/ 214 h 10000"/>
              <a:gd name="connsiteX48-2467" fmla="*/ 3429 w 9614"/>
              <a:gd name="connsiteY48-2468" fmla="*/ 214 h 10000"/>
              <a:gd name="connsiteX49-2469" fmla="*/ 4201 w 9614"/>
              <a:gd name="connsiteY49-2470" fmla="*/ 0 h 10000"/>
              <a:gd name="connsiteX50-2471" fmla="*/ 4590 w 9614"/>
              <a:gd name="connsiteY50-2472" fmla="*/ 0 h 10000"/>
              <a:gd name="connsiteX51-2473" fmla="*/ 4976 w 9614"/>
              <a:gd name="connsiteY51-2474" fmla="*/ 0 h 10000"/>
              <a:gd name="connsiteX52-2475" fmla="*/ 5362 w 9614"/>
              <a:gd name="connsiteY52-2476" fmla="*/ 214 h 10000"/>
              <a:gd name="connsiteX53-2477" fmla="*/ 6135 w 9614"/>
              <a:gd name="connsiteY53-2478" fmla="*/ 214 h 10000"/>
              <a:gd name="connsiteX54-2479" fmla="*/ 6910 w 9614"/>
              <a:gd name="connsiteY54-2480" fmla="*/ 428 h 10000"/>
              <a:gd name="connsiteX55-2481" fmla="*/ 7682 w 9614"/>
              <a:gd name="connsiteY55-2482" fmla="*/ 856 h 10000"/>
              <a:gd name="connsiteX56-2483" fmla="*/ 8455 w 9614"/>
              <a:gd name="connsiteY56-2484" fmla="*/ 1070 h 10000"/>
              <a:gd name="connsiteX57-2485" fmla="*/ 9227 w 9614"/>
              <a:gd name="connsiteY57-2486" fmla="*/ 1283 h 10000"/>
              <a:gd name="connsiteX58-2487" fmla="*/ 9614 w 9614"/>
              <a:gd name="connsiteY58-2488" fmla="*/ 1497 h 10000"/>
              <a:gd name="connsiteX59-2489" fmla="*/ 9614 w 9614"/>
              <a:gd name="connsiteY59-2490" fmla="*/ 1497 h 10000"/>
              <a:gd name="connsiteX60-2491" fmla="*/ 9614 w 9614"/>
              <a:gd name="connsiteY60-2492" fmla="*/ 1925 h 10000"/>
              <a:gd name="connsiteX61-2493" fmla="*/ 8839 w 9614"/>
              <a:gd name="connsiteY61-2494" fmla="*/ 2139 h 10000"/>
              <a:gd name="connsiteX62-2495" fmla="*/ 8839 w 9614"/>
              <a:gd name="connsiteY62-2496" fmla="*/ 2353 h 10000"/>
              <a:gd name="connsiteX63-2497" fmla="*/ 8455 w 9614"/>
              <a:gd name="connsiteY63-2498" fmla="*/ 2567 h 10000"/>
              <a:gd name="connsiteX64-2499" fmla="*/ 8455 w 9614"/>
              <a:gd name="connsiteY64-2500" fmla="*/ 2781 h 10000"/>
              <a:gd name="connsiteX65-2501" fmla="*/ 8068 w 9614"/>
              <a:gd name="connsiteY65-2502" fmla="*/ 3182 h 10000"/>
              <a:gd name="connsiteX66-2503" fmla="*/ 7682 w 9614"/>
              <a:gd name="connsiteY66-2504" fmla="*/ 3610 h 10000"/>
              <a:gd name="connsiteX67-2505" fmla="*/ 7682 w 9614"/>
              <a:gd name="connsiteY67-2506" fmla="*/ 4037 h 10000"/>
              <a:gd name="connsiteX68-2507" fmla="*/ 7291 w 9614"/>
              <a:gd name="connsiteY68-2508" fmla="*/ 4679 h 10000"/>
              <a:gd name="connsiteX69-2509" fmla="*/ 6910 w 9614"/>
              <a:gd name="connsiteY69-2510" fmla="*/ 5321 h 10000"/>
              <a:gd name="connsiteX70-2511" fmla="*/ 6910 w 9614"/>
              <a:gd name="connsiteY70-2512" fmla="*/ 5321 h 10000"/>
              <a:gd name="connsiteX0-2513" fmla="*/ 6784 w 9597"/>
              <a:gd name="connsiteY0-2514" fmla="*/ 5321 h 10000"/>
              <a:gd name="connsiteX1-2515" fmla="*/ 6380 w 9597"/>
              <a:gd name="connsiteY1-2516" fmla="*/ 6176 h 10000"/>
              <a:gd name="connsiteX2-2517" fmla="*/ 6380 w 9597"/>
              <a:gd name="connsiteY2-2518" fmla="*/ 6604 h 10000"/>
              <a:gd name="connsiteX3-2519" fmla="*/ 5978 w 9597"/>
              <a:gd name="connsiteY3-2520" fmla="*/ 7246 h 10000"/>
              <a:gd name="connsiteX4-2521" fmla="*/ 5576 w 9597"/>
              <a:gd name="connsiteY4-2522" fmla="*/ 7674 h 10000"/>
              <a:gd name="connsiteX5-2523" fmla="*/ 5576 w 9597"/>
              <a:gd name="connsiteY5-2524" fmla="*/ 8075 h 10000"/>
              <a:gd name="connsiteX6-2525" fmla="*/ 5174 w 9597"/>
              <a:gd name="connsiteY6-2526" fmla="*/ 8503 h 10000"/>
              <a:gd name="connsiteX7-2527" fmla="*/ 5174 w 9597"/>
              <a:gd name="connsiteY7-2528" fmla="*/ 8717 h 10000"/>
              <a:gd name="connsiteX8-2529" fmla="*/ 4773 w 9597"/>
              <a:gd name="connsiteY8-2530" fmla="*/ 9144 h 10000"/>
              <a:gd name="connsiteX9-2531" fmla="*/ 4371 w 9597"/>
              <a:gd name="connsiteY9-2532" fmla="*/ 9572 h 10000"/>
              <a:gd name="connsiteX10-2533" fmla="*/ 3967 w 9597"/>
              <a:gd name="connsiteY10-2534" fmla="*/ 9786 h 10000"/>
              <a:gd name="connsiteX11-2535" fmla="*/ 3569 w 9597"/>
              <a:gd name="connsiteY11-2536" fmla="*/ 10000 h 10000"/>
              <a:gd name="connsiteX12-2537" fmla="*/ 3164 w 9597"/>
              <a:gd name="connsiteY12-2538" fmla="*/ 10000 h 10000"/>
              <a:gd name="connsiteX13-2539" fmla="*/ 2812 w 9597"/>
              <a:gd name="connsiteY13-2540" fmla="*/ 10000 h 10000"/>
              <a:gd name="connsiteX14-2541" fmla="*/ 2410 w 9597"/>
              <a:gd name="connsiteY14-2542" fmla="*/ 9786 h 10000"/>
              <a:gd name="connsiteX15-2543" fmla="*/ 2008 w 9597"/>
              <a:gd name="connsiteY15-2544" fmla="*/ 9572 h 10000"/>
              <a:gd name="connsiteX16-2545" fmla="*/ 1205 w 9597"/>
              <a:gd name="connsiteY16-2546" fmla="*/ 9358 h 10000"/>
              <a:gd name="connsiteX17-2547" fmla="*/ 400 w 9597"/>
              <a:gd name="connsiteY17-2548" fmla="*/ 9144 h 10000"/>
              <a:gd name="connsiteX18-2549" fmla="*/ 0 w 9597"/>
              <a:gd name="connsiteY18-2550" fmla="*/ 8717 h 10000"/>
              <a:gd name="connsiteX19-2551" fmla="*/ 0 w 9597"/>
              <a:gd name="connsiteY19-2552" fmla="*/ 8503 h 10000"/>
              <a:gd name="connsiteX20-2553" fmla="*/ 0 w 9597"/>
              <a:gd name="connsiteY20-2554" fmla="*/ 8289 h 10000"/>
              <a:gd name="connsiteX21-2555" fmla="*/ 400 w 9597"/>
              <a:gd name="connsiteY21-2556" fmla="*/ 8289 h 10000"/>
              <a:gd name="connsiteX22-2557" fmla="*/ 1205 w 9597"/>
              <a:gd name="connsiteY22-2558" fmla="*/ 8289 h 10000"/>
              <a:gd name="connsiteX23-2559" fmla="*/ 1608 w 9597"/>
              <a:gd name="connsiteY23-2560" fmla="*/ 8075 h 10000"/>
              <a:gd name="connsiteX24-2561" fmla="*/ 2008 w 9597"/>
              <a:gd name="connsiteY24-2562" fmla="*/ 7888 h 10000"/>
              <a:gd name="connsiteX25-2563" fmla="*/ 2008 w 9597"/>
              <a:gd name="connsiteY25-2564" fmla="*/ 7888 h 10000"/>
              <a:gd name="connsiteX26-2565" fmla="*/ 2410 w 9597"/>
              <a:gd name="connsiteY26-2566" fmla="*/ 7674 h 10000"/>
              <a:gd name="connsiteX27-2567" fmla="*/ 2410 w 9597"/>
              <a:gd name="connsiteY27-2568" fmla="*/ 7460 h 10000"/>
              <a:gd name="connsiteX28-2569" fmla="*/ 2812 w 9597"/>
              <a:gd name="connsiteY28-2570" fmla="*/ 7032 h 10000"/>
              <a:gd name="connsiteX29-2571" fmla="*/ 2812 w 9597"/>
              <a:gd name="connsiteY29-2572" fmla="*/ 6604 h 10000"/>
              <a:gd name="connsiteX30-2573" fmla="*/ 3164 w 9597"/>
              <a:gd name="connsiteY30-2574" fmla="*/ 6176 h 10000"/>
              <a:gd name="connsiteX31-2575" fmla="*/ 3164 w 9597"/>
              <a:gd name="connsiteY31-2576" fmla="*/ 5749 h 10000"/>
              <a:gd name="connsiteX32-2577" fmla="*/ 3569 w 9597"/>
              <a:gd name="connsiteY32-2578" fmla="*/ 5321 h 10000"/>
              <a:gd name="connsiteX33-2579" fmla="*/ 3967 w 9597"/>
              <a:gd name="connsiteY33-2580" fmla="*/ 4251 h 10000"/>
              <a:gd name="connsiteX34-2581" fmla="*/ 4371 w 9597"/>
              <a:gd name="connsiteY34-2582" fmla="*/ 3396 h 10000"/>
              <a:gd name="connsiteX35-2583" fmla="*/ 4371 w 9597"/>
              <a:gd name="connsiteY35-2584" fmla="*/ 2781 h 10000"/>
              <a:gd name="connsiteX36-2585" fmla="*/ 4371 w 9597"/>
              <a:gd name="connsiteY36-2586" fmla="*/ 2353 h 10000"/>
              <a:gd name="connsiteX37-2587" fmla="*/ 4371 w 9597"/>
              <a:gd name="connsiteY37-2588" fmla="*/ 2139 h 10000"/>
              <a:gd name="connsiteX38-2589" fmla="*/ 4371 w 9597"/>
              <a:gd name="connsiteY38-2590" fmla="*/ 1925 h 10000"/>
              <a:gd name="connsiteX39-2591" fmla="*/ 3967 w 9597"/>
              <a:gd name="connsiteY39-2592" fmla="*/ 1711 h 10000"/>
              <a:gd name="connsiteX40-2593" fmla="*/ 3569 w 9597"/>
              <a:gd name="connsiteY40-2594" fmla="*/ 1497 h 10000"/>
              <a:gd name="connsiteX41-2595" fmla="*/ 3164 w 9597"/>
              <a:gd name="connsiteY41-2596" fmla="*/ 1497 h 10000"/>
              <a:gd name="connsiteX42-2597" fmla="*/ 2008 w 9597"/>
              <a:gd name="connsiteY42-2598" fmla="*/ 1497 h 10000"/>
              <a:gd name="connsiteX43-2599" fmla="*/ 1205 w 9597"/>
              <a:gd name="connsiteY43-2600" fmla="*/ 1497 h 10000"/>
              <a:gd name="connsiteX44-2601" fmla="*/ 400 w 9597"/>
              <a:gd name="connsiteY44-2602" fmla="*/ 642 h 10000"/>
              <a:gd name="connsiteX45-2603" fmla="*/ 1608 w 9597"/>
              <a:gd name="connsiteY45-2604" fmla="*/ 428 h 10000"/>
              <a:gd name="connsiteX46-2605" fmla="*/ 2410 w 9597"/>
              <a:gd name="connsiteY46-2606" fmla="*/ 214 h 10000"/>
              <a:gd name="connsiteX47-2607" fmla="*/ 3164 w 9597"/>
              <a:gd name="connsiteY47-2608" fmla="*/ 214 h 10000"/>
              <a:gd name="connsiteX48-2609" fmla="*/ 3967 w 9597"/>
              <a:gd name="connsiteY48-2610" fmla="*/ 0 h 10000"/>
              <a:gd name="connsiteX49-2611" fmla="*/ 4371 w 9597"/>
              <a:gd name="connsiteY49-2612" fmla="*/ 0 h 10000"/>
              <a:gd name="connsiteX50-2613" fmla="*/ 4773 w 9597"/>
              <a:gd name="connsiteY50-2614" fmla="*/ 0 h 10000"/>
              <a:gd name="connsiteX51-2615" fmla="*/ 5174 w 9597"/>
              <a:gd name="connsiteY51-2616" fmla="*/ 214 h 10000"/>
              <a:gd name="connsiteX52-2617" fmla="*/ 5978 w 9597"/>
              <a:gd name="connsiteY52-2618" fmla="*/ 214 h 10000"/>
              <a:gd name="connsiteX53-2619" fmla="*/ 6784 w 9597"/>
              <a:gd name="connsiteY53-2620" fmla="*/ 428 h 10000"/>
              <a:gd name="connsiteX54-2621" fmla="*/ 7587 w 9597"/>
              <a:gd name="connsiteY54-2622" fmla="*/ 856 h 10000"/>
              <a:gd name="connsiteX55-2623" fmla="*/ 8391 w 9597"/>
              <a:gd name="connsiteY55-2624" fmla="*/ 1070 h 10000"/>
              <a:gd name="connsiteX56-2625" fmla="*/ 9194 w 9597"/>
              <a:gd name="connsiteY56-2626" fmla="*/ 1283 h 10000"/>
              <a:gd name="connsiteX57-2627" fmla="*/ 9597 w 9597"/>
              <a:gd name="connsiteY57-2628" fmla="*/ 1497 h 10000"/>
              <a:gd name="connsiteX58-2629" fmla="*/ 9597 w 9597"/>
              <a:gd name="connsiteY58-2630" fmla="*/ 1497 h 10000"/>
              <a:gd name="connsiteX59-2631" fmla="*/ 9597 w 9597"/>
              <a:gd name="connsiteY59-2632" fmla="*/ 1925 h 10000"/>
              <a:gd name="connsiteX60-2633" fmla="*/ 8791 w 9597"/>
              <a:gd name="connsiteY60-2634" fmla="*/ 2139 h 10000"/>
              <a:gd name="connsiteX61-2635" fmla="*/ 8791 w 9597"/>
              <a:gd name="connsiteY61-2636" fmla="*/ 2353 h 10000"/>
              <a:gd name="connsiteX62-2637" fmla="*/ 8391 w 9597"/>
              <a:gd name="connsiteY62-2638" fmla="*/ 2567 h 10000"/>
              <a:gd name="connsiteX63-2639" fmla="*/ 8391 w 9597"/>
              <a:gd name="connsiteY63-2640" fmla="*/ 2781 h 10000"/>
              <a:gd name="connsiteX64-2641" fmla="*/ 7989 w 9597"/>
              <a:gd name="connsiteY64-2642" fmla="*/ 3182 h 10000"/>
              <a:gd name="connsiteX65-2643" fmla="*/ 7587 w 9597"/>
              <a:gd name="connsiteY65-2644" fmla="*/ 3610 h 10000"/>
              <a:gd name="connsiteX66-2645" fmla="*/ 7587 w 9597"/>
              <a:gd name="connsiteY66-2646" fmla="*/ 4037 h 10000"/>
              <a:gd name="connsiteX67-2647" fmla="*/ 7181 w 9597"/>
              <a:gd name="connsiteY67-2648" fmla="*/ 4679 h 10000"/>
              <a:gd name="connsiteX68-2649" fmla="*/ 6784 w 9597"/>
              <a:gd name="connsiteY68-2650" fmla="*/ 5321 h 10000"/>
              <a:gd name="connsiteX69-2651" fmla="*/ 6784 w 9597"/>
              <a:gd name="connsiteY69-2652" fmla="*/ 5321 h 10000"/>
              <a:gd name="connsiteX0-2653" fmla="*/ 7069 w 10000"/>
              <a:gd name="connsiteY0-2654" fmla="*/ 5321 h 10000"/>
              <a:gd name="connsiteX1-2655" fmla="*/ 6648 w 10000"/>
              <a:gd name="connsiteY1-2656" fmla="*/ 6176 h 10000"/>
              <a:gd name="connsiteX2-2657" fmla="*/ 6648 w 10000"/>
              <a:gd name="connsiteY2-2658" fmla="*/ 6604 h 10000"/>
              <a:gd name="connsiteX3-2659" fmla="*/ 6229 w 10000"/>
              <a:gd name="connsiteY3-2660" fmla="*/ 7246 h 10000"/>
              <a:gd name="connsiteX4-2661" fmla="*/ 5810 w 10000"/>
              <a:gd name="connsiteY4-2662" fmla="*/ 7674 h 10000"/>
              <a:gd name="connsiteX5-2663" fmla="*/ 5810 w 10000"/>
              <a:gd name="connsiteY5-2664" fmla="*/ 8075 h 10000"/>
              <a:gd name="connsiteX6-2665" fmla="*/ 5391 w 10000"/>
              <a:gd name="connsiteY6-2666" fmla="*/ 8503 h 10000"/>
              <a:gd name="connsiteX7-2667" fmla="*/ 5391 w 10000"/>
              <a:gd name="connsiteY7-2668" fmla="*/ 8717 h 10000"/>
              <a:gd name="connsiteX8-2669" fmla="*/ 4973 w 10000"/>
              <a:gd name="connsiteY8-2670" fmla="*/ 9144 h 10000"/>
              <a:gd name="connsiteX9-2671" fmla="*/ 4555 w 10000"/>
              <a:gd name="connsiteY9-2672" fmla="*/ 9572 h 10000"/>
              <a:gd name="connsiteX10-2673" fmla="*/ 4134 w 10000"/>
              <a:gd name="connsiteY10-2674" fmla="*/ 9786 h 10000"/>
              <a:gd name="connsiteX11-2675" fmla="*/ 3719 w 10000"/>
              <a:gd name="connsiteY11-2676" fmla="*/ 10000 h 10000"/>
              <a:gd name="connsiteX12-2677" fmla="*/ 3297 w 10000"/>
              <a:gd name="connsiteY12-2678" fmla="*/ 10000 h 10000"/>
              <a:gd name="connsiteX13-2679" fmla="*/ 2930 w 10000"/>
              <a:gd name="connsiteY13-2680" fmla="*/ 10000 h 10000"/>
              <a:gd name="connsiteX14-2681" fmla="*/ 2511 w 10000"/>
              <a:gd name="connsiteY14-2682" fmla="*/ 9786 h 10000"/>
              <a:gd name="connsiteX15-2683" fmla="*/ 2092 w 10000"/>
              <a:gd name="connsiteY15-2684" fmla="*/ 9572 h 10000"/>
              <a:gd name="connsiteX16-2685" fmla="*/ 1256 w 10000"/>
              <a:gd name="connsiteY16-2686" fmla="*/ 9358 h 10000"/>
              <a:gd name="connsiteX17-2687" fmla="*/ 417 w 10000"/>
              <a:gd name="connsiteY17-2688" fmla="*/ 9144 h 10000"/>
              <a:gd name="connsiteX18-2689" fmla="*/ 0 w 10000"/>
              <a:gd name="connsiteY18-2690" fmla="*/ 8717 h 10000"/>
              <a:gd name="connsiteX19-2691" fmla="*/ 0 w 10000"/>
              <a:gd name="connsiteY19-2692" fmla="*/ 8503 h 10000"/>
              <a:gd name="connsiteX20-2693" fmla="*/ 0 w 10000"/>
              <a:gd name="connsiteY20-2694" fmla="*/ 8289 h 10000"/>
              <a:gd name="connsiteX21-2695" fmla="*/ 417 w 10000"/>
              <a:gd name="connsiteY21-2696" fmla="*/ 8289 h 10000"/>
              <a:gd name="connsiteX22-2697" fmla="*/ 1256 w 10000"/>
              <a:gd name="connsiteY22-2698" fmla="*/ 8289 h 10000"/>
              <a:gd name="connsiteX23-2699" fmla="*/ 1676 w 10000"/>
              <a:gd name="connsiteY23-2700" fmla="*/ 8075 h 10000"/>
              <a:gd name="connsiteX24-2701" fmla="*/ 2092 w 10000"/>
              <a:gd name="connsiteY24-2702" fmla="*/ 7888 h 10000"/>
              <a:gd name="connsiteX25-2703" fmla="*/ 2092 w 10000"/>
              <a:gd name="connsiteY25-2704" fmla="*/ 7888 h 10000"/>
              <a:gd name="connsiteX26-2705" fmla="*/ 2511 w 10000"/>
              <a:gd name="connsiteY26-2706" fmla="*/ 7674 h 10000"/>
              <a:gd name="connsiteX27-2707" fmla="*/ 2511 w 10000"/>
              <a:gd name="connsiteY27-2708" fmla="*/ 7460 h 10000"/>
              <a:gd name="connsiteX28-2709" fmla="*/ 2930 w 10000"/>
              <a:gd name="connsiteY28-2710" fmla="*/ 7032 h 10000"/>
              <a:gd name="connsiteX29-2711" fmla="*/ 2930 w 10000"/>
              <a:gd name="connsiteY29-2712" fmla="*/ 6604 h 10000"/>
              <a:gd name="connsiteX30-2713" fmla="*/ 3297 w 10000"/>
              <a:gd name="connsiteY30-2714" fmla="*/ 6176 h 10000"/>
              <a:gd name="connsiteX31-2715" fmla="*/ 3297 w 10000"/>
              <a:gd name="connsiteY31-2716" fmla="*/ 5749 h 10000"/>
              <a:gd name="connsiteX32-2717" fmla="*/ 3719 w 10000"/>
              <a:gd name="connsiteY32-2718" fmla="*/ 5321 h 10000"/>
              <a:gd name="connsiteX33-2719" fmla="*/ 4134 w 10000"/>
              <a:gd name="connsiteY33-2720" fmla="*/ 4251 h 10000"/>
              <a:gd name="connsiteX34-2721" fmla="*/ 4555 w 10000"/>
              <a:gd name="connsiteY34-2722" fmla="*/ 3396 h 10000"/>
              <a:gd name="connsiteX35-2723" fmla="*/ 4555 w 10000"/>
              <a:gd name="connsiteY35-2724" fmla="*/ 2781 h 10000"/>
              <a:gd name="connsiteX36-2725" fmla="*/ 4555 w 10000"/>
              <a:gd name="connsiteY36-2726" fmla="*/ 2353 h 10000"/>
              <a:gd name="connsiteX37-2727" fmla="*/ 4555 w 10000"/>
              <a:gd name="connsiteY37-2728" fmla="*/ 2139 h 10000"/>
              <a:gd name="connsiteX38-2729" fmla="*/ 4555 w 10000"/>
              <a:gd name="connsiteY38-2730" fmla="*/ 1925 h 10000"/>
              <a:gd name="connsiteX39-2731" fmla="*/ 4134 w 10000"/>
              <a:gd name="connsiteY39-2732" fmla="*/ 1711 h 10000"/>
              <a:gd name="connsiteX40-2733" fmla="*/ 3719 w 10000"/>
              <a:gd name="connsiteY40-2734" fmla="*/ 1497 h 10000"/>
              <a:gd name="connsiteX41-2735" fmla="*/ 3297 w 10000"/>
              <a:gd name="connsiteY41-2736" fmla="*/ 1497 h 10000"/>
              <a:gd name="connsiteX42-2737" fmla="*/ 2092 w 10000"/>
              <a:gd name="connsiteY42-2738" fmla="*/ 1497 h 10000"/>
              <a:gd name="connsiteX43-2739" fmla="*/ 1256 w 10000"/>
              <a:gd name="connsiteY43-2740" fmla="*/ 1497 h 10000"/>
              <a:gd name="connsiteX44-2741" fmla="*/ 1676 w 10000"/>
              <a:gd name="connsiteY44-2742" fmla="*/ 428 h 10000"/>
              <a:gd name="connsiteX45-2743" fmla="*/ 2511 w 10000"/>
              <a:gd name="connsiteY45-2744" fmla="*/ 214 h 10000"/>
              <a:gd name="connsiteX46-2745" fmla="*/ 3297 w 10000"/>
              <a:gd name="connsiteY46-2746" fmla="*/ 214 h 10000"/>
              <a:gd name="connsiteX47-2747" fmla="*/ 4134 w 10000"/>
              <a:gd name="connsiteY47-2748" fmla="*/ 0 h 10000"/>
              <a:gd name="connsiteX48-2749" fmla="*/ 4555 w 10000"/>
              <a:gd name="connsiteY48-2750" fmla="*/ 0 h 10000"/>
              <a:gd name="connsiteX49-2751" fmla="*/ 4973 w 10000"/>
              <a:gd name="connsiteY49-2752" fmla="*/ 0 h 10000"/>
              <a:gd name="connsiteX50-2753" fmla="*/ 5391 w 10000"/>
              <a:gd name="connsiteY50-2754" fmla="*/ 214 h 10000"/>
              <a:gd name="connsiteX51-2755" fmla="*/ 6229 w 10000"/>
              <a:gd name="connsiteY51-2756" fmla="*/ 214 h 10000"/>
              <a:gd name="connsiteX52-2757" fmla="*/ 7069 w 10000"/>
              <a:gd name="connsiteY52-2758" fmla="*/ 428 h 10000"/>
              <a:gd name="connsiteX53-2759" fmla="*/ 7906 w 10000"/>
              <a:gd name="connsiteY53-2760" fmla="*/ 856 h 10000"/>
              <a:gd name="connsiteX54-2761" fmla="*/ 8743 w 10000"/>
              <a:gd name="connsiteY54-2762" fmla="*/ 1070 h 10000"/>
              <a:gd name="connsiteX55-2763" fmla="*/ 9580 w 10000"/>
              <a:gd name="connsiteY55-2764" fmla="*/ 1283 h 10000"/>
              <a:gd name="connsiteX56-2765" fmla="*/ 10000 w 10000"/>
              <a:gd name="connsiteY56-2766" fmla="*/ 1497 h 10000"/>
              <a:gd name="connsiteX57-2767" fmla="*/ 10000 w 10000"/>
              <a:gd name="connsiteY57-2768" fmla="*/ 1497 h 10000"/>
              <a:gd name="connsiteX58-2769" fmla="*/ 10000 w 10000"/>
              <a:gd name="connsiteY58-2770" fmla="*/ 1925 h 10000"/>
              <a:gd name="connsiteX59-2771" fmla="*/ 9160 w 10000"/>
              <a:gd name="connsiteY59-2772" fmla="*/ 2139 h 10000"/>
              <a:gd name="connsiteX60-2773" fmla="*/ 9160 w 10000"/>
              <a:gd name="connsiteY60-2774" fmla="*/ 2353 h 10000"/>
              <a:gd name="connsiteX61-2775" fmla="*/ 8743 w 10000"/>
              <a:gd name="connsiteY61-2776" fmla="*/ 2567 h 10000"/>
              <a:gd name="connsiteX62-2777" fmla="*/ 8743 w 10000"/>
              <a:gd name="connsiteY62-2778" fmla="*/ 2781 h 10000"/>
              <a:gd name="connsiteX63-2779" fmla="*/ 8324 w 10000"/>
              <a:gd name="connsiteY63-2780" fmla="*/ 3182 h 10000"/>
              <a:gd name="connsiteX64-2781" fmla="*/ 7906 w 10000"/>
              <a:gd name="connsiteY64-2782" fmla="*/ 3610 h 10000"/>
              <a:gd name="connsiteX65-2783" fmla="*/ 7906 w 10000"/>
              <a:gd name="connsiteY65-2784" fmla="*/ 4037 h 10000"/>
              <a:gd name="connsiteX66-2785" fmla="*/ 7483 w 10000"/>
              <a:gd name="connsiteY66-2786" fmla="*/ 4679 h 10000"/>
              <a:gd name="connsiteX67-2787" fmla="*/ 7069 w 10000"/>
              <a:gd name="connsiteY67-2788" fmla="*/ 5321 h 10000"/>
              <a:gd name="connsiteX68-2789" fmla="*/ 7069 w 10000"/>
              <a:gd name="connsiteY68-2790" fmla="*/ 5321 h 10000"/>
              <a:gd name="connsiteX0-2791" fmla="*/ 7069 w 10000"/>
              <a:gd name="connsiteY0-2792" fmla="*/ 5321 h 10000"/>
              <a:gd name="connsiteX1-2793" fmla="*/ 6648 w 10000"/>
              <a:gd name="connsiteY1-2794" fmla="*/ 6176 h 10000"/>
              <a:gd name="connsiteX2-2795" fmla="*/ 6648 w 10000"/>
              <a:gd name="connsiteY2-2796" fmla="*/ 6604 h 10000"/>
              <a:gd name="connsiteX3-2797" fmla="*/ 6229 w 10000"/>
              <a:gd name="connsiteY3-2798" fmla="*/ 7246 h 10000"/>
              <a:gd name="connsiteX4-2799" fmla="*/ 5810 w 10000"/>
              <a:gd name="connsiteY4-2800" fmla="*/ 7674 h 10000"/>
              <a:gd name="connsiteX5-2801" fmla="*/ 5810 w 10000"/>
              <a:gd name="connsiteY5-2802" fmla="*/ 8075 h 10000"/>
              <a:gd name="connsiteX6-2803" fmla="*/ 5391 w 10000"/>
              <a:gd name="connsiteY6-2804" fmla="*/ 8503 h 10000"/>
              <a:gd name="connsiteX7-2805" fmla="*/ 5391 w 10000"/>
              <a:gd name="connsiteY7-2806" fmla="*/ 8717 h 10000"/>
              <a:gd name="connsiteX8-2807" fmla="*/ 4973 w 10000"/>
              <a:gd name="connsiteY8-2808" fmla="*/ 9144 h 10000"/>
              <a:gd name="connsiteX9-2809" fmla="*/ 4555 w 10000"/>
              <a:gd name="connsiteY9-2810" fmla="*/ 9572 h 10000"/>
              <a:gd name="connsiteX10-2811" fmla="*/ 4134 w 10000"/>
              <a:gd name="connsiteY10-2812" fmla="*/ 9786 h 10000"/>
              <a:gd name="connsiteX11-2813" fmla="*/ 3719 w 10000"/>
              <a:gd name="connsiteY11-2814" fmla="*/ 10000 h 10000"/>
              <a:gd name="connsiteX12-2815" fmla="*/ 3297 w 10000"/>
              <a:gd name="connsiteY12-2816" fmla="*/ 10000 h 10000"/>
              <a:gd name="connsiteX13-2817" fmla="*/ 2930 w 10000"/>
              <a:gd name="connsiteY13-2818" fmla="*/ 10000 h 10000"/>
              <a:gd name="connsiteX14-2819" fmla="*/ 2511 w 10000"/>
              <a:gd name="connsiteY14-2820" fmla="*/ 9786 h 10000"/>
              <a:gd name="connsiteX15-2821" fmla="*/ 2092 w 10000"/>
              <a:gd name="connsiteY15-2822" fmla="*/ 9572 h 10000"/>
              <a:gd name="connsiteX16-2823" fmla="*/ 1256 w 10000"/>
              <a:gd name="connsiteY16-2824" fmla="*/ 9358 h 10000"/>
              <a:gd name="connsiteX17-2825" fmla="*/ 417 w 10000"/>
              <a:gd name="connsiteY17-2826" fmla="*/ 9144 h 10000"/>
              <a:gd name="connsiteX18-2827" fmla="*/ 0 w 10000"/>
              <a:gd name="connsiteY18-2828" fmla="*/ 8717 h 10000"/>
              <a:gd name="connsiteX19-2829" fmla="*/ 0 w 10000"/>
              <a:gd name="connsiteY19-2830" fmla="*/ 8503 h 10000"/>
              <a:gd name="connsiteX20-2831" fmla="*/ 0 w 10000"/>
              <a:gd name="connsiteY20-2832" fmla="*/ 8289 h 10000"/>
              <a:gd name="connsiteX21-2833" fmla="*/ 417 w 10000"/>
              <a:gd name="connsiteY21-2834" fmla="*/ 8289 h 10000"/>
              <a:gd name="connsiteX22-2835" fmla="*/ 1256 w 10000"/>
              <a:gd name="connsiteY22-2836" fmla="*/ 8289 h 10000"/>
              <a:gd name="connsiteX23-2837" fmla="*/ 1676 w 10000"/>
              <a:gd name="connsiteY23-2838" fmla="*/ 8075 h 10000"/>
              <a:gd name="connsiteX24-2839" fmla="*/ 2092 w 10000"/>
              <a:gd name="connsiteY24-2840" fmla="*/ 7888 h 10000"/>
              <a:gd name="connsiteX25-2841" fmla="*/ 2092 w 10000"/>
              <a:gd name="connsiteY25-2842" fmla="*/ 7888 h 10000"/>
              <a:gd name="connsiteX26-2843" fmla="*/ 2511 w 10000"/>
              <a:gd name="connsiteY26-2844" fmla="*/ 7674 h 10000"/>
              <a:gd name="connsiteX27-2845" fmla="*/ 2511 w 10000"/>
              <a:gd name="connsiteY27-2846" fmla="*/ 7460 h 10000"/>
              <a:gd name="connsiteX28-2847" fmla="*/ 2930 w 10000"/>
              <a:gd name="connsiteY28-2848" fmla="*/ 7032 h 10000"/>
              <a:gd name="connsiteX29-2849" fmla="*/ 2930 w 10000"/>
              <a:gd name="connsiteY29-2850" fmla="*/ 6604 h 10000"/>
              <a:gd name="connsiteX30-2851" fmla="*/ 3297 w 10000"/>
              <a:gd name="connsiteY30-2852" fmla="*/ 6176 h 10000"/>
              <a:gd name="connsiteX31-2853" fmla="*/ 3297 w 10000"/>
              <a:gd name="connsiteY31-2854" fmla="*/ 5749 h 10000"/>
              <a:gd name="connsiteX32-2855" fmla="*/ 3719 w 10000"/>
              <a:gd name="connsiteY32-2856" fmla="*/ 5321 h 10000"/>
              <a:gd name="connsiteX33-2857" fmla="*/ 4134 w 10000"/>
              <a:gd name="connsiteY33-2858" fmla="*/ 4251 h 10000"/>
              <a:gd name="connsiteX34-2859" fmla="*/ 4555 w 10000"/>
              <a:gd name="connsiteY34-2860" fmla="*/ 3396 h 10000"/>
              <a:gd name="connsiteX35-2861" fmla="*/ 4555 w 10000"/>
              <a:gd name="connsiteY35-2862" fmla="*/ 2781 h 10000"/>
              <a:gd name="connsiteX36-2863" fmla="*/ 4555 w 10000"/>
              <a:gd name="connsiteY36-2864" fmla="*/ 2353 h 10000"/>
              <a:gd name="connsiteX37-2865" fmla="*/ 4555 w 10000"/>
              <a:gd name="connsiteY37-2866" fmla="*/ 2139 h 10000"/>
              <a:gd name="connsiteX38-2867" fmla="*/ 4555 w 10000"/>
              <a:gd name="connsiteY38-2868" fmla="*/ 1925 h 10000"/>
              <a:gd name="connsiteX39-2869" fmla="*/ 4134 w 10000"/>
              <a:gd name="connsiteY39-2870" fmla="*/ 1711 h 10000"/>
              <a:gd name="connsiteX40-2871" fmla="*/ 3719 w 10000"/>
              <a:gd name="connsiteY40-2872" fmla="*/ 1497 h 10000"/>
              <a:gd name="connsiteX41-2873" fmla="*/ 3297 w 10000"/>
              <a:gd name="connsiteY41-2874" fmla="*/ 1497 h 10000"/>
              <a:gd name="connsiteX42-2875" fmla="*/ 2092 w 10000"/>
              <a:gd name="connsiteY42-2876" fmla="*/ 1497 h 10000"/>
              <a:gd name="connsiteX43-2877" fmla="*/ 1676 w 10000"/>
              <a:gd name="connsiteY43-2878" fmla="*/ 428 h 10000"/>
              <a:gd name="connsiteX44-2879" fmla="*/ 2511 w 10000"/>
              <a:gd name="connsiteY44-2880" fmla="*/ 214 h 10000"/>
              <a:gd name="connsiteX45-2881" fmla="*/ 3297 w 10000"/>
              <a:gd name="connsiteY45-2882" fmla="*/ 214 h 10000"/>
              <a:gd name="connsiteX46-2883" fmla="*/ 4134 w 10000"/>
              <a:gd name="connsiteY46-2884" fmla="*/ 0 h 10000"/>
              <a:gd name="connsiteX47-2885" fmla="*/ 4555 w 10000"/>
              <a:gd name="connsiteY47-2886" fmla="*/ 0 h 10000"/>
              <a:gd name="connsiteX48-2887" fmla="*/ 4973 w 10000"/>
              <a:gd name="connsiteY48-2888" fmla="*/ 0 h 10000"/>
              <a:gd name="connsiteX49-2889" fmla="*/ 5391 w 10000"/>
              <a:gd name="connsiteY49-2890" fmla="*/ 214 h 10000"/>
              <a:gd name="connsiteX50-2891" fmla="*/ 6229 w 10000"/>
              <a:gd name="connsiteY50-2892" fmla="*/ 214 h 10000"/>
              <a:gd name="connsiteX51-2893" fmla="*/ 7069 w 10000"/>
              <a:gd name="connsiteY51-2894" fmla="*/ 428 h 10000"/>
              <a:gd name="connsiteX52-2895" fmla="*/ 7906 w 10000"/>
              <a:gd name="connsiteY52-2896" fmla="*/ 856 h 10000"/>
              <a:gd name="connsiteX53-2897" fmla="*/ 8743 w 10000"/>
              <a:gd name="connsiteY53-2898" fmla="*/ 1070 h 10000"/>
              <a:gd name="connsiteX54-2899" fmla="*/ 9580 w 10000"/>
              <a:gd name="connsiteY54-2900" fmla="*/ 1283 h 10000"/>
              <a:gd name="connsiteX55-2901" fmla="*/ 10000 w 10000"/>
              <a:gd name="connsiteY55-2902" fmla="*/ 1497 h 10000"/>
              <a:gd name="connsiteX56-2903" fmla="*/ 10000 w 10000"/>
              <a:gd name="connsiteY56-2904" fmla="*/ 1497 h 10000"/>
              <a:gd name="connsiteX57-2905" fmla="*/ 10000 w 10000"/>
              <a:gd name="connsiteY57-2906" fmla="*/ 1925 h 10000"/>
              <a:gd name="connsiteX58-2907" fmla="*/ 9160 w 10000"/>
              <a:gd name="connsiteY58-2908" fmla="*/ 2139 h 10000"/>
              <a:gd name="connsiteX59-2909" fmla="*/ 9160 w 10000"/>
              <a:gd name="connsiteY59-2910" fmla="*/ 2353 h 10000"/>
              <a:gd name="connsiteX60-2911" fmla="*/ 8743 w 10000"/>
              <a:gd name="connsiteY60-2912" fmla="*/ 2567 h 10000"/>
              <a:gd name="connsiteX61-2913" fmla="*/ 8743 w 10000"/>
              <a:gd name="connsiteY61-2914" fmla="*/ 2781 h 10000"/>
              <a:gd name="connsiteX62-2915" fmla="*/ 8324 w 10000"/>
              <a:gd name="connsiteY62-2916" fmla="*/ 3182 h 10000"/>
              <a:gd name="connsiteX63-2917" fmla="*/ 7906 w 10000"/>
              <a:gd name="connsiteY63-2918" fmla="*/ 3610 h 10000"/>
              <a:gd name="connsiteX64-2919" fmla="*/ 7906 w 10000"/>
              <a:gd name="connsiteY64-2920" fmla="*/ 4037 h 10000"/>
              <a:gd name="connsiteX65-2921" fmla="*/ 7483 w 10000"/>
              <a:gd name="connsiteY65-2922" fmla="*/ 4679 h 10000"/>
              <a:gd name="connsiteX66-2923" fmla="*/ 7069 w 10000"/>
              <a:gd name="connsiteY66-2924" fmla="*/ 5321 h 10000"/>
              <a:gd name="connsiteX67-2925" fmla="*/ 7069 w 10000"/>
              <a:gd name="connsiteY67-2926" fmla="*/ 5321 h 10000"/>
              <a:gd name="connsiteX0-2927" fmla="*/ 7069 w 10000"/>
              <a:gd name="connsiteY0-2928" fmla="*/ 5321 h 10000"/>
              <a:gd name="connsiteX1-2929" fmla="*/ 6648 w 10000"/>
              <a:gd name="connsiteY1-2930" fmla="*/ 6176 h 10000"/>
              <a:gd name="connsiteX2-2931" fmla="*/ 6648 w 10000"/>
              <a:gd name="connsiteY2-2932" fmla="*/ 6604 h 10000"/>
              <a:gd name="connsiteX3-2933" fmla="*/ 6229 w 10000"/>
              <a:gd name="connsiteY3-2934" fmla="*/ 7246 h 10000"/>
              <a:gd name="connsiteX4-2935" fmla="*/ 5810 w 10000"/>
              <a:gd name="connsiteY4-2936" fmla="*/ 7674 h 10000"/>
              <a:gd name="connsiteX5-2937" fmla="*/ 5810 w 10000"/>
              <a:gd name="connsiteY5-2938" fmla="*/ 8075 h 10000"/>
              <a:gd name="connsiteX6-2939" fmla="*/ 5391 w 10000"/>
              <a:gd name="connsiteY6-2940" fmla="*/ 8503 h 10000"/>
              <a:gd name="connsiteX7-2941" fmla="*/ 5391 w 10000"/>
              <a:gd name="connsiteY7-2942" fmla="*/ 8717 h 10000"/>
              <a:gd name="connsiteX8-2943" fmla="*/ 4973 w 10000"/>
              <a:gd name="connsiteY8-2944" fmla="*/ 9144 h 10000"/>
              <a:gd name="connsiteX9-2945" fmla="*/ 4555 w 10000"/>
              <a:gd name="connsiteY9-2946" fmla="*/ 9572 h 10000"/>
              <a:gd name="connsiteX10-2947" fmla="*/ 4134 w 10000"/>
              <a:gd name="connsiteY10-2948" fmla="*/ 9786 h 10000"/>
              <a:gd name="connsiteX11-2949" fmla="*/ 3719 w 10000"/>
              <a:gd name="connsiteY11-2950" fmla="*/ 10000 h 10000"/>
              <a:gd name="connsiteX12-2951" fmla="*/ 3297 w 10000"/>
              <a:gd name="connsiteY12-2952" fmla="*/ 10000 h 10000"/>
              <a:gd name="connsiteX13-2953" fmla="*/ 2930 w 10000"/>
              <a:gd name="connsiteY13-2954" fmla="*/ 10000 h 10000"/>
              <a:gd name="connsiteX14-2955" fmla="*/ 2511 w 10000"/>
              <a:gd name="connsiteY14-2956" fmla="*/ 9786 h 10000"/>
              <a:gd name="connsiteX15-2957" fmla="*/ 2092 w 10000"/>
              <a:gd name="connsiteY15-2958" fmla="*/ 9572 h 10000"/>
              <a:gd name="connsiteX16-2959" fmla="*/ 1256 w 10000"/>
              <a:gd name="connsiteY16-2960" fmla="*/ 9358 h 10000"/>
              <a:gd name="connsiteX17-2961" fmla="*/ 417 w 10000"/>
              <a:gd name="connsiteY17-2962" fmla="*/ 9144 h 10000"/>
              <a:gd name="connsiteX18-2963" fmla="*/ 0 w 10000"/>
              <a:gd name="connsiteY18-2964" fmla="*/ 8717 h 10000"/>
              <a:gd name="connsiteX19-2965" fmla="*/ 0 w 10000"/>
              <a:gd name="connsiteY19-2966" fmla="*/ 8503 h 10000"/>
              <a:gd name="connsiteX20-2967" fmla="*/ 0 w 10000"/>
              <a:gd name="connsiteY20-2968" fmla="*/ 8289 h 10000"/>
              <a:gd name="connsiteX21-2969" fmla="*/ 417 w 10000"/>
              <a:gd name="connsiteY21-2970" fmla="*/ 8289 h 10000"/>
              <a:gd name="connsiteX22-2971" fmla="*/ 1256 w 10000"/>
              <a:gd name="connsiteY22-2972" fmla="*/ 8289 h 10000"/>
              <a:gd name="connsiteX23-2973" fmla="*/ 1676 w 10000"/>
              <a:gd name="connsiteY23-2974" fmla="*/ 8075 h 10000"/>
              <a:gd name="connsiteX24-2975" fmla="*/ 2092 w 10000"/>
              <a:gd name="connsiteY24-2976" fmla="*/ 7888 h 10000"/>
              <a:gd name="connsiteX25-2977" fmla="*/ 2092 w 10000"/>
              <a:gd name="connsiteY25-2978" fmla="*/ 7888 h 10000"/>
              <a:gd name="connsiteX26-2979" fmla="*/ 2511 w 10000"/>
              <a:gd name="connsiteY26-2980" fmla="*/ 7674 h 10000"/>
              <a:gd name="connsiteX27-2981" fmla="*/ 2511 w 10000"/>
              <a:gd name="connsiteY27-2982" fmla="*/ 7460 h 10000"/>
              <a:gd name="connsiteX28-2983" fmla="*/ 2930 w 10000"/>
              <a:gd name="connsiteY28-2984" fmla="*/ 7032 h 10000"/>
              <a:gd name="connsiteX29-2985" fmla="*/ 2930 w 10000"/>
              <a:gd name="connsiteY29-2986" fmla="*/ 6604 h 10000"/>
              <a:gd name="connsiteX30-2987" fmla="*/ 3297 w 10000"/>
              <a:gd name="connsiteY30-2988" fmla="*/ 6176 h 10000"/>
              <a:gd name="connsiteX31-2989" fmla="*/ 3297 w 10000"/>
              <a:gd name="connsiteY31-2990" fmla="*/ 5749 h 10000"/>
              <a:gd name="connsiteX32-2991" fmla="*/ 3719 w 10000"/>
              <a:gd name="connsiteY32-2992" fmla="*/ 5321 h 10000"/>
              <a:gd name="connsiteX33-2993" fmla="*/ 4134 w 10000"/>
              <a:gd name="connsiteY33-2994" fmla="*/ 4251 h 10000"/>
              <a:gd name="connsiteX34-2995" fmla="*/ 4555 w 10000"/>
              <a:gd name="connsiteY34-2996" fmla="*/ 3396 h 10000"/>
              <a:gd name="connsiteX35-2997" fmla="*/ 4555 w 10000"/>
              <a:gd name="connsiteY35-2998" fmla="*/ 2781 h 10000"/>
              <a:gd name="connsiteX36-2999" fmla="*/ 4555 w 10000"/>
              <a:gd name="connsiteY36-3000" fmla="*/ 2353 h 10000"/>
              <a:gd name="connsiteX37-3001" fmla="*/ 4555 w 10000"/>
              <a:gd name="connsiteY37-3002" fmla="*/ 2139 h 10000"/>
              <a:gd name="connsiteX38-3003" fmla="*/ 4555 w 10000"/>
              <a:gd name="connsiteY38-3004" fmla="*/ 1925 h 10000"/>
              <a:gd name="connsiteX39-3005" fmla="*/ 4134 w 10000"/>
              <a:gd name="connsiteY39-3006" fmla="*/ 1711 h 10000"/>
              <a:gd name="connsiteX40-3007" fmla="*/ 3719 w 10000"/>
              <a:gd name="connsiteY40-3008" fmla="*/ 1497 h 10000"/>
              <a:gd name="connsiteX41-3009" fmla="*/ 3297 w 10000"/>
              <a:gd name="connsiteY41-3010" fmla="*/ 1497 h 10000"/>
              <a:gd name="connsiteX42-3011" fmla="*/ 1676 w 10000"/>
              <a:gd name="connsiteY42-3012" fmla="*/ 428 h 10000"/>
              <a:gd name="connsiteX43-3013" fmla="*/ 2511 w 10000"/>
              <a:gd name="connsiteY43-3014" fmla="*/ 214 h 10000"/>
              <a:gd name="connsiteX44-3015" fmla="*/ 3297 w 10000"/>
              <a:gd name="connsiteY44-3016" fmla="*/ 214 h 10000"/>
              <a:gd name="connsiteX45-3017" fmla="*/ 4134 w 10000"/>
              <a:gd name="connsiteY45-3018" fmla="*/ 0 h 10000"/>
              <a:gd name="connsiteX46-3019" fmla="*/ 4555 w 10000"/>
              <a:gd name="connsiteY46-3020" fmla="*/ 0 h 10000"/>
              <a:gd name="connsiteX47-3021" fmla="*/ 4973 w 10000"/>
              <a:gd name="connsiteY47-3022" fmla="*/ 0 h 10000"/>
              <a:gd name="connsiteX48-3023" fmla="*/ 5391 w 10000"/>
              <a:gd name="connsiteY48-3024" fmla="*/ 214 h 10000"/>
              <a:gd name="connsiteX49-3025" fmla="*/ 6229 w 10000"/>
              <a:gd name="connsiteY49-3026" fmla="*/ 214 h 10000"/>
              <a:gd name="connsiteX50-3027" fmla="*/ 7069 w 10000"/>
              <a:gd name="connsiteY50-3028" fmla="*/ 428 h 10000"/>
              <a:gd name="connsiteX51-3029" fmla="*/ 7906 w 10000"/>
              <a:gd name="connsiteY51-3030" fmla="*/ 856 h 10000"/>
              <a:gd name="connsiteX52-3031" fmla="*/ 8743 w 10000"/>
              <a:gd name="connsiteY52-3032" fmla="*/ 1070 h 10000"/>
              <a:gd name="connsiteX53-3033" fmla="*/ 9580 w 10000"/>
              <a:gd name="connsiteY53-3034" fmla="*/ 1283 h 10000"/>
              <a:gd name="connsiteX54-3035" fmla="*/ 10000 w 10000"/>
              <a:gd name="connsiteY54-3036" fmla="*/ 1497 h 10000"/>
              <a:gd name="connsiteX55-3037" fmla="*/ 10000 w 10000"/>
              <a:gd name="connsiteY55-3038" fmla="*/ 1497 h 10000"/>
              <a:gd name="connsiteX56-3039" fmla="*/ 10000 w 10000"/>
              <a:gd name="connsiteY56-3040" fmla="*/ 1925 h 10000"/>
              <a:gd name="connsiteX57-3041" fmla="*/ 9160 w 10000"/>
              <a:gd name="connsiteY57-3042" fmla="*/ 2139 h 10000"/>
              <a:gd name="connsiteX58-3043" fmla="*/ 9160 w 10000"/>
              <a:gd name="connsiteY58-3044" fmla="*/ 2353 h 10000"/>
              <a:gd name="connsiteX59-3045" fmla="*/ 8743 w 10000"/>
              <a:gd name="connsiteY59-3046" fmla="*/ 2567 h 10000"/>
              <a:gd name="connsiteX60-3047" fmla="*/ 8743 w 10000"/>
              <a:gd name="connsiteY60-3048" fmla="*/ 2781 h 10000"/>
              <a:gd name="connsiteX61-3049" fmla="*/ 8324 w 10000"/>
              <a:gd name="connsiteY61-3050" fmla="*/ 3182 h 10000"/>
              <a:gd name="connsiteX62-3051" fmla="*/ 7906 w 10000"/>
              <a:gd name="connsiteY62-3052" fmla="*/ 3610 h 10000"/>
              <a:gd name="connsiteX63-3053" fmla="*/ 7906 w 10000"/>
              <a:gd name="connsiteY63-3054" fmla="*/ 4037 h 10000"/>
              <a:gd name="connsiteX64-3055" fmla="*/ 7483 w 10000"/>
              <a:gd name="connsiteY64-3056" fmla="*/ 4679 h 10000"/>
              <a:gd name="connsiteX65-3057" fmla="*/ 7069 w 10000"/>
              <a:gd name="connsiteY65-3058" fmla="*/ 5321 h 10000"/>
              <a:gd name="connsiteX66-3059" fmla="*/ 7069 w 10000"/>
              <a:gd name="connsiteY66-3060" fmla="*/ 5321 h 10000"/>
              <a:gd name="connsiteX0-3061" fmla="*/ 7069 w 10000"/>
              <a:gd name="connsiteY0-3062" fmla="*/ 5321 h 10000"/>
              <a:gd name="connsiteX1-3063" fmla="*/ 6648 w 10000"/>
              <a:gd name="connsiteY1-3064" fmla="*/ 6176 h 10000"/>
              <a:gd name="connsiteX2-3065" fmla="*/ 6648 w 10000"/>
              <a:gd name="connsiteY2-3066" fmla="*/ 6604 h 10000"/>
              <a:gd name="connsiteX3-3067" fmla="*/ 6229 w 10000"/>
              <a:gd name="connsiteY3-3068" fmla="*/ 7246 h 10000"/>
              <a:gd name="connsiteX4-3069" fmla="*/ 5810 w 10000"/>
              <a:gd name="connsiteY4-3070" fmla="*/ 7674 h 10000"/>
              <a:gd name="connsiteX5-3071" fmla="*/ 5810 w 10000"/>
              <a:gd name="connsiteY5-3072" fmla="*/ 8075 h 10000"/>
              <a:gd name="connsiteX6-3073" fmla="*/ 5391 w 10000"/>
              <a:gd name="connsiteY6-3074" fmla="*/ 8503 h 10000"/>
              <a:gd name="connsiteX7-3075" fmla="*/ 5391 w 10000"/>
              <a:gd name="connsiteY7-3076" fmla="*/ 8717 h 10000"/>
              <a:gd name="connsiteX8-3077" fmla="*/ 4973 w 10000"/>
              <a:gd name="connsiteY8-3078" fmla="*/ 9144 h 10000"/>
              <a:gd name="connsiteX9-3079" fmla="*/ 4555 w 10000"/>
              <a:gd name="connsiteY9-3080" fmla="*/ 9572 h 10000"/>
              <a:gd name="connsiteX10-3081" fmla="*/ 4134 w 10000"/>
              <a:gd name="connsiteY10-3082" fmla="*/ 9786 h 10000"/>
              <a:gd name="connsiteX11-3083" fmla="*/ 3719 w 10000"/>
              <a:gd name="connsiteY11-3084" fmla="*/ 10000 h 10000"/>
              <a:gd name="connsiteX12-3085" fmla="*/ 3297 w 10000"/>
              <a:gd name="connsiteY12-3086" fmla="*/ 10000 h 10000"/>
              <a:gd name="connsiteX13-3087" fmla="*/ 2930 w 10000"/>
              <a:gd name="connsiteY13-3088" fmla="*/ 10000 h 10000"/>
              <a:gd name="connsiteX14-3089" fmla="*/ 2511 w 10000"/>
              <a:gd name="connsiteY14-3090" fmla="*/ 9786 h 10000"/>
              <a:gd name="connsiteX15-3091" fmla="*/ 2092 w 10000"/>
              <a:gd name="connsiteY15-3092" fmla="*/ 9572 h 10000"/>
              <a:gd name="connsiteX16-3093" fmla="*/ 1256 w 10000"/>
              <a:gd name="connsiteY16-3094" fmla="*/ 9358 h 10000"/>
              <a:gd name="connsiteX17-3095" fmla="*/ 417 w 10000"/>
              <a:gd name="connsiteY17-3096" fmla="*/ 9144 h 10000"/>
              <a:gd name="connsiteX18-3097" fmla="*/ 0 w 10000"/>
              <a:gd name="connsiteY18-3098" fmla="*/ 8717 h 10000"/>
              <a:gd name="connsiteX19-3099" fmla="*/ 0 w 10000"/>
              <a:gd name="connsiteY19-3100" fmla="*/ 8503 h 10000"/>
              <a:gd name="connsiteX20-3101" fmla="*/ 0 w 10000"/>
              <a:gd name="connsiteY20-3102" fmla="*/ 8289 h 10000"/>
              <a:gd name="connsiteX21-3103" fmla="*/ 417 w 10000"/>
              <a:gd name="connsiteY21-3104" fmla="*/ 8289 h 10000"/>
              <a:gd name="connsiteX22-3105" fmla="*/ 1256 w 10000"/>
              <a:gd name="connsiteY22-3106" fmla="*/ 8289 h 10000"/>
              <a:gd name="connsiteX23-3107" fmla="*/ 1676 w 10000"/>
              <a:gd name="connsiteY23-3108" fmla="*/ 8075 h 10000"/>
              <a:gd name="connsiteX24-3109" fmla="*/ 2092 w 10000"/>
              <a:gd name="connsiteY24-3110" fmla="*/ 7888 h 10000"/>
              <a:gd name="connsiteX25-3111" fmla="*/ 2092 w 10000"/>
              <a:gd name="connsiteY25-3112" fmla="*/ 7888 h 10000"/>
              <a:gd name="connsiteX26-3113" fmla="*/ 2511 w 10000"/>
              <a:gd name="connsiteY26-3114" fmla="*/ 7674 h 10000"/>
              <a:gd name="connsiteX27-3115" fmla="*/ 2511 w 10000"/>
              <a:gd name="connsiteY27-3116" fmla="*/ 7460 h 10000"/>
              <a:gd name="connsiteX28-3117" fmla="*/ 2930 w 10000"/>
              <a:gd name="connsiteY28-3118" fmla="*/ 7032 h 10000"/>
              <a:gd name="connsiteX29-3119" fmla="*/ 2930 w 10000"/>
              <a:gd name="connsiteY29-3120" fmla="*/ 6604 h 10000"/>
              <a:gd name="connsiteX30-3121" fmla="*/ 3297 w 10000"/>
              <a:gd name="connsiteY30-3122" fmla="*/ 6176 h 10000"/>
              <a:gd name="connsiteX31-3123" fmla="*/ 3297 w 10000"/>
              <a:gd name="connsiteY31-3124" fmla="*/ 5749 h 10000"/>
              <a:gd name="connsiteX32-3125" fmla="*/ 3719 w 10000"/>
              <a:gd name="connsiteY32-3126" fmla="*/ 5321 h 10000"/>
              <a:gd name="connsiteX33-3127" fmla="*/ 4134 w 10000"/>
              <a:gd name="connsiteY33-3128" fmla="*/ 4251 h 10000"/>
              <a:gd name="connsiteX34-3129" fmla="*/ 4555 w 10000"/>
              <a:gd name="connsiteY34-3130" fmla="*/ 3396 h 10000"/>
              <a:gd name="connsiteX35-3131" fmla="*/ 4555 w 10000"/>
              <a:gd name="connsiteY35-3132" fmla="*/ 2781 h 10000"/>
              <a:gd name="connsiteX36-3133" fmla="*/ 4555 w 10000"/>
              <a:gd name="connsiteY36-3134" fmla="*/ 2353 h 10000"/>
              <a:gd name="connsiteX37-3135" fmla="*/ 4555 w 10000"/>
              <a:gd name="connsiteY37-3136" fmla="*/ 2139 h 10000"/>
              <a:gd name="connsiteX38-3137" fmla="*/ 4555 w 10000"/>
              <a:gd name="connsiteY38-3138" fmla="*/ 1925 h 10000"/>
              <a:gd name="connsiteX39-3139" fmla="*/ 4134 w 10000"/>
              <a:gd name="connsiteY39-3140" fmla="*/ 1711 h 10000"/>
              <a:gd name="connsiteX40-3141" fmla="*/ 3719 w 10000"/>
              <a:gd name="connsiteY40-3142" fmla="*/ 1497 h 10000"/>
              <a:gd name="connsiteX41-3143" fmla="*/ 3297 w 10000"/>
              <a:gd name="connsiteY41-3144" fmla="*/ 1497 h 10000"/>
              <a:gd name="connsiteX42-3145" fmla="*/ 2511 w 10000"/>
              <a:gd name="connsiteY42-3146" fmla="*/ 214 h 10000"/>
              <a:gd name="connsiteX43-3147" fmla="*/ 3297 w 10000"/>
              <a:gd name="connsiteY43-3148" fmla="*/ 214 h 10000"/>
              <a:gd name="connsiteX44-3149" fmla="*/ 4134 w 10000"/>
              <a:gd name="connsiteY44-3150" fmla="*/ 0 h 10000"/>
              <a:gd name="connsiteX45-3151" fmla="*/ 4555 w 10000"/>
              <a:gd name="connsiteY45-3152" fmla="*/ 0 h 10000"/>
              <a:gd name="connsiteX46-3153" fmla="*/ 4973 w 10000"/>
              <a:gd name="connsiteY46-3154" fmla="*/ 0 h 10000"/>
              <a:gd name="connsiteX47-3155" fmla="*/ 5391 w 10000"/>
              <a:gd name="connsiteY47-3156" fmla="*/ 214 h 10000"/>
              <a:gd name="connsiteX48-3157" fmla="*/ 6229 w 10000"/>
              <a:gd name="connsiteY48-3158" fmla="*/ 214 h 10000"/>
              <a:gd name="connsiteX49-3159" fmla="*/ 7069 w 10000"/>
              <a:gd name="connsiteY49-3160" fmla="*/ 428 h 10000"/>
              <a:gd name="connsiteX50-3161" fmla="*/ 7906 w 10000"/>
              <a:gd name="connsiteY50-3162" fmla="*/ 856 h 10000"/>
              <a:gd name="connsiteX51-3163" fmla="*/ 8743 w 10000"/>
              <a:gd name="connsiteY51-3164" fmla="*/ 1070 h 10000"/>
              <a:gd name="connsiteX52-3165" fmla="*/ 9580 w 10000"/>
              <a:gd name="connsiteY52-3166" fmla="*/ 1283 h 10000"/>
              <a:gd name="connsiteX53-3167" fmla="*/ 10000 w 10000"/>
              <a:gd name="connsiteY53-3168" fmla="*/ 1497 h 10000"/>
              <a:gd name="connsiteX54-3169" fmla="*/ 10000 w 10000"/>
              <a:gd name="connsiteY54-3170" fmla="*/ 1497 h 10000"/>
              <a:gd name="connsiteX55-3171" fmla="*/ 10000 w 10000"/>
              <a:gd name="connsiteY55-3172" fmla="*/ 1925 h 10000"/>
              <a:gd name="connsiteX56-3173" fmla="*/ 9160 w 10000"/>
              <a:gd name="connsiteY56-3174" fmla="*/ 2139 h 10000"/>
              <a:gd name="connsiteX57-3175" fmla="*/ 9160 w 10000"/>
              <a:gd name="connsiteY57-3176" fmla="*/ 2353 h 10000"/>
              <a:gd name="connsiteX58-3177" fmla="*/ 8743 w 10000"/>
              <a:gd name="connsiteY58-3178" fmla="*/ 2567 h 10000"/>
              <a:gd name="connsiteX59-3179" fmla="*/ 8743 w 10000"/>
              <a:gd name="connsiteY59-3180" fmla="*/ 2781 h 10000"/>
              <a:gd name="connsiteX60-3181" fmla="*/ 8324 w 10000"/>
              <a:gd name="connsiteY60-3182" fmla="*/ 3182 h 10000"/>
              <a:gd name="connsiteX61-3183" fmla="*/ 7906 w 10000"/>
              <a:gd name="connsiteY61-3184" fmla="*/ 3610 h 10000"/>
              <a:gd name="connsiteX62-3185" fmla="*/ 7906 w 10000"/>
              <a:gd name="connsiteY62-3186" fmla="*/ 4037 h 10000"/>
              <a:gd name="connsiteX63-3187" fmla="*/ 7483 w 10000"/>
              <a:gd name="connsiteY63-3188" fmla="*/ 4679 h 10000"/>
              <a:gd name="connsiteX64-3189" fmla="*/ 7069 w 10000"/>
              <a:gd name="connsiteY64-3190" fmla="*/ 5321 h 10000"/>
              <a:gd name="connsiteX65-3191" fmla="*/ 7069 w 10000"/>
              <a:gd name="connsiteY65-3192" fmla="*/ 5321 h 10000"/>
              <a:gd name="connsiteX0-3193" fmla="*/ 7069 w 10000"/>
              <a:gd name="connsiteY0-3194" fmla="*/ 5321 h 10000"/>
              <a:gd name="connsiteX1-3195" fmla="*/ 6648 w 10000"/>
              <a:gd name="connsiteY1-3196" fmla="*/ 6176 h 10000"/>
              <a:gd name="connsiteX2-3197" fmla="*/ 6648 w 10000"/>
              <a:gd name="connsiteY2-3198" fmla="*/ 6604 h 10000"/>
              <a:gd name="connsiteX3-3199" fmla="*/ 6229 w 10000"/>
              <a:gd name="connsiteY3-3200" fmla="*/ 7246 h 10000"/>
              <a:gd name="connsiteX4-3201" fmla="*/ 5810 w 10000"/>
              <a:gd name="connsiteY4-3202" fmla="*/ 7674 h 10000"/>
              <a:gd name="connsiteX5-3203" fmla="*/ 5810 w 10000"/>
              <a:gd name="connsiteY5-3204" fmla="*/ 8075 h 10000"/>
              <a:gd name="connsiteX6-3205" fmla="*/ 5391 w 10000"/>
              <a:gd name="connsiteY6-3206" fmla="*/ 8503 h 10000"/>
              <a:gd name="connsiteX7-3207" fmla="*/ 5391 w 10000"/>
              <a:gd name="connsiteY7-3208" fmla="*/ 8717 h 10000"/>
              <a:gd name="connsiteX8-3209" fmla="*/ 4973 w 10000"/>
              <a:gd name="connsiteY8-3210" fmla="*/ 9144 h 10000"/>
              <a:gd name="connsiteX9-3211" fmla="*/ 4555 w 10000"/>
              <a:gd name="connsiteY9-3212" fmla="*/ 9572 h 10000"/>
              <a:gd name="connsiteX10-3213" fmla="*/ 4134 w 10000"/>
              <a:gd name="connsiteY10-3214" fmla="*/ 9786 h 10000"/>
              <a:gd name="connsiteX11-3215" fmla="*/ 3719 w 10000"/>
              <a:gd name="connsiteY11-3216" fmla="*/ 10000 h 10000"/>
              <a:gd name="connsiteX12-3217" fmla="*/ 3297 w 10000"/>
              <a:gd name="connsiteY12-3218" fmla="*/ 10000 h 10000"/>
              <a:gd name="connsiteX13-3219" fmla="*/ 2930 w 10000"/>
              <a:gd name="connsiteY13-3220" fmla="*/ 10000 h 10000"/>
              <a:gd name="connsiteX14-3221" fmla="*/ 2511 w 10000"/>
              <a:gd name="connsiteY14-3222" fmla="*/ 9786 h 10000"/>
              <a:gd name="connsiteX15-3223" fmla="*/ 2092 w 10000"/>
              <a:gd name="connsiteY15-3224" fmla="*/ 9572 h 10000"/>
              <a:gd name="connsiteX16-3225" fmla="*/ 1256 w 10000"/>
              <a:gd name="connsiteY16-3226" fmla="*/ 9358 h 10000"/>
              <a:gd name="connsiteX17-3227" fmla="*/ 417 w 10000"/>
              <a:gd name="connsiteY17-3228" fmla="*/ 9144 h 10000"/>
              <a:gd name="connsiteX18-3229" fmla="*/ 0 w 10000"/>
              <a:gd name="connsiteY18-3230" fmla="*/ 8717 h 10000"/>
              <a:gd name="connsiteX19-3231" fmla="*/ 0 w 10000"/>
              <a:gd name="connsiteY19-3232" fmla="*/ 8503 h 10000"/>
              <a:gd name="connsiteX20-3233" fmla="*/ 0 w 10000"/>
              <a:gd name="connsiteY20-3234" fmla="*/ 8289 h 10000"/>
              <a:gd name="connsiteX21-3235" fmla="*/ 417 w 10000"/>
              <a:gd name="connsiteY21-3236" fmla="*/ 8289 h 10000"/>
              <a:gd name="connsiteX22-3237" fmla="*/ 1256 w 10000"/>
              <a:gd name="connsiteY22-3238" fmla="*/ 8289 h 10000"/>
              <a:gd name="connsiteX23-3239" fmla="*/ 1676 w 10000"/>
              <a:gd name="connsiteY23-3240" fmla="*/ 8075 h 10000"/>
              <a:gd name="connsiteX24-3241" fmla="*/ 2092 w 10000"/>
              <a:gd name="connsiteY24-3242" fmla="*/ 7888 h 10000"/>
              <a:gd name="connsiteX25-3243" fmla="*/ 2092 w 10000"/>
              <a:gd name="connsiteY25-3244" fmla="*/ 7888 h 10000"/>
              <a:gd name="connsiteX26-3245" fmla="*/ 2511 w 10000"/>
              <a:gd name="connsiteY26-3246" fmla="*/ 7674 h 10000"/>
              <a:gd name="connsiteX27-3247" fmla="*/ 2511 w 10000"/>
              <a:gd name="connsiteY27-3248" fmla="*/ 7460 h 10000"/>
              <a:gd name="connsiteX28-3249" fmla="*/ 2930 w 10000"/>
              <a:gd name="connsiteY28-3250" fmla="*/ 7032 h 10000"/>
              <a:gd name="connsiteX29-3251" fmla="*/ 2930 w 10000"/>
              <a:gd name="connsiteY29-3252" fmla="*/ 6604 h 10000"/>
              <a:gd name="connsiteX30-3253" fmla="*/ 3297 w 10000"/>
              <a:gd name="connsiteY30-3254" fmla="*/ 6176 h 10000"/>
              <a:gd name="connsiteX31-3255" fmla="*/ 3297 w 10000"/>
              <a:gd name="connsiteY31-3256" fmla="*/ 5749 h 10000"/>
              <a:gd name="connsiteX32-3257" fmla="*/ 3719 w 10000"/>
              <a:gd name="connsiteY32-3258" fmla="*/ 5321 h 10000"/>
              <a:gd name="connsiteX33-3259" fmla="*/ 4134 w 10000"/>
              <a:gd name="connsiteY33-3260" fmla="*/ 4251 h 10000"/>
              <a:gd name="connsiteX34-3261" fmla="*/ 4555 w 10000"/>
              <a:gd name="connsiteY34-3262" fmla="*/ 3396 h 10000"/>
              <a:gd name="connsiteX35-3263" fmla="*/ 4555 w 10000"/>
              <a:gd name="connsiteY35-3264" fmla="*/ 2781 h 10000"/>
              <a:gd name="connsiteX36-3265" fmla="*/ 4555 w 10000"/>
              <a:gd name="connsiteY36-3266" fmla="*/ 2353 h 10000"/>
              <a:gd name="connsiteX37-3267" fmla="*/ 4555 w 10000"/>
              <a:gd name="connsiteY37-3268" fmla="*/ 2139 h 10000"/>
              <a:gd name="connsiteX38-3269" fmla="*/ 4555 w 10000"/>
              <a:gd name="connsiteY38-3270" fmla="*/ 1925 h 10000"/>
              <a:gd name="connsiteX39-3271" fmla="*/ 4134 w 10000"/>
              <a:gd name="connsiteY39-3272" fmla="*/ 1711 h 10000"/>
              <a:gd name="connsiteX40-3273" fmla="*/ 3719 w 10000"/>
              <a:gd name="connsiteY40-3274" fmla="*/ 1497 h 10000"/>
              <a:gd name="connsiteX41-3275" fmla="*/ 3297 w 10000"/>
              <a:gd name="connsiteY41-3276" fmla="*/ 1497 h 10000"/>
              <a:gd name="connsiteX42-3277" fmla="*/ 3297 w 10000"/>
              <a:gd name="connsiteY42-3278" fmla="*/ 214 h 10000"/>
              <a:gd name="connsiteX43-3279" fmla="*/ 4134 w 10000"/>
              <a:gd name="connsiteY43-3280" fmla="*/ 0 h 10000"/>
              <a:gd name="connsiteX44-3281" fmla="*/ 4555 w 10000"/>
              <a:gd name="connsiteY44-3282" fmla="*/ 0 h 10000"/>
              <a:gd name="connsiteX45-3283" fmla="*/ 4973 w 10000"/>
              <a:gd name="connsiteY45-3284" fmla="*/ 0 h 10000"/>
              <a:gd name="connsiteX46-3285" fmla="*/ 5391 w 10000"/>
              <a:gd name="connsiteY46-3286" fmla="*/ 214 h 10000"/>
              <a:gd name="connsiteX47-3287" fmla="*/ 6229 w 10000"/>
              <a:gd name="connsiteY47-3288" fmla="*/ 214 h 10000"/>
              <a:gd name="connsiteX48-3289" fmla="*/ 7069 w 10000"/>
              <a:gd name="connsiteY48-3290" fmla="*/ 428 h 10000"/>
              <a:gd name="connsiteX49-3291" fmla="*/ 7906 w 10000"/>
              <a:gd name="connsiteY49-3292" fmla="*/ 856 h 10000"/>
              <a:gd name="connsiteX50-3293" fmla="*/ 8743 w 10000"/>
              <a:gd name="connsiteY50-3294" fmla="*/ 1070 h 10000"/>
              <a:gd name="connsiteX51-3295" fmla="*/ 9580 w 10000"/>
              <a:gd name="connsiteY51-3296" fmla="*/ 1283 h 10000"/>
              <a:gd name="connsiteX52-3297" fmla="*/ 10000 w 10000"/>
              <a:gd name="connsiteY52-3298" fmla="*/ 1497 h 10000"/>
              <a:gd name="connsiteX53-3299" fmla="*/ 10000 w 10000"/>
              <a:gd name="connsiteY53-3300" fmla="*/ 1497 h 10000"/>
              <a:gd name="connsiteX54-3301" fmla="*/ 10000 w 10000"/>
              <a:gd name="connsiteY54-3302" fmla="*/ 1925 h 10000"/>
              <a:gd name="connsiteX55-3303" fmla="*/ 9160 w 10000"/>
              <a:gd name="connsiteY55-3304" fmla="*/ 2139 h 10000"/>
              <a:gd name="connsiteX56-3305" fmla="*/ 9160 w 10000"/>
              <a:gd name="connsiteY56-3306" fmla="*/ 2353 h 10000"/>
              <a:gd name="connsiteX57-3307" fmla="*/ 8743 w 10000"/>
              <a:gd name="connsiteY57-3308" fmla="*/ 2567 h 10000"/>
              <a:gd name="connsiteX58-3309" fmla="*/ 8743 w 10000"/>
              <a:gd name="connsiteY58-3310" fmla="*/ 2781 h 10000"/>
              <a:gd name="connsiteX59-3311" fmla="*/ 8324 w 10000"/>
              <a:gd name="connsiteY59-3312" fmla="*/ 3182 h 10000"/>
              <a:gd name="connsiteX60-3313" fmla="*/ 7906 w 10000"/>
              <a:gd name="connsiteY60-3314" fmla="*/ 3610 h 10000"/>
              <a:gd name="connsiteX61-3315" fmla="*/ 7906 w 10000"/>
              <a:gd name="connsiteY61-3316" fmla="*/ 4037 h 10000"/>
              <a:gd name="connsiteX62-3317" fmla="*/ 7483 w 10000"/>
              <a:gd name="connsiteY62-3318" fmla="*/ 4679 h 10000"/>
              <a:gd name="connsiteX63-3319" fmla="*/ 7069 w 10000"/>
              <a:gd name="connsiteY63-3320" fmla="*/ 5321 h 10000"/>
              <a:gd name="connsiteX64-3321" fmla="*/ 7069 w 10000"/>
              <a:gd name="connsiteY64-3322" fmla="*/ 5321 h 10000"/>
              <a:gd name="connsiteX0-3323" fmla="*/ 7069 w 10000"/>
              <a:gd name="connsiteY0-3324" fmla="*/ 5321 h 10000"/>
              <a:gd name="connsiteX1-3325" fmla="*/ 6648 w 10000"/>
              <a:gd name="connsiteY1-3326" fmla="*/ 6176 h 10000"/>
              <a:gd name="connsiteX2-3327" fmla="*/ 6648 w 10000"/>
              <a:gd name="connsiteY2-3328" fmla="*/ 6604 h 10000"/>
              <a:gd name="connsiteX3-3329" fmla="*/ 6229 w 10000"/>
              <a:gd name="connsiteY3-3330" fmla="*/ 7246 h 10000"/>
              <a:gd name="connsiteX4-3331" fmla="*/ 5810 w 10000"/>
              <a:gd name="connsiteY4-3332" fmla="*/ 7674 h 10000"/>
              <a:gd name="connsiteX5-3333" fmla="*/ 5810 w 10000"/>
              <a:gd name="connsiteY5-3334" fmla="*/ 8075 h 10000"/>
              <a:gd name="connsiteX6-3335" fmla="*/ 5391 w 10000"/>
              <a:gd name="connsiteY6-3336" fmla="*/ 8503 h 10000"/>
              <a:gd name="connsiteX7-3337" fmla="*/ 5391 w 10000"/>
              <a:gd name="connsiteY7-3338" fmla="*/ 8717 h 10000"/>
              <a:gd name="connsiteX8-3339" fmla="*/ 4973 w 10000"/>
              <a:gd name="connsiteY8-3340" fmla="*/ 9144 h 10000"/>
              <a:gd name="connsiteX9-3341" fmla="*/ 4555 w 10000"/>
              <a:gd name="connsiteY9-3342" fmla="*/ 9572 h 10000"/>
              <a:gd name="connsiteX10-3343" fmla="*/ 4134 w 10000"/>
              <a:gd name="connsiteY10-3344" fmla="*/ 9786 h 10000"/>
              <a:gd name="connsiteX11-3345" fmla="*/ 3719 w 10000"/>
              <a:gd name="connsiteY11-3346" fmla="*/ 10000 h 10000"/>
              <a:gd name="connsiteX12-3347" fmla="*/ 3297 w 10000"/>
              <a:gd name="connsiteY12-3348" fmla="*/ 10000 h 10000"/>
              <a:gd name="connsiteX13-3349" fmla="*/ 2930 w 10000"/>
              <a:gd name="connsiteY13-3350" fmla="*/ 10000 h 10000"/>
              <a:gd name="connsiteX14-3351" fmla="*/ 2511 w 10000"/>
              <a:gd name="connsiteY14-3352" fmla="*/ 9786 h 10000"/>
              <a:gd name="connsiteX15-3353" fmla="*/ 2092 w 10000"/>
              <a:gd name="connsiteY15-3354" fmla="*/ 9572 h 10000"/>
              <a:gd name="connsiteX16-3355" fmla="*/ 1256 w 10000"/>
              <a:gd name="connsiteY16-3356" fmla="*/ 9358 h 10000"/>
              <a:gd name="connsiteX17-3357" fmla="*/ 417 w 10000"/>
              <a:gd name="connsiteY17-3358" fmla="*/ 9144 h 10000"/>
              <a:gd name="connsiteX18-3359" fmla="*/ 0 w 10000"/>
              <a:gd name="connsiteY18-3360" fmla="*/ 8717 h 10000"/>
              <a:gd name="connsiteX19-3361" fmla="*/ 0 w 10000"/>
              <a:gd name="connsiteY19-3362" fmla="*/ 8503 h 10000"/>
              <a:gd name="connsiteX20-3363" fmla="*/ 0 w 10000"/>
              <a:gd name="connsiteY20-3364" fmla="*/ 8289 h 10000"/>
              <a:gd name="connsiteX21-3365" fmla="*/ 417 w 10000"/>
              <a:gd name="connsiteY21-3366" fmla="*/ 8289 h 10000"/>
              <a:gd name="connsiteX22-3367" fmla="*/ 1256 w 10000"/>
              <a:gd name="connsiteY22-3368" fmla="*/ 8289 h 10000"/>
              <a:gd name="connsiteX23-3369" fmla="*/ 1676 w 10000"/>
              <a:gd name="connsiteY23-3370" fmla="*/ 8075 h 10000"/>
              <a:gd name="connsiteX24-3371" fmla="*/ 2092 w 10000"/>
              <a:gd name="connsiteY24-3372" fmla="*/ 7888 h 10000"/>
              <a:gd name="connsiteX25-3373" fmla="*/ 2092 w 10000"/>
              <a:gd name="connsiteY25-3374" fmla="*/ 7888 h 10000"/>
              <a:gd name="connsiteX26-3375" fmla="*/ 2511 w 10000"/>
              <a:gd name="connsiteY26-3376" fmla="*/ 7674 h 10000"/>
              <a:gd name="connsiteX27-3377" fmla="*/ 2511 w 10000"/>
              <a:gd name="connsiteY27-3378" fmla="*/ 7460 h 10000"/>
              <a:gd name="connsiteX28-3379" fmla="*/ 2930 w 10000"/>
              <a:gd name="connsiteY28-3380" fmla="*/ 7032 h 10000"/>
              <a:gd name="connsiteX29-3381" fmla="*/ 2930 w 10000"/>
              <a:gd name="connsiteY29-3382" fmla="*/ 6604 h 10000"/>
              <a:gd name="connsiteX30-3383" fmla="*/ 3297 w 10000"/>
              <a:gd name="connsiteY30-3384" fmla="*/ 6176 h 10000"/>
              <a:gd name="connsiteX31-3385" fmla="*/ 3297 w 10000"/>
              <a:gd name="connsiteY31-3386" fmla="*/ 5749 h 10000"/>
              <a:gd name="connsiteX32-3387" fmla="*/ 3719 w 10000"/>
              <a:gd name="connsiteY32-3388" fmla="*/ 5321 h 10000"/>
              <a:gd name="connsiteX33-3389" fmla="*/ 4134 w 10000"/>
              <a:gd name="connsiteY33-3390" fmla="*/ 4251 h 10000"/>
              <a:gd name="connsiteX34-3391" fmla="*/ 4555 w 10000"/>
              <a:gd name="connsiteY34-3392" fmla="*/ 3396 h 10000"/>
              <a:gd name="connsiteX35-3393" fmla="*/ 4555 w 10000"/>
              <a:gd name="connsiteY35-3394" fmla="*/ 2781 h 10000"/>
              <a:gd name="connsiteX36-3395" fmla="*/ 4555 w 10000"/>
              <a:gd name="connsiteY36-3396" fmla="*/ 2353 h 10000"/>
              <a:gd name="connsiteX37-3397" fmla="*/ 4555 w 10000"/>
              <a:gd name="connsiteY37-3398" fmla="*/ 2139 h 10000"/>
              <a:gd name="connsiteX38-3399" fmla="*/ 4555 w 10000"/>
              <a:gd name="connsiteY38-3400" fmla="*/ 1925 h 10000"/>
              <a:gd name="connsiteX39-3401" fmla="*/ 4134 w 10000"/>
              <a:gd name="connsiteY39-3402" fmla="*/ 1711 h 10000"/>
              <a:gd name="connsiteX40-3403" fmla="*/ 3719 w 10000"/>
              <a:gd name="connsiteY40-3404" fmla="*/ 1497 h 10000"/>
              <a:gd name="connsiteX41-3405" fmla="*/ 3297 w 10000"/>
              <a:gd name="connsiteY41-3406" fmla="*/ 1497 h 10000"/>
              <a:gd name="connsiteX42-3407" fmla="*/ 4134 w 10000"/>
              <a:gd name="connsiteY42-3408" fmla="*/ 0 h 10000"/>
              <a:gd name="connsiteX43-3409" fmla="*/ 4555 w 10000"/>
              <a:gd name="connsiteY43-3410" fmla="*/ 0 h 10000"/>
              <a:gd name="connsiteX44-3411" fmla="*/ 4973 w 10000"/>
              <a:gd name="connsiteY44-3412" fmla="*/ 0 h 10000"/>
              <a:gd name="connsiteX45-3413" fmla="*/ 5391 w 10000"/>
              <a:gd name="connsiteY45-3414" fmla="*/ 214 h 10000"/>
              <a:gd name="connsiteX46-3415" fmla="*/ 6229 w 10000"/>
              <a:gd name="connsiteY46-3416" fmla="*/ 214 h 10000"/>
              <a:gd name="connsiteX47-3417" fmla="*/ 7069 w 10000"/>
              <a:gd name="connsiteY47-3418" fmla="*/ 428 h 10000"/>
              <a:gd name="connsiteX48-3419" fmla="*/ 7906 w 10000"/>
              <a:gd name="connsiteY48-3420" fmla="*/ 856 h 10000"/>
              <a:gd name="connsiteX49-3421" fmla="*/ 8743 w 10000"/>
              <a:gd name="connsiteY49-3422" fmla="*/ 1070 h 10000"/>
              <a:gd name="connsiteX50-3423" fmla="*/ 9580 w 10000"/>
              <a:gd name="connsiteY50-3424" fmla="*/ 1283 h 10000"/>
              <a:gd name="connsiteX51-3425" fmla="*/ 10000 w 10000"/>
              <a:gd name="connsiteY51-3426" fmla="*/ 1497 h 10000"/>
              <a:gd name="connsiteX52-3427" fmla="*/ 10000 w 10000"/>
              <a:gd name="connsiteY52-3428" fmla="*/ 1497 h 10000"/>
              <a:gd name="connsiteX53-3429" fmla="*/ 10000 w 10000"/>
              <a:gd name="connsiteY53-3430" fmla="*/ 1925 h 10000"/>
              <a:gd name="connsiteX54-3431" fmla="*/ 9160 w 10000"/>
              <a:gd name="connsiteY54-3432" fmla="*/ 2139 h 10000"/>
              <a:gd name="connsiteX55-3433" fmla="*/ 9160 w 10000"/>
              <a:gd name="connsiteY55-3434" fmla="*/ 2353 h 10000"/>
              <a:gd name="connsiteX56-3435" fmla="*/ 8743 w 10000"/>
              <a:gd name="connsiteY56-3436" fmla="*/ 2567 h 10000"/>
              <a:gd name="connsiteX57-3437" fmla="*/ 8743 w 10000"/>
              <a:gd name="connsiteY57-3438" fmla="*/ 2781 h 10000"/>
              <a:gd name="connsiteX58-3439" fmla="*/ 8324 w 10000"/>
              <a:gd name="connsiteY58-3440" fmla="*/ 3182 h 10000"/>
              <a:gd name="connsiteX59-3441" fmla="*/ 7906 w 10000"/>
              <a:gd name="connsiteY59-3442" fmla="*/ 3610 h 10000"/>
              <a:gd name="connsiteX60-3443" fmla="*/ 7906 w 10000"/>
              <a:gd name="connsiteY60-3444" fmla="*/ 4037 h 10000"/>
              <a:gd name="connsiteX61-3445" fmla="*/ 7483 w 10000"/>
              <a:gd name="connsiteY61-3446" fmla="*/ 4679 h 10000"/>
              <a:gd name="connsiteX62-3447" fmla="*/ 7069 w 10000"/>
              <a:gd name="connsiteY62-3448" fmla="*/ 5321 h 10000"/>
              <a:gd name="connsiteX63-3449" fmla="*/ 7069 w 10000"/>
              <a:gd name="connsiteY63-3450" fmla="*/ 5321 h 10000"/>
              <a:gd name="connsiteX0-3451" fmla="*/ 7069 w 10000"/>
              <a:gd name="connsiteY0-3452" fmla="*/ 5321 h 10000"/>
              <a:gd name="connsiteX1-3453" fmla="*/ 6648 w 10000"/>
              <a:gd name="connsiteY1-3454" fmla="*/ 6176 h 10000"/>
              <a:gd name="connsiteX2-3455" fmla="*/ 6648 w 10000"/>
              <a:gd name="connsiteY2-3456" fmla="*/ 6604 h 10000"/>
              <a:gd name="connsiteX3-3457" fmla="*/ 6229 w 10000"/>
              <a:gd name="connsiteY3-3458" fmla="*/ 7246 h 10000"/>
              <a:gd name="connsiteX4-3459" fmla="*/ 5810 w 10000"/>
              <a:gd name="connsiteY4-3460" fmla="*/ 7674 h 10000"/>
              <a:gd name="connsiteX5-3461" fmla="*/ 5810 w 10000"/>
              <a:gd name="connsiteY5-3462" fmla="*/ 8075 h 10000"/>
              <a:gd name="connsiteX6-3463" fmla="*/ 5391 w 10000"/>
              <a:gd name="connsiteY6-3464" fmla="*/ 8503 h 10000"/>
              <a:gd name="connsiteX7-3465" fmla="*/ 5391 w 10000"/>
              <a:gd name="connsiteY7-3466" fmla="*/ 8717 h 10000"/>
              <a:gd name="connsiteX8-3467" fmla="*/ 4973 w 10000"/>
              <a:gd name="connsiteY8-3468" fmla="*/ 9144 h 10000"/>
              <a:gd name="connsiteX9-3469" fmla="*/ 4555 w 10000"/>
              <a:gd name="connsiteY9-3470" fmla="*/ 9572 h 10000"/>
              <a:gd name="connsiteX10-3471" fmla="*/ 4134 w 10000"/>
              <a:gd name="connsiteY10-3472" fmla="*/ 9786 h 10000"/>
              <a:gd name="connsiteX11-3473" fmla="*/ 3719 w 10000"/>
              <a:gd name="connsiteY11-3474" fmla="*/ 10000 h 10000"/>
              <a:gd name="connsiteX12-3475" fmla="*/ 3297 w 10000"/>
              <a:gd name="connsiteY12-3476" fmla="*/ 10000 h 10000"/>
              <a:gd name="connsiteX13-3477" fmla="*/ 2930 w 10000"/>
              <a:gd name="connsiteY13-3478" fmla="*/ 10000 h 10000"/>
              <a:gd name="connsiteX14-3479" fmla="*/ 2511 w 10000"/>
              <a:gd name="connsiteY14-3480" fmla="*/ 9786 h 10000"/>
              <a:gd name="connsiteX15-3481" fmla="*/ 2092 w 10000"/>
              <a:gd name="connsiteY15-3482" fmla="*/ 9572 h 10000"/>
              <a:gd name="connsiteX16-3483" fmla="*/ 1256 w 10000"/>
              <a:gd name="connsiteY16-3484" fmla="*/ 9358 h 10000"/>
              <a:gd name="connsiteX17-3485" fmla="*/ 417 w 10000"/>
              <a:gd name="connsiteY17-3486" fmla="*/ 9144 h 10000"/>
              <a:gd name="connsiteX18-3487" fmla="*/ 0 w 10000"/>
              <a:gd name="connsiteY18-3488" fmla="*/ 8717 h 10000"/>
              <a:gd name="connsiteX19-3489" fmla="*/ 0 w 10000"/>
              <a:gd name="connsiteY19-3490" fmla="*/ 8503 h 10000"/>
              <a:gd name="connsiteX20-3491" fmla="*/ 0 w 10000"/>
              <a:gd name="connsiteY20-3492" fmla="*/ 8289 h 10000"/>
              <a:gd name="connsiteX21-3493" fmla="*/ 417 w 10000"/>
              <a:gd name="connsiteY21-3494" fmla="*/ 8289 h 10000"/>
              <a:gd name="connsiteX22-3495" fmla="*/ 1256 w 10000"/>
              <a:gd name="connsiteY22-3496" fmla="*/ 8289 h 10000"/>
              <a:gd name="connsiteX23-3497" fmla="*/ 1676 w 10000"/>
              <a:gd name="connsiteY23-3498" fmla="*/ 8075 h 10000"/>
              <a:gd name="connsiteX24-3499" fmla="*/ 2092 w 10000"/>
              <a:gd name="connsiteY24-3500" fmla="*/ 7888 h 10000"/>
              <a:gd name="connsiteX25-3501" fmla="*/ 2092 w 10000"/>
              <a:gd name="connsiteY25-3502" fmla="*/ 7888 h 10000"/>
              <a:gd name="connsiteX26-3503" fmla="*/ 2511 w 10000"/>
              <a:gd name="connsiteY26-3504" fmla="*/ 7674 h 10000"/>
              <a:gd name="connsiteX27-3505" fmla="*/ 2511 w 10000"/>
              <a:gd name="connsiteY27-3506" fmla="*/ 7460 h 10000"/>
              <a:gd name="connsiteX28-3507" fmla="*/ 2930 w 10000"/>
              <a:gd name="connsiteY28-3508" fmla="*/ 7032 h 10000"/>
              <a:gd name="connsiteX29-3509" fmla="*/ 2930 w 10000"/>
              <a:gd name="connsiteY29-3510" fmla="*/ 6604 h 10000"/>
              <a:gd name="connsiteX30-3511" fmla="*/ 3297 w 10000"/>
              <a:gd name="connsiteY30-3512" fmla="*/ 6176 h 10000"/>
              <a:gd name="connsiteX31-3513" fmla="*/ 3297 w 10000"/>
              <a:gd name="connsiteY31-3514" fmla="*/ 5749 h 10000"/>
              <a:gd name="connsiteX32-3515" fmla="*/ 3719 w 10000"/>
              <a:gd name="connsiteY32-3516" fmla="*/ 5321 h 10000"/>
              <a:gd name="connsiteX33-3517" fmla="*/ 4134 w 10000"/>
              <a:gd name="connsiteY33-3518" fmla="*/ 4251 h 10000"/>
              <a:gd name="connsiteX34-3519" fmla="*/ 4555 w 10000"/>
              <a:gd name="connsiteY34-3520" fmla="*/ 3396 h 10000"/>
              <a:gd name="connsiteX35-3521" fmla="*/ 4555 w 10000"/>
              <a:gd name="connsiteY35-3522" fmla="*/ 2781 h 10000"/>
              <a:gd name="connsiteX36-3523" fmla="*/ 4555 w 10000"/>
              <a:gd name="connsiteY36-3524" fmla="*/ 2353 h 10000"/>
              <a:gd name="connsiteX37-3525" fmla="*/ 4555 w 10000"/>
              <a:gd name="connsiteY37-3526" fmla="*/ 2139 h 10000"/>
              <a:gd name="connsiteX38-3527" fmla="*/ 4555 w 10000"/>
              <a:gd name="connsiteY38-3528" fmla="*/ 1925 h 10000"/>
              <a:gd name="connsiteX39-3529" fmla="*/ 4134 w 10000"/>
              <a:gd name="connsiteY39-3530" fmla="*/ 1711 h 10000"/>
              <a:gd name="connsiteX40-3531" fmla="*/ 3719 w 10000"/>
              <a:gd name="connsiteY40-3532" fmla="*/ 1497 h 10000"/>
              <a:gd name="connsiteX41-3533" fmla="*/ 4134 w 10000"/>
              <a:gd name="connsiteY41-3534" fmla="*/ 0 h 10000"/>
              <a:gd name="connsiteX42-3535" fmla="*/ 4555 w 10000"/>
              <a:gd name="connsiteY42-3536" fmla="*/ 0 h 10000"/>
              <a:gd name="connsiteX43-3537" fmla="*/ 4973 w 10000"/>
              <a:gd name="connsiteY43-3538" fmla="*/ 0 h 10000"/>
              <a:gd name="connsiteX44-3539" fmla="*/ 5391 w 10000"/>
              <a:gd name="connsiteY44-3540" fmla="*/ 214 h 10000"/>
              <a:gd name="connsiteX45-3541" fmla="*/ 6229 w 10000"/>
              <a:gd name="connsiteY45-3542" fmla="*/ 214 h 10000"/>
              <a:gd name="connsiteX46-3543" fmla="*/ 7069 w 10000"/>
              <a:gd name="connsiteY46-3544" fmla="*/ 428 h 10000"/>
              <a:gd name="connsiteX47-3545" fmla="*/ 7906 w 10000"/>
              <a:gd name="connsiteY47-3546" fmla="*/ 856 h 10000"/>
              <a:gd name="connsiteX48-3547" fmla="*/ 8743 w 10000"/>
              <a:gd name="connsiteY48-3548" fmla="*/ 1070 h 10000"/>
              <a:gd name="connsiteX49-3549" fmla="*/ 9580 w 10000"/>
              <a:gd name="connsiteY49-3550" fmla="*/ 1283 h 10000"/>
              <a:gd name="connsiteX50-3551" fmla="*/ 10000 w 10000"/>
              <a:gd name="connsiteY50-3552" fmla="*/ 1497 h 10000"/>
              <a:gd name="connsiteX51-3553" fmla="*/ 10000 w 10000"/>
              <a:gd name="connsiteY51-3554" fmla="*/ 1497 h 10000"/>
              <a:gd name="connsiteX52-3555" fmla="*/ 10000 w 10000"/>
              <a:gd name="connsiteY52-3556" fmla="*/ 1925 h 10000"/>
              <a:gd name="connsiteX53-3557" fmla="*/ 9160 w 10000"/>
              <a:gd name="connsiteY53-3558" fmla="*/ 2139 h 10000"/>
              <a:gd name="connsiteX54-3559" fmla="*/ 9160 w 10000"/>
              <a:gd name="connsiteY54-3560" fmla="*/ 2353 h 10000"/>
              <a:gd name="connsiteX55-3561" fmla="*/ 8743 w 10000"/>
              <a:gd name="connsiteY55-3562" fmla="*/ 2567 h 10000"/>
              <a:gd name="connsiteX56-3563" fmla="*/ 8743 w 10000"/>
              <a:gd name="connsiteY56-3564" fmla="*/ 2781 h 10000"/>
              <a:gd name="connsiteX57-3565" fmla="*/ 8324 w 10000"/>
              <a:gd name="connsiteY57-3566" fmla="*/ 3182 h 10000"/>
              <a:gd name="connsiteX58-3567" fmla="*/ 7906 w 10000"/>
              <a:gd name="connsiteY58-3568" fmla="*/ 3610 h 10000"/>
              <a:gd name="connsiteX59-3569" fmla="*/ 7906 w 10000"/>
              <a:gd name="connsiteY59-3570" fmla="*/ 4037 h 10000"/>
              <a:gd name="connsiteX60-3571" fmla="*/ 7483 w 10000"/>
              <a:gd name="connsiteY60-3572" fmla="*/ 4679 h 10000"/>
              <a:gd name="connsiteX61-3573" fmla="*/ 7069 w 10000"/>
              <a:gd name="connsiteY61-3574" fmla="*/ 5321 h 10000"/>
              <a:gd name="connsiteX62-3575" fmla="*/ 7069 w 10000"/>
              <a:gd name="connsiteY62-3576" fmla="*/ 5321 h 10000"/>
              <a:gd name="connsiteX0-3577" fmla="*/ 7069 w 10000"/>
              <a:gd name="connsiteY0-3578" fmla="*/ 5321 h 10000"/>
              <a:gd name="connsiteX1-3579" fmla="*/ 6648 w 10000"/>
              <a:gd name="connsiteY1-3580" fmla="*/ 6176 h 10000"/>
              <a:gd name="connsiteX2-3581" fmla="*/ 6648 w 10000"/>
              <a:gd name="connsiteY2-3582" fmla="*/ 6604 h 10000"/>
              <a:gd name="connsiteX3-3583" fmla="*/ 6229 w 10000"/>
              <a:gd name="connsiteY3-3584" fmla="*/ 7246 h 10000"/>
              <a:gd name="connsiteX4-3585" fmla="*/ 5810 w 10000"/>
              <a:gd name="connsiteY4-3586" fmla="*/ 7674 h 10000"/>
              <a:gd name="connsiteX5-3587" fmla="*/ 5810 w 10000"/>
              <a:gd name="connsiteY5-3588" fmla="*/ 8075 h 10000"/>
              <a:gd name="connsiteX6-3589" fmla="*/ 5391 w 10000"/>
              <a:gd name="connsiteY6-3590" fmla="*/ 8503 h 10000"/>
              <a:gd name="connsiteX7-3591" fmla="*/ 5391 w 10000"/>
              <a:gd name="connsiteY7-3592" fmla="*/ 8717 h 10000"/>
              <a:gd name="connsiteX8-3593" fmla="*/ 4973 w 10000"/>
              <a:gd name="connsiteY8-3594" fmla="*/ 9144 h 10000"/>
              <a:gd name="connsiteX9-3595" fmla="*/ 4555 w 10000"/>
              <a:gd name="connsiteY9-3596" fmla="*/ 9572 h 10000"/>
              <a:gd name="connsiteX10-3597" fmla="*/ 4134 w 10000"/>
              <a:gd name="connsiteY10-3598" fmla="*/ 9786 h 10000"/>
              <a:gd name="connsiteX11-3599" fmla="*/ 3719 w 10000"/>
              <a:gd name="connsiteY11-3600" fmla="*/ 10000 h 10000"/>
              <a:gd name="connsiteX12-3601" fmla="*/ 3297 w 10000"/>
              <a:gd name="connsiteY12-3602" fmla="*/ 10000 h 10000"/>
              <a:gd name="connsiteX13-3603" fmla="*/ 2930 w 10000"/>
              <a:gd name="connsiteY13-3604" fmla="*/ 10000 h 10000"/>
              <a:gd name="connsiteX14-3605" fmla="*/ 2511 w 10000"/>
              <a:gd name="connsiteY14-3606" fmla="*/ 9786 h 10000"/>
              <a:gd name="connsiteX15-3607" fmla="*/ 2092 w 10000"/>
              <a:gd name="connsiteY15-3608" fmla="*/ 9572 h 10000"/>
              <a:gd name="connsiteX16-3609" fmla="*/ 1256 w 10000"/>
              <a:gd name="connsiteY16-3610" fmla="*/ 9358 h 10000"/>
              <a:gd name="connsiteX17-3611" fmla="*/ 417 w 10000"/>
              <a:gd name="connsiteY17-3612" fmla="*/ 9144 h 10000"/>
              <a:gd name="connsiteX18-3613" fmla="*/ 0 w 10000"/>
              <a:gd name="connsiteY18-3614" fmla="*/ 8717 h 10000"/>
              <a:gd name="connsiteX19-3615" fmla="*/ 0 w 10000"/>
              <a:gd name="connsiteY19-3616" fmla="*/ 8503 h 10000"/>
              <a:gd name="connsiteX20-3617" fmla="*/ 0 w 10000"/>
              <a:gd name="connsiteY20-3618" fmla="*/ 8289 h 10000"/>
              <a:gd name="connsiteX21-3619" fmla="*/ 417 w 10000"/>
              <a:gd name="connsiteY21-3620" fmla="*/ 8289 h 10000"/>
              <a:gd name="connsiteX22-3621" fmla="*/ 1256 w 10000"/>
              <a:gd name="connsiteY22-3622" fmla="*/ 8289 h 10000"/>
              <a:gd name="connsiteX23-3623" fmla="*/ 1676 w 10000"/>
              <a:gd name="connsiteY23-3624" fmla="*/ 8075 h 10000"/>
              <a:gd name="connsiteX24-3625" fmla="*/ 2092 w 10000"/>
              <a:gd name="connsiteY24-3626" fmla="*/ 7888 h 10000"/>
              <a:gd name="connsiteX25-3627" fmla="*/ 2092 w 10000"/>
              <a:gd name="connsiteY25-3628" fmla="*/ 7888 h 10000"/>
              <a:gd name="connsiteX26-3629" fmla="*/ 2511 w 10000"/>
              <a:gd name="connsiteY26-3630" fmla="*/ 7674 h 10000"/>
              <a:gd name="connsiteX27-3631" fmla="*/ 2511 w 10000"/>
              <a:gd name="connsiteY27-3632" fmla="*/ 7460 h 10000"/>
              <a:gd name="connsiteX28-3633" fmla="*/ 2930 w 10000"/>
              <a:gd name="connsiteY28-3634" fmla="*/ 7032 h 10000"/>
              <a:gd name="connsiteX29-3635" fmla="*/ 2930 w 10000"/>
              <a:gd name="connsiteY29-3636" fmla="*/ 6604 h 10000"/>
              <a:gd name="connsiteX30-3637" fmla="*/ 3297 w 10000"/>
              <a:gd name="connsiteY30-3638" fmla="*/ 6176 h 10000"/>
              <a:gd name="connsiteX31-3639" fmla="*/ 3297 w 10000"/>
              <a:gd name="connsiteY31-3640" fmla="*/ 5749 h 10000"/>
              <a:gd name="connsiteX32-3641" fmla="*/ 3719 w 10000"/>
              <a:gd name="connsiteY32-3642" fmla="*/ 5321 h 10000"/>
              <a:gd name="connsiteX33-3643" fmla="*/ 4134 w 10000"/>
              <a:gd name="connsiteY33-3644" fmla="*/ 4251 h 10000"/>
              <a:gd name="connsiteX34-3645" fmla="*/ 4555 w 10000"/>
              <a:gd name="connsiteY34-3646" fmla="*/ 3396 h 10000"/>
              <a:gd name="connsiteX35-3647" fmla="*/ 4555 w 10000"/>
              <a:gd name="connsiteY35-3648" fmla="*/ 2781 h 10000"/>
              <a:gd name="connsiteX36-3649" fmla="*/ 4555 w 10000"/>
              <a:gd name="connsiteY36-3650" fmla="*/ 2353 h 10000"/>
              <a:gd name="connsiteX37-3651" fmla="*/ 4555 w 10000"/>
              <a:gd name="connsiteY37-3652" fmla="*/ 2139 h 10000"/>
              <a:gd name="connsiteX38-3653" fmla="*/ 4555 w 10000"/>
              <a:gd name="connsiteY38-3654" fmla="*/ 1925 h 10000"/>
              <a:gd name="connsiteX39-3655" fmla="*/ 4134 w 10000"/>
              <a:gd name="connsiteY39-3656" fmla="*/ 1711 h 10000"/>
              <a:gd name="connsiteX40-3657" fmla="*/ 3719 w 10000"/>
              <a:gd name="connsiteY40-3658" fmla="*/ 1497 h 10000"/>
              <a:gd name="connsiteX41-3659" fmla="*/ 4134 w 10000"/>
              <a:gd name="connsiteY41-3660" fmla="*/ 0 h 10000"/>
              <a:gd name="connsiteX42-3661" fmla="*/ 4973 w 10000"/>
              <a:gd name="connsiteY42-3662" fmla="*/ 0 h 10000"/>
              <a:gd name="connsiteX43-3663" fmla="*/ 5391 w 10000"/>
              <a:gd name="connsiteY43-3664" fmla="*/ 214 h 10000"/>
              <a:gd name="connsiteX44-3665" fmla="*/ 6229 w 10000"/>
              <a:gd name="connsiteY44-3666" fmla="*/ 214 h 10000"/>
              <a:gd name="connsiteX45-3667" fmla="*/ 7069 w 10000"/>
              <a:gd name="connsiteY45-3668" fmla="*/ 428 h 10000"/>
              <a:gd name="connsiteX46-3669" fmla="*/ 7906 w 10000"/>
              <a:gd name="connsiteY46-3670" fmla="*/ 856 h 10000"/>
              <a:gd name="connsiteX47-3671" fmla="*/ 8743 w 10000"/>
              <a:gd name="connsiteY47-3672" fmla="*/ 1070 h 10000"/>
              <a:gd name="connsiteX48-3673" fmla="*/ 9580 w 10000"/>
              <a:gd name="connsiteY48-3674" fmla="*/ 1283 h 10000"/>
              <a:gd name="connsiteX49-3675" fmla="*/ 10000 w 10000"/>
              <a:gd name="connsiteY49-3676" fmla="*/ 1497 h 10000"/>
              <a:gd name="connsiteX50-3677" fmla="*/ 10000 w 10000"/>
              <a:gd name="connsiteY50-3678" fmla="*/ 1497 h 10000"/>
              <a:gd name="connsiteX51-3679" fmla="*/ 10000 w 10000"/>
              <a:gd name="connsiteY51-3680" fmla="*/ 1925 h 10000"/>
              <a:gd name="connsiteX52-3681" fmla="*/ 9160 w 10000"/>
              <a:gd name="connsiteY52-3682" fmla="*/ 2139 h 10000"/>
              <a:gd name="connsiteX53-3683" fmla="*/ 9160 w 10000"/>
              <a:gd name="connsiteY53-3684" fmla="*/ 2353 h 10000"/>
              <a:gd name="connsiteX54-3685" fmla="*/ 8743 w 10000"/>
              <a:gd name="connsiteY54-3686" fmla="*/ 2567 h 10000"/>
              <a:gd name="connsiteX55-3687" fmla="*/ 8743 w 10000"/>
              <a:gd name="connsiteY55-3688" fmla="*/ 2781 h 10000"/>
              <a:gd name="connsiteX56-3689" fmla="*/ 8324 w 10000"/>
              <a:gd name="connsiteY56-3690" fmla="*/ 3182 h 10000"/>
              <a:gd name="connsiteX57-3691" fmla="*/ 7906 w 10000"/>
              <a:gd name="connsiteY57-3692" fmla="*/ 3610 h 10000"/>
              <a:gd name="connsiteX58-3693" fmla="*/ 7906 w 10000"/>
              <a:gd name="connsiteY58-3694" fmla="*/ 4037 h 10000"/>
              <a:gd name="connsiteX59-3695" fmla="*/ 7483 w 10000"/>
              <a:gd name="connsiteY59-3696" fmla="*/ 4679 h 10000"/>
              <a:gd name="connsiteX60-3697" fmla="*/ 7069 w 10000"/>
              <a:gd name="connsiteY60-3698" fmla="*/ 5321 h 10000"/>
              <a:gd name="connsiteX61-3699" fmla="*/ 7069 w 10000"/>
              <a:gd name="connsiteY61-3700" fmla="*/ 5321 h 10000"/>
              <a:gd name="connsiteX0-3701" fmla="*/ 7069 w 10000"/>
              <a:gd name="connsiteY0-3702" fmla="*/ 5321 h 10000"/>
              <a:gd name="connsiteX1-3703" fmla="*/ 6648 w 10000"/>
              <a:gd name="connsiteY1-3704" fmla="*/ 6176 h 10000"/>
              <a:gd name="connsiteX2-3705" fmla="*/ 6648 w 10000"/>
              <a:gd name="connsiteY2-3706" fmla="*/ 6604 h 10000"/>
              <a:gd name="connsiteX3-3707" fmla="*/ 6229 w 10000"/>
              <a:gd name="connsiteY3-3708" fmla="*/ 7246 h 10000"/>
              <a:gd name="connsiteX4-3709" fmla="*/ 5810 w 10000"/>
              <a:gd name="connsiteY4-3710" fmla="*/ 7674 h 10000"/>
              <a:gd name="connsiteX5-3711" fmla="*/ 5810 w 10000"/>
              <a:gd name="connsiteY5-3712" fmla="*/ 8075 h 10000"/>
              <a:gd name="connsiteX6-3713" fmla="*/ 5391 w 10000"/>
              <a:gd name="connsiteY6-3714" fmla="*/ 8503 h 10000"/>
              <a:gd name="connsiteX7-3715" fmla="*/ 5391 w 10000"/>
              <a:gd name="connsiteY7-3716" fmla="*/ 8717 h 10000"/>
              <a:gd name="connsiteX8-3717" fmla="*/ 4973 w 10000"/>
              <a:gd name="connsiteY8-3718" fmla="*/ 9144 h 10000"/>
              <a:gd name="connsiteX9-3719" fmla="*/ 4555 w 10000"/>
              <a:gd name="connsiteY9-3720" fmla="*/ 9572 h 10000"/>
              <a:gd name="connsiteX10-3721" fmla="*/ 4134 w 10000"/>
              <a:gd name="connsiteY10-3722" fmla="*/ 9786 h 10000"/>
              <a:gd name="connsiteX11-3723" fmla="*/ 3719 w 10000"/>
              <a:gd name="connsiteY11-3724" fmla="*/ 10000 h 10000"/>
              <a:gd name="connsiteX12-3725" fmla="*/ 3297 w 10000"/>
              <a:gd name="connsiteY12-3726" fmla="*/ 10000 h 10000"/>
              <a:gd name="connsiteX13-3727" fmla="*/ 2930 w 10000"/>
              <a:gd name="connsiteY13-3728" fmla="*/ 10000 h 10000"/>
              <a:gd name="connsiteX14-3729" fmla="*/ 2511 w 10000"/>
              <a:gd name="connsiteY14-3730" fmla="*/ 9786 h 10000"/>
              <a:gd name="connsiteX15-3731" fmla="*/ 2092 w 10000"/>
              <a:gd name="connsiteY15-3732" fmla="*/ 9572 h 10000"/>
              <a:gd name="connsiteX16-3733" fmla="*/ 1256 w 10000"/>
              <a:gd name="connsiteY16-3734" fmla="*/ 9358 h 10000"/>
              <a:gd name="connsiteX17-3735" fmla="*/ 417 w 10000"/>
              <a:gd name="connsiteY17-3736" fmla="*/ 9144 h 10000"/>
              <a:gd name="connsiteX18-3737" fmla="*/ 0 w 10000"/>
              <a:gd name="connsiteY18-3738" fmla="*/ 8717 h 10000"/>
              <a:gd name="connsiteX19-3739" fmla="*/ 0 w 10000"/>
              <a:gd name="connsiteY19-3740" fmla="*/ 8503 h 10000"/>
              <a:gd name="connsiteX20-3741" fmla="*/ 0 w 10000"/>
              <a:gd name="connsiteY20-3742" fmla="*/ 8289 h 10000"/>
              <a:gd name="connsiteX21-3743" fmla="*/ 417 w 10000"/>
              <a:gd name="connsiteY21-3744" fmla="*/ 8289 h 10000"/>
              <a:gd name="connsiteX22-3745" fmla="*/ 1256 w 10000"/>
              <a:gd name="connsiteY22-3746" fmla="*/ 8289 h 10000"/>
              <a:gd name="connsiteX23-3747" fmla="*/ 1676 w 10000"/>
              <a:gd name="connsiteY23-3748" fmla="*/ 8075 h 10000"/>
              <a:gd name="connsiteX24-3749" fmla="*/ 2092 w 10000"/>
              <a:gd name="connsiteY24-3750" fmla="*/ 7888 h 10000"/>
              <a:gd name="connsiteX25-3751" fmla="*/ 2092 w 10000"/>
              <a:gd name="connsiteY25-3752" fmla="*/ 7888 h 10000"/>
              <a:gd name="connsiteX26-3753" fmla="*/ 2511 w 10000"/>
              <a:gd name="connsiteY26-3754" fmla="*/ 7674 h 10000"/>
              <a:gd name="connsiteX27-3755" fmla="*/ 2511 w 10000"/>
              <a:gd name="connsiteY27-3756" fmla="*/ 7460 h 10000"/>
              <a:gd name="connsiteX28-3757" fmla="*/ 2930 w 10000"/>
              <a:gd name="connsiteY28-3758" fmla="*/ 7032 h 10000"/>
              <a:gd name="connsiteX29-3759" fmla="*/ 2930 w 10000"/>
              <a:gd name="connsiteY29-3760" fmla="*/ 6604 h 10000"/>
              <a:gd name="connsiteX30-3761" fmla="*/ 3297 w 10000"/>
              <a:gd name="connsiteY30-3762" fmla="*/ 6176 h 10000"/>
              <a:gd name="connsiteX31-3763" fmla="*/ 3297 w 10000"/>
              <a:gd name="connsiteY31-3764" fmla="*/ 5749 h 10000"/>
              <a:gd name="connsiteX32-3765" fmla="*/ 3719 w 10000"/>
              <a:gd name="connsiteY32-3766" fmla="*/ 5321 h 10000"/>
              <a:gd name="connsiteX33-3767" fmla="*/ 4134 w 10000"/>
              <a:gd name="connsiteY33-3768" fmla="*/ 4251 h 10000"/>
              <a:gd name="connsiteX34-3769" fmla="*/ 4555 w 10000"/>
              <a:gd name="connsiteY34-3770" fmla="*/ 3396 h 10000"/>
              <a:gd name="connsiteX35-3771" fmla="*/ 4555 w 10000"/>
              <a:gd name="connsiteY35-3772" fmla="*/ 2781 h 10000"/>
              <a:gd name="connsiteX36-3773" fmla="*/ 4555 w 10000"/>
              <a:gd name="connsiteY36-3774" fmla="*/ 2353 h 10000"/>
              <a:gd name="connsiteX37-3775" fmla="*/ 4555 w 10000"/>
              <a:gd name="connsiteY37-3776" fmla="*/ 2139 h 10000"/>
              <a:gd name="connsiteX38-3777" fmla="*/ 4555 w 10000"/>
              <a:gd name="connsiteY38-3778" fmla="*/ 1925 h 10000"/>
              <a:gd name="connsiteX39-3779" fmla="*/ 4134 w 10000"/>
              <a:gd name="connsiteY39-3780" fmla="*/ 1711 h 10000"/>
              <a:gd name="connsiteX40-3781" fmla="*/ 3719 w 10000"/>
              <a:gd name="connsiteY40-3782" fmla="*/ 1497 h 10000"/>
              <a:gd name="connsiteX41-3783" fmla="*/ 4973 w 10000"/>
              <a:gd name="connsiteY41-3784" fmla="*/ 0 h 10000"/>
              <a:gd name="connsiteX42-3785" fmla="*/ 5391 w 10000"/>
              <a:gd name="connsiteY42-3786" fmla="*/ 214 h 10000"/>
              <a:gd name="connsiteX43-3787" fmla="*/ 6229 w 10000"/>
              <a:gd name="connsiteY43-3788" fmla="*/ 214 h 10000"/>
              <a:gd name="connsiteX44-3789" fmla="*/ 7069 w 10000"/>
              <a:gd name="connsiteY44-3790" fmla="*/ 428 h 10000"/>
              <a:gd name="connsiteX45-3791" fmla="*/ 7906 w 10000"/>
              <a:gd name="connsiteY45-3792" fmla="*/ 856 h 10000"/>
              <a:gd name="connsiteX46-3793" fmla="*/ 8743 w 10000"/>
              <a:gd name="connsiteY46-3794" fmla="*/ 1070 h 10000"/>
              <a:gd name="connsiteX47-3795" fmla="*/ 9580 w 10000"/>
              <a:gd name="connsiteY47-3796" fmla="*/ 1283 h 10000"/>
              <a:gd name="connsiteX48-3797" fmla="*/ 10000 w 10000"/>
              <a:gd name="connsiteY48-3798" fmla="*/ 1497 h 10000"/>
              <a:gd name="connsiteX49-3799" fmla="*/ 10000 w 10000"/>
              <a:gd name="connsiteY49-3800" fmla="*/ 1497 h 10000"/>
              <a:gd name="connsiteX50-3801" fmla="*/ 10000 w 10000"/>
              <a:gd name="connsiteY50-3802" fmla="*/ 1925 h 10000"/>
              <a:gd name="connsiteX51-3803" fmla="*/ 9160 w 10000"/>
              <a:gd name="connsiteY51-3804" fmla="*/ 2139 h 10000"/>
              <a:gd name="connsiteX52-3805" fmla="*/ 9160 w 10000"/>
              <a:gd name="connsiteY52-3806" fmla="*/ 2353 h 10000"/>
              <a:gd name="connsiteX53-3807" fmla="*/ 8743 w 10000"/>
              <a:gd name="connsiteY53-3808" fmla="*/ 2567 h 10000"/>
              <a:gd name="connsiteX54-3809" fmla="*/ 8743 w 10000"/>
              <a:gd name="connsiteY54-3810" fmla="*/ 2781 h 10000"/>
              <a:gd name="connsiteX55-3811" fmla="*/ 8324 w 10000"/>
              <a:gd name="connsiteY55-3812" fmla="*/ 3182 h 10000"/>
              <a:gd name="connsiteX56-3813" fmla="*/ 7906 w 10000"/>
              <a:gd name="connsiteY56-3814" fmla="*/ 3610 h 10000"/>
              <a:gd name="connsiteX57-3815" fmla="*/ 7906 w 10000"/>
              <a:gd name="connsiteY57-3816" fmla="*/ 4037 h 10000"/>
              <a:gd name="connsiteX58-3817" fmla="*/ 7483 w 10000"/>
              <a:gd name="connsiteY58-3818" fmla="*/ 4679 h 10000"/>
              <a:gd name="connsiteX59-3819" fmla="*/ 7069 w 10000"/>
              <a:gd name="connsiteY59-3820" fmla="*/ 5321 h 10000"/>
              <a:gd name="connsiteX60-3821" fmla="*/ 7069 w 10000"/>
              <a:gd name="connsiteY60-3822" fmla="*/ 5321 h 10000"/>
              <a:gd name="connsiteX0-3823" fmla="*/ 7069 w 10000"/>
              <a:gd name="connsiteY0-3824" fmla="*/ 5107 h 9786"/>
              <a:gd name="connsiteX1-3825" fmla="*/ 6648 w 10000"/>
              <a:gd name="connsiteY1-3826" fmla="*/ 5962 h 9786"/>
              <a:gd name="connsiteX2-3827" fmla="*/ 6648 w 10000"/>
              <a:gd name="connsiteY2-3828" fmla="*/ 6390 h 9786"/>
              <a:gd name="connsiteX3-3829" fmla="*/ 6229 w 10000"/>
              <a:gd name="connsiteY3-3830" fmla="*/ 7032 h 9786"/>
              <a:gd name="connsiteX4-3831" fmla="*/ 5810 w 10000"/>
              <a:gd name="connsiteY4-3832" fmla="*/ 7460 h 9786"/>
              <a:gd name="connsiteX5-3833" fmla="*/ 5810 w 10000"/>
              <a:gd name="connsiteY5-3834" fmla="*/ 7861 h 9786"/>
              <a:gd name="connsiteX6-3835" fmla="*/ 5391 w 10000"/>
              <a:gd name="connsiteY6-3836" fmla="*/ 8289 h 9786"/>
              <a:gd name="connsiteX7-3837" fmla="*/ 5391 w 10000"/>
              <a:gd name="connsiteY7-3838" fmla="*/ 8503 h 9786"/>
              <a:gd name="connsiteX8-3839" fmla="*/ 4973 w 10000"/>
              <a:gd name="connsiteY8-3840" fmla="*/ 8930 h 9786"/>
              <a:gd name="connsiteX9-3841" fmla="*/ 4555 w 10000"/>
              <a:gd name="connsiteY9-3842" fmla="*/ 9358 h 9786"/>
              <a:gd name="connsiteX10-3843" fmla="*/ 4134 w 10000"/>
              <a:gd name="connsiteY10-3844" fmla="*/ 9572 h 9786"/>
              <a:gd name="connsiteX11-3845" fmla="*/ 3719 w 10000"/>
              <a:gd name="connsiteY11-3846" fmla="*/ 9786 h 9786"/>
              <a:gd name="connsiteX12-3847" fmla="*/ 3297 w 10000"/>
              <a:gd name="connsiteY12-3848" fmla="*/ 9786 h 9786"/>
              <a:gd name="connsiteX13-3849" fmla="*/ 2930 w 10000"/>
              <a:gd name="connsiteY13-3850" fmla="*/ 9786 h 9786"/>
              <a:gd name="connsiteX14-3851" fmla="*/ 2511 w 10000"/>
              <a:gd name="connsiteY14-3852" fmla="*/ 9572 h 9786"/>
              <a:gd name="connsiteX15-3853" fmla="*/ 2092 w 10000"/>
              <a:gd name="connsiteY15-3854" fmla="*/ 9358 h 9786"/>
              <a:gd name="connsiteX16-3855" fmla="*/ 1256 w 10000"/>
              <a:gd name="connsiteY16-3856" fmla="*/ 9144 h 9786"/>
              <a:gd name="connsiteX17-3857" fmla="*/ 417 w 10000"/>
              <a:gd name="connsiteY17-3858" fmla="*/ 8930 h 9786"/>
              <a:gd name="connsiteX18-3859" fmla="*/ 0 w 10000"/>
              <a:gd name="connsiteY18-3860" fmla="*/ 8503 h 9786"/>
              <a:gd name="connsiteX19-3861" fmla="*/ 0 w 10000"/>
              <a:gd name="connsiteY19-3862" fmla="*/ 8289 h 9786"/>
              <a:gd name="connsiteX20-3863" fmla="*/ 0 w 10000"/>
              <a:gd name="connsiteY20-3864" fmla="*/ 8075 h 9786"/>
              <a:gd name="connsiteX21-3865" fmla="*/ 417 w 10000"/>
              <a:gd name="connsiteY21-3866" fmla="*/ 8075 h 9786"/>
              <a:gd name="connsiteX22-3867" fmla="*/ 1256 w 10000"/>
              <a:gd name="connsiteY22-3868" fmla="*/ 8075 h 9786"/>
              <a:gd name="connsiteX23-3869" fmla="*/ 1676 w 10000"/>
              <a:gd name="connsiteY23-3870" fmla="*/ 7861 h 9786"/>
              <a:gd name="connsiteX24-3871" fmla="*/ 2092 w 10000"/>
              <a:gd name="connsiteY24-3872" fmla="*/ 7674 h 9786"/>
              <a:gd name="connsiteX25-3873" fmla="*/ 2092 w 10000"/>
              <a:gd name="connsiteY25-3874" fmla="*/ 7674 h 9786"/>
              <a:gd name="connsiteX26-3875" fmla="*/ 2511 w 10000"/>
              <a:gd name="connsiteY26-3876" fmla="*/ 7460 h 9786"/>
              <a:gd name="connsiteX27-3877" fmla="*/ 2511 w 10000"/>
              <a:gd name="connsiteY27-3878" fmla="*/ 7246 h 9786"/>
              <a:gd name="connsiteX28-3879" fmla="*/ 2930 w 10000"/>
              <a:gd name="connsiteY28-3880" fmla="*/ 6818 h 9786"/>
              <a:gd name="connsiteX29-3881" fmla="*/ 2930 w 10000"/>
              <a:gd name="connsiteY29-3882" fmla="*/ 6390 h 9786"/>
              <a:gd name="connsiteX30-3883" fmla="*/ 3297 w 10000"/>
              <a:gd name="connsiteY30-3884" fmla="*/ 5962 h 9786"/>
              <a:gd name="connsiteX31-3885" fmla="*/ 3297 w 10000"/>
              <a:gd name="connsiteY31-3886" fmla="*/ 5535 h 9786"/>
              <a:gd name="connsiteX32-3887" fmla="*/ 3719 w 10000"/>
              <a:gd name="connsiteY32-3888" fmla="*/ 5107 h 9786"/>
              <a:gd name="connsiteX33-3889" fmla="*/ 4134 w 10000"/>
              <a:gd name="connsiteY33-3890" fmla="*/ 4037 h 9786"/>
              <a:gd name="connsiteX34-3891" fmla="*/ 4555 w 10000"/>
              <a:gd name="connsiteY34-3892" fmla="*/ 3182 h 9786"/>
              <a:gd name="connsiteX35-3893" fmla="*/ 4555 w 10000"/>
              <a:gd name="connsiteY35-3894" fmla="*/ 2567 h 9786"/>
              <a:gd name="connsiteX36-3895" fmla="*/ 4555 w 10000"/>
              <a:gd name="connsiteY36-3896" fmla="*/ 2139 h 9786"/>
              <a:gd name="connsiteX37-3897" fmla="*/ 4555 w 10000"/>
              <a:gd name="connsiteY37-3898" fmla="*/ 1925 h 9786"/>
              <a:gd name="connsiteX38-3899" fmla="*/ 4555 w 10000"/>
              <a:gd name="connsiteY38-3900" fmla="*/ 1711 h 9786"/>
              <a:gd name="connsiteX39-3901" fmla="*/ 4134 w 10000"/>
              <a:gd name="connsiteY39-3902" fmla="*/ 1497 h 9786"/>
              <a:gd name="connsiteX40-3903" fmla="*/ 3719 w 10000"/>
              <a:gd name="connsiteY40-3904" fmla="*/ 1283 h 9786"/>
              <a:gd name="connsiteX41-3905" fmla="*/ 5391 w 10000"/>
              <a:gd name="connsiteY41-3906" fmla="*/ 0 h 9786"/>
              <a:gd name="connsiteX42-3907" fmla="*/ 6229 w 10000"/>
              <a:gd name="connsiteY42-3908" fmla="*/ 0 h 9786"/>
              <a:gd name="connsiteX43-3909" fmla="*/ 7069 w 10000"/>
              <a:gd name="connsiteY43-3910" fmla="*/ 214 h 9786"/>
              <a:gd name="connsiteX44-3911" fmla="*/ 7906 w 10000"/>
              <a:gd name="connsiteY44-3912" fmla="*/ 642 h 9786"/>
              <a:gd name="connsiteX45-3913" fmla="*/ 8743 w 10000"/>
              <a:gd name="connsiteY45-3914" fmla="*/ 856 h 9786"/>
              <a:gd name="connsiteX46-3915" fmla="*/ 9580 w 10000"/>
              <a:gd name="connsiteY46-3916" fmla="*/ 1069 h 9786"/>
              <a:gd name="connsiteX47-3917" fmla="*/ 10000 w 10000"/>
              <a:gd name="connsiteY47-3918" fmla="*/ 1283 h 9786"/>
              <a:gd name="connsiteX48-3919" fmla="*/ 10000 w 10000"/>
              <a:gd name="connsiteY48-3920" fmla="*/ 1283 h 9786"/>
              <a:gd name="connsiteX49-3921" fmla="*/ 10000 w 10000"/>
              <a:gd name="connsiteY49-3922" fmla="*/ 1711 h 9786"/>
              <a:gd name="connsiteX50-3923" fmla="*/ 9160 w 10000"/>
              <a:gd name="connsiteY50-3924" fmla="*/ 1925 h 9786"/>
              <a:gd name="connsiteX51-3925" fmla="*/ 9160 w 10000"/>
              <a:gd name="connsiteY51-3926" fmla="*/ 2139 h 9786"/>
              <a:gd name="connsiteX52-3927" fmla="*/ 8743 w 10000"/>
              <a:gd name="connsiteY52-3928" fmla="*/ 2353 h 9786"/>
              <a:gd name="connsiteX53-3929" fmla="*/ 8743 w 10000"/>
              <a:gd name="connsiteY53-3930" fmla="*/ 2567 h 9786"/>
              <a:gd name="connsiteX54-3931" fmla="*/ 8324 w 10000"/>
              <a:gd name="connsiteY54-3932" fmla="*/ 2968 h 9786"/>
              <a:gd name="connsiteX55-3933" fmla="*/ 7906 w 10000"/>
              <a:gd name="connsiteY55-3934" fmla="*/ 3396 h 9786"/>
              <a:gd name="connsiteX56-3935" fmla="*/ 7906 w 10000"/>
              <a:gd name="connsiteY56-3936" fmla="*/ 3823 h 9786"/>
              <a:gd name="connsiteX57-3937" fmla="*/ 7483 w 10000"/>
              <a:gd name="connsiteY57-3938" fmla="*/ 4465 h 9786"/>
              <a:gd name="connsiteX58-3939" fmla="*/ 7069 w 10000"/>
              <a:gd name="connsiteY58-3940" fmla="*/ 5107 h 9786"/>
              <a:gd name="connsiteX59-3941" fmla="*/ 7069 w 10000"/>
              <a:gd name="connsiteY59-3942" fmla="*/ 5107 h 9786"/>
              <a:gd name="connsiteX0-3943" fmla="*/ 7069 w 10000"/>
              <a:gd name="connsiteY0-3944" fmla="*/ 5219 h 10000"/>
              <a:gd name="connsiteX1-3945" fmla="*/ 6648 w 10000"/>
              <a:gd name="connsiteY1-3946" fmla="*/ 6092 h 10000"/>
              <a:gd name="connsiteX2-3947" fmla="*/ 6648 w 10000"/>
              <a:gd name="connsiteY2-3948" fmla="*/ 6530 h 10000"/>
              <a:gd name="connsiteX3-3949" fmla="*/ 6229 w 10000"/>
              <a:gd name="connsiteY3-3950" fmla="*/ 7186 h 10000"/>
              <a:gd name="connsiteX4-3951" fmla="*/ 5810 w 10000"/>
              <a:gd name="connsiteY4-3952" fmla="*/ 7623 h 10000"/>
              <a:gd name="connsiteX5-3953" fmla="*/ 5810 w 10000"/>
              <a:gd name="connsiteY5-3954" fmla="*/ 8033 h 10000"/>
              <a:gd name="connsiteX6-3955" fmla="*/ 5391 w 10000"/>
              <a:gd name="connsiteY6-3956" fmla="*/ 8470 h 10000"/>
              <a:gd name="connsiteX7-3957" fmla="*/ 5391 w 10000"/>
              <a:gd name="connsiteY7-3958" fmla="*/ 8689 h 10000"/>
              <a:gd name="connsiteX8-3959" fmla="*/ 4973 w 10000"/>
              <a:gd name="connsiteY8-3960" fmla="*/ 9125 h 10000"/>
              <a:gd name="connsiteX9-3961" fmla="*/ 4555 w 10000"/>
              <a:gd name="connsiteY9-3962" fmla="*/ 9563 h 10000"/>
              <a:gd name="connsiteX10-3963" fmla="*/ 4134 w 10000"/>
              <a:gd name="connsiteY10-3964" fmla="*/ 9781 h 10000"/>
              <a:gd name="connsiteX11-3965" fmla="*/ 3719 w 10000"/>
              <a:gd name="connsiteY11-3966" fmla="*/ 10000 h 10000"/>
              <a:gd name="connsiteX12-3967" fmla="*/ 3297 w 10000"/>
              <a:gd name="connsiteY12-3968" fmla="*/ 10000 h 10000"/>
              <a:gd name="connsiteX13-3969" fmla="*/ 2930 w 10000"/>
              <a:gd name="connsiteY13-3970" fmla="*/ 10000 h 10000"/>
              <a:gd name="connsiteX14-3971" fmla="*/ 2511 w 10000"/>
              <a:gd name="connsiteY14-3972" fmla="*/ 9781 h 10000"/>
              <a:gd name="connsiteX15-3973" fmla="*/ 2092 w 10000"/>
              <a:gd name="connsiteY15-3974" fmla="*/ 9563 h 10000"/>
              <a:gd name="connsiteX16-3975" fmla="*/ 1256 w 10000"/>
              <a:gd name="connsiteY16-3976" fmla="*/ 9344 h 10000"/>
              <a:gd name="connsiteX17-3977" fmla="*/ 417 w 10000"/>
              <a:gd name="connsiteY17-3978" fmla="*/ 9125 h 10000"/>
              <a:gd name="connsiteX18-3979" fmla="*/ 0 w 10000"/>
              <a:gd name="connsiteY18-3980" fmla="*/ 8689 h 10000"/>
              <a:gd name="connsiteX19-3981" fmla="*/ 0 w 10000"/>
              <a:gd name="connsiteY19-3982" fmla="*/ 8470 h 10000"/>
              <a:gd name="connsiteX20-3983" fmla="*/ 0 w 10000"/>
              <a:gd name="connsiteY20-3984" fmla="*/ 8252 h 10000"/>
              <a:gd name="connsiteX21-3985" fmla="*/ 417 w 10000"/>
              <a:gd name="connsiteY21-3986" fmla="*/ 8252 h 10000"/>
              <a:gd name="connsiteX22-3987" fmla="*/ 1256 w 10000"/>
              <a:gd name="connsiteY22-3988" fmla="*/ 8252 h 10000"/>
              <a:gd name="connsiteX23-3989" fmla="*/ 1676 w 10000"/>
              <a:gd name="connsiteY23-3990" fmla="*/ 8033 h 10000"/>
              <a:gd name="connsiteX24-3991" fmla="*/ 2092 w 10000"/>
              <a:gd name="connsiteY24-3992" fmla="*/ 7842 h 10000"/>
              <a:gd name="connsiteX25-3993" fmla="*/ 2092 w 10000"/>
              <a:gd name="connsiteY25-3994" fmla="*/ 7842 h 10000"/>
              <a:gd name="connsiteX26-3995" fmla="*/ 2511 w 10000"/>
              <a:gd name="connsiteY26-3996" fmla="*/ 7623 h 10000"/>
              <a:gd name="connsiteX27-3997" fmla="*/ 2511 w 10000"/>
              <a:gd name="connsiteY27-3998" fmla="*/ 7404 h 10000"/>
              <a:gd name="connsiteX28-3999" fmla="*/ 2930 w 10000"/>
              <a:gd name="connsiteY28-4000" fmla="*/ 6967 h 10000"/>
              <a:gd name="connsiteX29-4001" fmla="*/ 2930 w 10000"/>
              <a:gd name="connsiteY29-4002" fmla="*/ 6530 h 10000"/>
              <a:gd name="connsiteX30-4003" fmla="*/ 3297 w 10000"/>
              <a:gd name="connsiteY30-4004" fmla="*/ 6092 h 10000"/>
              <a:gd name="connsiteX31-4005" fmla="*/ 3297 w 10000"/>
              <a:gd name="connsiteY31-4006" fmla="*/ 5656 h 10000"/>
              <a:gd name="connsiteX32-4007" fmla="*/ 3719 w 10000"/>
              <a:gd name="connsiteY32-4008" fmla="*/ 5219 h 10000"/>
              <a:gd name="connsiteX33-4009" fmla="*/ 4134 w 10000"/>
              <a:gd name="connsiteY33-4010" fmla="*/ 4125 h 10000"/>
              <a:gd name="connsiteX34-4011" fmla="*/ 4555 w 10000"/>
              <a:gd name="connsiteY34-4012" fmla="*/ 3252 h 10000"/>
              <a:gd name="connsiteX35-4013" fmla="*/ 4555 w 10000"/>
              <a:gd name="connsiteY35-4014" fmla="*/ 2623 h 10000"/>
              <a:gd name="connsiteX36-4015" fmla="*/ 4555 w 10000"/>
              <a:gd name="connsiteY36-4016" fmla="*/ 2186 h 10000"/>
              <a:gd name="connsiteX37-4017" fmla="*/ 4555 w 10000"/>
              <a:gd name="connsiteY37-4018" fmla="*/ 1967 h 10000"/>
              <a:gd name="connsiteX38-4019" fmla="*/ 4555 w 10000"/>
              <a:gd name="connsiteY38-4020" fmla="*/ 1748 h 10000"/>
              <a:gd name="connsiteX39-4021" fmla="*/ 4134 w 10000"/>
              <a:gd name="connsiteY39-4022" fmla="*/ 1530 h 10000"/>
              <a:gd name="connsiteX40-4023" fmla="*/ 3719 w 10000"/>
              <a:gd name="connsiteY40-4024" fmla="*/ 1311 h 10000"/>
              <a:gd name="connsiteX41-4025" fmla="*/ 6229 w 10000"/>
              <a:gd name="connsiteY41-4026" fmla="*/ 0 h 10000"/>
              <a:gd name="connsiteX42-4027" fmla="*/ 7069 w 10000"/>
              <a:gd name="connsiteY42-4028" fmla="*/ 219 h 10000"/>
              <a:gd name="connsiteX43-4029" fmla="*/ 7906 w 10000"/>
              <a:gd name="connsiteY43-4030" fmla="*/ 656 h 10000"/>
              <a:gd name="connsiteX44-4031" fmla="*/ 8743 w 10000"/>
              <a:gd name="connsiteY44-4032" fmla="*/ 875 h 10000"/>
              <a:gd name="connsiteX45-4033" fmla="*/ 9580 w 10000"/>
              <a:gd name="connsiteY45-4034" fmla="*/ 1092 h 10000"/>
              <a:gd name="connsiteX46-4035" fmla="*/ 10000 w 10000"/>
              <a:gd name="connsiteY46-4036" fmla="*/ 1311 h 10000"/>
              <a:gd name="connsiteX47-4037" fmla="*/ 10000 w 10000"/>
              <a:gd name="connsiteY47-4038" fmla="*/ 1311 h 10000"/>
              <a:gd name="connsiteX48-4039" fmla="*/ 10000 w 10000"/>
              <a:gd name="connsiteY48-4040" fmla="*/ 1748 h 10000"/>
              <a:gd name="connsiteX49-4041" fmla="*/ 9160 w 10000"/>
              <a:gd name="connsiteY49-4042" fmla="*/ 1967 h 10000"/>
              <a:gd name="connsiteX50-4043" fmla="*/ 9160 w 10000"/>
              <a:gd name="connsiteY50-4044" fmla="*/ 2186 h 10000"/>
              <a:gd name="connsiteX51-4045" fmla="*/ 8743 w 10000"/>
              <a:gd name="connsiteY51-4046" fmla="*/ 2404 h 10000"/>
              <a:gd name="connsiteX52-4047" fmla="*/ 8743 w 10000"/>
              <a:gd name="connsiteY52-4048" fmla="*/ 2623 h 10000"/>
              <a:gd name="connsiteX53-4049" fmla="*/ 8324 w 10000"/>
              <a:gd name="connsiteY53-4050" fmla="*/ 3033 h 10000"/>
              <a:gd name="connsiteX54-4051" fmla="*/ 7906 w 10000"/>
              <a:gd name="connsiteY54-4052" fmla="*/ 3470 h 10000"/>
              <a:gd name="connsiteX55-4053" fmla="*/ 7906 w 10000"/>
              <a:gd name="connsiteY55-4054" fmla="*/ 3907 h 10000"/>
              <a:gd name="connsiteX56-4055" fmla="*/ 7483 w 10000"/>
              <a:gd name="connsiteY56-4056" fmla="*/ 4563 h 10000"/>
              <a:gd name="connsiteX57-4057" fmla="*/ 7069 w 10000"/>
              <a:gd name="connsiteY57-4058" fmla="*/ 5219 h 10000"/>
              <a:gd name="connsiteX58-4059" fmla="*/ 7069 w 10000"/>
              <a:gd name="connsiteY58-4060" fmla="*/ 5219 h 10000"/>
              <a:gd name="connsiteX0-4061" fmla="*/ 7069 w 10000"/>
              <a:gd name="connsiteY0-4062" fmla="*/ 5219 h 10000"/>
              <a:gd name="connsiteX1-4063" fmla="*/ 6648 w 10000"/>
              <a:gd name="connsiteY1-4064" fmla="*/ 6092 h 10000"/>
              <a:gd name="connsiteX2-4065" fmla="*/ 6648 w 10000"/>
              <a:gd name="connsiteY2-4066" fmla="*/ 6530 h 10000"/>
              <a:gd name="connsiteX3-4067" fmla="*/ 6229 w 10000"/>
              <a:gd name="connsiteY3-4068" fmla="*/ 7186 h 10000"/>
              <a:gd name="connsiteX4-4069" fmla="*/ 5810 w 10000"/>
              <a:gd name="connsiteY4-4070" fmla="*/ 7623 h 10000"/>
              <a:gd name="connsiteX5-4071" fmla="*/ 5810 w 10000"/>
              <a:gd name="connsiteY5-4072" fmla="*/ 8033 h 10000"/>
              <a:gd name="connsiteX6-4073" fmla="*/ 5391 w 10000"/>
              <a:gd name="connsiteY6-4074" fmla="*/ 8470 h 10000"/>
              <a:gd name="connsiteX7-4075" fmla="*/ 5391 w 10000"/>
              <a:gd name="connsiteY7-4076" fmla="*/ 8689 h 10000"/>
              <a:gd name="connsiteX8-4077" fmla="*/ 4973 w 10000"/>
              <a:gd name="connsiteY8-4078" fmla="*/ 9125 h 10000"/>
              <a:gd name="connsiteX9-4079" fmla="*/ 4555 w 10000"/>
              <a:gd name="connsiteY9-4080" fmla="*/ 9563 h 10000"/>
              <a:gd name="connsiteX10-4081" fmla="*/ 4134 w 10000"/>
              <a:gd name="connsiteY10-4082" fmla="*/ 9781 h 10000"/>
              <a:gd name="connsiteX11-4083" fmla="*/ 3719 w 10000"/>
              <a:gd name="connsiteY11-4084" fmla="*/ 10000 h 10000"/>
              <a:gd name="connsiteX12-4085" fmla="*/ 3297 w 10000"/>
              <a:gd name="connsiteY12-4086" fmla="*/ 10000 h 10000"/>
              <a:gd name="connsiteX13-4087" fmla="*/ 2930 w 10000"/>
              <a:gd name="connsiteY13-4088" fmla="*/ 10000 h 10000"/>
              <a:gd name="connsiteX14-4089" fmla="*/ 2511 w 10000"/>
              <a:gd name="connsiteY14-4090" fmla="*/ 9781 h 10000"/>
              <a:gd name="connsiteX15-4091" fmla="*/ 2092 w 10000"/>
              <a:gd name="connsiteY15-4092" fmla="*/ 9563 h 10000"/>
              <a:gd name="connsiteX16-4093" fmla="*/ 1256 w 10000"/>
              <a:gd name="connsiteY16-4094" fmla="*/ 9344 h 10000"/>
              <a:gd name="connsiteX17-4095" fmla="*/ 417 w 10000"/>
              <a:gd name="connsiteY17-4096" fmla="*/ 9125 h 10000"/>
              <a:gd name="connsiteX18-4097" fmla="*/ 0 w 10000"/>
              <a:gd name="connsiteY18-4098" fmla="*/ 8689 h 10000"/>
              <a:gd name="connsiteX19-4099" fmla="*/ 0 w 10000"/>
              <a:gd name="connsiteY19-4100" fmla="*/ 8470 h 10000"/>
              <a:gd name="connsiteX20-4101" fmla="*/ 0 w 10000"/>
              <a:gd name="connsiteY20-4102" fmla="*/ 8252 h 10000"/>
              <a:gd name="connsiteX21-4103" fmla="*/ 417 w 10000"/>
              <a:gd name="connsiteY21-4104" fmla="*/ 8252 h 10000"/>
              <a:gd name="connsiteX22-4105" fmla="*/ 1256 w 10000"/>
              <a:gd name="connsiteY22-4106" fmla="*/ 8252 h 10000"/>
              <a:gd name="connsiteX23-4107" fmla="*/ 1676 w 10000"/>
              <a:gd name="connsiteY23-4108" fmla="*/ 8033 h 10000"/>
              <a:gd name="connsiteX24-4109" fmla="*/ 2092 w 10000"/>
              <a:gd name="connsiteY24-4110" fmla="*/ 7842 h 10000"/>
              <a:gd name="connsiteX25-4111" fmla="*/ 2092 w 10000"/>
              <a:gd name="connsiteY25-4112" fmla="*/ 7842 h 10000"/>
              <a:gd name="connsiteX26-4113" fmla="*/ 2511 w 10000"/>
              <a:gd name="connsiteY26-4114" fmla="*/ 7623 h 10000"/>
              <a:gd name="connsiteX27-4115" fmla="*/ 2511 w 10000"/>
              <a:gd name="connsiteY27-4116" fmla="*/ 7404 h 10000"/>
              <a:gd name="connsiteX28-4117" fmla="*/ 2930 w 10000"/>
              <a:gd name="connsiteY28-4118" fmla="*/ 6967 h 10000"/>
              <a:gd name="connsiteX29-4119" fmla="*/ 2930 w 10000"/>
              <a:gd name="connsiteY29-4120" fmla="*/ 6530 h 10000"/>
              <a:gd name="connsiteX30-4121" fmla="*/ 3297 w 10000"/>
              <a:gd name="connsiteY30-4122" fmla="*/ 6092 h 10000"/>
              <a:gd name="connsiteX31-4123" fmla="*/ 3297 w 10000"/>
              <a:gd name="connsiteY31-4124" fmla="*/ 5656 h 10000"/>
              <a:gd name="connsiteX32-4125" fmla="*/ 3719 w 10000"/>
              <a:gd name="connsiteY32-4126" fmla="*/ 5219 h 10000"/>
              <a:gd name="connsiteX33-4127" fmla="*/ 4134 w 10000"/>
              <a:gd name="connsiteY33-4128" fmla="*/ 4125 h 10000"/>
              <a:gd name="connsiteX34-4129" fmla="*/ 4555 w 10000"/>
              <a:gd name="connsiteY34-4130" fmla="*/ 3252 h 10000"/>
              <a:gd name="connsiteX35-4131" fmla="*/ 4555 w 10000"/>
              <a:gd name="connsiteY35-4132" fmla="*/ 2623 h 10000"/>
              <a:gd name="connsiteX36-4133" fmla="*/ 4555 w 10000"/>
              <a:gd name="connsiteY36-4134" fmla="*/ 2186 h 10000"/>
              <a:gd name="connsiteX37-4135" fmla="*/ 4555 w 10000"/>
              <a:gd name="connsiteY37-4136" fmla="*/ 1967 h 10000"/>
              <a:gd name="connsiteX38-4137" fmla="*/ 4555 w 10000"/>
              <a:gd name="connsiteY38-4138" fmla="*/ 1748 h 10000"/>
              <a:gd name="connsiteX39-4139" fmla="*/ 4134 w 10000"/>
              <a:gd name="connsiteY39-4140" fmla="*/ 1530 h 10000"/>
              <a:gd name="connsiteX40-4141" fmla="*/ 6229 w 10000"/>
              <a:gd name="connsiteY40-4142" fmla="*/ 0 h 10000"/>
              <a:gd name="connsiteX41-4143" fmla="*/ 7069 w 10000"/>
              <a:gd name="connsiteY41-4144" fmla="*/ 219 h 10000"/>
              <a:gd name="connsiteX42-4145" fmla="*/ 7906 w 10000"/>
              <a:gd name="connsiteY42-4146" fmla="*/ 656 h 10000"/>
              <a:gd name="connsiteX43-4147" fmla="*/ 8743 w 10000"/>
              <a:gd name="connsiteY43-4148" fmla="*/ 875 h 10000"/>
              <a:gd name="connsiteX44-4149" fmla="*/ 9580 w 10000"/>
              <a:gd name="connsiteY44-4150" fmla="*/ 1092 h 10000"/>
              <a:gd name="connsiteX45-4151" fmla="*/ 10000 w 10000"/>
              <a:gd name="connsiteY45-4152" fmla="*/ 1311 h 10000"/>
              <a:gd name="connsiteX46-4153" fmla="*/ 10000 w 10000"/>
              <a:gd name="connsiteY46-4154" fmla="*/ 1311 h 10000"/>
              <a:gd name="connsiteX47-4155" fmla="*/ 10000 w 10000"/>
              <a:gd name="connsiteY47-4156" fmla="*/ 1748 h 10000"/>
              <a:gd name="connsiteX48-4157" fmla="*/ 9160 w 10000"/>
              <a:gd name="connsiteY48-4158" fmla="*/ 1967 h 10000"/>
              <a:gd name="connsiteX49-4159" fmla="*/ 9160 w 10000"/>
              <a:gd name="connsiteY49-4160" fmla="*/ 2186 h 10000"/>
              <a:gd name="connsiteX50-4161" fmla="*/ 8743 w 10000"/>
              <a:gd name="connsiteY50-4162" fmla="*/ 2404 h 10000"/>
              <a:gd name="connsiteX51-4163" fmla="*/ 8743 w 10000"/>
              <a:gd name="connsiteY51-4164" fmla="*/ 2623 h 10000"/>
              <a:gd name="connsiteX52-4165" fmla="*/ 8324 w 10000"/>
              <a:gd name="connsiteY52-4166" fmla="*/ 3033 h 10000"/>
              <a:gd name="connsiteX53-4167" fmla="*/ 7906 w 10000"/>
              <a:gd name="connsiteY53-4168" fmla="*/ 3470 h 10000"/>
              <a:gd name="connsiteX54-4169" fmla="*/ 7906 w 10000"/>
              <a:gd name="connsiteY54-4170" fmla="*/ 3907 h 10000"/>
              <a:gd name="connsiteX55-4171" fmla="*/ 7483 w 10000"/>
              <a:gd name="connsiteY55-4172" fmla="*/ 4563 h 10000"/>
              <a:gd name="connsiteX56-4173" fmla="*/ 7069 w 10000"/>
              <a:gd name="connsiteY56-4174" fmla="*/ 5219 h 10000"/>
              <a:gd name="connsiteX57-4175" fmla="*/ 7069 w 10000"/>
              <a:gd name="connsiteY57-4176" fmla="*/ 5219 h 10000"/>
              <a:gd name="connsiteX0-4177" fmla="*/ 7069 w 10000"/>
              <a:gd name="connsiteY0-4178" fmla="*/ 5000 h 9781"/>
              <a:gd name="connsiteX1-4179" fmla="*/ 6648 w 10000"/>
              <a:gd name="connsiteY1-4180" fmla="*/ 5873 h 9781"/>
              <a:gd name="connsiteX2-4181" fmla="*/ 6648 w 10000"/>
              <a:gd name="connsiteY2-4182" fmla="*/ 6311 h 9781"/>
              <a:gd name="connsiteX3-4183" fmla="*/ 6229 w 10000"/>
              <a:gd name="connsiteY3-4184" fmla="*/ 6967 h 9781"/>
              <a:gd name="connsiteX4-4185" fmla="*/ 5810 w 10000"/>
              <a:gd name="connsiteY4-4186" fmla="*/ 7404 h 9781"/>
              <a:gd name="connsiteX5-4187" fmla="*/ 5810 w 10000"/>
              <a:gd name="connsiteY5-4188" fmla="*/ 7814 h 9781"/>
              <a:gd name="connsiteX6-4189" fmla="*/ 5391 w 10000"/>
              <a:gd name="connsiteY6-4190" fmla="*/ 8251 h 9781"/>
              <a:gd name="connsiteX7-4191" fmla="*/ 5391 w 10000"/>
              <a:gd name="connsiteY7-4192" fmla="*/ 8470 h 9781"/>
              <a:gd name="connsiteX8-4193" fmla="*/ 4973 w 10000"/>
              <a:gd name="connsiteY8-4194" fmla="*/ 8906 h 9781"/>
              <a:gd name="connsiteX9-4195" fmla="*/ 4555 w 10000"/>
              <a:gd name="connsiteY9-4196" fmla="*/ 9344 h 9781"/>
              <a:gd name="connsiteX10-4197" fmla="*/ 4134 w 10000"/>
              <a:gd name="connsiteY10-4198" fmla="*/ 9562 h 9781"/>
              <a:gd name="connsiteX11-4199" fmla="*/ 3719 w 10000"/>
              <a:gd name="connsiteY11-4200" fmla="*/ 9781 h 9781"/>
              <a:gd name="connsiteX12-4201" fmla="*/ 3297 w 10000"/>
              <a:gd name="connsiteY12-4202" fmla="*/ 9781 h 9781"/>
              <a:gd name="connsiteX13-4203" fmla="*/ 2930 w 10000"/>
              <a:gd name="connsiteY13-4204" fmla="*/ 9781 h 9781"/>
              <a:gd name="connsiteX14-4205" fmla="*/ 2511 w 10000"/>
              <a:gd name="connsiteY14-4206" fmla="*/ 9562 h 9781"/>
              <a:gd name="connsiteX15-4207" fmla="*/ 2092 w 10000"/>
              <a:gd name="connsiteY15-4208" fmla="*/ 9344 h 9781"/>
              <a:gd name="connsiteX16-4209" fmla="*/ 1256 w 10000"/>
              <a:gd name="connsiteY16-4210" fmla="*/ 9125 h 9781"/>
              <a:gd name="connsiteX17-4211" fmla="*/ 417 w 10000"/>
              <a:gd name="connsiteY17-4212" fmla="*/ 8906 h 9781"/>
              <a:gd name="connsiteX18-4213" fmla="*/ 0 w 10000"/>
              <a:gd name="connsiteY18-4214" fmla="*/ 8470 h 9781"/>
              <a:gd name="connsiteX19-4215" fmla="*/ 0 w 10000"/>
              <a:gd name="connsiteY19-4216" fmla="*/ 8251 h 9781"/>
              <a:gd name="connsiteX20-4217" fmla="*/ 0 w 10000"/>
              <a:gd name="connsiteY20-4218" fmla="*/ 8033 h 9781"/>
              <a:gd name="connsiteX21-4219" fmla="*/ 417 w 10000"/>
              <a:gd name="connsiteY21-4220" fmla="*/ 8033 h 9781"/>
              <a:gd name="connsiteX22-4221" fmla="*/ 1256 w 10000"/>
              <a:gd name="connsiteY22-4222" fmla="*/ 8033 h 9781"/>
              <a:gd name="connsiteX23-4223" fmla="*/ 1676 w 10000"/>
              <a:gd name="connsiteY23-4224" fmla="*/ 7814 h 9781"/>
              <a:gd name="connsiteX24-4225" fmla="*/ 2092 w 10000"/>
              <a:gd name="connsiteY24-4226" fmla="*/ 7623 h 9781"/>
              <a:gd name="connsiteX25-4227" fmla="*/ 2092 w 10000"/>
              <a:gd name="connsiteY25-4228" fmla="*/ 7623 h 9781"/>
              <a:gd name="connsiteX26-4229" fmla="*/ 2511 w 10000"/>
              <a:gd name="connsiteY26-4230" fmla="*/ 7404 h 9781"/>
              <a:gd name="connsiteX27-4231" fmla="*/ 2511 w 10000"/>
              <a:gd name="connsiteY27-4232" fmla="*/ 7185 h 9781"/>
              <a:gd name="connsiteX28-4233" fmla="*/ 2930 w 10000"/>
              <a:gd name="connsiteY28-4234" fmla="*/ 6748 h 9781"/>
              <a:gd name="connsiteX29-4235" fmla="*/ 2930 w 10000"/>
              <a:gd name="connsiteY29-4236" fmla="*/ 6311 h 9781"/>
              <a:gd name="connsiteX30-4237" fmla="*/ 3297 w 10000"/>
              <a:gd name="connsiteY30-4238" fmla="*/ 5873 h 9781"/>
              <a:gd name="connsiteX31-4239" fmla="*/ 3297 w 10000"/>
              <a:gd name="connsiteY31-4240" fmla="*/ 5437 h 9781"/>
              <a:gd name="connsiteX32-4241" fmla="*/ 3719 w 10000"/>
              <a:gd name="connsiteY32-4242" fmla="*/ 5000 h 9781"/>
              <a:gd name="connsiteX33-4243" fmla="*/ 4134 w 10000"/>
              <a:gd name="connsiteY33-4244" fmla="*/ 3906 h 9781"/>
              <a:gd name="connsiteX34-4245" fmla="*/ 4555 w 10000"/>
              <a:gd name="connsiteY34-4246" fmla="*/ 3033 h 9781"/>
              <a:gd name="connsiteX35-4247" fmla="*/ 4555 w 10000"/>
              <a:gd name="connsiteY35-4248" fmla="*/ 2404 h 9781"/>
              <a:gd name="connsiteX36-4249" fmla="*/ 4555 w 10000"/>
              <a:gd name="connsiteY36-4250" fmla="*/ 1967 h 9781"/>
              <a:gd name="connsiteX37-4251" fmla="*/ 4555 w 10000"/>
              <a:gd name="connsiteY37-4252" fmla="*/ 1748 h 9781"/>
              <a:gd name="connsiteX38-4253" fmla="*/ 4555 w 10000"/>
              <a:gd name="connsiteY38-4254" fmla="*/ 1529 h 9781"/>
              <a:gd name="connsiteX39-4255" fmla="*/ 4134 w 10000"/>
              <a:gd name="connsiteY39-4256" fmla="*/ 1311 h 9781"/>
              <a:gd name="connsiteX40-4257" fmla="*/ 7069 w 10000"/>
              <a:gd name="connsiteY40-4258" fmla="*/ 0 h 9781"/>
              <a:gd name="connsiteX41-4259" fmla="*/ 7906 w 10000"/>
              <a:gd name="connsiteY41-4260" fmla="*/ 437 h 9781"/>
              <a:gd name="connsiteX42-4261" fmla="*/ 8743 w 10000"/>
              <a:gd name="connsiteY42-4262" fmla="*/ 656 h 9781"/>
              <a:gd name="connsiteX43-4263" fmla="*/ 9580 w 10000"/>
              <a:gd name="connsiteY43-4264" fmla="*/ 873 h 9781"/>
              <a:gd name="connsiteX44-4265" fmla="*/ 10000 w 10000"/>
              <a:gd name="connsiteY44-4266" fmla="*/ 1092 h 9781"/>
              <a:gd name="connsiteX45-4267" fmla="*/ 10000 w 10000"/>
              <a:gd name="connsiteY45-4268" fmla="*/ 1092 h 9781"/>
              <a:gd name="connsiteX46-4269" fmla="*/ 10000 w 10000"/>
              <a:gd name="connsiteY46-4270" fmla="*/ 1529 h 9781"/>
              <a:gd name="connsiteX47-4271" fmla="*/ 9160 w 10000"/>
              <a:gd name="connsiteY47-4272" fmla="*/ 1748 h 9781"/>
              <a:gd name="connsiteX48-4273" fmla="*/ 9160 w 10000"/>
              <a:gd name="connsiteY48-4274" fmla="*/ 1967 h 9781"/>
              <a:gd name="connsiteX49-4275" fmla="*/ 8743 w 10000"/>
              <a:gd name="connsiteY49-4276" fmla="*/ 2185 h 9781"/>
              <a:gd name="connsiteX50-4277" fmla="*/ 8743 w 10000"/>
              <a:gd name="connsiteY50-4278" fmla="*/ 2404 h 9781"/>
              <a:gd name="connsiteX51-4279" fmla="*/ 8324 w 10000"/>
              <a:gd name="connsiteY51-4280" fmla="*/ 2814 h 9781"/>
              <a:gd name="connsiteX52-4281" fmla="*/ 7906 w 10000"/>
              <a:gd name="connsiteY52-4282" fmla="*/ 3251 h 9781"/>
              <a:gd name="connsiteX53-4283" fmla="*/ 7906 w 10000"/>
              <a:gd name="connsiteY53-4284" fmla="*/ 3688 h 9781"/>
              <a:gd name="connsiteX54-4285" fmla="*/ 7483 w 10000"/>
              <a:gd name="connsiteY54-4286" fmla="*/ 4344 h 9781"/>
              <a:gd name="connsiteX55-4287" fmla="*/ 7069 w 10000"/>
              <a:gd name="connsiteY55-4288" fmla="*/ 5000 h 9781"/>
              <a:gd name="connsiteX56-4289" fmla="*/ 7069 w 10000"/>
              <a:gd name="connsiteY56-4290" fmla="*/ 5000 h 9781"/>
              <a:gd name="connsiteX0-4291" fmla="*/ 7069 w 10000"/>
              <a:gd name="connsiteY0-4292" fmla="*/ 4665 h 9553"/>
              <a:gd name="connsiteX1-4293" fmla="*/ 6648 w 10000"/>
              <a:gd name="connsiteY1-4294" fmla="*/ 5557 h 9553"/>
              <a:gd name="connsiteX2-4295" fmla="*/ 6648 w 10000"/>
              <a:gd name="connsiteY2-4296" fmla="*/ 6005 h 9553"/>
              <a:gd name="connsiteX3-4297" fmla="*/ 6229 w 10000"/>
              <a:gd name="connsiteY3-4298" fmla="*/ 6676 h 9553"/>
              <a:gd name="connsiteX4-4299" fmla="*/ 5810 w 10000"/>
              <a:gd name="connsiteY4-4300" fmla="*/ 7123 h 9553"/>
              <a:gd name="connsiteX5-4301" fmla="*/ 5810 w 10000"/>
              <a:gd name="connsiteY5-4302" fmla="*/ 7542 h 9553"/>
              <a:gd name="connsiteX6-4303" fmla="*/ 5391 w 10000"/>
              <a:gd name="connsiteY6-4304" fmla="*/ 7989 h 9553"/>
              <a:gd name="connsiteX7-4305" fmla="*/ 5391 w 10000"/>
              <a:gd name="connsiteY7-4306" fmla="*/ 8213 h 9553"/>
              <a:gd name="connsiteX8-4307" fmla="*/ 4973 w 10000"/>
              <a:gd name="connsiteY8-4308" fmla="*/ 8658 h 9553"/>
              <a:gd name="connsiteX9-4309" fmla="*/ 4555 w 10000"/>
              <a:gd name="connsiteY9-4310" fmla="*/ 9106 h 9553"/>
              <a:gd name="connsiteX10-4311" fmla="*/ 4134 w 10000"/>
              <a:gd name="connsiteY10-4312" fmla="*/ 9329 h 9553"/>
              <a:gd name="connsiteX11-4313" fmla="*/ 3719 w 10000"/>
              <a:gd name="connsiteY11-4314" fmla="*/ 9553 h 9553"/>
              <a:gd name="connsiteX12-4315" fmla="*/ 3297 w 10000"/>
              <a:gd name="connsiteY12-4316" fmla="*/ 9553 h 9553"/>
              <a:gd name="connsiteX13-4317" fmla="*/ 2930 w 10000"/>
              <a:gd name="connsiteY13-4318" fmla="*/ 9553 h 9553"/>
              <a:gd name="connsiteX14-4319" fmla="*/ 2511 w 10000"/>
              <a:gd name="connsiteY14-4320" fmla="*/ 9329 h 9553"/>
              <a:gd name="connsiteX15-4321" fmla="*/ 2092 w 10000"/>
              <a:gd name="connsiteY15-4322" fmla="*/ 9106 h 9553"/>
              <a:gd name="connsiteX16-4323" fmla="*/ 1256 w 10000"/>
              <a:gd name="connsiteY16-4324" fmla="*/ 8882 h 9553"/>
              <a:gd name="connsiteX17-4325" fmla="*/ 417 w 10000"/>
              <a:gd name="connsiteY17-4326" fmla="*/ 8658 h 9553"/>
              <a:gd name="connsiteX18-4327" fmla="*/ 0 w 10000"/>
              <a:gd name="connsiteY18-4328" fmla="*/ 8213 h 9553"/>
              <a:gd name="connsiteX19-4329" fmla="*/ 0 w 10000"/>
              <a:gd name="connsiteY19-4330" fmla="*/ 7989 h 9553"/>
              <a:gd name="connsiteX20-4331" fmla="*/ 0 w 10000"/>
              <a:gd name="connsiteY20-4332" fmla="*/ 7766 h 9553"/>
              <a:gd name="connsiteX21-4333" fmla="*/ 417 w 10000"/>
              <a:gd name="connsiteY21-4334" fmla="*/ 7766 h 9553"/>
              <a:gd name="connsiteX22-4335" fmla="*/ 1256 w 10000"/>
              <a:gd name="connsiteY22-4336" fmla="*/ 7766 h 9553"/>
              <a:gd name="connsiteX23-4337" fmla="*/ 1676 w 10000"/>
              <a:gd name="connsiteY23-4338" fmla="*/ 7542 h 9553"/>
              <a:gd name="connsiteX24-4339" fmla="*/ 2092 w 10000"/>
              <a:gd name="connsiteY24-4340" fmla="*/ 7347 h 9553"/>
              <a:gd name="connsiteX25-4341" fmla="*/ 2092 w 10000"/>
              <a:gd name="connsiteY25-4342" fmla="*/ 7347 h 9553"/>
              <a:gd name="connsiteX26-4343" fmla="*/ 2511 w 10000"/>
              <a:gd name="connsiteY26-4344" fmla="*/ 7123 h 9553"/>
              <a:gd name="connsiteX27-4345" fmla="*/ 2511 w 10000"/>
              <a:gd name="connsiteY27-4346" fmla="*/ 6899 h 9553"/>
              <a:gd name="connsiteX28-4347" fmla="*/ 2930 w 10000"/>
              <a:gd name="connsiteY28-4348" fmla="*/ 6452 h 9553"/>
              <a:gd name="connsiteX29-4349" fmla="*/ 2930 w 10000"/>
              <a:gd name="connsiteY29-4350" fmla="*/ 6005 h 9553"/>
              <a:gd name="connsiteX30-4351" fmla="*/ 3297 w 10000"/>
              <a:gd name="connsiteY30-4352" fmla="*/ 5557 h 9553"/>
              <a:gd name="connsiteX31-4353" fmla="*/ 3297 w 10000"/>
              <a:gd name="connsiteY31-4354" fmla="*/ 5112 h 9553"/>
              <a:gd name="connsiteX32-4355" fmla="*/ 3719 w 10000"/>
              <a:gd name="connsiteY32-4356" fmla="*/ 4665 h 9553"/>
              <a:gd name="connsiteX33-4357" fmla="*/ 4134 w 10000"/>
              <a:gd name="connsiteY33-4358" fmla="*/ 3546 h 9553"/>
              <a:gd name="connsiteX34-4359" fmla="*/ 4555 w 10000"/>
              <a:gd name="connsiteY34-4360" fmla="*/ 2654 h 9553"/>
              <a:gd name="connsiteX35-4361" fmla="*/ 4555 w 10000"/>
              <a:gd name="connsiteY35-4362" fmla="*/ 2011 h 9553"/>
              <a:gd name="connsiteX36-4363" fmla="*/ 4555 w 10000"/>
              <a:gd name="connsiteY36-4364" fmla="*/ 1564 h 9553"/>
              <a:gd name="connsiteX37-4365" fmla="*/ 4555 w 10000"/>
              <a:gd name="connsiteY37-4366" fmla="*/ 1340 h 9553"/>
              <a:gd name="connsiteX38-4367" fmla="*/ 4555 w 10000"/>
              <a:gd name="connsiteY38-4368" fmla="*/ 1116 h 9553"/>
              <a:gd name="connsiteX39-4369" fmla="*/ 4134 w 10000"/>
              <a:gd name="connsiteY39-4370" fmla="*/ 893 h 9553"/>
              <a:gd name="connsiteX40-4371" fmla="*/ 7906 w 10000"/>
              <a:gd name="connsiteY40-4372" fmla="*/ 0 h 9553"/>
              <a:gd name="connsiteX41-4373" fmla="*/ 8743 w 10000"/>
              <a:gd name="connsiteY41-4374" fmla="*/ 224 h 9553"/>
              <a:gd name="connsiteX42-4375" fmla="*/ 9580 w 10000"/>
              <a:gd name="connsiteY42-4376" fmla="*/ 446 h 9553"/>
              <a:gd name="connsiteX43-4377" fmla="*/ 10000 w 10000"/>
              <a:gd name="connsiteY43-4378" fmla="*/ 669 h 9553"/>
              <a:gd name="connsiteX44-4379" fmla="*/ 10000 w 10000"/>
              <a:gd name="connsiteY44-4380" fmla="*/ 669 h 9553"/>
              <a:gd name="connsiteX45-4381" fmla="*/ 10000 w 10000"/>
              <a:gd name="connsiteY45-4382" fmla="*/ 1116 h 9553"/>
              <a:gd name="connsiteX46-4383" fmla="*/ 9160 w 10000"/>
              <a:gd name="connsiteY46-4384" fmla="*/ 1340 h 9553"/>
              <a:gd name="connsiteX47-4385" fmla="*/ 9160 w 10000"/>
              <a:gd name="connsiteY47-4386" fmla="*/ 1564 h 9553"/>
              <a:gd name="connsiteX48-4387" fmla="*/ 8743 w 10000"/>
              <a:gd name="connsiteY48-4388" fmla="*/ 1787 h 9553"/>
              <a:gd name="connsiteX49-4389" fmla="*/ 8743 w 10000"/>
              <a:gd name="connsiteY49-4390" fmla="*/ 2011 h 9553"/>
              <a:gd name="connsiteX50-4391" fmla="*/ 8324 w 10000"/>
              <a:gd name="connsiteY50-4392" fmla="*/ 2430 h 9553"/>
              <a:gd name="connsiteX51-4393" fmla="*/ 7906 w 10000"/>
              <a:gd name="connsiteY51-4394" fmla="*/ 2877 h 9553"/>
              <a:gd name="connsiteX52-4395" fmla="*/ 7906 w 10000"/>
              <a:gd name="connsiteY52-4396" fmla="*/ 3324 h 9553"/>
              <a:gd name="connsiteX53-4397" fmla="*/ 7483 w 10000"/>
              <a:gd name="connsiteY53-4398" fmla="*/ 3994 h 9553"/>
              <a:gd name="connsiteX54-4399" fmla="*/ 7069 w 10000"/>
              <a:gd name="connsiteY54-4400" fmla="*/ 4665 h 9553"/>
              <a:gd name="connsiteX55-4401" fmla="*/ 7069 w 10000"/>
              <a:gd name="connsiteY55-4402" fmla="*/ 4665 h 9553"/>
              <a:gd name="connsiteX0-4403" fmla="*/ 7069 w 10000"/>
              <a:gd name="connsiteY0-4404" fmla="*/ 4883 h 10000"/>
              <a:gd name="connsiteX1-4405" fmla="*/ 6648 w 10000"/>
              <a:gd name="connsiteY1-4406" fmla="*/ 5817 h 10000"/>
              <a:gd name="connsiteX2-4407" fmla="*/ 6648 w 10000"/>
              <a:gd name="connsiteY2-4408" fmla="*/ 6286 h 10000"/>
              <a:gd name="connsiteX3-4409" fmla="*/ 6229 w 10000"/>
              <a:gd name="connsiteY3-4410" fmla="*/ 6988 h 10000"/>
              <a:gd name="connsiteX4-4411" fmla="*/ 5810 w 10000"/>
              <a:gd name="connsiteY4-4412" fmla="*/ 7456 h 10000"/>
              <a:gd name="connsiteX5-4413" fmla="*/ 5810 w 10000"/>
              <a:gd name="connsiteY5-4414" fmla="*/ 7895 h 10000"/>
              <a:gd name="connsiteX6-4415" fmla="*/ 5391 w 10000"/>
              <a:gd name="connsiteY6-4416" fmla="*/ 8363 h 10000"/>
              <a:gd name="connsiteX7-4417" fmla="*/ 5391 w 10000"/>
              <a:gd name="connsiteY7-4418" fmla="*/ 8597 h 10000"/>
              <a:gd name="connsiteX8-4419" fmla="*/ 4973 w 10000"/>
              <a:gd name="connsiteY8-4420" fmla="*/ 9063 h 10000"/>
              <a:gd name="connsiteX9-4421" fmla="*/ 4555 w 10000"/>
              <a:gd name="connsiteY9-4422" fmla="*/ 9532 h 10000"/>
              <a:gd name="connsiteX10-4423" fmla="*/ 4134 w 10000"/>
              <a:gd name="connsiteY10-4424" fmla="*/ 9766 h 10000"/>
              <a:gd name="connsiteX11-4425" fmla="*/ 3719 w 10000"/>
              <a:gd name="connsiteY11-4426" fmla="*/ 10000 h 10000"/>
              <a:gd name="connsiteX12-4427" fmla="*/ 3297 w 10000"/>
              <a:gd name="connsiteY12-4428" fmla="*/ 10000 h 10000"/>
              <a:gd name="connsiteX13-4429" fmla="*/ 2930 w 10000"/>
              <a:gd name="connsiteY13-4430" fmla="*/ 10000 h 10000"/>
              <a:gd name="connsiteX14-4431" fmla="*/ 2511 w 10000"/>
              <a:gd name="connsiteY14-4432" fmla="*/ 9766 h 10000"/>
              <a:gd name="connsiteX15-4433" fmla="*/ 2092 w 10000"/>
              <a:gd name="connsiteY15-4434" fmla="*/ 9532 h 10000"/>
              <a:gd name="connsiteX16-4435" fmla="*/ 1256 w 10000"/>
              <a:gd name="connsiteY16-4436" fmla="*/ 9298 h 10000"/>
              <a:gd name="connsiteX17-4437" fmla="*/ 417 w 10000"/>
              <a:gd name="connsiteY17-4438" fmla="*/ 9063 h 10000"/>
              <a:gd name="connsiteX18-4439" fmla="*/ 0 w 10000"/>
              <a:gd name="connsiteY18-4440" fmla="*/ 8597 h 10000"/>
              <a:gd name="connsiteX19-4441" fmla="*/ 0 w 10000"/>
              <a:gd name="connsiteY19-4442" fmla="*/ 8363 h 10000"/>
              <a:gd name="connsiteX20-4443" fmla="*/ 0 w 10000"/>
              <a:gd name="connsiteY20-4444" fmla="*/ 8129 h 10000"/>
              <a:gd name="connsiteX21-4445" fmla="*/ 417 w 10000"/>
              <a:gd name="connsiteY21-4446" fmla="*/ 8129 h 10000"/>
              <a:gd name="connsiteX22-4447" fmla="*/ 1256 w 10000"/>
              <a:gd name="connsiteY22-4448" fmla="*/ 8129 h 10000"/>
              <a:gd name="connsiteX23-4449" fmla="*/ 1676 w 10000"/>
              <a:gd name="connsiteY23-4450" fmla="*/ 7895 h 10000"/>
              <a:gd name="connsiteX24-4451" fmla="*/ 2092 w 10000"/>
              <a:gd name="connsiteY24-4452" fmla="*/ 7691 h 10000"/>
              <a:gd name="connsiteX25-4453" fmla="*/ 2092 w 10000"/>
              <a:gd name="connsiteY25-4454" fmla="*/ 7691 h 10000"/>
              <a:gd name="connsiteX26-4455" fmla="*/ 2511 w 10000"/>
              <a:gd name="connsiteY26-4456" fmla="*/ 7456 h 10000"/>
              <a:gd name="connsiteX27-4457" fmla="*/ 2511 w 10000"/>
              <a:gd name="connsiteY27-4458" fmla="*/ 7222 h 10000"/>
              <a:gd name="connsiteX28-4459" fmla="*/ 2930 w 10000"/>
              <a:gd name="connsiteY28-4460" fmla="*/ 6754 h 10000"/>
              <a:gd name="connsiteX29-4461" fmla="*/ 2930 w 10000"/>
              <a:gd name="connsiteY29-4462" fmla="*/ 6286 h 10000"/>
              <a:gd name="connsiteX30-4463" fmla="*/ 3297 w 10000"/>
              <a:gd name="connsiteY30-4464" fmla="*/ 5817 h 10000"/>
              <a:gd name="connsiteX31-4465" fmla="*/ 3297 w 10000"/>
              <a:gd name="connsiteY31-4466" fmla="*/ 5351 h 10000"/>
              <a:gd name="connsiteX32-4467" fmla="*/ 3719 w 10000"/>
              <a:gd name="connsiteY32-4468" fmla="*/ 4883 h 10000"/>
              <a:gd name="connsiteX33-4469" fmla="*/ 4134 w 10000"/>
              <a:gd name="connsiteY33-4470" fmla="*/ 3712 h 10000"/>
              <a:gd name="connsiteX34-4471" fmla="*/ 4555 w 10000"/>
              <a:gd name="connsiteY34-4472" fmla="*/ 2778 h 10000"/>
              <a:gd name="connsiteX35-4473" fmla="*/ 4555 w 10000"/>
              <a:gd name="connsiteY35-4474" fmla="*/ 2105 h 10000"/>
              <a:gd name="connsiteX36-4475" fmla="*/ 4555 w 10000"/>
              <a:gd name="connsiteY36-4476" fmla="*/ 1637 h 10000"/>
              <a:gd name="connsiteX37-4477" fmla="*/ 4555 w 10000"/>
              <a:gd name="connsiteY37-4478" fmla="*/ 1403 h 10000"/>
              <a:gd name="connsiteX38-4479" fmla="*/ 4555 w 10000"/>
              <a:gd name="connsiteY38-4480" fmla="*/ 1168 h 10000"/>
              <a:gd name="connsiteX39-4481" fmla="*/ 7906 w 10000"/>
              <a:gd name="connsiteY39-4482" fmla="*/ 0 h 10000"/>
              <a:gd name="connsiteX40-4483" fmla="*/ 8743 w 10000"/>
              <a:gd name="connsiteY40-4484" fmla="*/ 234 h 10000"/>
              <a:gd name="connsiteX41-4485" fmla="*/ 9580 w 10000"/>
              <a:gd name="connsiteY41-4486" fmla="*/ 467 h 10000"/>
              <a:gd name="connsiteX42-4487" fmla="*/ 10000 w 10000"/>
              <a:gd name="connsiteY42-4488" fmla="*/ 700 h 10000"/>
              <a:gd name="connsiteX43-4489" fmla="*/ 10000 w 10000"/>
              <a:gd name="connsiteY43-4490" fmla="*/ 700 h 10000"/>
              <a:gd name="connsiteX44-4491" fmla="*/ 10000 w 10000"/>
              <a:gd name="connsiteY44-4492" fmla="*/ 1168 h 10000"/>
              <a:gd name="connsiteX45-4493" fmla="*/ 9160 w 10000"/>
              <a:gd name="connsiteY45-4494" fmla="*/ 1403 h 10000"/>
              <a:gd name="connsiteX46-4495" fmla="*/ 9160 w 10000"/>
              <a:gd name="connsiteY46-4496" fmla="*/ 1637 h 10000"/>
              <a:gd name="connsiteX47-4497" fmla="*/ 8743 w 10000"/>
              <a:gd name="connsiteY47-4498" fmla="*/ 1871 h 10000"/>
              <a:gd name="connsiteX48-4499" fmla="*/ 8743 w 10000"/>
              <a:gd name="connsiteY48-4500" fmla="*/ 2105 h 10000"/>
              <a:gd name="connsiteX49-4501" fmla="*/ 8324 w 10000"/>
              <a:gd name="connsiteY49-4502" fmla="*/ 2544 h 10000"/>
              <a:gd name="connsiteX50-4503" fmla="*/ 7906 w 10000"/>
              <a:gd name="connsiteY50-4504" fmla="*/ 3012 h 10000"/>
              <a:gd name="connsiteX51-4505" fmla="*/ 7906 w 10000"/>
              <a:gd name="connsiteY51-4506" fmla="*/ 3480 h 10000"/>
              <a:gd name="connsiteX52-4507" fmla="*/ 7483 w 10000"/>
              <a:gd name="connsiteY52-4508" fmla="*/ 4181 h 10000"/>
              <a:gd name="connsiteX53-4509" fmla="*/ 7069 w 10000"/>
              <a:gd name="connsiteY53-4510" fmla="*/ 4883 h 10000"/>
              <a:gd name="connsiteX54-4511" fmla="*/ 7069 w 10000"/>
              <a:gd name="connsiteY54-4512" fmla="*/ 4883 h 10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  <a:cxn ang="0">
                <a:pos x="connsiteX22-45" y="connsiteY22-46"/>
              </a:cxn>
              <a:cxn ang="0">
                <a:pos x="connsiteX23-47" y="connsiteY23-48"/>
              </a:cxn>
              <a:cxn ang="0">
                <a:pos x="connsiteX24-49" y="connsiteY24-50"/>
              </a:cxn>
              <a:cxn ang="0">
                <a:pos x="connsiteX25-51" y="connsiteY25-52"/>
              </a:cxn>
              <a:cxn ang="0">
                <a:pos x="connsiteX26-53" y="connsiteY26-54"/>
              </a:cxn>
              <a:cxn ang="0">
                <a:pos x="connsiteX27-55" y="connsiteY27-56"/>
              </a:cxn>
              <a:cxn ang="0">
                <a:pos x="connsiteX28-57" y="connsiteY28-58"/>
              </a:cxn>
              <a:cxn ang="0">
                <a:pos x="connsiteX29-59" y="connsiteY29-60"/>
              </a:cxn>
              <a:cxn ang="0">
                <a:pos x="connsiteX30-61" y="connsiteY30-62"/>
              </a:cxn>
              <a:cxn ang="0">
                <a:pos x="connsiteX31-63" y="connsiteY31-64"/>
              </a:cxn>
              <a:cxn ang="0">
                <a:pos x="connsiteX32-65" y="connsiteY32-66"/>
              </a:cxn>
              <a:cxn ang="0">
                <a:pos x="connsiteX33-67" y="connsiteY33-68"/>
              </a:cxn>
              <a:cxn ang="0">
                <a:pos x="connsiteX34-69" y="connsiteY34-70"/>
              </a:cxn>
              <a:cxn ang="0">
                <a:pos x="connsiteX35-71" y="connsiteY35-72"/>
              </a:cxn>
              <a:cxn ang="0">
                <a:pos x="connsiteX36-73" y="connsiteY36-74"/>
              </a:cxn>
              <a:cxn ang="0">
                <a:pos x="connsiteX37-75" y="connsiteY37-76"/>
              </a:cxn>
              <a:cxn ang="0">
                <a:pos x="connsiteX38-77" y="connsiteY38-78"/>
              </a:cxn>
              <a:cxn ang="0">
                <a:pos x="connsiteX39-79" y="connsiteY39-80"/>
              </a:cxn>
              <a:cxn ang="0">
                <a:pos x="connsiteX40-81" y="connsiteY40-82"/>
              </a:cxn>
              <a:cxn ang="0">
                <a:pos x="connsiteX41-83" y="connsiteY41-84"/>
              </a:cxn>
              <a:cxn ang="0">
                <a:pos x="connsiteX42-85" y="connsiteY42-86"/>
              </a:cxn>
              <a:cxn ang="0">
                <a:pos x="connsiteX43-87" y="connsiteY43-88"/>
              </a:cxn>
              <a:cxn ang="0">
                <a:pos x="connsiteX44-89" y="connsiteY44-90"/>
              </a:cxn>
              <a:cxn ang="0">
                <a:pos x="connsiteX45-91" y="connsiteY45-92"/>
              </a:cxn>
              <a:cxn ang="0">
                <a:pos x="connsiteX46-93" y="connsiteY46-94"/>
              </a:cxn>
              <a:cxn ang="0">
                <a:pos x="connsiteX47-95" y="connsiteY47-96"/>
              </a:cxn>
              <a:cxn ang="0">
                <a:pos x="connsiteX48-97" y="connsiteY48-98"/>
              </a:cxn>
              <a:cxn ang="0">
                <a:pos x="connsiteX49-99" y="connsiteY49-100"/>
              </a:cxn>
              <a:cxn ang="0">
                <a:pos x="connsiteX50-101" y="connsiteY50-102"/>
              </a:cxn>
              <a:cxn ang="0">
                <a:pos x="connsiteX51-103" y="connsiteY51-104"/>
              </a:cxn>
              <a:cxn ang="0">
                <a:pos x="connsiteX52-105" y="connsiteY52-106"/>
              </a:cxn>
              <a:cxn ang="0">
                <a:pos x="connsiteX53-107" y="connsiteY53-108"/>
              </a:cxn>
              <a:cxn ang="0">
                <a:pos x="connsiteX54-109" y="connsiteY54-110"/>
              </a:cxn>
            </a:cxnLst>
            <a:rect l="l" t="t" r="r" b="b"/>
            <a:pathLst>
              <a:path w="10000" h="10000">
                <a:moveTo>
                  <a:pt x="7069" y="4883"/>
                </a:moveTo>
                <a:cubicBezTo>
                  <a:pt x="6925" y="5194"/>
                  <a:pt x="6788" y="5506"/>
                  <a:pt x="6648" y="5817"/>
                </a:cubicBezTo>
                <a:lnTo>
                  <a:pt x="6648" y="6286"/>
                </a:lnTo>
                <a:lnTo>
                  <a:pt x="6229" y="6988"/>
                </a:lnTo>
                <a:lnTo>
                  <a:pt x="5810" y="7456"/>
                </a:lnTo>
                <a:lnTo>
                  <a:pt x="5810" y="7895"/>
                </a:lnTo>
                <a:lnTo>
                  <a:pt x="5391" y="8363"/>
                </a:lnTo>
                <a:lnTo>
                  <a:pt x="5391" y="8597"/>
                </a:lnTo>
                <a:cubicBezTo>
                  <a:pt x="5250" y="8752"/>
                  <a:pt x="5111" y="8908"/>
                  <a:pt x="4973" y="9063"/>
                </a:cubicBezTo>
                <a:lnTo>
                  <a:pt x="4555" y="9532"/>
                </a:lnTo>
                <a:lnTo>
                  <a:pt x="4134" y="9766"/>
                </a:lnTo>
                <a:lnTo>
                  <a:pt x="3719" y="10000"/>
                </a:lnTo>
                <a:lnTo>
                  <a:pt x="3297" y="10000"/>
                </a:lnTo>
                <a:lnTo>
                  <a:pt x="2930" y="10000"/>
                </a:lnTo>
                <a:lnTo>
                  <a:pt x="2511" y="9766"/>
                </a:lnTo>
                <a:lnTo>
                  <a:pt x="2092" y="9532"/>
                </a:lnTo>
                <a:lnTo>
                  <a:pt x="1256" y="9298"/>
                </a:lnTo>
                <a:lnTo>
                  <a:pt x="417" y="9063"/>
                </a:lnTo>
                <a:lnTo>
                  <a:pt x="0" y="8597"/>
                </a:lnTo>
                <a:lnTo>
                  <a:pt x="0" y="8363"/>
                </a:lnTo>
                <a:lnTo>
                  <a:pt x="0" y="8129"/>
                </a:lnTo>
                <a:lnTo>
                  <a:pt x="417" y="8129"/>
                </a:lnTo>
                <a:lnTo>
                  <a:pt x="1256" y="8129"/>
                </a:lnTo>
                <a:lnTo>
                  <a:pt x="1676" y="7895"/>
                </a:lnTo>
                <a:lnTo>
                  <a:pt x="2092" y="7691"/>
                </a:lnTo>
                <a:lnTo>
                  <a:pt x="2092" y="7691"/>
                </a:lnTo>
                <a:lnTo>
                  <a:pt x="2511" y="7456"/>
                </a:lnTo>
                <a:lnTo>
                  <a:pt x="2511" y="7222"/>
                </a:lnTo>
                <a:lnTo>
                  <a:pt x="2930" y="6754"/>
                </a:lnTo>
                <a:lnTo>
                  <a:pt x="2930" y="6286"/>
                </a:lnTo>
                <a:cubicBezTo>
                  <a:pt x="3056" y="6130"/>
                  <a:pt x="3175" y="5975"/>
                  <a:pt x="3297" y="5817"/>
                </a:cubicBezTo>
                <a:lnTo>
                  <a:pt x="3297" y="5351"/>
                </a:lnTo>
                <a:cubicBezTo>
                  <a:pt x="3436" y="5194"/>
                  <a:pt x="3580" y="5039"/>
                  <a:pt x="3719" y="4883"/>
                </a:cubicBezTo>
                <a:cubicBezTo>
                  <a:pt x="3860" y="4493"/>
                  <a:pt x="3995" y="4103"/>
                  <a:pt x="4134" y="3712"/>
                </a:cubicBezTo>
                <a:cubicBezTo>
                  <a:pt x="4273" y="3401"/>
                  <a:pt x="4415" y="3089"/>
                  <a:pt x="4555" y="2778"/>
                </a:cubicBezTo>
                <a:lnTo>
                  <a:pt x="4555" y="2105"/>
                </a:lnTo>
                <a:lnTo>
                  <a:pt x="4555" y="1637"/>
                </a:lnTo>
                <a:lnTo>
                  <a:pt x="4555" y="1403"/>
                </a:lnTo>
                <a:lnTo>
                  <a:pt x="4555" y="1168"/>
                </a:lnTo>
                <a:lnTo>
                  <a:pt x="7906" y="0"/>
                </a:lnTo>
                <a:lnTo>
                  <a:pt x="8743" y="234"/>
                </a:lnTo>
                <a:lnTo>
                  <a:pt x="9580" y="467"/>
                </a:lnTo>
                <a:lnTo>
                  <a:pt x="10000" y="700"/>
                </a:lnTo>
                <a:lnTo>
                  <a:pt x="10000" y="700"/>
                </a:lnTo>
                <a:lnTo>
                  <a:pt x="10000" y="1168"/>
                </a:lnTo>
                <a:lnTo>
                  <a:pt x="9160" y="1403"/>
                </a:lnTo>
                <a:lnTo>
                  <a:pt x="9160" y="1637"/>
                </a:lnTo>
                <a:lnTo>
                  <a:pt x="8743" y="1871"/>
                </a:lnTo>
                <a:lnTo>
                  <a:pt x="8743" y="2105"/>
                </a:lnTo>
                <a:lnTo>
                  <a:pt x="8324" y="2544"/>
                </a:lnTo>
                <a:cubicBezTo>
                  <a:pt x="8187" y="2700"/>
                  <a:pt x="8042" y="2856"/>
                  <a:pt x="7906" y="3012"/>
                </a:cubicBezTo>
                <a:lnTo>
                  <a:pt x="7906" y="3480"/>
                </a:lnTo>
                <a:cubicBezTo>
                  <a:pt x="7766" y="3712"/>
                  <a:pt x="7622" y="3946"/>
                  <a:pt x="7483" y="4181"/>
                </a:cubicBezTo>
                <a:cubicBezTo>
                  <a:pt x="7343" y="4414"/>
                  <a:pt x="7213" y="4649"/>
                  <a:pt x="7069" y="4883"/>
                </a:cubicBezTo>
                <a:lnTo>
                  <a:pt x="7069" y="4883"/>
                </a:lnTo>
              </a:path>
            </a:pathLst>
          </a:custGeom>
          <a:solidFill>
            <a:schemeClr val="accent6">
              <a:lumMod val="75000"/>
            </a:schemeClr>
          </a:solidFill>
          <a:ln w="12700">
            <a:solidFill>
              <a:schemeClr val="accent6">
                <a:lumMod val="75000"/>
              </a:schemeClr>
            </a:solidFill>
            <a:prstDash val="solid"/>
            <a:rou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1" name="Freeform 44"/>
          <p:cNvSpPr/>
          <p:nvPr/>
        </p:nvSpPr>
        <p:spPr bwMode="auto">
          <a:xfrm>
            <a:off x="6628448" y="3258503"/>
            <a:ext cx="846138" cy="152400"/>
          </a:xfrm>
          <a:custGeom>
            <a:avLst/>
            <a:gdLst>
              <a:gd name="connsiteX0" fmla="*/ 8995 w 10000"/>
              <a:gd name="connsiteY0" fmla="*/ 5321 h 10000"/>
              <a:gd name="connsiteX1" fmla="*/ 8851 w 10000"/>
              <a:gd name="connsiteY1" fmla="*/ 6176 h 10000"/>
              <a:gd name="connsiteX2" fmla="*/ 8851 w 10000"/>
              <a:gd name="connsiteY2" fmla="*/ 6604 h 10000"/>
              <a:gd name="connsiteX3" fmla="*/ 8707 w 10000"/>
              <a:gd name="connsiteY3" fmla="*/ 7246 h 10000"/>
              <a:gd name="connsiteX4" fmla="*/ 8564 w 10000"/>
              <a:gd name="connsiteY4" fmla="*/ 7674 h 10000"/>
              <a:gd name="connsiteX5" fmla="*/ 8564 w 10000"/>
              <a:gd name="connsiteY5" fmla="*/ 8075 h 10000"/>
              <a:gd name="connsiteX6" fmla="*/ 8420 w 10000"/>
              <a:gd name="connsiteY6" fmla="*/ 8503 h 10000"/>
              <a:gd name="connsiteX7" fmla="*/ 8420 w 10000"/>
              <a:gd name="connsiteY7" fmla="*/ 8717 h 10000"/>
              <a:gd name="connsiteX8" fmla="*/ 8276 w 10000"/>
              <a:gd name="connsiteY8" fmla="*/ 9144 h 10000"/>
              <a:gd name="connsiteX9" fmla="*/ 8133 w 10000"/>
              <a:gd name="connsiteY9" fmla="*/ 9572 h 10000"/>
              <a:gd name="connsiteX10" fmla="*/ 7989 w 10000"/>
              <a:gd name="connsiteY10" fmla="*/ 9786 h 10000"/>
              <a:gd name="connsiteX11" fmla="*/ 7846 w 10000"/>
              <a:gd name="connsiteY11" fmla="*/ 10000 h 10000"/>
              <a:gd name="connsiteX12" fmla="*/ 7576 w 10000"/>
              <a:gd name="connsiteY12" fmla="*/ 10000 h 10000"/>
              <a:gd name="connsiteX13" fmla="*/ 7433 w 10000"/>
              <a:gd name="connsiteY13" fmla="*/ 9786 h 10000"/>
              <a:gd name="connsiteX14" fmla="*/ 7289 w 10000"/>
              <a:gd name="connsiteY14" fmla="*/ 9572 h 10000"/>
              <a:gd name="connsiteX15" fmla="*/ 7002 w 10000"/>
              <a:gd name="connsiteY15" fmla="*/ 9358 h 10000"/>
              <a:gd name="connsiteX16" fmla="*/ 6715 w 10000"/>
              <a:gd name="connsiteY16" fmla="*/ 9144 h 10000"/>
              <a:gd name="connsiteX17" fmla="*/ 6571 w 10000"/>
              <a:gd name="connsiteY17" fmla="*/ 8717 h 10000"/>
              <a:gd name="connsiteX18" fmla="*/ 6571 w 10000"/>
              <a:gd name="connsiteY18" fmla="*/ 8503 h 10000"/>
              <a:gd name="connsiteX19" fmla="*/ 6571 w 10000"/>
              <a:gd name="connsiteY19" fmla="*/ 8289 h 10000"/>
              <a:gd name="connsiteX20" fmla="*/ 6715 w 10000"/>
              <a:gd name="connsiteY20" fmla="*/ 8289 h 10000"/>
              <a:gd name="connsiteX21" fmla="*/ 7002 w 10000"/>
              <a:gd name="connsiteY21" fmla="*/ 8289 h 10000"/>
              <a:gd name="connsiteX22" fmla="*/ 7145 w 10000"/>
              <a:gd name="connsiteY22" fmla="*/ 8075 h 10000"/>
              <a:gd name="connsiteX23" fmla="*/ 7289 w 10000"/>
              <a:gd name="connsiteY23" fmla="*/ 7888 h 10000"/>
              <a:gd name="connsiteX24" fmla="*/ 7289 w 10000"/>
              <a:gd name="connsiteY24" fmla="*/ 7888 h 10000"/>
              <a:gd name="connsiteX25" fmla="*/ 7433 w 10000"/>
              <a:gd name="connsiteY25" fmla="*/ 7674 h 10000"/>
              <a:gd name="connsiteX26" fmla="*/ 7433 w 10000"/>
              <a:gd name="connsiteY26" fmla="*/ 7460 h 10000"/>
              <a:gd name="connsiteX27" fmla="*/ 7576 w 10000"/>
              <a:gd name="connsiteY27" fmla="*/ 7032 h 10000"/>
              <a:gd name="connsiteX28" fmla="*/ 7576 w 10000"/>
              <a:gd name="connsiteY28" fmla="*/ 6604 h 10000"/>
              <a:gd name="connsiteX29" fmla="*/ 7702 w 10000"/>
              <a:gd name="connsiteY29" fmla="*/ 6176 h 10000"/>
              <a:gd name="connsiteX30" fmla="*/ 7702 w 10000"/>
              <a:gd name="connsiteY30" fmla="*/ 5749 h 10000"/>
              <a:gd name="connsiteX31" fmla="*/ 7846 w 10000"/>
              <a:gd name="connsiteY31" fmla="*/ 5321 h 10000"/>
              <a:gd name="connsiteX32" fmla="*/ 7989 w 10000"/>
              <a:gd name="connsiteY32" fmla="*/ 4251 h 10000"/>
              <a:gd name="connsiteX33" fmla="*/ 8133 w 10000"/>
              <a:gd name="connsiteY33" fmla="*/ 3396 h 10000"/>
              <a:gd name="connsiteX34" fmla="*/ 8133 w 10000"/>
              <a:gd name="connsiteY34" fmla="*/ 2781 h 10000"/>
              <a:gd name="connsiteX35" fmla="*/ 8133 w 10000"/>
              <a:gd name="connsiteY35" fmla="*/ 2353 h 10000"/>
              <a:gd name="connsiteX36" fmla="*/ 8133 w 10000"/>
              <a:gd name="connsiteY36" fmla="*/ 2139 h 10000"/>
              <a:gd name="connsiteX37" fmla="*/ 8133 w 10000"/>
              <a:gd name="connsiteY37" fmla="*/ 1925 h 10000"/>
              <a:gd name="connsiteX38" fmla="*/ 7989 w 10000"/>
              <a:gd name="connsiteY38" fmla="*/ 1711 h 10000"/>
              <a:gd name="connsiteX39" fmla="*/ 7846 w 10000"/>
              <a:gd name="connsiteY39" fmla="*/ 1497 h 10000"/>
              <a:gd name="connsiteX40" fmla="*/ 7702 w 10000"/>
              <a:gd name="connsiteY40" fmla="*/ 1497 h 10000"/>
              <a:gd name="connsiteX41" fmla="*/ 7289 w 10000"/>
              <a:gd name="connsiteY41" fmla="*/ 1497 h 10000"/>
              <a:gd name="connsiteX42" fmla="*/ 7002 w 10000"/>
              <a:gd name="connsiteY42" fmla="*/ 1497 h 10000"/>
              <a:gd name="connsiteX43" fmla="*/ 6427 w 10000"/>
              <a:gd name="connsiteY43" fmla="*/ 1497 h 10000"/>
              <a:gd name="connsiteX44" fmla="*/ 5853 w 10000"/>
              <a:gd name="connsiteY44" fmla="*/ 1711 h 10000"/>
              <a:gd name="connsiteX45" fmla="*/ 4991 w 10000"/>
              <a:gd name="connsiteY45" fmla="*/ 1925 h 10000"/>
              <a:gd name="connsiteX46" fmla="*/ 4147 w 10000"/>
              <a:gd name="connsiteY46" fmla="*/ 1925 h 10000"/>
              <a:gd name="connsiteX47" fmla="*/ 3285 w 10000"/>
              <a:gd name="connsiteY47" fmla="*/ 2139 h 10000"/>
              <a:gd name="connsiteX48" fmla="*/ 2280 w 10000"/>
              <a:gd name="connsiteY48" fmla="*/ 2353 h 10000"/>
              <a:gd name="connsiteX49" fmla="*/ 1418 w 10000"/>
              <a:gd name="connsiteY49" fmla="*/ 2353 h 10000"/>
              <a:gd name="connsiteX50" fmla="*/ 575 w 10000"/>
              <a:gd name="connsiteY50" fmla="*/ 2567 h 10000"/>
              <a:gd name="connsiteX51" fmla="*/ 0 w 10000"/>
              <a:gd name="connsiteY51" fmla="*/ 2567 h 10000"/>
              <a:gd name="connsiteX52" fmla="*/ 0 w 10000"/>
              <a:gd name="connsiteY52" fmla="*/ 1711 h 10000"/>
              <a:gd name="connsiteX53" fmla="*/ 575 w 10000"/>
              <a:gd name="connsiteY53" fmla="*/ 1711 h 10000"/>
              <a:gd name="connsiteX54" fmla="*/ 1275 w 10000"/>
              <a:gd name="connsiteY54" fmla="*/ 1497 h 10000"/>
              <a:gd name="connsiteX55" fmla="*/ 2136 w 10000"/>
              <a:gd name="connsiteY55" fmla="*/ 1497 h 10000"/>
              <a:gd name="connsiteX56" fmla="*/ 3142 w 10000"/>
              <a:gd name="connsiteY56" fmla="*/ 1283 h 10000"/>
              <a:gd name="connsiteX57" fmla="*/ 4004 w 10000"/>
              <a:gd name="connsiteY57" fmla="*/ 1070 h 10000"/>
              <a:gd name="connsiteX58" fmla="*/ 4847 w 10000"/>
              <a:gd name="connsiteY58" fmla="*/ 1070 h 10000"/>
              <a:gd name="connsiteX59" fmla="*/ 5566 w 10000"/>
              <a:gd name="connsiteY59" fmla="*/ 856 h 10000"/>
              <a:gd name="connsiteX60" fmla="*/ 6284 w 10000"/>
              <a:gd name="connsiteY60" fmla="*/ 642 h 10000"/>
              <a:gd name="connsiteX61" fmla="*/ 6715 w 10000"/>
              <a:gd name="connsiteY61" fmla="*/ 642 h 10000"/>
              <a:gd name="connsiteX62" fmla="*/ 7145 w 10000"/>
              <a:gd name="connsiteY62" fmla="*/ 428 h 10000"/>
              <a:gd name="connsiteX63" fmla="*/ 7433 w 10000"/>
              <a:gd name="connsiteY63" fmla="*/ 214 h 10000"/>
              <a:gd name="connsiteX64" fmla="*/ 7702 w 10000"/>
              <a:gd name="connsiteY64" fmla="*/ 214 h 10000"/>
              <a:gd name="connsiteX65" fmla="*/ 7989 w 10000"/>
              <a:gd name="connsiteY65" fmla="*/ 0 h 10000"/>
              <a:gd name="connsiteX66" fmla="*/ 8133 w 10000"/>
              <a:gd name="connsiteY66" fmla="*/ 0 h 10000"/>
              <a:gd name="connsiteX67" fmla="*/ 8276 w 10000"/>
              <a:gd name="connsiteY67" fmla="*/ 0 h 10000"/>
              <a:gd name="connsiteX68" fmla="*/ 8420 w 10000"/>
              <a:gd name="connsiteY68" fmla="*/ 214 h 10000"/>
              <a:gd name="connsiteX69" fmla="*/ 8707 w 10000"/>
              <a:gd name="connsiteY69" fmla="*/ 214 h 10000"/>
              <a:gd name="connsiteX70" fmla="*/ 8995 w 10000"/>
              <a:gd name="connsiteY70" fmla="*/ 428 h 10000"/>
              <a:gd name="connsiteX71" fmla="*/ 9282 w 10000"/>
              <a:gd name="connsiteY71" fmla="*/ 856 h 10000"/>
              <a:gd name="connsiteX72" fmla="*/ 9569 w 10000"/>
              <a:gd name="connsiteY72" fmla="*/ 1070 h 10000"/>
              <a:gd name="connsiteX73" fmla="*/ 9856 w 10000"/>
              <a:gd name="connsiteY73" fmla="*/ 1283 h 10000"/>
              <a:gd name="connsiteX74" fmla="*/ 10000 w 10000"/>
              <a:gd name="connsiteY74" fmla="*/ 1497 h 10000"/>
              <a:gd name="connsiteX75" fmla="*/ 10000 w 10000"/>
              <a:gd name="connsiteY75" fmla="*/ 1497 h 10000"/>
              <a:gd name="connsiteX76" fmla="*/ 10000 w 10000"/>
              <a:gd name="connsiteY76" fmla="*/ 1925 h 10000"/>
              <a:gd name="connsiteX77" fmla="*/ 9713 w 10000"/>
              <a:gd name="connsiteY77" fmla="*/ 2139 h 10000"/>
              <a:gd name="connsiteX78" fmla="*/ 9713 w 10000"/>
              <a:gd name="connsiteY78" fmla="*/ 2353 h 10000"/>
              <a:gd name="connsiteX79" fmla="*/ 9569 w 10000"/>
              <a:gd name="connsiteY79" fmla="*/ 2567 h 10000"/>
              <a:gd name="connsiteX80" fmla="*/ 9569 w 10000"/>
              <a:gd name="connsiteY80" fmla="*/ 2781 h 10000"/>
              <a:gd name="connsiteX81" fmla="*/ 9425 w 10000"/>
              <a:gd name="connsiteY81" fmla="*/ 3182 h 10000"/>
              <a:gd name="connsiteX82" fmla="*/ 9282 w 10000"/>
              <a:gd name="connsiteY82" fmla="*/ 3610 h 10000"/>
              <a:gd name="connsiteX83" fmla="*/ 9282 w 10000"/>
              <a:gd name="connsiteY83" fmla="*/ 4037 h 10000"/>
              <a:gd name="connsiteX84" fmla="*/ 9138 w 10000"/>
              <a:gd name="connsiteY84" fmla="*/ 4679 h 10000"/>
              <a:gd name="connsiteX85" fmla="*/ 8995 w 10000"/>
              <a:gd name="connsiteY85" fmla="*/ 5321 h 10000"/>
              <a:gd name="connsiteX86" fmla="*/ 8995 w 10000"/>
              <a:gd name="connsiteY86" fmla="*/ 5321 h 10000"/>
              <a:gd name="connsiteX0-1" fmla="*/ 8995 w 10000"/>
              <a:gd name="connsiteY0-2" fmla="*/ 5321 h 10000"/>
              <a:gd name="connsiteX1-3" fmla="*/ 8851 w 10000"/>
              <a:gd name="connsiteY1-4" fmla="*/ 6176 h 10000"/>
              <a:gd name="connsiteX2-5" fmla="*/ 8851 w 10000"/>
              <a:gd name="connsiteY2-6" fmla="*/ 6604 h 10000"/>
              <a:gd name="connsiteX3-7" fmla="*/ 8707 w 10000"/>
              <a:gd name="connsiteY3-8" fmla="*/ 7246 h 10000"/>
              <a:gd name="connsiteX4-9" fmla="*/ 8564 w 10000"/>
              <a:gd name="connsiteY4-10" fmla="*/ 7674 h 10000"/>
              <a:gd name="connsiteX5-11" fmla="*/ 8564 w 10000"/>
              <a:gd name="connsiteY5-12" fmla="*/ 8075 h 10000"/>
              <a:gd name="connsiteX6-13" fmla="*/ 8420 w 10000"/>
              <a:gd name="connsiteY6-14" fmla="*/ 8503 h 10000"/>
              <a:gd name="connsiteX7-15" fmla="*/ 8420 w 10000"/>
              <a:gd name="connsiteY7-16" fmla="*/ 8717 h 10000"/>
              <a:gd name="connsiteX8-17" fmla="*/ 8276 w 10000"/>
              <a:gd name="connsiteY8-18" fmla="*/ 9144 h 10000"/>
              <a:gd name="connsiteX9-19" fmla="*/ 8133 w 10000"/>
              <a:gd name="connsiteY9-20" fmla="*/ 9572 h 10000"/>
              <a:gd name="connsiteX10-21" fmla="*/ 7989 w 10000"/>
              <a:gd name="connsiteY10-22" fmla="*/ 9786 h 10000"/>
              <a:gd name="connsiteX11-23" fmla="*/ 7846 w 10000"/>
              <a:gd name="connsiteY11-24" fmla="*/ 10000 h 10000"/>
              <a:gd name="connsiteX12-25" fmla="*/ 7576 w 10000"/>
              <a:gd name="connsiteY12-26" fmla="*/ 10000 h 10000"/>
              <a:gd name="connsiteX13-27" fmla="*/ 7433 w 10000"/>
              <a:gd name="connsiteY13-28" fmla="*/ 9786 h 10000"/>
              <a:gd name="connsiteX14-29" fmla="*/ 7002 w 10000"/>
              <a:gd name="connsiteY14-30" fmla="*/ 9358 h 10000"/>
              <a:gd name="connsiteX15-31" fmla="*/ 6715 w 10000"/>
              <a:gd name="connsiteY15-32" fmla="*/ 9144 h 10000"/>
              <a:gd name="connsiteX16-33" fmla="*/ 6571 w 10000"/>
              <a:gd name="connsiteY16-34" fmla="*/ 8717 h 10000"/>
              <a:gd name="connsiteX17-35" fmla="*/ 6571 w 10000"/>
              <a:gd name="connsiteY17-36" fmla="*/ 8503 h 10000"/>
              <a:gd name="connsiteX18-37" fmla="*/ 6571 w 10000"/>
              <a:gd name="connsiteY18-38" fmla="*/ 8289 h 10000"/>
              <a:gd name="connsiteX19-39" fmla="*/ 6715 w 10000"/>
              <a:gd name="connsiteY19-40" fmla="*/ 8289 h 10000"/>
              <a:gd name="connsiteX20-41" fmla="*/ 7002 w 10000"/>
              <a:gd name="connsiteY20-42" fmla="*/ 8289 h 10000"/>
              <a:gd name="connsiteX21-43" fmla="*/ 7145 w 10000"/>
              <a:gd name="connsiteY21-44" fmla="*/ 8075 h 10000"/>
              <a:gd name="connsiteX22-45" fmla="*/ 7289 w 10000"/>
              <a:gd name="connsiteY22-46" fmla="*/ 7888 h 10000"/>
              <a:gd name="connsiteX23-47" fmla="*/ 7289 w 10000"/>
              <a:gd name="connsiteY23-48" fmla="*/ 7888 h 10000"/>
              <a:gd name="connsiteX24-49" fmla="*/ 7433 w 10000"/>
              <a:gd name="connsiteY24-50" fmla="*/ 7674 h 10000"/>
              <a:gd name="connsiteX25-51" fmla="*/ 7433 w 10000"/>
              <a:gd name="connsiteY25-52" fmla="*/ 7460 h 10000"/>
              <a:gd name="connsiteX26-53" fmla="*/ 7576 w 10000"/>
              <a:gd name="connsiteY26-54" fmla="*/ 7032 h 10000"/>
              <a:gd name="connsiteX27-55" fmla="*/ 7576 w 10000"/>
              <a:gd name="connsiteY27-56" fmla="*/ 6604 h 10000"/>
              <a:gd name="connsiteX28-57" fmla="*/ 7702 w 10000"/>
              <a:gd name="connsiteY28-58" fmla="*/ 6176 h 10000"/>
              <a:gd name="connsiteX29-59" fmla="*/ 7702 w 10000"/>
              <a:gd name="connsiteY29-60" fmla="*/ 5749 h 10000"/>
              <a:gd name="connsiteX30-61" fmla="*/ 7846 w 10000"/>
              <a:gd name="connsiteY30-62" fmla="*/ 5321 h 10000"/>
              <a:gd name="connsiteX31-63" fmla="*/ 7989 w 10000"/>
              <a:gd name="connsiteY31-64" fmla="*/ 4251 h 10000"/>
              <a:gd name="connsiteX32-65" fmla="*/ 8133 w 10000"/>
              <a:gd name="connsiteY32-66" fmla="*/ 3396 h 10000"/>
              <a:gd name="connsiteX33-67" fmla="*/ 8133 w 10000"/>
              <a:gd name="connsiteY33-68" fmla="*/ 2781 h 10000"/>
              <a:gd name="connsiteX34-69" fmla="*/ 8133 w 10000"/>
              <a:gd name="connsiteY34-70" fmla="*/ 2353 h 10000"/>
              <a:gd name="connsiteX35-71" fmla="*/ 8133 w 10000"/>
              <a:gd name="connsiteY35-72" fmla="*/ 2139 h 10000"/>
              <a:gd name="connsiteX36-73" fmla="*/ 8133 w 10000"/>
              <a:gd name="connsiteY36-74" fmla="*/ 1925 h 10000"/>
              <a:gd name="connsiteX37-75" fmla="*/ 7989 w 10000"/>
              <a:gd name="connsiteY37-76" fmla="*/ 1711 h 10000"/>
              <a:gd name="connsiteX38-77" fmla="*/ 7846 w 10000"/>
              <a:gd name="connsiteY38-78" fmla="*/ 1497 h 10000"/>
              <a:gd name="connsiteX39-79" fmla="*/ 7702 w 10000"/>
              <a:gd name="connsiteY39-80" fmla="*/ 1497 h 10000"/>
              <a:gd name="connsiteX40-81" fmla="*/ 7289 w 10000"/>
              <a:gd name="connsiteY40-82" fmla="*/ 1497 h 10000"/>
              <a:gd name="connsiteX41-83" fmla="*/ 7002 w 10000"/>
              <a:gd name="connsiteY41-84" fmla="*/ 1497 h 10000"/>
              <a:gd name="connsiteX42-85" fmla="*/ 6427 w 10000"/>
              <a:gd name="connsiteY42-86" fmla="*/ 1497 h 10000"/>
              <a:gd name="connsiteX43-87" fmla="*/ 5853 w 10000"/>
              <a:gd name="connsiteY43-88" fmla="*/ 1711 h 10000"/>
              <a:gd name="connsiteX44-89" fmla="*/ 4991 w 10000"/>
              <a:gd name="connsiteY44-90" fmla="*/ 1925 h 10000"/>
              <a:gd name="connsiteX45-91" fmla="*/ 4147 w 10000"/>
              <a:gd name="connsiteY45-92" fmla="*/ 1925 h 10000"/>
              <a:gd name="connsiteX46-93" fmla="*/ 3285 w 10000"/>
              <a:gd name="connsiteY46-94" fmla="*/ 2139 h 10000"/>
              <a:gd name="connsiteX47-95" fmla="*/ 2280 w 10000"/>
              <a:gd name="connsiteY47-96" fmla="*/ 2353 h 10000"/>
              <a:gd name="connsiteX48-97" fmla="*/ 1418 w 10000"/>
              <a:gd name="connsiteY48-98" fmla="*/ 2353 h 10000"/>
              <a:gd name="connsiteX49-99" fmla="*/ 575 w 10000"/>
              <a:gd name="connsiteY49-100" fmla="*/ 2567 h 10000"/>
              <a:gd name="connsiteX50-101" fmla="*/ 0 w 10000"/>
              <a:gd name="connsiteY50-102" fmla="*/ 2567 h 10000"/>
              <a:gd name="connsiteX51-103" fmla="*/ 0 w 10000"/>
              <a:gd name="connsiteY51-104" fmla="*/ 1711 h 10000"/>
              <a:gd name="connsiteX52-105" fmla="*/ 575 w 10000"/>
              <a:gd name="connsiteY52-106" fmla="*/ 1711 h 10000"/>
              <a:gd name="connsiteX53-107" fmla="*/ 1275 w 10000"/>
              <a:gd name="connsiteY53-108" fmla="*/ 1497 h 10000"/>
              <a:gd name="connsiteX54-109" fmla="*/ 2136 w 10000"/>
              <a:gd name="connsiteY54-110" fmla="*/ 1497 h 10000"/>
              <a:gd name="connsiteX55-111" fmla="*/ 3142 w 10000"/>
              <a:gd name="connsiteY55-112" fmla="*/ 1283 h 10000"/>
              <a:gd name="connsiteX56-113" fmla="*/ 4004 w 10000"/>
              <a:gd name="connsiteY56-114" fmla="*/ 1070 h 10000"/>
              <a:gd name="connsiteX57-115" fmla="*/ 4847 w 10000"/>
              <a:gd name="connsiteY57-116" fmla="*/ 1070 h 10000"/>
              <a:gd name="connsiteX58-117" fmla="*/ 5566 w 10000"/>
              <a:gd name="connsiteY58-118" fmla="*/ 856 h 10000"/>
              <a:gd name="connsiteX59-119" fmla="*/ 6284 w 10000"/>
              <a:gd name="connsiteY59-120" fmla="*/ 642 h 10000"/>
              <a:gd name="connsiteX60-121" fmla="*/ 6715 w 10000"/>
              <a:gd name="connsiteY60-122" fmla="*/ 642 h 10000"/>
              <a:gd name="connsiteX61-123" fmla="*/ 7145 w 10000"/>
              <a:gd name="connsiteY61-124" fmla="*/ 428 h 10000"/>
              <a:gd name="connsiteX62-125" fmla="*/ 7433 w 10000"/>
              <a:gd name="connsiteY62-126" fmla="*/ 214 h 10000"/>
              <a:gd name="connsiteX63-127" fmla="*/ 7702 w 10000"/>
              <a:gd name="connsiteY63-128" fmla="*/ 214 h 10000"/>
              <a:gd name="connsiteX64-129" fmla="*/ 7989 w 10000"/>
              <a:gd name="connsiteY64-130" fmla="*/ 0 h 10000"/>
              <a:gd name="connsiteX65-131" fmla="*/ 8133 w 10000"/>
              <a:gd name="connsiteY65-132" fmla="*/ 0 h 10000"/>
              <a:gd name="connsiteX66-133" fmla="*/ 8276 w 10000"/>
              <a:gd name="connsiteY66-134" fmla="*/ 0 h 10000"/>
              <a:gd name="connsiteX67-135" fmla="*/ 8420 w 10000"/>
              <a:gd name="connsiteY67-136" fmla="*/ 214 h 10000"/>
              <a:gd name="connsiteX68-137" fmla="*/ 8707 w 10000"/>
              <a:gd name="connsiteY68-138" fmla="*/ 214 h 10000"/>
              <a:gd name="connsiteX69-139" fmla="*/ 8995 w 10000"/>
              <a:gd name="connsiteY69-140" fmla="*/ 428 h 10000"/>
              <a:gd name="connsiteX70-141" fmla="*/ 9282 w 10000"/>
              <a:gd name="connsiteY70-142" fmla="*/ 856 h 10000"/>
              <a:gd name="connsiteX71-143" fmla="*/ 9569 w 10000"/>
              <a:gd name="connsiteY71-144" fmla="*/ 1070 h 10000"/>
              <a:gd name="connsiteX72-145" fmla="*/ 9856 w 10000"/>
              <a:gd name="connsiteY72-146" fmla="*/ 1283 h 10000"/>
              <a:gd name="connsiteX73-147" fmla="*/ 10000 w 10000"/>
              <a:gd name="connsiteY73-148" fmla="*/ 1497 h 10000"/>
              <a:gd name="connsiteX74-149" fmla="*/ 10000 w 10000"/>
              <a:gd name="connsiteY74-150" fmla="*/ 1497 h 10000"/>
              <a:gd name="connsiteX75-151" fmla="*/ 10000 w 10000"/>
              <a:gd name="connsiteY75-152" fmla="*/ 1925 h 10000"/>
              <a:gd name="connsiteX76-153" fmla="*/ 9713 w 10000"/>
              <a:gd name="connsiteY76-154" fmla="*/ 2139 h 10000"/>
              <a:gd name="connsiteX77-155" fmla="*/ 9713 w 10000"/>
              <a:gd name="connsiteY77-156" fmla="*/ 2353 h 10000"/>
              <a:gd name="connsiteX78-157" fmla="*/ 9569 w 10000"/>
              <a:gd name="connsiteY78-158" fmla="*/ 2567 h 10000"/>
              <a:gd name="connsiteX79-159" fmla="*/ 9569 w 10000"/>
              <a:gd name="connsiteY79-160" fmla="*/ 2781 h 10000"/>
              <a:gd name="connsiteX80-161" fmla="*/ 9425 w 10000"/>
              <a:gd name="connsiteY80-162" fmla="*/ 3182 h 10000"/>
              <a:gd name="connsiteX81-163" fmla="*/ 9282 w 10000"/>
              <a:gd name="connsiteY81-164" fmla="*/ 3610 h 10000"/>
              <a:gd name="connsiteX82-165" fmla="*/ 9282 w 10000"/>
              <a:gd name="connsiteY82-166" fmla="*/ 4037 h 10000"/>
              <a:gd name="connsiteX83-167" fmla="*/ 9138 w 10000"/>
              <a:gd name="connsiteY83-168" fmla="*/ 4679 h 10000"/>
              <a:gd name="connsiteX84-169" fmla="*/ 8995 w 10000"/>
              <a:gd name="connsiteY84-170" fmla="*/ 5321 h 10000"/>
              <a:gd name="connsiteX85-171" fmla="*/ 8995 w 10000"/>
              <a:gd name="connsiteY85-172" fmla="*/ 5321 h 10000"/>
              <a:gd name="connsiteX0-173" fmla="*/ 8995 w 10000"/>
              <a:gd name="connsiteY0-174" fmla="*/ 5321 h 10000"/>
              <a:gd name="connsiteX1-175" fmla="*/ 8851 w 10000"/>
              <a:gd name="connsiteY1-176" fmla="*/ 6176 h 10000"/>
              <a:gd name="connsiteX2-177" fmla="*/ 8851 w 10000"/>
              <a:gd name="connsiteY2-178" fmla="*/ 6604 h 10000"/>
              <a:gd name="connsiteX3-179" fmla="*/ 8707 w 10000"/>
              <a:gd name="connsiteY3-180" fmla="*/ 7246 h 10000"/>
              <a:gd name="connsiteX4-181" fmla="*/ 8564 w 10000"/>
              <a:gd name="connsiteY4-182" fmla="*/ 7674 h 10000"/>
              <a:gd name="connsiteX5-183" fmla="*/ 8564 w 10000"/>
              <a:gd name="connsiteY5-184" fmla="*/ 8075 h 10000"/>
              <a:gd name="connsiteX6-185" fmla="*/ 8420 w 10000"/>
              <a:gd name="connsiteY6-186" fmla="*/ 8503 h 10000"/>
              <a:gd name="connsiteX7-187" fmla="*/ 8420 w 10000"/>
              <a:gd name="connsiteY7-188" fmla="*/ 8717 h 10000"/>
              <a:gd name="connsiteX8-189" fmla="*/ 8276 w 10000"/>
              <a:gd name="connsiteY8-190" fmla="*/ 9144 h 10000"/>
              <a:gd name="connsiteX9-191" fmla="*/ 8133 w 10000"/>
              <a:gd name="connsiteY9-192" fmla="*/ 9572 h 10000"/>
              <a:gd name="connsiteX10-193" fmla="*/ 7989 w 10000"/>
              <a:gd name="connsiteY10-194" fmla="*/ 9786 h 10000"/>
              <a:gd name="connsiteX11-195" fmla="*/ 7846 w 10000"/>
              <a:gd name="connsiteY11-196" fmla="*/ 10000 h 10000"/>
              <a:gd name="connsiteX12-197" fmla="*/ 7576 w 10000"/>
              <a:gd name="connsiteY12-198" fmla="*/ 10000 h 10000"/>
              <a:gd name="connsiteX13-199" fmla="*/ 7433 w 10000"/>
              <a:gd name="connsiteY13-200" fmla="*/ 9786 h 10000"/>
              <a:gd name="connsiteX14-201" fmla="*/ 6715 w 10000"/>
              <a:gd name="connsiteY14-202" fmla="*/ 9144 h 10000"/>
              <a:gd name="connsiteX15-203" fmla="*/ 6571 w 10000"/>
              <a:gd name="connsiteY15-204" fmla="*/ 8717 h 10000"/>
              <a:gd name="connsiteX16-205" fmla="*/ 6571 w 10000"/>
              <a:gd name="connsiteY16-206" fmla="*/ 8503 h 10000"/>
              <a:gd name="connsiteX17-207" fmla="*/ 6571 w 10000"/>
              <a:gd name="connsiteY17-208" fmla="*/ 8289 h 10000"/>
              <a:gd name="connsiteX18-209" fmla="*/ 6715 w 10000"/>
              <a:gd name="connsiteY18-210" fmla="*/ 8289 h 10000"/>
              <a:gd name="connsiteX19-211" fmla="*/ 7002 w 10000"/>
              <a:gd name="connsiteY19-212" fmla="*/ 8289 h 10000"/>
              <a:gd name="connsiteX20-213" fmla="*/ 7145 w 10000"/>
              <a:gd name="connsiteY20-214" fmla="*/ 8075 h 10000"/>
              <a:gd name="connsiteX21-215" fmla="*/ 7289 w 10000"/>
              <a:gd name="connsiteY21-216" fmla="*/ 7888 h 10000"/>
              <a:gd name="connsiteX22-217" fmla="*/ 7289 w 10000"/>
              <a:gd name="connsiteY22-218" fmla="*/ 7888 h 10000"/>
              <a:gd name="connsiteX23-219" fmla="*/ 7433 w 10000"/>
              <a:gd name="connsiteY23-220" fmla="*/ 7674 h 10000"/>
              <a:gd name="connsiteX24-221" fmla="*/ 7433 w 10000"/>
              <a:gd name="connsiteY24-222" fmla="*/ 7460 h 10000"/>
              <a:gd name="connsiteX25-223" fmla="*/ 7576 w 10000"/>
              <a:gd name="connsiteY25-224" fmla="*/ 7032 h 10000"/>
              <a:gd name="connsiteX26-225" fmla="*/ 7576 w 10000"/>
              <a:gd name="connsiteY26-226" fmla="*/ 6604 h 10000"/>
              <a:gd name="connsiteX27-227" fmla="*/ 7702 w 10000"/>
              <a:gd name="connsiteY27-228" fmla="*/ 6176 h 10000"/>
              <a:gd name="connsiteX28-229" fmla="*/ 7702 w 10000"/>
              <a:gd name="connsiteY28-230" fmla="*/ 5749 h 10000"/>
              <a:gd name="connsiteX29-231" fmla="*/ 7846 w 10000"/>
              <a:gd name="connsiteY29-232" fmla="*/ 5321 h 10000"/>
              <a:gd name="connsiteX30-233" fmla="*/ 7989 w 10000"/>
              <a:gd name="connsiteY30-234" fmla="*/ 4251 h 10000"/>
              <a:gd name="connsiteX31-235" fmla="*/ 8133 w 10000"/>
              <a:gd name="connsiteY31-236" fmla="*/ 3396 h 10000"/>
              <a:gd name="connsiteX32-237" fmla="*/ 8133 w 10000"/>
              <a:gd name="connsiteY32-238" fmla="*/ 2781 h 10000"/>
              <a:gd name="connsiteX33-239" fmla="*/ 8133 w 10000"/>
              <a:gd name="connsiteY33-240" fmla="*/ 2353 h 10000"/>
              <a:gd name="connsiteX34-241" fmla="*/ 8133 w 10000"/>
              <a:gd name="connsiteY34-242" fmla="*/ 2139 h 10000"/>
              <a:gd name="connsiteX35-243" fmla="*/ 8133 w 10000"/>
              <a:gd name="connsiteY35-244" fmla="*/ 1925 h 10000"/>
              <a:gd name="connsiteX36-245" fmla="*/ 7989 w 10000"/>
              <a:gd name="connsiteY36-246" fmla="*/ 1711 h 10000"/>
              <a:gd name="connsiteX37-247" fmla="*/ 7846 w 10000"/>
              <a:gd name="connsiteY37-248" fmla="*/ 1497 h 10000"/>
              <a:gd name="connsiteX38-249" fmla="*/ 7702 w 10000"/>
              <a:gd name="connsiteY38-250" fmla="*/ 1497 h 10000"/>
              <a:gd name="connsiteX39-251" fmla="*/ 7289 w 10000"/>
              <a:gd name="connsiteY39-252" fmla="*/ 1497 h 10000"/>
              <a:gd name="connsiteX40-253" fmla="*/ 7002 w 10000"/>
              <a:gd name="connsiteY40-254" fmla="*/ 1497 h 10000"/>
              <a:gd name="connsiteX41-255" fmla="*/ 6427 w 10000"/>
              <a:gd name="connsiteY41-256" fmla="*/ 1497 h 10000"/>
              <a:gd name="connsiteX42-257" fmla="*/ 5853 w 10000"/>
              <a:gd name="connsiteY42-258" fmla="*/ 1711 h 10000"/>
              <a:gd name="connsiteX43-259" fmla="*/ 4991 w 10000"/>
              <a:gd name="connsiteY43-260" fmla="*/ 1925 h 10000"/>
              <a:gd name="connsiteX44-261" fmla="*/ 4147 w 10000"/>
              <a:gd name="connsiteY44-262" fmla="*/ 1925 h 10000"/>
              <a:gd name="connsiteX45-263" fmla="*/ 3285 w 10000"/>
              <a:gd name="connsiteY45-264" fmla="*/ 2139 h 10000"/>
              <a:gd name="connsiteX46-265" fmla="*/ 2280 w 10000"/>
              <a:gd name="connsiteY46-266" fmla="*/ 2353 h 10000"/>
              <a:gd name="connsiteX47-267" fmla="*/ 1418 w 10000"/>
              <a:gd name="connsiteY47-268" fmla="*/ 2353 h 10000"/>
              <a:gd name="connsiteX48-269" fmla="*/ 575 w 10000"/>
              <a:gd name="connsiteY48-270" fmla="*/ 2567 h 10000"/>
              <a:gd name="connsiteX49-271" fmla="*/ 0 w 10000"/>
              <a:gd name="connsiteY49-272" fmla="*/ 2567 h 10000"/>
              <a:gd name="connsiteX50-273" fmla="*/ 0 w 10000"/>
              <a:gd name="connsiteY50-274" fmla="*/ 1711 h 10000"/>
              <a:gd name="connsiteX51-275" fmla="*/ 575 w 10000"/>
              <a:gd name="connsiteY51-276" fmla="*/ 1711 h 10000"/>
              <a:gd name="connsiteX52-277" fmla="*/ 1275 w 10000"/>
              <a:gd name="connsiteY52-278" fmla="*/ 1497 h 10000"/>
              <a:gd name="connsiteX53-279" fmla="*/ 2136 w 10000"/>
              <a:gd name="connsiteY53-280" fmla="*/ 1497 h 10000"/>
              <a:gd name="connsiteX54-281" fmla="*/ 3142 w 10000"/>
              <a:gd name="connsiteY54-282" fmla="*/ 1283 h 10000"/>
              <a:gd name="connsiteX55-283" fmla="*/ 4004 w 10000"/>
              <a:gd name="connsiteY55-284" fmla="*/ 1070 h 10000"/>
              <a:gd name="connsiteX56-285" fmla="*/ 4847 w 10000"/>
              <a:gd name="connsiteY56-286" fmla="*/ 1070 h 10000"/>
              <a:gd name="connsiteX57-287" fmla="*/ 5566 w 10000"/>
              <a:gd name="connsiteY57-288" fmla="*/ 856 h 10000"/>
              <a:gd name="connsiteX58-289" fmla="*/ 6284 w 10000"/>
              <a:gd name="connsiteY58-290" fmla="*/ 642 h 10000"/>
              <a:gd name="connsiteX59-291" fmla="*/ 6715 w 10000"/>
              <a:gd name="connsiteY59-292" fmla="*/ 642 h 10000"/>
              <a:gd name="connsiteX60-293" fmla="*/ 7145 w 10000"/>
              <a:gd name="connsiteY60-294" fmla="*/ 428 h 10000"/>
              <a:gd name="connsiteX61-295" fmla="*/ 7433 w 10000"/>
              <a:gd name="connsiteY61-296" fmla="*/ 214 h 10000"/>
              <a:gd name="connsiteX62-297" fmla="*/ 7702 w 10000"/>
              <a:gd name="connsiteY62-298" fmla="*/ 214 h 10000"/>
              <a:gd name="connsiteX63-299" fmla="*/ 7989 w 10000"/>
              <a:gd name="connsiteY63-300" fmla="*/ 0 h 10000"/>
              <a:gd name="connsiteX64-301" fmla="*/ 8133 w 10000"/>
              <a:gd name="connsiteY64-302" fmla="*/ 0 h 10000"/>
              <a:gd name="connsiteX65-303" fmla="*/ 8276 w 10000"/>
              <a:gd name="connsiteY65-304" fmla="*/ 0 h 10000"/>
              <a:gd name="connsiteX66-305" fmla="*/ 8420 w 10000"/>
              <a:gd name="connsiteY66-306" fmla="*/ 214 h 10000"/>
              <a:gd name="connsiteX67-307" fmla="*/ 8707 w 10000"/>
              <a:gd name="connsiteY67-308" fmla="*/ 214 h 10000"/>
              <a:gd name="connsiteX68-309" fmla="*/ 8995 w 10000"/>
              <a:gd name="connsiteY68-310" fmla="*/ 428 h 10000"/>
              <a:gd name="connsiteX69-311" fmla="*/ 9282 w 10000"/>
              <a:gd name="connsiteY69-312" fmla="*/ 856 h 10000"/>
              <a:gd name="connsiteX70-313" fmla="*/ 9569 w 10000"/>
              <a:gd name="connsiteY70-314" fmla="*/ 1070 h 10000"/>
              <a:gd name="connsiteX71-315" fmla="*/ 9856 w 10000"/>
              <a:gd name="connsiteY71-316" fmla="*/ 1283 h 10000"/>
              <a:gd name="connsiteX72-317" fmla="*/ 10000 w 10000"/>
              <a:gd name="connsiteY72-318" fmla="*/ 1497 h 10000"/>
              <a:gd name="connsiteX73-319" fmla="*/ 10000 w 10000"/>
              <a:gd name="connsiteY73-320" fmla="*/ 1497 h 10000"/>
              <a:gd name="connsiteX74-321" fmla="*/ 10000 w 10000"/>
              <a:gd name="connsiteY74-322" fmla="*/ 1925 h 10000"/>
              <a:gd name="connsiteX75-323" fmla="*/ 9713 w 10000"/>
              <a:gd name="connsiteY75-324" fmla="*/ 2139 h 10000"/>
              <a:gd name="connsiteX76-325" fmla="*/ 9713 w 10000"/>
              <a:gd name="connsiteY76-326" fmla="*/ 2353 h 10000"/>
              <a:gd name="connsiteX77-327" fmla="*/ 9569 w 10000"/>
              <a:gd name="connsiteY77-328" fmla="*/ 2567 h 10000"/>
              <a:gd name="connsiteX78-329" fmla="*/ 9569 w 10000"/>
              <a:gd name="connsiteY78-330" fmla="*/ 2781 h 10000"/>
              <a:gd name="connsiteX79-331" fmla="*/ 9425 w 10000"/>
              <a:gd name="connsiteY79-332" fmla="*/ 3182 h 10000"/>
              <a:gd name="connsiteX80-333" fmla="*/ 9282 w 10000"/>
              <a:gd name="connsiteY80-334" fmla="*/ 3610 h 10000"/>
              <a:gd name="connsiteX81-335" fmla="*/ 9282 w 10000"/>
              <a:gd name="connsiteY81-336" fmla="*/ 4037 h 10000"/>
              <a:gd name="connsiteX82-337" fmla="*/ 9138 w 10000"/>
              <a:gd name="connsiteY82-338" fmla="*/ 4679 h 10000"/>
              <a:gd name="connsiteX83-339" fmla="*/ 8995 w 10000"/>
              <a:gd name="connsiteY83-340" fmla="*/ 5321 h 10000"/>
              <a:gd name="connsiteX84-341" fmla="*/ 8995 w 10000"/>
              <a:gd name="connsiteY84-342" fmla="*/ 5321 h 10000"/>
              <a:gd name="connsiteX0-343" fmla="*/ 8995 w 10000"/>
              <a:gd name="connsiteY0-344" fmla="*/ 5321 h 10000"/>
              <a:gd name="connsiteX1-345" fmla="*/ 8851 w 10000"/>
              <a:gd name="connsiteY1-346" fmla="*/ 6176 h 10000"/>
              <a:gd name="connsiteX2-347" fmla="*/ 8851 w 10000"/>
              <a:gd name="connsiteY2-348" fmla="*/ 6604 h 10000"/>
              <a:gd name="connsiteX3-349" fmla="*/ 8707 w 10000"/>
              <a:gd name="connsiteY3-350" fmla="*/ 7246 h 10000"/>
              <a:gd name="connsiteX4-351" fmla="*/ 8564 w 10000"/>
              <a:gd name="connsiteY4-352" fmla="*/ 7674 h 10000"/>
              <a:gd name="connsiteX5-353" fmla="*/ 8564 w 10000"/>
              <a:gd name="connsiteY5-354" fmla="*/ 8075 h 10000"/>
              <a:gd name="connsiteX6-355" fmla="*/ 8420 w 10000"/>
              <a:gd name="connsiteY6-356" fmla="*/ 8503 h 10000"/>
              <a:gd name="connsiteX7-357" fmla="*/ 8420 w 10000"/>
              <a:gd name="connsiteY7-358" fmla="*/ 8717 h 10000"/>
              <a:gd name="connsiteX8-359" fmla="*/ 8276 w 10000"/>
              <a:gd name="connsiteY8-360" fmla="*/ 9144 h 10000"/>
              <a:gd name="connsiteX9-361" fmla="*/ 8133 w 10000"/>
              <a:gd name="connsiteY9-362" fmla="*/ 9572 h 10000"/>
              <a:gd name="connsiteX10-363" fmla="*/ 7989 w 10000"/>
              <a:gd name="connsiteY10-364" fmla="*/ 9786 h 10000"/>
              <a:gd name="connsiteX11-365" fmla="*/ 7846 w 10000"/>
              <a:gd name="connsiteY11-366" fmla="*/ 10000 h 10000"/>
              <a:gd name="connsiteX12-367" fmla="*/ 7576 w 10000"/>
              <a:gd name="connsiteY12-368" fmla="*/ 10000 h 10000"/>
              <a:gd name="connsiteX13-369" fmla="*/ 7433 w 10000"/>
              <a:gd name="connsiteY13-370" fmla="*/ 9786 h 10000"/>
              <a:gd name="connsiteX14-371" fmla="*/ 6715 w 10000"/>
              <a:gd name="connsiteY14-372" fmla="*/ 9144 h 10000"/>
              <a:gd name="connsiteX15-373" fmla="*/ 6571 w 10000"/>
              <a:gd name="connsiteY15-374" fmla="*/ 8503 h 10000"/>
              <a:gd name="connsiteX16-375" fmla="*/ 6571 w 10000"/>
              <a:gd name="connsiteY16-376" fmla="*/ 8289 h 10000"/>
              <a:gd name="connsiteX17-377" fmla="*/ 6715 w 10000"/>
              <a:gd name="connsiteY17-378" fmla="*/ 8289 h 10000"/>
              <a:gd name="connsiteX18-379" fmla="*/ 7002 w 10000"/>
              <a:gd name="connsiteY18-380" fmla="*/ 8289 h 10000"/>
              <a:gd name="connsiteX19-381" fmla="*/ 7145 w 10000"/>
              <a:gd name="connsiteY19-382" fmla="*/ 8075 h 10000"/>
              <a:gd name="connsiteX20-383" fmla="*/ 7289 w 10000"/>
              <a:gd name="connsiteY20-384" fmla="*/ 7888 h 10000"/>
              <a:gd name="connsiteX21-385" fmla="*/ 7289 w 10000"/>
              <a:gd name="connsiteY21-386" fmla="*/ 7888 h 10000"/>
              <a:gd name="connsiteX22-387" fmla="*/ 7433 w 10000"/>
              <a:gd name="connsiteY22-388" fmla="*/ 7674 h 10000"/>
              <a:gd name="connsiteX23-389" fmla="*/ 7433 w 10000"/>
              <a:gd name="connsiteY23-390" fmla="*/ 7460 h 10000"/>
              <a:gd name="connsiteX24-391" fmla="*/ 7576 w 10000"/>
              <a:gd name="connsiteY24-392" fmla="*/ 7032 h 10000"/>
              <a:gd name="connsiteX25-393" fmla="*/ 7576 w 10000"/>
              <a:gd name="connsiteY25-394" fmla="*/ 6604 h 10000"/>
              <a:gd name="connsiteX26-395" fmla="*/ 7702 w 10000"/>
              <a:gd name="connsiteY26-396" fmla="*/ 6176 h 10000"/>
              <a:gd name="connsiteX27-397" fmla="*/ 7702 w 10000"/>
              <a:gd name="connsiteY27-398" fmla="*/ 5749 h 10000"/>
              <a:gd name="connsiteX28-399" fmla="*/ 7846 w 10000"/>
              <a:gd name="connsiteY28-400" fmla="*/ 5321 h 10000"/>
              <a:gd name="connsiteX29-401" fmla="*/ 7989 w 10000"/>
              <a:gd name="connsiteY29-402" fmla="*/ 4251 h 10000"/>
              <a:gd name="connsiteX30-403" fmla="*/ 8133 w 10000"/>
              <a:gd name="connsiteY30-404" fmla="*/ 3396 h 10000"/>
              <a:gd name="connsiteX31-405" fmla="*/ 8133 w 10000"/>
              <a:gd name="connsiteY31-406" fmla="*/ 2781 h 10000"/>
              <a:gd name="connsiteX32-407" fmla="*/ 8133 w 10000"/>
              <a:gd name="connsiteY32-408" fmla="*/ 2353 h 10000"/>
              <a:gd name="connsiteX33-409" fmla="*/ 8133 w 10000"/>
              <a:gd name="connsiteY33-410" fmla="*/ 2139 h 10000"/>
              <a:gd name="connsiteX34-411" fmla="*/ 8133 w 10000"/>
              <a:gd name="connsiteY34-412" fmla="*/ 1925 h 10000"/>
              <a:gd name="connsiteX35-413" fmla="*/ 7989 w 10000"/>
              <a:gd name="connsiteY35-414" fmla="*/ 1711 h 10000"/>
              <a:gd name="connsiteX36-415" fmla="*/ 7846 w 10000"/>
              <a:gd name="connsiteY36-416" fmla="*/ 1497 h 10000"/>
              <a:gd name="connsiteX37-417" fmla="*/ 7702 w 10000"/>
              <a:gd name="connsiteY37-418" fmla="*/ 1497 h 10000"/>
              <a:gd name="connsiteX38-419" fmla="*/ 7289 w 10000"/>
              <a:gd name="connsiteY38-420" fmla="*/ 1497 h 10000"/>
              <a:gd name="connsiteX39-421" fmla="*/ 7002 w 10000"/>
              <a:gd name="connsiteY39-422" fmla="*/ 1497 h 10000"/>
              <a:gd name="connsiteX40-423" fmla="*/ 6427 w 10000"/>
              <a:gd name="connsiteY40-424" fmla="*/ 1497 h 10000"/>
              <a:gd name="connsiteX41-425" fmla="*/ 5853 w 10000"/>
              <a:gd name="connsiteY41-426" fmla="*/ 1711 h 10000"/>
              <a:gd name="connsiteX42-427" fmla="*/ 4991 w 10000"/>
              <a:gd name="connsiteY42-428" fmla="*/ 1925 h 10000"/>
              <a:gd name="connsiteX43-429" fmla="*/ 4147 w 10000"/>
              <a:gd name="connsiteY43-430" fmla="*/ 1925 h 10000"/>
              <a:gd name="connsiteX44-431" fmla="*/ 3285 w 10000"/>
              <a:gd name="connsiteY44-432" fmla="*/ 2139 h 10000"/>
              <a:gd name="connsiteX45-433" fmla="*/ 2280 w 10000"/>
              <a:gd name="connsiteY45-434" fmla="*/ 2353 h 10000"/>
              <a:gd name="connsiteX46-435" fmla="*/ 1418 w 10000"/>
              <a:gd name="connsiteY46-436" fmla="*/ 2353 h 10000"/>
              <a:gd name="connsiteX47-437" fmla="*/ 575 w 10000"/>
              <a:gd name="connsiteY47-438" fmla="*/ 2567 h 10000"/>
              <a:gd name="connsiteX48-439" fmla="*/ 0 w 10000"/>
              <a:gd name="connsiteY48-440" fmla="*/ 2567 h 10000"/>
              <a:gd name="connsiteX49-441" fmla="*/ 0 w 10000"/>
              <a:gd name="connsiteY49-442" fmla="*/ 1711 h 10000"/>
              <a:gd name="connsiteX50-443" fmla="*/ 575 w 10000"/>
              <a:gd name="connsiteY50-444" fmla="*/ 1711 h 10000"/>
              <a:gd name="connsiteX51-445" fmla="*/ 1275 w 10000"/>
              <a:gd name="connsiteY51-446" fmla="*/ 1497 h 10000"/>
              <a:gd name="connsiteX52-447" fmla="*/ 2136 w 10000"/>
              <a:gd name="connsiteY52-448" fmla="*/ 1497 h 10000"/>
              <a:gd name="connsiteX53-449" fmla="*/ 3142 w 10000"/>
              <a:gd name="connsiteY53-450" fmla="*/ 1283 h 10000"/>
              <a:gd name="connsiteX54-451" fmla="*/ 4004 w 10000"/>
              <a:gd name="connsiteY54-452" fmla="*/ 1070 h 10000"/>
              <a:gd name="connsiteX55-453" fmla="*/ 4847 w 10000"/>
              <a:gd name="connsiteY55-454" fmla="*/ 1070 h 10000"/>
              <a:gd name="connsiteX56-455" fmla="*/ 5566 w 10000"/>
              <a:gd name="connsiteY56-456" fmla="*/ 856 h 10000"/>
              <a:gd name="connsiteX57-457" fmla="*/ 6284 w 10000"/>
              <a:gd name="connsiteY57-458" fmla="*/ 642 h 10000"/>
              <a:gd name="connsiteX58-459" fmla="*/ 6715 w 10000"/>
              <a:gd name="connsiteY58-460" fmla="*/ 642 h 10000"/>
              <a:gd name="connsiteX59-461" fmla="*/ 7145 w 10000"/>
              <a:gd name="connsiteY59-462" fmla="*/ 428 h 10000"/>
              <a:gd name="connsiteX60-463" fmla="*/ 7433 w 10000"/>
              <a:gd name="connsiteY60-464" fmla="*/ 214 h 10000"/>
              <a:gd name="connsiteX61-465" fmla="*/ 7702 w 10000"/>
              <a:gd name="connsiteY61-466" fmla="*/ 214 h 10000"/>
              <a:gd name="connsiteX62-467" fmla="*/ 7989 w 10000"/>
              <a:gd name="connsiteY62-468" fmla="*/ 0 h 10000"/>
              <a:gd name="connsiteX63-469" fmla="*/ 8133 w 10000"/>
              <a:gd name="connsiteY63-470" fmla="*/ 0 h 10000"/>
              <a:gd name="connsiteX64-471" fmla="*/ 8276 w 10000"/>
              <a:gd name="connsiteY64-472" fmla="*/ 0 h 10000"/>
              <a:gd name="connsiteX65-473" fmla="*/ 8420 w 10000"/>
              <a:gd name="connsiteY65-474" fmla="*/ 214 h 10000"/>
              <a:gd name="connsiteX66-475" fmla="*/ 8707 w 10000"/>
              <a:gd name="connsiteY66-476" fmla="*/ 214 h 10000"/>
              <a:gd name="connsiteX67-477" fmla="*/ 8995 w 10000"/>
              <a:gd name="connsiteY67-478" fmla="*/ 428 h 10000"/>
              <a:gd name="connsiteX68-479" fmla="*/ 9282 w 10000"/>
              <a:gd name="connsiteY68-480" fmla="*/ 856 h 10000"/>
              <a:gd name="connsiteX69-481" fmla="*/ 9569 w 10000"/>
              <a:gd name="connsiteY69-482" fmla="*/ 1070 h 10000"/>
              <a:gd name="connsiteX70-483" fmla="*/ 9856 w 10000"/>
              <a:gd name="connsiteY70-484" fmla="*/ 1283 h 10000"/>
              <a:gd name="connsiteX71-485" fmla="*/ 10000 w 10000"/>
              <a:gd name="connsiteY71-486" fmla="*/ 1497 h 10000"/>
              <a:gd name="connsiteX72-487" fmla="*/ 10000 w 10000"/>
              <a:gd name="connsiteY72-488" fmla="*/ 1497 h 10000"/>
              <a:gd name="connsiteX73-489" fmla="*/ 10000 w 10000"/>
              <a:gd name="connsiteY73-490" fmla="*/ 1925 h 10000"/>
              <a:gd name="connsiteX74-491" fmla="*/ 9713 w 10000"/>
              <a:gd name="connsiteY74-492" fmla="*/ 2139 h 10000"/>
              <a:gd name="connsiteX75-493" fmla="*/ 9713 w 10000"/>
              <a:gd name="connsiteY75-494" fmla="*/ 2353 h 10000"/>
              <a:gd name="connsiteX76-495" fmla="*/ 9569 w 10000"/>
              <a:gd name="connsiteY76-496" fmla="*/ 2567 h 10000"/>
              <a:gd name="connsiteX77-497" fmla="*/ 9569 w 10000"/>
              <a:gd name="connsiteY77-498" fmla="*/ 2781 h 10000"/>
              <a:gd name="connsiteX78-499" fmla="*/ 9425 w 10000"/>
              <a:gd name="connsiteY78-500" fmla="*/ 3182 h 10000"/>
              <a:gd name="connsiteX79-501" fmla="*/ 9282 w 10000"/>
              <a:gd name="connsiteY79-502" fmla="*/ 3610 h 10000"/>
              <a:gd name="connsiteX80-503" fmla="*/ 9282 w 10000"/>
              <a:gd name="connsiteY80-504" fmla="*/ 4037 h 10000"/>
              <a:gd name="connsiteX81-505" fmla="*/ 9138 w 10000"/>
              <a:gd name="connsiteY81-506" fmla="*/ 4679 h 10000"/>
              <a:gd name="connsiteX82-507" fmla="*/ 8995 w 10000"/>
              <a:gd name="connsiteY82-508" fmla="*/ 5321 h 10000"/>
              <a:gd name="connsiteX83-509" fmla="*/ 8995 w 10000"/>
              <a:gd name="connsiteY83-510" fmla="*/ 5321 h 10000"/>
              <a:gd name="connsiteX0-511" fmla="*/ 8995 w 10000"/>
              <a:gd name="connsiteY0-512" fmla="*/ 5321 h 10000"/>
              <a:gd name="connsiteX1-513" fmla="*/ 8851 w 10000"/>
              <a:gd name="connsiteY1-514" fmla="*/ 6176 h 10000"/>
              <a:gd name="connsiteX2-515" fmla="*/ 8851 w 10000"/>
              <a:gd name="connsiteY2-516" fmla="*/ 6604 h 10000"/>
              <a:gd name="connsiteX3-517" fmla="*/ 8707 w 10000"/>
              <a:gd name="connsiteY3-518" fmla="*/ 7246 h 10000"/>
              <a:gd name="connsiteX4-519" fmla="*/ 8564 w 10000"/>
              <a:gd name="connsiteY4-520" fmla="*/ 7674 h 10000"/>
              <a:gd name="connsiteX5-521" fmla="*/ 8564 w 10000"/>
              <a:gd name="connsiteY5-522" fmla="*/ 8075 h 10000"/>
              <a:gd name="connsiteX6-523" fmla="*/ 8420 w 10000"/>
              <a:gd name="connsiteY6-524" fmla="*/ 8503 h 10000"/>
              <a:gd name="connsiteX7-525" fmla="*/ 8420 w 10000"/>
              <a:gd name="connsiteY7-526" fmla="*/ 8717 h 10000"/>
              <a:gd name="connsiteX8-527" fmla="*/ 8276 w 10000"/>
              <a:gd name="connsiteY8-528" fmla="*/ 9144 h 10000"/>
              <a:gd name="connsiteX9-529" fmla="*/ 8133 w 10000"/>
              <a:gd name="connsiteY9-530" fmla="*/ 9572 h 10000"/>
              <a:gd name="connsiteX10-531" fmla="*/ 7989 w 10000"/>
              <a:gd name="connsiteY10-532" fmla="*/ 9786 h 10000"/>
              <a:gd name="connsiteX11-533" fmla="*/ 7846 w 10000"/>
              <a:gd name="connsiteY11-534" fmla="*/ 10000 h 10000"/>
              <a:gd name="connsiteX12-535" fmla="*/ 7576 w 10000"/>
              <a:gd name="connsiteY12-536" fmla="*/ 10000 h 10000"/>
              <a:gd name="connsiteX13-537" fmla="*/ 7433 w 10000"/>
              <a:gd name="connsiteY13-538" fmla="*/ 9786 h 10000"/>
              <a:gd name="connsiteX14-539" fmla="*/ 6571 w 10000"/>
              <a:gd name="connsiteY14-540" fmla="*/ 8503 h 10000"/>
              <a:gd name="connsiteX15-541" fmla="*/ 6571 w 10000"/>
              <a:gd name="connsiteY15-542" fmla="*/ 8289 h 10000"/>
              <a:gd name="connsiteX16-543" fmla="*/ 6715 w 10000"/>
              <a:gd name="connsiteY16-544" fmla="*/ 8289 h 10000"/>
              <a:gd name="connsiteX17-545" fmla="*/ 7002 w 10000"/>
              <a:gd name="connsiteY17-546" fmla="*/ 8289 h 10000"/>
              <a:gd name="connsiteX18-547" fmla="*/ 7145 w 10000"/>
              <a:gd name="connsiteY18-548" fmla="*/ 8075 h 10000"/>
              <a:gd name="connsiteX19-549" fmla="*/ 7289 w 10000"/>
              <a:gd name="connsiteY19-550" fmla="*/ 7888 h 10000"/>
              <a:gd name="connsiteX20-551" fmla="*/ 7289 w 10000"/>
              <a:gd name="connsiteY20-552" fmla="*/ 7888 h 10000"/>
              <a:gd name="connsiteX21-553" fmla="*/ 7433 w 10000"/>
              <a:gd name="connsiteY21-554" fmla="*/ 7674 h 10000"/>
              <a:gd name="connsiteX22-555" fmla="*/ 7433 w 10000"/>
              <a:gd name="connsiteY22-556" fmla="*/ 7460 h 10000"/>
              <a:gd name="connsiteX23-557" fmla="*/ 7576 w 10000"/>
              <a:gd name="connsiteY23-558" fmla="*/ 7032 h 10000"/>
              <a:gd name="connsiteX24-559" fmla="*/ 7576 w 10000"/>
              <a:gd name="connsiteY24-560" fmla="*/ 6604 h 10000"/>
              <a:gd name="connsiteX25-561" fmla="*/ 7702 w 10000"/>
              <a:gd name="connsiteY25-562" fmla="*/ 6176 h 10000"/>
              <a:gd name="connsiteX26-563" fmla="*/ 7702 w 10000"/>
              <a:gd name="connsiteY26-564" fmla="*/ 5749 h 10000"/>
              <a:gd name="connsiteX27-565" fmla="*/ 7846 w 10000"/>
              <a:gd name="connsiteY27-566" fmla="*/ 5321 h 10000"/>
              <a:gd name="connsiteX28-567" fmla="*/ 7989 w 10000"/>
              <a:gd name="connsiteY28-568" fmla="*/ 4251 h 10000"/>
              <a:gd name="connsiteX29-569" fmla="*/ 8133 w 10000"/>
              <a:gd name="connsiteY29-570" fmla="*/ 3396 h 10000"/>
              <a:gd name="connsiteX30-571" fmla="*/ 8133 w 10000"/>
              <a:gd name="connsiteY30-572" fmla="*/ 2781 h 10000"/>
              <a:gd name="connsiteX31-573" fmla="*/ 8133 w 10000"/>
              <a:gd name="connsiteY31-574" fmla="*/ 2353 h 10000"/>
              <a:gd name="connsiteX32-575" fmla="*/ 8133 w 10000"/>
              <a:gd name="connsiteY32-576" fmla="*/ 2139 h 10000"/>
              <a:gd name="connsiteX33-577" fmla="*/ 8133 w 10000"/>
              <a:gd name="connsiteY33-578" fmla="*/ 1925 h 10000"/>
              <a:gd name="connsiteX34-579" fmla="*/ 7989 w 10000"/>
              <a:gd name="connsiteY34-580" fmla="*/ 1711 h 10000"/>
              <a:gd name="connsiteX35-581" fmla="*/ 7846 w 10000"/>
              <a:gd name="connsiteY35-582" fmla="*/ 1497 h 10000"/>
              <a:gd name="connsiteX36-583" fmla="*/ 7702 w 10000"/>
              <a:gd name="connsiteY36-584" fmla="*/ 1497 h 10000"/>
              <a:gd name="connsiteX37-585" fmla="*/ 7289 w 10000"/>
              <a:gd name="connsiteY37-586" fmla="*/ 1497 h 10000"/>
              <a:gd name="connsiteX38-587" fmla="*/ 7002 w 10000"/>
              <a:gd name="connsiteY38-588" fmla="*/ 1497 h 10000"/>
              <a:gd name="connsiteX39-589" fmla="*/ 6427 w 10000"/>
              <a:gd name="connsiteY39-590" fmla="*/ 1497 h 10000"/>
              <a:gd name="connsiteX40-591" fmla="*/ 5853 w 10000"/>
              <a:gd name="connsiteY40-592" fmla="*/ 1711 h 10000"/>
              <a:gd name="connsiteX41-593" fmla="*/ 4991 w 10000"/>
              <a:gd name="connsiteY41-594" fmla="*/ 1925 h 10000"/>
              <a:gd name="connsiteX42-595" fmla="*/ 4147 w 10000"/>
              <a:gd name="connsiteY42-596" fmla="*/ 1925 h 10000"/>
              <a:gd name="connsiteX43-597" fmla="*/ 3285 w 10000"/>
              <a:gd name="connsiteY43-598" fmla="*/ 2139 h 10000"/>
              <a:gd name="connsiteX44-599" fmla="*/ 2280 w 10000"/>
              <a:gd name="connsiteY44-600" fmla="*/ 2353 h 10000"/>
              <a:gd name="connsiteX45-601" fmla="*/ 1418 w 10000"/>
              <a:gd name="connsiteY45-602" fmla="*/ 2353 h 10000"/>
              <a:gd name="connsiteX46-603" fmla="*/ 575 w 10000"/>
              <a:gd name="connsiteY46-604" fmla="*/ 2567 h 10000"/>
              <a:gd name="connsiteX47-605" fmla="*/ 0 w 10000"/>
              <a:gd name="connsiteY47-606" fmla="*/ 2567 h 10000"/>
              <a:gd name="connsiteX48-607" fmla="*/ 0 w 10000"/>
              <a:gd name="connsiteY48-608" fmla="*/ 1711 h 10000"/>
              <a:gd name="connsiteX49-609" fmla="*/ 575 w 10000"/>
              <a:gd name="connsiteY49-610" fmla="*/ 1711 h 10000"/>
              <a:gd name="connsiteX50-611" fmla="*/ 1275 w 10000"/>
              <a:gd name="connsiteY50-612" fmla="*/ 1497 h 10000"/>
              <a:gd name="connsiteX51-613" fmla="*/ 2136 w 10000"/>
              <a:gd name="connsiteY51-614" fmla="*/ 1497 h 10000"/>
              <a:gd name="connsiteX52-615" fmla="*/ 3142 w 10000"/>
              <a:gd name="connsiteY52-616" fmla="*/ 1283 h 10000"/>
              <a:gd name="connsiteX53-617" fmla="*/ 4004 w 10000"/>
              <a:gd name="connsiteY53-618" fmla="*/ 1070 h 10000"/>
              <a:gd name="connsiteX54-619" fmla="*/ 4847 w 10000"/>
              <a:gd name="connsiteY54-620" fmla="*/ 1070 h 10000"/>
              <a:gd name="connsiteX55-621" fmla="*/ 5566 w 10000"/>
              <a:gd name="connsiteY55-622" fmla="*/ 856 h 10000"/>
              <a:gd name="connsiteX56-623" fmla="*/ 6284 w 10000"/>
              <a:gd name="connsiteY56-624" fmla="*/ 642 h 10000"/>
              <a:gd name="connsiteX57-625" fmla="*/ 6715 w 10000"/>
              <a:gd name="connsiteY57-626" fmla="*/ 642 h 10000"/>
              <a:gd name="connsiteX58-627" fmla="*/ 7145 w 10000"/>
              <a:gd name="connsiteY58-628" fmla="*/ 428 h 10000"/>
              <a:gd name="connsiteX59-629" fmla="*/ 7433 w 10000"/>
              <a:gd name="connsiteY59-630" fmla="*/ 214 h 10000"/>
              <a:gd name="connsiteX60-631" fmla="*/ 7702 w 10000"/>
              <a:gd name="connsiteY60-632" fmla="*/ 214 h 10000"/>
              <a:gd name="connsiteX61-633" fmla="*/ 7989 w 10000"/>
              <a:gd name="connsiteY61-634" fmla="*/ 0 h 10000"/>
              <a:gd name="connsiteX62-635" fmla="*/ 8133 w 10000"/>
              <a:gd name="connsiteY62-636" fmla="*/ 0 h 10000"/>
              <a:gd name="connsiteX63-637" fmla="*/ 8276 w 10000"/>
              <a:gd name="connsiteY63-638" fmla="*/ 0 h 10000"/>
              <a:gd name="connsiteX64-639" fmla="*/ 8420 w 10000"/>
              <a:gd name="connsiteY64-640" fmla="*/ 214 h 10000"/>
              <a:gd name="connsiteX65-641" fmla="*/ 8707 w 10000"/>
              <a:gd name="connsiteY65-642" fmla="*/ 214 h 10000"/>
              <a:gd name="connsiteX66-643" fmla="*/ 8995 w 10000"/>
              <a:gd name="connsiteY66-644" fmla="*/ 428 h 10000"/>
              <a:gd name="connsiteX67-645" fmla="*/ 9282 w 10000"/>
              <a:gd name="connsiteY67-646" fmla="*/ 856 h 10000"/>
              <a:gd name="connsiteX68-647" fmla="*/ 9569 w 10000"/>
              <a:gd name="connsiteY68-648" fmla="*/ 1070 h 10000"/>
              <a:gd name="connsiteX69-649" fmla="*/ 9856 w 10000"/>
              <a:gd name="connsiteY69-650" fmla="*/ 1283 h 10000"/>
              <a:gd name="connsiteX70-651" fmla="*/ 10000 w 10000"/>
              <a:gd name="connsiteY70-652" fmla="*/ 1497 h 10000"/>
              <a:gd name="connsiteX71-653" fmla="*/ 10000 w 10000"/>
              <a:gd name="connsiteY71-654" fmla="*/ 1497 h 10000"/>
              <a:gd name="connsiteX72-655" fmla="*/ 10000 w 10000"/>
              <a:gd name="connsiteY72-656" fmla="*/ 1925 h 10000"/>
              <a:gd name="connsiteX73-657" fmla="*/ 9713 w 10000"/>
              <a:gd name="connsiteY73-658" fmla="*/ 2139 h 10000"/>
              <a:gd name="connsiteX74-659" fmla="*/ 9713 w 10000"/>
              <a:gd name="connsiteY74-660" fmla="*/ 2353 h 10000"/>
              <a:gd name="connsiteX75-661" fmla="*/ 9569 w 10000"/>
              <a:gd name="connsiteY75-662" fmla="*/ 2567 h 10000"/>
              <a:gd name="connsiteX76-663" fmla="*/ 9569 w 10000"/>
              <a:gd name="connsiteY76-664" fmla="*/ 2781 h 10000"/>
              <a:gd name="connsiteX77-665" fmla="*/ 9425 w 10000"/>
              <a:gd name="connsiteY77-666" fmla="*/ 3182 h 10000"/>
              <a:gd name="connsiteX78-667" fmla="*/ 9282 w 10000"/>
              <a:gd name="connsiteY78-668" fmla="*/ 3610 h 10000"/>
              <a:gd name="connsiteX79-669" fmla="*/ 9282 w 10000"/>
              <a:gd name="connsiteY79-670" fmla="*/ 4037 h 10000"/>
              <a:gd name="connsiteX80-671" fmla="*/ 9138 w 10000"/>
              <a:gd name="connsiteY80-672" fmla="*/ 4679 h 10000"/>
              <a:gd name="connsiteX81-673" fmla="*/ 8995 w 10000"/>
              <a:gd name="connsiteY81-674" fmla="*/ 5321 h 10000"/>
              <a:gd name="connsiteX82-675" fmla="*/ 8995 w 10000"/>
              <a:gd name="connsiteY82-676" fmla="*/ 5321 h 10000"/>
              <a:gd name="connsiteX0-677" fmla="*/ 8995 w 10000"/>
              <a:gd name="connsiteY0-678" fmla="*/ 5321 h 10000"/>
              <a:gd name="connsiteX1-679" fmla="*/ 8851 w 10000"/>
              <a:gd name="connsiteY1-680" fmla="*/ 6176 h 10000"/>
              <a:gd name="connsiteX2-681" fmla="*/ 8851 w 10000"/>
              <a:gd name="connsiteY2-682" fmla="*/ 6604 h 10000"/>
              <a:gd name="connsiteX3-683" fmla="*/ 8707 w 10000"/>
              <a:gd name="connsiteY3-684" fmla="*/ 7246 h 10000"/>
              <a:gd name="connsiteX4-685" fmla="*/ 8564 w 10000"/>
              <a:gd name="connsiteY4-686" fmla="*/ 7674 h 10000"/>
              <a:gd name="connsiteX5-687" fmla="*/ 8564 w 10000"/>
              <a:gd name="connsiteY5-688" fmla="*/ 8075 h 10000"/>
              <a:gd name="connsiteX6-689" fmla="*/ 8420 w 10000"/>
              <a:gd name="connsiteY6-690" fmla="*/ 8503 h 10000"/>
              <a:gd name="connsiteX7-691" fmla="*/ 8420 w 10000"/>
              <a:gd name="connsiteY7-692" fmla="*/ 8717 h 10000"/>
              <a:gd name="connsiteX8-693" fmla="*/ 8276 w 10000"/>
              <a:gd name="connsiteY8-694" fmla="*/ 9144 h 10000"/>
              <a:gd name="connsiteX9-695" fmla="*/ 8133 w 10000"/>
              <a:gd name="connsiteY9-696" fmla="*/ 9572 h 10000"/>
              <a:gd name="connsiteX10-697" fmla="*/ 7989 w 10000"/>
              <a:gd name="connsiteY10-698" fmla="*/ 9786 h 10000"/>
              <a:gd name="connsiteX11-699" fmla="*/ 7846 w 10000"/>
              <a:gd name="connsiteY11-700" fmla="*/ 10000 h 10000"/>
              <a:gd name="connsiteX12-701" fmla="*/ 7576 w 10000"/>
              <a:gd name="connsiteY12-702" fmla="*/ 10000 h 10000"/>
              <a:gd name="connsiteX13-703" fmla="*/ 7433 w 10000"/>
              <a:gd name="connsiteY13-704" fmla="*/ 9786 h 10000"/>
              <a:gd name="connsiteX14-705" fmla="*/ 6571 w 10000"/>
              <a:gd name="connsiteY14-706" fmla="*/ 8289 h 10000"/>
              <a:gd name="connsiteX15-707" fmla="*/ 6715 w 10000"/>
              <a:gd name="connsiteY15-708" fmla="*/ 8289 h 10000"/>
              <a:gd name="connsiteX16-709" fmla="*/ 7002 w 10000"/>
              <a:gd name="connsiteY16-710" fmla="*/ 8289 h 10000"/>
              <a:gd name="connsiteX17-711" fmla="*/ 7145 w 10000"/>
              <a:gd name="connsiteY17-712" fmla="*/ 8075 h 10000"/>
              <a:gd name="connsiteX18-713" fmla="*/ 7289 w 10000"/>
              <a:gd name="connsiteY18-714" fmla="*/ 7888 h 10000"/>
              <a:gd name="connsiteX19-715" fmla="*/ 7289 w 10000"/>
              <a:gd name="connsiteY19-716" fmla="*/ 7888 h 10000"/>
              <a:gd name="connsiteX20-717" fmla="*/ 7433 w 10000"/>
              <a:gd name="connsiteY20-718" fmla="*/ 7674 h 10000"/>
              <a:gd name="connsiteX21-719" fmla="*/ 7433 w 10000"/>
              <a:gd name="connsiteY21-720" fmla="*/ 7460 h 10000"/>
              <a:gd name="connsiteX22-721" fmla="*/ 7576 w 10000"/>
              <a:gd name="connsiteY22-722" fmla="*/ 7032 h 10000"/>
              <a:gd name="connsiteX23-723" fmla="*/ 7576 w 10000"/>
              <a:gd name="connsiteY23-724" fmla="*/ 6604 h 10000"/>
              <a:gd name="connsiteX24-725" fmla="*/ 7702 w 10000"/>
              <a:gd name="connsiteY24-726" fmla="*/ 6176 h 10000"/>
              <a:gd name="connsiteX25-727" fmla="*/ 7702 w 10000"/>
              <a:gd name="connsiteY25-728" fmla="*/ 5749 h 10000"/>
              <a:gd name="connsiteX26-729" fmla="*/ 7846 w 10000"/>
              <a:gd name="connsiteY26-730" fmla="*/ 5321 h 10000"/>
              <a:gd name="connsiteX27-731" fmla="*/ 7989 w 10000"/>
              <a:gd name="connsiteY27-732" fmla="*/ 4251 h 10000"/>
              <a:gd name="connsiteX28-733" fmla="*/ 8133 w 10000"/>
              <a:gd name="connsiteY28-734" fmla="*/ 3396 h 10000"/>
              <a:gd name="connsiteX29-735" fmla="*/ 8133 w 10000"/>
              <a:gd name="connsiteY29-736" fmla="*/ 2781 h 10000"/>
              <a:gd name="connsiteX30-737" fmla="*/ 8133 w 10000"/>
              <a:gd name="connsiteY30-738" fmla="*/ 2353 h 10000"/>
              <a:gd name="connsiteX31-739" fmla="*/ 8133 w 10000"/>
              <a:gd name="connsiteY31-740" fmla="*/ 2139 h 10000"/>
              <a:gd name="connsiteX32-741" fmla="*/ 8133 w 10000"/>
              <a:gd name="connsiteY32-742" fmla="*/ 1925 h 10000"/>
              <a:gd name="connsiteX33-743" fmla="*/ 7989 w 10000"/>
              <a:gd name="connsiteY33-744" fmla="*/ 1711 h 10000"/>
              <a:gd name="connsiteX34-745" fmla="*/ 7846 w 10000"/>
              <a:gd name="connsiteY34-746" fmla="*/ 1497 h 10000"/>
              <a:gd name="connsiteX35-747" fmla="*/ 7702 w 10000"/>
              <a:gd name="connsiteY35-748" fmla="*/ 1497 h 10000"/>
              <a:gd name="connsiteX36-749" fmla="*/ 7289 w 10000"/>
              <a:gd name="connsiteY36-750" fmla="*/ 1497 h 10000"/>
              <a:gd name="connsiteX37-751" fmla="*/ 7002 w 10000"/>
              <a:gd name="connsiteY37-752" fmla="*/ 1497 h 10000"/>
              <a:gd name="connsiteX38-753" fmla="*/ 6427 w 10000"/>
              <a:gd name="connsiteY38-754" fmla="*/ 1497 h 10000"/>
              <a:gd name="connsiteX39-755" fmla="*/ 5853 w 10000"/>
              <a:gd name="connsiteY39-756" fmla="*/ 1711 h 10000"/>
              <a:gd name="connsiteX40-757" fmla="*/ 4991 w 10000"/>
              <a:gd name="connsiteY40-758" fmla="*/ 1925 h 10000"/>
              <a:gd name="connsiteX41-759" fmla="*/ 4147 w 10000"/>
              <a:gd name="connsiteY41-760" fmla="*/ 1925 h 10000"/>
              <a:gd name="connsiteX42-761" fmla="*/ 3285 w 10000"/>
              <a:gd name="connsiteY42-762" fmla="*/ 2139 h 10000"/>
              <a:gd name="connsiteX43-763" fmla="*/ 2280 w 10000"/>
              <a:gd name="connsiteY43-764" fmla="*/ 2353 h 10000"/>
              <a:gd name="connsiteX44-765" fmla="*/ 1418 w 10000"/>
              <a:gd name="connsiteY44-766" fmla="*/ 2353 h 10000"/>
              <a:gd name="connsiteX45-767" fmla="*/ 575 w 10000"/>
              <a:gd name="connsiteY45-768" fmla="*/ 2567 h 10000"/>
              <a:gd name="connsiteX46-769" fmla="*/ 0 w 10000"/>
              <a:gd name="connsiteY46-770" fmla="*/ 2567 h 10000"/>
              <a:gd name="connsiteX47-771" fmla="*/ 0 w 10000"/>
              <a:gd name="connsiteY47-772" fmla="*/ 1711 h 10000"/>
              <a:gd name="connsiteX48-773" fmla="*/ 575 w 10000"/>
              <a:gd name="connsiteY48-774" fmla="*/ 1711 h 10000"/>
              <a:gd name="connsiteX49-775" fmla="*/ 1275 w 10000"/>
              <a:gd name="connsiteY49-776" fmla="*/ 1497 h 10000"/>
              <a:gd name="connsiteX50-777" fmla="*/ 2136 w 10000"/>
              <a:gd name="connsiteY50-778" fmla="*/ 1497 h 10000"/>
              <a:gd name="connsiteX51-779" fmla="*/ 3142 w 10000"/>
              <a:gd name="connsiteY51-780" fmla="*/ 1283 h 10000"/>
              <a:gd name="connsiteX52-781" fmla="*/ 4004 w 10000"/>
              <a:gd name="connsiteY52-782" fmla="*/ 1070 h 10000"/>
              <a:gd name="connsiteX53-783" fmla="*/ 4847 w 10000"/>
              <a:gd name="connsiteY53-784" fmla="*/ 1070 h 10000"/>
              <a:gd name="connsiteX54-785" fmla="*/ 5566 w 10000"/>
              <a:gd name="connsiteY54-786" fmla="*/ 856 h 10000"/>
              <a:gd name="connsiteX55-787" fmla="*/ 6284 w 10000"/>
              <a:gd name="connsiteY55-788" fmla="*/ 642 h 10000"/>
              <a:gd name="connsiteX56-789" fmla="*/ 6715 w 10000"/>
              <a:gd name="connsiteY56-790" fmla="*/ 642 h 10000"/>
              <a:gd name="connsiteX57-791" fmla="*/ 7145 w 10000"/>
              <a:gd name="connsiteY57-792" fmla="*/ 428 h 10000"/>
              <a:gd name="connsiteX58-793" fmla="*/ 7433 w 10000"/>
              <a:gd name="connsiteY58-794" fmla="*/ 214 h 10000"/>
              <a:gd name="connsiteX59-795" fmla="*/ 7702 w 10000"/>
              <a:gd name="connsiteY59-796" fmla="*/ 214 h 10000"/>
              <a:gd name="connsiteX60-797" fmla="*/ 7989 w 10000"/>
              <a:gd name="connsiteY60-798" fmla="*/ 0 h 10000"/>
              <a:gd name="connsiteX61-799" fmla="*/ 8133 w 10000"/>
              <a:gd name="connsiteY61-800" fmla="*/ 0 h 10000"/>
              <a:gd name="connsiteX62-801" fmla="*/ 8276 w 10000"/>
              <a:gd name="connsiteY62-802" fmla="*/ 0 h 10000"/>
              <a:gd name="connsiteX63-803" fmla="*/ 8420 w 10000"/>
              <a:gd name="connsiteY63-804" fmla="*/ 214 h 10000"/>
              <a:gd name="connsiteX64-805" fmla="*/ 8707 w 10000"/>
              <a:gd name="connsiteY64-806" fmla="*/ 214 h 10000"/>
              <a:gd name="connsiteX65-807" fmla="*/ 8995 w 10000"/>
              <a:gd name="connsiteY65-808" fmla="*/ 428 h 10000"/>
              <a:gd name="connsiteX66-809" fmla="*/ 9282 w 10000"/>
              <a:gd name="connsiteY66-810" fmla="*/ 856 h 10000"/>
              <a:gd name="connsiteX67-811" fmla="*/ 9569 w 10000"/>
              <a:gd name="connsiteY67-812" fmla="*/ 1070 h 10000"/>
              <a:gd name="connsiteX68-813" fmla="*/ 9856 w 10000"/>
              <a:gd name="connsiteY68-814" fmla="*/ 1283 h 10000"/>
              <a:gd name="connsiteX69-815" fmla="*/ 10000 w 10000"/>
              <a:gd name="connsiteY69-816" fmla="*/ 1497 h 10000"/>
              <a:gd name="connsiteX70-817" fmla="*/ 10000 w 10000"/>
              <a:gd name="connsiteY70-818" fmla="*/ 1497 h 10000"/>
              <a:gd name="connsiteX71-819" fmla="*/ 10000 w 10000"/>
              <a:gd name="connsiteY71-820" fmla="*/ 1925 h 10000"/>
              <a:gd name="connsiteX72-821" fmla="*/ 9713 w 10000"/>
              <a:gd name="connsiteY72-822" fmla="*/ 2139 h 10000"/>
              <a:gd name="connsiteX73-823" fmla="*/ 9713 w 10000"/>
              <a:gd name="connsiteY73-824" fmla="*/ 2353 h 10000"/>
              <a:gd name="connsiteX74-825" fmla="*/ 9569 w 10000"/>
              <a:gd name="connsiteY74-826" fmla="*/ 2567 h 10000"/>
              <a:gd name="connsiteX75-827" fmla="*/ 9569 w 10000"/>
              <a:gd name="connsiteY75-828" fmla="*/ 2781 h 10000"/>
              <a:gd name="connsiteX76-829" fmla="*/ 9425 w 10000"/>
              <a:gd name="connsiteY76-830" fmla="*/ 3182 h 10000"/>
              <a:gd name="connsiteX77-831" fmla="*/ 9282 w 10000"/>
              <a:gd name="connsiteY77-832" fmla="*/ 3610 h 10000"/>
              <a:gd name="connsiteX78-833" fmla="*/ 9282 w 10000"/>
              <a:gd name="connsiteY78-834" fmla="*/ 4037 h 10000"/>
              <a:gd name="connsiteX79-835" fmla="*/ 9138 w 10000"/>
              <a:gd name="connsiteY79-836" fmla="*/ 4679 h 10000"/>
              <a:gd name="connsiteX80-837" fmla="*/ 8995 w 10000"/>
              <a:gd name="connsiteY80-838" fmla="*/ 5321 h 10000"/>
              <a:gd name="connsiteX81-839" fmla="*/ 8995 w 10000"/>
              <a:gd name="connsiteY81-840" fmla="*/ 5321 h 10000"/>
              <a:gd name="connsiteX0-841" fmla="*/ 8995 w 10000"/>
              <a:gd name="connsiteY0-842" fmla="*/ 5321 h 10000"/>
              <a:gd name="connsiteX1-843" fmla="*/ 8851 w 10000"/>
              <a:gd name="connsiteY1-844" fmla="*/ 6176 h 10000"/>
              <a:gd name="connsiteX2-845" fmla="*/ 8851 w 10000"/>
              <a:gd name="connsiteY2-846" fmla="*/ 6604 h 10000"/>
              <a:gd name="connsiteX3-847" fmla="*/ 8707 w 10000"/>
              <a:gd name="connsiteY3-848" fmla="*/ 7246 h 10000"/>
              <a:gd name="connsiteX4-849" fmla="*/ 8564 w 10000"/>
              <a:gd name="connsiteY4-850" fmla="*/ 7674 h 10000"/>
              <a:gd name="connsiteX5-851" fmla="*/ 8564 w 10000"/>
              <a:gd name="connsiteY5-852" fmla="*/ 8075 h 10000"/>
              <a:gd name="connsiteX6-853" fmla="*/ 8420 w 10000"/>
              <a:gd name="connsiteY6-854" fmla="*/ 8503 h 10000"/>
              <a:gd name="connsiteX7-855" fmla="*/ 8420 w 10000"/>
              <a:gd name="connsiteY7-856" fmla="*/ 8717 h 10000"/>
              <a:gd name="connsiteX8-857" fmla="*/ 8276 w 10000"/>
              <a:gd name="connsiteY8-858" fmla="*/ 9144 h 10000"/>
              <a:gd name="connsiteX9-859" fmla="*/ 8133 w 10000"/>
              <a:gd name="connsiteY9-860" fmla="*/ 9572 h 10000"/>
              <a:gd name="connsiteX10-861" fmla="*/ 7989 w 10000"/>
              <a:gd name="connsiteY10-862" fmla="*/ 9786 h 10000"/>
              <a:gd name="connsiteX11-863" fmla="*/ 7846 w 10000"/>
              <a:gd name="connsiteY11-864" fmla="*/ 10000 h 10000"/>
              <a:gd name="connsiteX12-865" fmla="*/ 7576 w 10000"/>
              <a:gd name="connsiteY12-866" fmla="*/ 10000 h 10000"/>
              <a:gd name="connsiteX13-867" fmla="*/ 7433 w 10000"/>
              <a:gd name="connsiteY13-868" fmla="*/ 9786 h 10000"/>
              <a:gd name="connsiteX14-869" fmla="*/ 6571 w 10000"/>
              <a:gd name="connsiteY14-870" fmla="*/ 8289 h 10000"/>
              <a:gd name="connsiteX15-871" fmla="*/ 7002 w 10000"/>
              <a:gd name="connsiteY15-872" fmla="*/ 8289 h 10000"/>
              <a:gd name="connsiteX16-873" fmla="*/ 7145 w 10000"/>
              <a:gd name="connsiteY16-874" fmla="*/ 8075 h 10000"/>
              <a:gd name="connsiteX17-875" fmla="*/ 7289 w 10000"/>
              <a:gd name="connsiteY17-876" fmla="*/ 7888 h 10000"/>
              <a:gd name="connsiteX18-877" fmla="*/ 7289 w 10000"/>
              <a:gd name="connsiteY18-878" fmla="*/ 7888 h 10000"/>
              <a:gd name="connsiteX19-879" fmla="*/ 7433 w 10000"/>
              <a:gd name="connsiteY19-880" fmla="*/ 7674 h 10000"/>
              <a:gd name="connsiteX20-881" fmla="*/ 7433 w 10000"/>
              <a:gd name="connsiteY20-882" fmla="*/ 7460 h 10000"/>
              <a:gd name="connsiteX21-883" fmla="*/ 7576 w 10000"/>
              <a:gd name="connsiteY21-884" fmla="*/ 7032 h 10000"/>
              <a:gd name="connsiteX22-885" fmla="*/ 7576 w 10000"/>
              <a:gd name="connsiteY22-886" fmla="*/ 6604 h 10000"/>
              <a:gd name="connsiteX23-887" fmla="*/ 7702 w 10000"/>
              <a:gd name="connsiteY23-888" fmla="*/ 6176 h 10000"/>
              <a:gd name="connsiteX24-889" fmla="*/ 7702 w 10000"/>
              <a:gd name="connsiteY24-890" fmla="*/ 5749 h 10000"/>
              <a:gd name="connsiteX25-891" fmla="*/ 7846 w 10000"/>
              <a:gd name="connsiteY25-892" fmla="*/ 5321 h 10000"/>
              <a:gd name="connsiteX26-893" fmla="*/ 7989 w 10000"/>
              <a:gd name="connsiteY26-894" fmla="*/ 4251 h 10000"/>
              <a:gd name="connsiteX27-895" fmla="*/ 8133 w 10000"/>
              <a:gd name="connsiteY27-896" fmla="*/ 3396 h 10000"/>
              <a:gd name="connsiteX28-897" fmla="*/ 8133 w 10000"/>
              <a:gd name="connsiteY28-898" fmla="*/ 2781 h 10000"/>
              <a:gd name="connsiteX29-899" fmla="*/ 8133 w 10000"/>
              <a:gd name="connsiteY29-900" fmla="*/ 2353 h 10000"/>
              <a:gd name="connsiteX30-901" fmla="*/ 8133 w 10000"/>
              <a:gd name="connsiteY30-902" fmla="*/ 2139 h 10000"/>
              <a:gd name="connsiteX31-903" fmla="*/ 8133 w 10000"/>
              <a:gd name="connsiteY31-904" fmla="*/ 1925 h 10000"/>
              <a:gd name="connsiteX32-905" fmla="*/ 7989 w 10000"/>
              <a:gd name="connsiteY32-906" fmla="*/ 1711 h 10000"/>
              <a:gd name="connsiteX33-907" fmla="*/ 7846 w 10000"/>
              <a:gd name="connsiteY33-908" fmla="*/ 1497 h 10000"/>
              <a:gd name="connsiteX34-909" fmla="*/ 7702 w 10000"/>
              <a:gd name="connsiteY34-910" fmla="*/ 1497 h 10000"/>
              <a:gd name="connsiteX35-911" fmla="*/ 7289 w 10000"/>
              <a:gd name="connsiteY35-912" fmla="*/ 1497 h 10000"/>
              <a:gd name="connsiteX36-913" fmla="*/ 7002 w 10000"/>
              <a:gd name="connsiteY36-914" fmla="*/ 1497 h 10000"/>
              <a:gd name="connsiteX37-915" fmla="*/ 6427 w 10000"/>
              <a:gd name="connsiteY37-916" fmla="*/ 1497 h 10000"/>
              <a:gd name="connsiteX38-917" fmla="*/ 5853 w 10000"/>
              <a:gd name="connsiteY38-918" fmla="*/ 1711 h 10000"/>
              <a:gd name="connsiteX39-919" fmla="*/ 4991 w 10000"/>
              <a:gd name="connsiteY39-920" fmla="*/ 1925 h 10000"/>
              <a:gd name="connsiteX40-921" fmla="*/ 4147 w 10000"/>
              <a:gd name="connsiteY40-922" fmla="*/ 1925 h 10000"/>
              <a:gd name="connsiteX41-923" fmla="*/ 3285 w 10000"/>
              <a:gd name="connsiteY41-924" fmla="*/ 2139 h 10000"/>
              <a:gd name="connsiteX42-925" fmla="*/ 2280 w 10000"/>
              <a:gd name="connsiteY42-926" fmla="*/ 2353 h 10000"/>
              <a:gd name="connsiteX43-927" fmla="*/ 1418 w 10000"/>
              <a:gd name="connsiteY43-928" fmla="*/ 2353 h 10000"/>
              <a:gd name="connsiteX44-929" fmla="*/ 575 w 10000"/>
              <a:gd name="connsiteY44-930" fmla="*/ 2567 h 10000"/>
              <a:gd name="connsiteX45-931" fmla="*/ 0 w 10000"/>
              <a:gd name="connsiteY45-932" fmla="*/ 2567 h 10000"/>
              <a:gd name="connsiteX46-933" fmla="*/ 0 w 10000"/>
              <a:gd name="connsiteY46-934" fmla="*/ 1711 h 10000"/>
              <a:gd name="connsiteX47-935" fmla="*/ 575 w 10000"/>
              <a:gd name="connsiteY47-936" fmla="*/ 1711 h 10000"/>
              <a:gd name="connsiteX48-937" fmla="*/ 1275 w 10000"/>
              <a:gd name="connsiteY48-938" fmla="*/ 1497 h 10000"/>
              <a:gd name="connsiteX49-939" fmla="*/ 2136 w 10000"/>
              <a:gd name="connsiteY49-940" fmla="*/ 1497 h 10000"/>
              <a:gd name="connsiteX50-941" fmla="*/ 3142 w 10000"/>
              <a:gd name="connsiteY50-942" fmla="*/ 1283 h 10000"/>
              <a:gd name="connsiteX51-943" fmla="*/ 4004 w 10000"/>
              <a:gd name="connsiteY51-944" fmla="*/ 1070 h 10000"/>
              <a:gd name="connsiteX52-945" fmla="*/ 4847 w 10000"/>
              <a:gd name="connsiteY52-946" fmla="*/ 1070 h 10000"/>
              <a:gd name="connsiteX53-947" fmla="*/ 5566 w 10000"/>
              <a:gd name="connsiteY53-948" fmla="*/ 856 h 10000"/>
              <a:gd name="connsiteX54-949" fmla="*/ 6284 w 10000"/>
              <a:gd name="connsiteY54-950" fmla="*/ 642 h 10000"/>
              <a:gd name="connsiteX55-951" fmla="*/ 6715 w 10000"/>
              <a:gd name="connsiteY55-952" fmla="*/ 642 h 10000"/>
              <a:gd name="connsiteX56-953" fmla="*/ 7145 w 10000"/>
              <a:gd name="connsiteY56-954" fmla="*/ 428 h 10000"/>
              <a:gd name="connsiteX57-955" fmla="*/ 7433 w 10000"/>
              <a:gd name="connsiteY57-956" fmla="*/ 214 h 10000"/>
              <a:gd name="connsiteX58-957" fmla="*/ 7702 w 10000"/>
              <a:gd name="connsiteY58-958" fmla="*/ 214 h 10000"/>
              <a:gd name="connsiteX59-959" fmla="*/ 7989 w 10000"/>
              <a:gd name="connsiteY59-960" fmla="*/ 0 h 10000"/>
              <a:gd name="connsiteX60-961" fmla="*/ 8133 w 10000"/>
              <a:gd name="connsiteY60-962" fmla="*/ 0 h 10000"/>
              <a:gd name="connsiteX61-963" fmla="*/ 8276 w 10000"/>
              <a:gd name="connsiteY61-964" fmla="*/ 0 h 10000"/>
              <a:gd name="connsiteX62-965" fmla="*/ 8420 w 10000"/>
              <a:gd name="connsiteY62-966" fmla="*/ 214 h 10000"/>
              <a:gd name="connsiteX63-967" fmla="*/ 8707 w 10000"/>
              <a:gd name="connsiteY63-968" fmla="*/ 214 h 10000"/>
              <a:gd name="connsiteX64-969" fmla="*/ 8995 w 10000"/>
              <a:gd name="connsiteY64-970" fmla="*/ 428 h 10000"/>
              <a:gd name="connsiteX65-971" fmla="*/ 9282 w 10000"/>
              <a:gd name="connsiteY65-972" fmla="*/ 856 h 10000"/>
              <a:gd name="connsiteX66-973" fmla="*/ 9569 w 10000"/>
              <a:gd name="connsiteY66-974" fmla="*/ 1070 h 10000"/>
              <a:gd name="connsiteX67-975" fmla="*/ 9856 w 10000"/>
              <a:gd name="connsiteY67-976" fmla="*/ 1283 h 10000"/>
              <a:gd name="connsiteX68-977" fmla="*/ 10000 w 10000"/>
              <a:gd name="connsiteY68-978" fmla="*/ 1497 h 10000"/>
              <a:gd name="connsiteX69-979" fmla="*/ 10000 w 10000"/>
              <a:gd name="connsiteY69-980" fmla="*/ 1497 h 10000"/>
              <a:gd name="connsiteX70-981" fmla="*/ 10000 w 10000"/>
              <a:gd name="connsiteY70-982" fmla="*/ 1925 h 10000"/>
              <a:gd name="connsiteX71-983" fmla="*/ 9713 w 10000"/>
              <a:gd name="connsiteY71-984" fmla="*/ 2139 h 10000"/>
              <a:gd name="connsiteX72-985" fmla="*/ 9713 w 10000"/>
              <a:gd name="connsiteY72-986" fmla="*/ 2353 h 10000"/>
              <a:gd name="connsiteX73-987" fmla="*/ 9569 w 10000"/>
              <a:gd name="connsiteY73-988" fmla="*/ 2567 h 10000"/>
              <a:gd name="connsiteX74-989" fmla="*/ 9569 w 10000"/>
              <a:gd name="connsiteY74-990" fmla="*/ 2781 h 10000"/>
              <a:gd name="connsiteX75-991" fmla="*/ 9425 w 10000"/>
              <a:gd name="connsiteY75-992" fmla="*/ 3182 h 10000"/>
              <a:gd name="connsiteX76-993" fmla="*/ 9282 w 10000"/>
              <a:gd name="connsiteY76-994" fmla="*/ 3610 h 10000"/>
              <a:gd name="connsiteX77-995" fmla="*/ 9282 w 10000"/>
              <a:gd name="connsiteY77-996" fmla="*/ 4037 h 10000"/>
              <a:gd name="connsiteX78-997" fmla="*/ 9138 w 10000"/>
              <a:gd name="connsiteY78-998" fmla="*/ 4679 h 10000"/>
              <a:gd name="connsiteX79-999" fmla="*/ 8995 w 10000"/>
              <a:gd name="connsiteY79-1000" fmla="*/ 5321 h 10000"/>
              <a:gd name="connsiteX80-1001" fmla="*/ 8995 w 10000"/>
              <a:gd name="connsiteY80-1002" fmla="*/ 5321 h 10000"/>
              <a:gd name="connsiteX0-1003" fmla="*/ 8995 w 10000"/>
              <a:gd name="connsiteY0-1004" fmla="*/ 5321 h 10000"/>
              <a:gd name="connsiteX1-1005" fmla="*/ 8851 w 10000"/>
              <a:gd name="connsiteY1-1006" fmla="*/ 6176 h 10000"/>
              <a:gd name="connsiteX2-1007" fmla="*/ 8851 w 10000"/>
              <a:gd name="connsiteY2-1008" fmla="*/ 6604 h 10000"/>
              <a:gd name="connsiteX3-1009" fmla="*/ 8707 w 10000"/>
              <a:gd name="connsiteY3-1010" fmla="*/ 7246 h 10000"/>
              <a:gd name="connsiteX4-1011" fmla="*/ 8564 w 10000"/>
              <a:gd name="connsiteY4-1012" fmla="*/ 7674 h 10000"/>
              <a:gd name="connsiteX5-1013" fmla="*/ 8564 w 10000"/>
              <a:gd name="connsiteY5-1014" fmla="*/ 8075 h 10000"/>
              <a:gd name="connsiteX6-1015" fmla="*/ 8420 w 10000"/>
              <a:gd name="connsiteY6-1016" fmla="*/ 8503 h 10000"/>
              <a:gd name="connsiteX7-1017" fmla="*/ 8420 w 10000"/>
              <a:gd name="connsiteY7-1018" fmla="*/ 8717 h 10000"/>
              <a:gd name="connsiteX8-1019" fmla="*/ 8276 w 10000"/>
              <a:gd name="connsiteY8-1020" fmla="*/ 9144 h 10000"/>
              <a:gd name="connsiteX9-1021" fmla="*/ 8133 w 10000"/>
              <a:gd name="connsiteY9-1022" fmla="*/ 9572 h 10000"/>
              <a:gd name="connsiteX10-1023" fmla="*/ 7989 w 10000"/>
              <a:gd name="connsiteY10-1024" fmla="*/ 9786 h 10000"/>
              <a:gd name="connsiteX11-1025" fmla="*/ 7846 w 10000"/>
              <a:gd name="connsiteY11-1026" fmla="*/ 10000 h 10000"/>
              <a:gd name="connsiteX12-1027" fmla="*/ 7576 w 10000"/>
              <a:gd name="connsiteY12-1028" fmla="*/ 10000 h 10000"/>
              <a:gd name="connsiteX13-1029" fmla="*/ 7433 w 10000"/>
              <a:gd name="connsiteY13-1030" fmla="*/ 9786 h 10000"/>
              <a:gd name="connsiteX14-1031" fmla="*/ 6571 w 10000"/>
              <a:gd name="connsiteY14-1032" fmla="*/ 8289 h 10000"/>
              <a:gd name="connsiteX15-1033" fmla="*/ 7145 w 10000"/>
              <a:gd name="connsiteY15-1034" fmla="*/ 8075 h 10000"/>
              <a:gd name="connsiteX16-1035" fmla="*/ 7289 w 10000"/>
              <a:gd name="connsiteY16-1036" fmla="*/ 7888 h 10000"/>
              <a:gd name="connsiteX17-1037" fmla="*/ 7289 w 10000"/>
              <a:gd name="connsiteY17-1038" fmla="*/ 7888 h 10000"/>
              <a:gd name="connsiteX18-1039" fmla="*/ 7433 w 10000"/>
              <a:gd name="connsiteY18-1040" fmla="*/ 7674 h 10000"/>
              <a:gd name="connsiteX19-1041" fmla="*/ 7433 w 10000"/>
              <a:gd name="connsiteY19-1042" fmla="*/ 7460 h 10000"/>
              <a:gd name="connsiteX20-1043" fmla="*/ 7576 w 10000"/>
              <a:gd name="connsiteY20-1044" fmla="*/ 7032 h 10000"/>
              <a:gd name="connsiteX21-1045" fmla="*/ 7576 w 10000"/>
              <a:gd name="connsiteY21-1046" fmla="*/ 6604 h 10000"/>
              <a:gd name="connsiteX22-1047" fmla="*/ 7702 w 10000"/>
              <a:gd name="connsiteY22-1048" fmla="*/ 6176 h 10000"/>
              <a:gd name="connsiteX23-1049" fmla="*/ 7702 w 10000"/>
              <a:gd name="connsiteY23-1050" fmla="*/ 5749 h 10000"/>
              <a:gd name="connsiteX24-1051" fmla="*/ 7846 w 10000"/>
              <a:gd name="connsiteY24-1052" fmla="*/ 5321 h 10000"/>
              <a:gd name="connsiteX25-1053" fmla="*/ 7989 w 10000"/>
              <a:gd name="connsiteY25-1054" fmla="*/ 4251 h 10000"/>
              <a:gd name="connsiteX26-1055" fmla="*/ 8133 w 10000"/>
              <a:gd name="connsiteY26-1056" fmla="*/ 3396 h 10000"/>
              <a:gd name="connsiteX27-1057" fmla="*/ 8133 w 10000"/>
              <a:gd name="connsiteY27-1058" fmla="*/ 2781 h 10000"/>
              <a:gd name="connsiteX28-1059" fmla="*/ 8133 w 10000"/>
              <a:gd name="connsiteY28-1060" fmla="*/ 2353 h 10000"/>
              <a:gd name="connsiteX29-1061" fmla="*/ 8133 w 10000"/>
              <a:gd name="connsiteY29-1062" fmla="*/ 2139 h 10000"/>
              <a:gd name="connsiteX30-1063" fmla="*/ 8133 w 10000"/>
              <a:gd name="connsiteY30-1064" fmla="*/ 1925 h 10000"/>
              <a:gd name="connsiteX31-1065" fmla="*/ 7989 w 10000"/>
              <a:gd name="connsiteY31-1066" fmla="*/ 1711 h 10000"/>
              <a:gd name="connsiteX32-1067" fmla="*/ 7846 w 10000"/>
              <a:gd name="connsiteY32-1068" fmla="*/ 1497 h 10000"/>
              <a:gd name="connsiteX33-1069" fmla="*/ 7702 w 10000"/>
              <a:gd name="connsiteY33-1070" fmla="*/ 1497 h 10000"/>
              <a:gd name="connsiteX34-1071" fmla="*/ 7289 w 10000"/>
              <a:gd name="connsiteY34-1072" fmla="*/ 1497 h 10000"/>
              <a:gd name="connsiteX35-1073" fmla="*/ 7002 w 10000"/>
              <a:gd name="connsiteY35-1074" fmla="*/ 1497 h 10000"/>
              <a:gd name="connsiteX36-1075" fmla="*/ 6427 w 10000"/>
              <a:gd name="connsiteY36-1076" fmla="*/ 1497 h 10000"/>
              <a:gd name="connsiteX37-1077" fmla="*/ 5853 w 10000"/>
              <a:gd name="connsiteY37-1078" fmla="*/ 1711 h 10000"/>
              <a:gd name="connsiteX38-1079" fmla="*/ 4991 w 10000"/>
              <a:gd name="connsiteY38-1080" fmla="*/ 1925 h 10000"/>
              <a:gd name="connsiteX39-1081" fmla="*/ 4147 w 10000"/>
              <a:gd name="connsiteY39-1082" fmla="*/ 1925 h 10000"/>
              <a:gd name="connsiteX40-1083" fmla="*/ 3285 w 10000"/>
              <a:gd name="connsiteY40-1084" fmla="*/ 2139 h 10000"/>
              <a:gd name="connsiteX41-1085" fmla="*/ 2280 w 10000"/>
              <a:gd name="connsiteY41-1086" fmla="*/ 2353 h 10000"/>
              <a:gd name="connsiteX42-1087" fmla="*/ 1418 w 10000"/>
              <a:gd name="connsiteY42-1088" fmla="*/ 2353 h 10000"/>
              <a:gd name="connsiteX43-1089" fmla="*/ 575 w 10000"/>
              <a:gd name="connsiteY43-1090" fmla="*/ 2567 h 10000"/>
              <a:gd name="connsiteX44-1091" fmla="*/ 0 w 10000"/>
              <a:gd name="connsiteY44-1092" fmla="*/ 2567 h 10000"/>
              <a:gd name="connsiteX45-1093" fmla="*/ 0 w 10000"/>
              <a:gd name="connsiteY45-1094" fmla="*/ 1711 h 10000"/>
              <a:gd name="connsiteX46-1095" fmla="*/ 575 w 10000"/>
              <a:gd name="connsiteY46-1096" fmla="*/ 1711 h 10000"/>
              <a:gd name="connsiteX47-1097" fmla="*/ 1275 w 10000"/>
              <a:gd name="connsiteY47-1098" fmla="*/ 1497 h 10000"/>
              <a:gd name="connsiteX48-1099" fmla="*/ 2136 w 10000"/>
              <a:gd name="connsiteY48-1100" fmla="*/ 1497 h 10000"/>
              <a:gd name="connsiteX49-1101" fmla="*/ 3142 w 10000"/>
              <a:gd name="connsiteY49-1102" fmla="*/ 1283 h 10000"/>
              <a:gd name="connsiteX50-1103" fmla="*/ 4004 w 10000"/>
              <a:gd name="connsiteY50-1104" fmla="*/ 1070 h 10000"/>
              <a:gd name="connsiteX51-1105" fmla="*/ 4847 w 10000"/>
              <a:gd name="connsiteY51-1106" fmla="*/ 1070 h 10000"/>
              <a:gd name="connsiteX52-1107" fmla="*/ 5566 w 10000"/>
              <a:gd name="connsiteY52-1108" fmla="*/ 856 h 10000"/>
              <a:gd name="connsiteX53-1109" fmla="*/ 6284 w 10000"/>
              <a:gd name="connsiteY53-1110" fmla="*/ 642 h 10000"/>
              <a:gd name="connsiteX54-1111" fmla="*/ 6715 w 10000"/>
              <a:gd name="connsiteY54-1112" fmla="*/ 642 h 10000"/>
              <a:gd name="connsiteX55-1113" fmla="*/ 7145 w 10000"/>
              <a:gd name="connsiteY55-1114" fmla="*/ 428 h 10000"/>
              <a:gd name="connsiteX56-1115" fmla="*/ 7433 w 10000"/>
              <a:gd name="connsiteY56-1116" fmla="*/ 214 h 10000"/>
              <a:gd name="connsiteX57-1117" fmla="*/ 7702 w 10000"/>
              <a:gd name="connsiteY57-1118" fmla="*/ 214 h 10000"/>
              <a:gd name="connsiteX58-1119" fmla="*/ 7989 w 10000"/>
              <a:gd name="connsiteY58-1120" fmla="*/ 0 h 10000"/>
              <a:gd name="connsiteX59-1121" fmla="*/ 8133 w 10000"/>
              <a:gd name="connsiteY59-1122" fmla="*/ 0 h 10000"/>
              <a:gd name="connsiteX60-1123" fmla="*/ 8276 w 10000"/>
              <a:gd name="connsiteY60-1124" fmla="*/ 0 h 10000"/>
              <a:gd name="connsiteX61-1125" fmla="*/ 8420 w 10000"/>
              <a:gd name="connsiteY61-1126" fmla="*/ 214 h 10000"/>
              <a:gd name="connsiteX62-1127" fmla="*/ 8707 w 10000"/>
              <a:gd name="connsiteY62-1128" fmla="*/ 214 h 10000"/>
              <a:gd name="connsiteX63-1129" fmla="*/ 8995 w 10000"/>
              <a:gd name="connsiteY63-1130" fmla="*/ 428 h 10000"/>
              <a:gd name="connsiteX64-1131" fmla="*/ 9282 w 10000"/>
              <a:gd name="connsiteY64-1132" fmla="*/ 856 h 10000"/>
              <a:gd name="connsiteX65-1133" fmla="*/ 9569 w 10000"/>
              <a:gd name="connsiteY65-1134" fmla="*/ 1070 h 10000"/>
              <a:gd name="connsiteX66-1135" fmla="*/ 9856 w 10000"/>
              <a:gd name="connsiteY66-1136" fmla="*/ 1283 h 10000"/>
              <a:gd name="connsiteX67-1137" fmla="*/ 10000 w 10000"/>
              <a:gd name="connsiteY67-1138" fmla="*/ 1497 h 10000"/>
              <a:gd name="connsiteX68-1139" fmla="*/ 10000 w 10000"/>
              <a:gd name="connsiteY68-1140" fmla="*/ 1497 h 10000"/>
              <a:gd name="connsiteX69-1141" fmla="*/ 10000 w 10000"/>
              <a:gd name="connsiteY69-1142" fmla="*/ 1925 h 10000"/>
              <a:gd name="connsiteX70-1143" fmla="*/ 9713 w 10000"/>
              <a:gd name="connsiteY70-1144" fmla="*/ 2139 h 10000"/>
              <a:gd name="connsiteX71-1145" fmla="*/ 9713 w 10000"/>
              <a:gd name="connsiteY71-1146" fmla="*/ 2353 h 10000"/>
              <a:gd name="connsiteX72-1147" fmla="*/ 9569 w 10000"/>
              <a:gd name="connsiteY72-1148" fmla="*/ 2567 h 10000"/>
              <a:gd name="connsiteX73-1149" fmla="*/ 9569 w 10000"/>
              <a:gd name="connsiteY73-1150" fmla="*/ 2781 h 10000"/>
              <a:gd name="connsiteX74-1151" fmla="*/ 9425 w 10000"/>
              <a:gd name="connsiteY74-1152" fmla="*/ 3182 h 10000"/>
              <a:gd name="connsiteX75-1153" fmla="*/ 9282 w 10000"/>
              <a:gd name="connsiteY75-1154" fmla="*/ 3610 h 10000"/>
              <a:gd name="connsiteX76-1155" fmla="*/ 9282 w 10000"/>
              <a:gd name="connsiteY76-1156" fmla="*/ 4037 h 10000"/>
              <a:gd name="connsiteX77-1157" fmla="*/ 9138 w 10000"/>
              <a:gd name="connsiteY77-1158" fmla="*/ 4679 h 10000"/>
              <a:gd name="connsiteX78-1159" fmla="*/ 8995 w 10000"/>
              <a:gd name="connsiteY78-1160" fmla="*/ 5321 h 10000"/>
              <a:gd name="connsiteX79-1161" fmla="*/ 8995 w 10000"/>
              <a:gd name="connsiteY79-1162" fmla="*/ 5321 h 10000"/>
              <a:gd name="connsiteX0-1163" fmla="*/ 8995 w 10000"/>
              <a:gd name="connsiteY0-1164" fmla="*/ 5321 h 10000"/>
              <a:gd name="connsiteX1-1165" fmla="*/ 8851 w 10000"/>
              <a:gd name="connsiteY1-1166" fmla="*/ 6176 h 10000"/>
              <a:gd name="connsiteX2-1167" fmla="*/ 8851 w 10000"/>
              <a:gd name="connsiteY2-1168" fmla="*/ 6604 h 10000"/>
              <a:gd name="connsiteX3-1169" fmla="*/ 8707 w 10000"/>
              <a:gd name="connsiteY3-1170" fmla="*/ 7246 h 10000"/>
              <a:gd name="connsiteX4-1171" fmla="*/ 8564 w 10000"/>
              <a:gd name="connsiteY4-1172" fmla="*/ 7674 h 10000"/>
              <a:gd name="connsiteX5-1173" fmla="*/ 8564 w 10000"/>
              <a:gd name="connsiteY5-1174" fmla="*/ 8075 h 10000"/>
              <a:gd name="connsiteX6-1175" fmla="*/ 8420 w 10000"/>
              <a:gd name="connsiteY6-1176" fmla="*/ 8503 h 10000"/>
              <a:gd name="connsiteX7-1177" fmla="*/ 8420 w 10000"/>
              <a:gd name="connsiteY7-1178" fmla="*/ 8717 h 10000"/>
              <a:gd name="connsiteX8-1179" fmla="*/ 8276 w 10000"/>
              <a:gd name="connsiteY8-1180" fmla="*/ 9144 h 10000"/>
              <a:gd name="connsiteX9-1181" fmla="*/ 8133 w 10000"/>
              <a:gd name="connsiteY9-1182" fmla="*/ 9572 h 10000"/>
              <a:gd name="connsiteX10-1183" fmla="*/ 7989 w 10000"/>
              <a:gd name="connsiteY10-1184" fmla="*/ 9786 h 10000"/>
              <a:gd name="connsiteX11-1185" fmla="*/ 7846 w 10000"/>
              <a:gd name="connsiteY11-1186" fmla="*/ 10000 h 10000"/>
              <a:gd name="connsiteX12-1187" fmla="*/ 7576 w 10000"/>
              <a:gd name="connsiteY12-1188" fmla="*/ 10000 h 10000"/>
              <a:gd name="connsiteX13-1189" fmla="*/ 7433 w 10000"/>
              <a:gd name="connsiteY13-1190" fmla="*/ 9786 h 10000"/>
              <a:gd name="connsiteX14-1191" fmla="*/ 7145 w 10000"/>
              <a:gd name="connsiteY14-1192" fmla="*/ 8075 h 10000"/>
              <a:gd name="connsiteX15-1193" fmla="*/ 7289 w 10000"/>
              <a:gd name="connsiteY15-1194" fmla="*/ 7888 h 10000"/>
              <a:gd name="connsiteX16-1195" fmla="*/ 7289 w 10000"/>
              <a:gd name="connsiteY16-1196" fmla="*/ 7888 h 10000"/>
              <a:gd name="connsiteX17-1197" fmla="*/ 7433 w 10000"/>
              <a:gd name="connsiteY17-1198" fmla="*/ 7674 h 10000"/>
              <a:gd name="connsiteX18-1199" fmla="*/ 7433 w 10000"/>
              <a:gd name="connsiteY18-1200" fmla="*/ 7460 h 10000"/>
              <a:gd name="connsiteX19-1201" fmla="*/ 7576 w 10000"/>
              <a:gd name="connsiteY19-1202" fmla="*/ 7032 h 10000"/>
              <a:gd name="connsiteX20-1203" fmla="*/ 7576 w 10000"/>
              <a:gd name="connsiteY20-1204" fmla="*/ 6604 h 10000"/>
              <a:gd name="connsiteX21-1205" fmla="*/ 7702 w 10000"/>
              <a:gd name="connsiteY21-1206" fmla="*/ 6176 h 10000"/>
              <a:gd name="connsiteX22-1207" fmla="*/ 7702 w 10000"/>
              <a:gd name="connsiteY22-1208" fmla="*/ 5749 h 10000"/>
              <a:gd name="connsiteX23-1209" fmla="*/ 7846 w 10000"/>
              <a:gd name="connsiteY23-1210" fmla="*/ 5321 h 10000"/>
              <a:gd name="connsiteX24-1211" fmla="*/ 7989 w 10000"/>
              <a:gd name="connsiteY24-1212" fmla="*/ 4251 h 10000"/>
              <a:gd name="connsiteX25-1213" fmla="*/ 8133 w 10000"/>
              <a:gd name="connsiteY25-1214" fmla="*/ 3396 h 10000"/>
              <a:gd name="connsiteX26-1215" fmla="*/ 8133 w 10000"/>
              <a:gd name="connsiteY26-1216" fmla="*/ 2781 h 10000"/>
              <a:gd name="connsiteX27-1217" fmla="*/ 8133 w 10000"/>
              <a:gd name="connsiteY27-1218" fmla="*/ 2353 h 10000"/>
              <a:gd name="connsiteX28-1219" fmla="*/ 8133 w 10000"/>
              <a:gd name="connsiteY28-1220" fmla="*/ 2139 h 10000"/>
              <a:gd name="connsiteX29-1221" fmla="*/ 8133 w 10000"/>
              <a:gd name="connsiteY29-1222" fmla="*/ 1925 h 10000"/>
              <a:gd name="connsiteX30-1223" fmla="*/ 7989 w 10000"/>
              <a:gd name="connsiteY30-1224" fmla="*/ 1711 h 10000"/>
              <a:gd name="connsiteX31-1225" fmla="*/ 7846 w 10000"/>
              <a:gd name="connsiteY31-1226" fmla="*/ 1497 h 10000"/>
              <a:gd name="connsiteX32-1227" fmla="*/ 7702 w 10000"/>
              <a:gd name="connsiteY32-1228" fmla="*/ 1497 h 10000"/>
              <a:gd name="connsiteX33-1229" fmla="*/ 7289 w 10000"/>
              <a:gd name="connsiteY33-1230" fmla="*/ 1497 h 10000"/>
              <a:gd name="connsiteX34-1231" fmla="*/ 7002 w 10000"/>
              <a:gd name="connsiteY34-1232" fmla="*/ 1497 h 10000"/>
              <a:gd name="connsiteX35-1233" fmla="*/ 6427 w 10000"/>
              <a:gd name="connsiteY35-1234" fmla="*/ 1497 h 10000"/>
              <a:gd name="connsiteX36-1235" fmla="*/ 5853 w 10000"/>
              <a:gd name="connsiteY36-1236" fmla="*/ 1711 h 10000"/>
              <a:gd name="connsiteX37-1237" fmla="*/ 4991 w 10000"/>
              <a:gd name="connsiteY37-1238" fmla="*/ 1925 h 10000"/>
              <a:gd name="connsiteX38-1239" fmla="*/ 4147 w 10000"/>
              <a:gd name="connsiteY38-1240" fmla="*/ 1925 h 10000"/>
              <a:gd name="connsiteX39-1241" fmla="*/ 3285 w 10000"/>
              <a:gd name="connsiteY39-1242" fmla="*/ 2139 h 10000"/>
              <a:gd name="connsiteX40-1243" fmla="*/ 2280 w 10000"/>
              <a:gd name="connsiteY40-1244" fmla="*/ 2353 h 10000"/>
              <a:gd name="connsiteX41-1245" fmla="*/ 1418 w 10000"/>
              <a:gd name="connsiteY41-1246" fmla="*/ 2353 h 10000"/>
              <a:gd name="connsiteX42-1247" fmla="*/ 575 w 10000"/>
              <a:gd name="connsiteY42-1248" fmla="*/ 2567 h 10000"/>
              <a:gd name="connsiteX43-1249" fmla="*/ 0 w 10000"/>
              <a:gd name="connsiteY43-1250" fmla="*/ 2567 h 10000"/>
              <a:gd name="connsiteX44-1251" fmla="*/ 0 w 10000"/>
              <a:gd name="connsiteY44-1252" fmla="*/ 1711 h 10000"/>
              <a:gd name="connsiteX45-1253" fmla="*/ 575 w 10000"/>
              <a:gd name="connsiteY45-1254" fmla="*/ 1711 h 10000"/>
              <a:gd name="connsiteX46-1255" fmla="*/ 1275 w 10000"/>
              <a:gd name="connsiteY46-1256" fmla="*/ 1497 h 10000"/>
              <a:gd name="connsiteX47-1257" fmla="*/ 2136 w 10000"/>
              <a:gd name="connsiteY47-1258" fmla="*/ 1497 h 10000"/>
              <a:gd name="connsiteX48-1259" fmla="*/ 3142 w 10000"/>
              <a:gd name="connsiteY48-1260" fmla="*/ 1283 h 10000"/>
              <a:gd name="connsiteX49-1261" fmla="*/ 4004 w 10000"/>
              <a:gd name="connsiteY49-1262" fmla="*/ 1070 h 10000"/>
              <a:gd name="connsiteX50-1263" fmla="*/ 4847 w 10000"/>
              <a:gd name="connsiteY50-1264" fmla="*/ 1070 h 10000"/>
              <a:gd name="connsiteX51-1265" fmla="*/ 5566 w 10000"/>
              <a:gd name="connsiteY51-1266" fmla="*/ 856 h 10000"/>
              <a:gd name="connsiteX52-1267" fmla="*/ 6284 w 10000"/>
              <a:gd name="connsiteY52-1268" fmla="*/ 642 h 10000"/>
              <a:gd name="connsiteX53-1269" fmla="*/ 6715 w 10000"/>
              <a:gd name="connsiteY53-1270" fmla="*/ 642 h 10000"/>
              <a:gd name="connsiteX54-1271" fmla="*/ 7145 w 10000"/>
              <a:gd name="connsiteY54-1272" fmla="*/ 428 h 10000"/>
              <a:gd name="connsiteX55-1273" fmla="*/ 7433 w 10000"/>
              <a:gd name="connsiteY55-1274" fmla="*/ 214 h 10000"/>
              <a:gd name="connsiteX56-1275" fmla="*/ 7702 w 10000"/>
              <a:gd name="connsiteY56-1276" fmla="*/ 214 h 10000"/>
              <a:gd name="connsiteX57-1277" fmla="*/ 7989 w 10000"/>
              <a:gd name="connsiteY57-1278" fmla="*/ 0 h 10000"/>
              <a:gd name="connsiteX58-1279" fmla="*/ 8133 w 10000"/>
              <a:gd name="connsiteY58-1280" fmla="*/ 0 h 10000"/>
              <a:gd name="connsiteX59-1281" fmla="*/ 8276 w 10000"/>
              <a:gd name="connsiteY59-1282" fmla="*/ 0 h 10000"/>
              <a:gd name="connsiteX60-1283" fmla="*/ 8420 w 10000"/>
              <a:gd name="connsiteY60-1284" fmla="*/ 214 h 10000"/>
              <a:gd name="connsiteX61-1285" fmla="*/ 8707 w 10000"/>
              <a:gd name="connsiteY61-1286" fmla="*/ 214 h 10000"/>
              <a:gd name="connsiteX62-1287" fmla="*/ 8995 w 10000"/>
              <a:gd name="connsiteY62-1288" fmla="*/ 428 h 10000"/>
              <a:gd name="connsiteX63-1289" fmla="*/ 9282 w 10000"/>
              <a:gd name="connsiteY63-1290" fmla="*/ 856 h 10000"/>
              <a:gd name="connsiteX64-1291" fmla="*/ 9569 w 10000"/>
              <a:gd name="connsiteY64-1292" fmla="*/ 1070 h 10000"/>
              <a:gd name="connsiteX65-1293" fmla="*/ 9856 w 10000"/>
              <a:gd name="connsiteY65-1294" fmla="*/ 1283 h 10000"/>
              <a:gd name="connsiteX66-1295" fmla="*/ 10000 w 10000"/>
              <a:gd name="connsiteY66-1296" fmla="*/ 1497 h 10000"/>
              <a:gd name="connsiteX67-1297" fmla="*/ 10000 w 10000"/>
              <a:gd name="connsiteY67-1298" fmla="*/ 1497 h 10000"/>
              <a:gd name="connsiteX68-1299" fmla="*/ 10000 w 10000"/>
              <a:gd name="connsiteY68-1300" fmla="*/ 1925 h 10000"/>
              <a:gd name="connsiteX69-1301" fmla="*/ 9713 w 10000"/>
              <a:gd name="connsiteY69-1302" fmla="*/ 2139 h 10000"/>
              <a:gd name="connsiteX70-1303" fmla="*/ 9713 w 10000"/>
              <a:gd name="connsiteY70-1304" fmla="*/ 2353 h 10000"/>
              <a:gd name="connsiteX71-1305" fmla="*/ 9569 w 10000"/>
              <a:gd name="connsiteY71-1306" fmla="*/ 2567 h 10000"/>
              <a:gd name="connsiteX72-1307" fmla="*/ 9569 w 10000"/>
              <a:gd name="connsiteY72-1308" fmla="*/ 2781 h 10000"/>
              <a:gd name="connsiteX73-1309" fmla="*/ 9425 w 10000"/>
              <a:gd name="connsiteY73-1310" fmla="*/ 3182 h 10000"/>
              <a:gd name="connsiteX74-1311" fmla="*/ 9282 w 10000"/>
              <a:gd name="connsiteY74-1312" fmla="*/ 3610 h 10000"/>
              <a:gd name="connsiteX75-1313" fmla="*/ 9282 w 10000"/>
              <a:gd name="connsiteY75-1314" fmla="*/ 4037 h 10000"/>
              <a:gd name="connsiteX76-1315" fmla="*/ 9138 w 10000"/>
              <a:gd name="connsiteY76-1316" fmla="*/ 4679 h 10000"/>
              <a:gd name="connsiteX77-1317" fmla="*/ 8995 w 10000"/>
              <a:gd name="connsiteY77-1318" fmla="*/ 5321 h 10000"/>
              <a:gd name="connsiteX78-1319" fmla="*/ 8995 w 10000"/>
              <a:gd name="connsiteY78-1320" fmla="*/ 5321 h 10000"/>
              <a:gd name="connsiteX0-1321" fmla="*/ 8995 w 10000"/>
              <a:gd name="connsiteY0-1322" fmla="*/ 5321 h 10000"/>
              <a:gd name="connsiteX1-1323" fmla="*/ 8851 w 10000"/>
              <a:gd name="connsiteY1-1324" fmla="*/ 6176 h 10000"/>
              <a:gd name="connsiteX2-1325" fmla="*/ 8851 w 10000"/>
              <a:gd name="connsiteY2-1326" fmla="*/ 6604 h 10000"/>
              <a:gd name="connsiteX3-1327" fmla="*/ 8707 w 10000"/>
              <a:gd name="connsiteY3-1328" fmla="*/ 7246 h 10000"/>
              <a:gd name="connsiteX4-1329" fmla="*/ 8564 w 10000"/>
              <a:gd name="connsiteY4-1330" fmla="*/ 7674 h 10000"/>
              <a:gd name="connsiteX5-1331" fmla="*/ 8564 w 10000"/>
              <a:gd name="connsiteY5-1332" fmla="*/ 8075 h 10000"/>
              <a:gd name="connsiteX6-1333" fmla="*/ 8420 w 10000"/>
              <a:gd name="connsiteY6-1334" fmla="*/ 8503 h 10000"/>
              <a:gd name="connsiteX7-1335" fmla="*/ 8420 w 10000"/>
              <a:gd name="connsiteY7-1336" fmla="*/ 8717 h 10000"/>
              <a:gd name="connsiteX8-1337" fmla="*/ 8276 w 10000"/>
              <a:gd name="connsiteY8-1338" fmla="*/ 9144 h 10000"/>
              <a:gd name="connsiteX9-1339" fmla="*/ 8133 w 10000"/>
              <a:gd name="connsiteY9-1340" fmla="*/ 9572 h 10000"/>
              <a:gd name="connsiteX10-1341" fmla="*/ 7989 w 10000"/>
              <a:gd name="connsiteY10-1342" fmla="*/ 9786 h 10000"/>
              <a:gd name="connsiteX11-1343" fmla="*/ 7846 w 10000"/>
              <a:gd name="connsiteY11-1344" fmla="*/ 10000 h 10000"/>
              <a:gd name="connsiteX12-1345" fmla="*/ 7576 w 10000"/>
              <a:gd name="connsiteY12-1346" fmla="*/ 10000 h 10000"/>
              <a:gd name="connsiteX13-1347" fmla="*/ 7433 w 10000"/>
              <a:gd name="connsiteY13-1348" fmla="*/ 9786 h 10000"/>
              <a:gd name="connsiteX14-1349" fmla="*/ 7145 w 10000"/>
              <a:gd name="connsiteY14-1350" fmla="*/ 8075 h 10000"/>
              <a:gd name="connsiteX15-1351" fmla="*/ 7289 w 10000"/>
              <a:gd name="connsiteY15-1352" fmla="*/ 7888 h 10000"/>
              <a:gd name="connsiteX16-1353" fmla="*/ 7433 w 10000"/>
              <a:gd name="connsiteY16-1354" fmla="*/ 7674 h 10000"/>
              <a:gd name="connsiteX17-1355" fmla="*/ 7433 w 10000"/>
              <a:gd name="connsiteY17-1356" fmla="*/ 7460 h 10000"/>
              <a:gd name="connsiteX18-1357" fmla="*/ 7576 w 10000"/>
              <a:gd name="connsiteY18-1358" fmla="*/ 7032 h 10000"/>
              <a:gd name="connsiteX19-1359" fmla="*/ 7576 w 10000"/>
              <a:gd name="connsiteY19-1360" fmla="*/ 6604 h 10000"/>
              <a:gd name="connsiteX20-1361" fmla="*/ 7702 w 10000"/>
              <a:gd name="connsiteY20-1362" fmla="*/ 6176 h 10000"/>
              <a:gd name="connsiteX21-1363" fmla="*/ 7702 w 10000"/>
              <a:gd name="connsiteY21-1364" fmla="*/ 5749 h 10000"/>
              <a:gd name="connsiteX22-1365" fmla="*/ 7846 w 10000"/>
              <a:gd name="connsiteY22-1366" fmla="*/ 5321 h 10000"/>
              <a:gd name="connsiteX23-1367" fmla="*/ 7989 w 10000"/>
              <a:gd name="connsiteY23-1368" fmla="*/ 4251 h 10000"/>
              <a:gd name="connsiteX24-1369" fmla="*/ 8133 w 10000"/>
              <a:gd name="connsiteY24-1370" fmla="*/ 3396 h 10000"/>
              <a:gd name="connsiteX25-1371" fmla="*/ 8133 w 10000"/>
              <a:gd name="connsiteY25-1372" fmla="*/ 2781 h 10000"/>
              <a:gd name="connsiteX26-1373" fmla="*/ 8133 w 10000"/>
              <a:gd name="connsiteY26-1374" fmla="*/ 2353 h 10000"/>
              <a:gd name="connsiteX27-1375" fmla="*/ 8133 w 10000"/>
              <a:gd name="connsiteY27-1376" fmla="*/ 2139 h 10000"/>
              <a:gd name="connsiteX28-1377" fmla="*/ 8133 w 10000"/>
              <a:gd name="connsiteY28-1378" fmla="*/ 1925 h 10000"/>
              <a:gd name="connsiteX29-1379" fmla="*/ 7989 w 10000"/>
              <a:gd name="connsiteY29-1380" fmla="*/ 1711 h 10000"/>
              <a:gd name="connsiteX30-1381" fmla="*/ 7846 w 10000"/>
              <a:gd name="connsiteY30-1382" fmla="*/ 1497 h 10000"/>
              <a:gd name="connsiteX31-1383" fmla="*/ 7702 w 10000"/>
              <a:gd name="connsiteY31-1384" fmla="*/ 1497 h 10000"/>
              <a:gd name="connsiteX32-1385" fmla="*/ 7289 w 10000"/>
              <a:gd name="connsiteY32-1386" fmla="*/ 1497 h 10000"/>
              <a:gd name="connsiteX33-1387" fmla="*/ 7002 w 10000"/>
              <a:gd name="connsiteY33-1388" fmla="*/ 1497 h 10000"/>
              <a:gd name="connsiteX34-1389" fmla="*/ 6427 w 10000"/>
              <a:gd name="connsiteY34-1390" fmla="*/ 1497 h 10000"/>
              <a:gd name="connsiteX35-1391" fmla="*/ 5853 w 10000"/>
              <a:gd name="connsiteY35-1392" fmla="*/ 1711 h 10000"/>
              <a:gd name="connsiteX36-1393" fmla="*/ 4991 w 10000"/>
              <a:gd name="connsiteY36-1394" fmla="*/ 1925 h 10000"/>
              <a:gd name="connsiteX37-1395" fmla="*/ 4147 w 10000"/>
              <a:gd name="connsiteY37-1396" fmla="*/ 1925 h 10000"/>
              <a:gd name="connsiteX38-1397" fmla="*/ 3285 w 10000"/>
              <a:gd name="connsiteY38-1398" fmla="*/ 2139 h 10000"/>
              <a:gd name="connsiteX39-1399" fmla="*/ 2280 w 10000"/>
              <a:gd name="connsiteY39-1400" fmla="*/ 2353 h 10000"/>
              <a:gd name="connsiteX40-1401" fmla="*/ 1418 w 10000"/>
              <a:gd name="connsiteY40-1402" fmla="*/ 2353 h 10000"/>
              <a:gd name="connsiteX41-1403" fmla="*/ 575 w 10000"/>
              <a:gd name="connsiteY41-1404" fmla="*/ 2567 h 10000"/>
              <a:gd name="connsiteX42-1405" fmla="*/ 0 w 10000"/>
              <a:gd name="connsiteY42-1406" fmla="*/ 2567 h 10000"/>
              <a:gd name="connsiteX43-1407" fmla="*/ 0 w 10000"/>
              <a:gd name="connsiteY43-1408" fmla="*/ 1711 h 10000"/>
              <a:gd name="connsiteX44-1409" fmla="*/ 575 w 10000"/>
              <a:gd name="connsiteY44-1410" fmla="*/ 1711 h 10000"/>
              <a:gd name="connsiteX45-1411" fmla="*/ 1275 w 10000"/>
              <a:gd name="connsiteY45-1412" fmla="*/ 1497 h 10000"/>
              <a:gd name="connsiteX46-1413" fmla="*/ 2136 w 10000"/>
              <a:gd name="connsiteY46-1414" fmla="*/ 1497 h 10000"/>
              <a:gd name="connsiteX47-1415" fmla="*/ 3142 w 10000"/>
              <a:gd name="connsiteY47-1416" fmla="*/ 1283 h 10000"/>
              <a:gd name="connsiteX48-1417" fmla="*/ 4004 w 10000"/>
              <a:gd name="connsiteY48-1418" fmla="*/ 1070 h 10000"/>
              <a:gd name="connsiteX49-1419" fmla="*/ 4847 w 10000"/>
              <a:gd name="connsiteY49-1420" fmla="*/ 1070 h 10000"/>
              <a:gd name="connsiteX50-1421" fmla="*/ 5566 w 10000"/>
              <a:gd name="connsiteY50-1422" fmla="*/ 856 h 10000"/>
              <a:gd name="connsiteX51-1423" fmla="*/ 6284 w 10000"/>
              <a:gd name="connsiteY51-1424" fmla="*/ 642 h 10000"/>
              <a:gd name="connsiteX52-1425" fmla="*/ 6715 w 10000"/>
              <a:gd name="connsiteY52-1426" fmla="*/ 642 h 10000"/>
              <a:gd name="connsiteX53-1427" fmla="*/ 7145 w 10000"/>
              <a:gd name="connsiteY53-1428" fmla="*/ 428 h 10000"/>
              <a:gd name="connsiteX54-1429" fmla="*/ 7433 w 10000"/>
              <a:gd name="connsiteY54-1430" fmla="*/ 214 h 10000"/>
              <a:gd name="connsiteX55-1431" fmla="*/ 7702 w 10000"/>
              <a:gd name="connsiteY55-1432" fmla="*/ 214 h 10000"/>
              <a:gd name="connsiteX56-1433" fmla="*/ 7989 w 10000"/>
              <a:gd name="connsiteY56-1434" fmla="*/ 0 h 10000"/>
              <a:gd name="connsiteX57-1435" fmla="*/ 8133 w 10000"/>
              <a:gd name="connsiteY57-1436" fmla="*/ 0 h 10000"/>
              <a:gd name="connsiteX58-1437" fmla="*/ 8276 w 10000"/>
              <a:gd name="connsiteY58-1438" fmla="*/ 0 h 10000"/>
              <a:gd name="connsiteX59-1439" fmla="*/ 8420 w 10000"/>
              <a:gd name="connsiteY59-1440" fmla="*/ 214 h 10000"/>
              <a:gd name="connsiteX60-1441" fmla="*/ 8707 w 10000"/>
              <a:gd name="connsiteY60-1442" fmla="*/ 214 h 10000"/>
              <a:gd name="connsiteX61-1443" fmla="*/ 8995 w 10000"/>
              <a:gd name="connsiteY61-1444" fmla="*/ 428 h 10000"/>
              <a:gd name="connsiteX62-1445" fmla="*/ 9282 w 10000"/>
              <a:gd name="connsiteY62-1446" fmla="*/ 856 h 10000"/>
              <a:gd name="connsiteX63-1447" fmla="*/ 9569 w 10000"/>
              <a:gd name="connsiteY63-1448" fmla="*/ 1070 h 10000"/>
              <a:gd name="connsiteX64-1449" fmla="*/ 9856 w 10000"/>
              <a:gd name="connsiteY64-1450" fmla="*/ 1283 h 10000"/>
              <a:gd name="connsiteX65-1451" fmla="*/ 10000 w 10000"/>
              <a:gd name="connsiteY65-1452" fmla="*/ 1497 h 10000"/>
              <a:gd name="connsiteX66-1453" fmla="*/ 10000 w 10000"/>
              <a:gd name="connsiteY66-1454" fmla="*/ 1497 h 10000"/>
              <a:gd name="connsiteX67-1455" fmla="*/ 10000 w 10000"/>
              <a:gd name="connsiteY67-1456" fmla="*/ 1925 h 10000"/>
              <a:gd name="connsiteX68-1457" fmla="*/ 9713 w 10000"/>
              <a:gd name="connsiteY68-1458" fmla="*/ 2139 h 10000"/>
              <a:gd name="connsiteX69-1459" fmla="*/ 9713 w 10000"/>
              <a:gd name="connsiteY69-1460" fmla="*/ 2353 h 10000"/>
              <a:gd name="connsiteX70-1461" fmla="*/ 9569 w 10000"/>
              <a:gd name="connsiteY70-1462" fmla="*/ 2567 h 10000"/>
              <a:gd name="connsiteX71-1463" fmla="*/ 9569 w 10000"/>
              <a:gd name="connsiteY71-1464" fmla="*/ 2781 h 10000"/>
              <a:gd name="connsiteX72-1465" fmla="*/ 9425 w 10000"/>
              <a:gd name="connsiteY72-1466" fmla="*/ 3182 h 10000"/>
              <a:gd name="connsiteX73-1467" fmla="*/ 9282 w 10000"/>
              <a:gd name="connsiteY73-1468" fmla="*/ 3610 h 10000"/>
              <a:gd name="connsiteX74-1469" fmla="*/ 9282 w 10000"/>
              <a:gd name="connsiteY74-1470" fmla="*/ 4037 h 10000"/>
              <a:gd name="connsiteX75-1471" fmla="*/ 9138 w 10000"/>
              <a:gd name="connsiteY75-1472" fmla="*/ 4679 h 10000"/>
              <a:gd name="connsiteX76-1473" fmla="*/ 8995 w 10000"/>
              <a:gd name="connsiteY76-1474" fmla="*/ 5321 h 10000"/>
              <a:gd name="connsiteX77-1475" fmla="*/ 8995 w 10000"/>
              <a:gd name="connsiteY77-1476" fmla="*/ 5321 h 10000"/>
              <a:gd name="connsiteX0-1477" fmla="*/ 8995 w 10000"/>
              <a:gd name="connsiteY0-1478" fmla="*/ 5321 h 10000"/>
              <a:gd name="connsiteX1-1479" fmla="*/ 8851 w 10000"/>
              <a:gd name="connsiteY1-1480" fmla="*/ 6176 h 10000"/>
              <a:gd name="connsiteX2-1481" fmla="*/ 8851 w 10000"/>
              <a:gd name="connsiteY2-1482" fmla="*/ 6604 h 10000"/>
              <a:gd name="connsiteX3-1483" fmla="*/ 8707 w 10000"/>
              <a:gd name="connsiteY3-1484" fmla="*/ 7246 h 10000"/>
              <a:gd name="connsiteX4-1485" fmla="*/ 8564 w 10000"/>
              <a:gd name="connsiteY4-1486" fmla="*/ 7674 h 10000"/>
              <a:gd name="connsiteX5-1487" fmla="*/ 8564 w 10000"/>
              <a:gd name="connsiteY5-1488" fmla="*/ 8075 h 10000"/>
              <a:gd name="connsiteX6-1489" fmla="*/ 8420 w 10000"/>
              <a:gd name="connsiteY6-1490" fmla="*/ 8503 h 10000"/>
              <a:gd name="connsiteX7-1491" fmla="*/ 8420 w 10000"/>
              <a:gd name="connsiteY7-1492" fmla="*/ 8717 h 10000"/>
              <a:gd name="connsiteX8-1493" fmla="*/ 8276 w 10000"/>
              <a:gd name="connsiteY8-1494" fmla="*/ 9144 h 10000"/>
              <a:gd name="connsiteX9-1495" fmla="*/ 8133 w 10000"/>
              <a:gd name="connsiteY9-1496" fmla="*/ 9572 h 10000"/>
              <a:gd name="connsiteX10-1497" fmla="*/ 7989 w 10000"/>
              <a:gd name="connsiteY10-1498" fmla="*/ 9786 h 10000"/>
              <a:gd name="connsiteX11-1499" fmla="*/ 7846 w 10000"/>
              <a:gd name="connsiteY11-1500" fmla="*/ 10000 h 10000"/>
              <a:gd name="connsiteX12-1501" fmla="*/ 7576 w 10000"/>
              <a:gd name="connsiteY12-1502" fmla="*/ 10000 h 10000"/>
              <a:gd name="connsiteX13-1503" fmla="*/ 7433 w 10000"/>
              <a:gd name="connsiteY13-1504" fmla="*/ 9786 h 10000"/>
              <a:gd name="connsiteX14-1505" fmla="*/ 7289 w 10000"/>
              <a:gd name="connsiteY14-1506" fmla="*/ 7888 h 10000"/>
              <a:gd name="connsiteX15-1507" fmla="*/ 7433 w 10000"/>
              <a:gd name="connsiteY15-1508" fmla="*/ 7674 h 10000"/>
              <a:gd name="connsiteX16-1509" fmla="*/ 7433 w 10000"/>
              <a:gd name="connsiteY16-1510" fmla="*/ 7460 h 10000"/>
              <a:gd name="connsiteX17-1511" fmla="*/ 7576 w 10000"/>
              <a:gd name="connsiteY17-1512" fmla="*/ 7032 h 10000"/>
              <a:gd name="connsiteX18-1513" fmla="*/ 7576 w 10000"/>
              <a:gd name="connsiteY18-1514" fmla="*/ 6604 h 10000"/>
              <a:gd name="connsiteX19-1515" fmla="*/ 7702 w 10000"/>
              <a:gd name="connsiteY19-1516" fmla="*/ 6176 h 10000"/>
              <a:gd name="connsiteX20-1517" fmla="*/ 7702 w 10000"/>
              <a:gd name="connsiteY20-1518" fmla="*/ 5749 h 10000"/>
              <a:gd name="connsiteX21-1519" fmla="*/ 7846 w 10000"/>
              <a:gd name="connsiteY21-1520" fmla="*/ 5321 h 10000"/>
              <a:gd name="connsiteX22-1521" fmla="*/ 7989 w 10000"/>
              <a:gd name="connsiteY22-1522" fmla="*/ 4251 h 10000"/>
              <a:gd name="connsiteX23-1523" fmla="*/ 8133 w 10000"/>
              <a:gd name="connsiteY23-1524" fmla="*/ 3396 h 10000"/>
              <a:gd name="connsiteX24-1525" fmla="*/ 8133 w 10000"/>
              <a:gd name="connsiteY24-1526" fmla="*/ 2781 h 10000"/>
              <a:gd name="connsiteX25-1527" fmla="*/ 8133 w 10000"/>
              <a:gd name="connsiteY25-1528" fmla="*/ 2353 h 10000"/>
              <a:gd name="connsiteX26-1529" fmla="*/ 8133 w 10000"/>
              <a:gd name="connsiteY26-1530" fmla="*/ 2139 h 10000"/>
              <a:gd name="connsiteX27-1531" fmla="*/ 8133 w 10000"/>
              <a:gd name="connsiteY27-1532" fmla="*/ 1925 h 10000"/>
              <a:gd name="connsiteX28-1533" fmla="*/ 7989 w 10000"/>
              <a:gd name="connsiteY28-1534" fmla="*/ 1711 h 10000"/>
              <a:gd name="connsiteX29-1535" fmla="*/ 7846 w 10000"/>
              <a:gd name="connsiteY29-1536" fmla="*/ 1497 h 10000"/>
              <a:gd name="connsiteX30-1537" fmla="*/ 7702 w 10000"/>
              <a:gd name="connsiteY30-1538" fmla="*/ 1497 h 10000"/>
              <a:gd name="connsiteX31-1539" fmla="*/ 7289 w 10000"/>
              <a:gd name="connsiteY31-1540" fmla="*/ 1497 h 10000"/>
              <a:gd name="connsiteX32-1541" fmla="*/ 7002 w 10000"/>
              <a:gd name="connsiteY32-1542" fmla="*/ 1497 h 10000"/>
              <a:gd name="connsiteX33-1543" fmla="*/ 6427 w 10000"/>
              <a:gd name="connsiteY33-1544" fmla="*/ 1497 h 10000"/>
              <a:gd name="connsiteX34-1545" fmla="*/ 5853 w 10000"/>
              <a:gd name="connsiteY34-1546" fmla="*/ 1711 h 10000"/>
              <a:gd name="connsiteX35-1547" fmla="*/ 4991 w 10000"/>
              <a:gd name="connsiteY35-1548" fmla="*/ 1925 h 10000"/>
              <a:gd name="connsiteX36-1549" fmla="*/ 4147 w 10000"/>
              <a:gd name="connsiteY36-1550" fmla="*/ 1925 h 10000"/>
              <a:gd name="connsiteX37-1551" fmla="*/ 3285 w 10000"/>
              <a:gd name="connsiteY37-1552" fmla="*/ 2139 h 10000"/>
              <a:gd name="connsiteX38-1553" fmla="*/ 2280 w 10000"/>
              <a:gd name="connsiteY38-1554" fmla="*/ 2353 h 10000"/>
              <a:gd name="connsiteX39-1555" fmla="*/ 1418 w 10000"/>
              <a:gd name="connsiteY39-1556" fmla="*/ 2353 h 10000"/>
              <a:gd name="connsiteX40-1557" fmla="*/ 575 w 10000"/>
              <a:gd name="connsiteY40-1558" fmla="*/ 2567 h 10000"/>
              <a:gd name="connsiteX41-1559" fmla="*/ 0 w 10000"/>
              <a:gd name="connsiteY41-1560" fmla="*/ 2567 h 10000"/>
              <a:gd name="connsiteX42-1561" fmla="*/ 0 w 10000"/>
              <a:gd name="connsiteY42-1562" fmla="*/ 1711 h 10000"/>
              <a:gd name="connsiteX43-1563" fmla="*/ 575 w 10000"/>
              <a:gd name="connsiteY43-1564" fmla="*/ 1711 h 10000"/>
              <a:gd name="connsiteX44-1565" fmla="*/ 1275 w 10000"/>
              <a:gd name="connsiteY44-1566" fmla="*/ 1497 h 10000"/>
              <a:gd name="connsiteX45-1567" fmla="*/ 2136 w 10000"/>
              <a:gd name="connsiteY45-1568" fmla="*/ 1497 h 10000"/>
              <a:gd name="connsiteX46-1569" fmla="*/ 3142 w 10000"/>
              <a:gd name="connsiteY46-1570" fmla="*/ 1283 h 10000"/>
              <a:gd name="connsiteX47-1571" fmla="*/ 4004 w 10000"/>
              <a:gd name="connsiteY47-1572" fmla="*/ 1070 h 10000"/>
              <a:gd name="connsiteX48-1573" fmla="*/ 4847 w 10000"/>
              <a:gd name="connsiteY48-1574" fmla="*/ 1070 h 10000"/>
              <a:gd name="connsiteX49-1575" fmla="*/ 5566 w 10000"/>
              <a:gd name="connsiteY49-1576" fmla="*/ 856 h 10000"/>
              <a:gd name="connsiteX50-1577" fmla="*/ 6284 w 10000"/>
              <a:gd name="connsiteY50-1578" fmla="*/ 642 h 10000"/>
              <a:gd name="connsiteX51-1579" fmla="*/ 6715 w 10000"/>
              <a:gd name="connsiteY51-1580" fmla="*/ 642 h 10000"/>
              <a:gd name="connsiteX52-1581" fmla="*/ 7145 w 10000"/>
              <a:gd name="connsiteY52-1582" fmla="*/ 428 h 10000"/>
              <a:gd name="connsiteX53-1583" fmla="*/ 7433 w 10000"/>
              <a:gd name="connsiteY53-1584" fmla="*/ 214 h 10000"/>
              <a:gd name="connsiteX54-1585" fmla="*/ 7702 w 10000"/>
              <a:gd name="connsiteY54-1586" fmla="*/ 214 h 10000"/>
              <a:gd name="connsiteX55-1587" fmla="*/ 7989 w 10000"/>
              <a:gd name="connsiteY55-1588" fmla="*/ 0 h 10000"/>
              <a:gd name="connsiteX56-1589" fmla="*/ 8133 w 10000"/>
              <a:gd name="connsiteY56-1590" fmla="*/ 0 h 10000"/>
              <a:gd name="connsiteX57-1591" fmla="*/ 8276 w 10000"/>
              <a:gd name="connsiteY57-1592" fmla="*/ 0 h 10000"/>
              <a:gd name="connsiteX58-1593" fmla="*/ 8420 w 10000"/>
              <a:gd name="connsiteY58-1594" fmla="*/ 214 h 10000"/>
              <a:gd name="connsiteX59-1595" fmla="*/ 8707 w 10000"/>
              <a:gd name="connsiteY59-1596" fmla="*/ 214 h 10000"/>
              <a:gd name="connsiteX60-1597" fmla="*/ 8995 w 10000"/>
              <a:gd name="connsiteY60-1598" fmla="*/ 428 h 10000"/>
              <a:gd name="connsiteX61-1599" fmla="*/ 9282 w 10000"/>
              <a:gd name="connsiteY61-1600" fmla="*/ 856 h 10000"/>
              <a:gd name="connsiteX62-1601" fmla="*/ 9569 w 10000"/>
              <a:gd name="connsiteY62-1602" fmla="*/ 1070 h 10000"/>
              <a:gd name="connsiteX63-1603" fmla="*/ 9856 w 10000"/>
              <a:gd name="connsiteY63-1604" fmla="*/ 1283 h 10000"/>
              <a:gd name="connsiteX64-1605" fmla="*/ 10000 w 10000"/>
              <a:gd name="connsiteY64-1606" fmla="*/ 1497 h 10000"/>
              <a:gd name="connsiteX65-1607" fmla="*/ 10000 w 10000"/>
              <a:gd name="connsiteY65-1608" fmla="*/ 1497 h 10000"/>
              <a:gd name="connsiteX66-1609" fmla="*/ 10000 w 10000"/>
              <a:gd name="connsiteY66-1610" fmla="*/ 1925 h 10000"/>
              <a:gd name="connsiteX67-1611" fmla="*/ 9713 w 10000"/>
              <a:gd name="connsiteY67-1612" fmla="*/ 2139 h 10000"/>
              <a:gd name="connsiteX68-1613" fmla="*/ 9713 w 10000"/>
              <a:gd name="connsiteY68-1614" fmla="*/ 2353 h 10000"/>
              <a:gd name="connsiteX69-1615" fmla="*/ 9569 w 10000"/>
              <a:gd name="connsiteY69-1616" fmla="*/ 2567 h 10000"/>
              <a:gd name="connsiteX70-1617" fmla="*/ 9569 w 10000"/>
              <a:gd name="connsiteY70-1618" fmla="*/ 2781 h 10000"/>
              <a:gd name="connsiteX71-1619" fmla="*/ 9425 w 10000"/>
              <a:gd name="connsiteY71-1620" fmla="*/ 3182 h 10000"/>
              <a:gd name="connsiteX72-1621" fmla="*/ 9282 w 10000"/>
              <a:gd name="connsiteY72-1622" fmla="*/ 3610 h 10000"/>
              <a:gd name="connsiteX73-1623" fmla="*/ 9282 w 10000"/>
              <a:gd name="connsiteY73-1624" fmla="*/ 4037 h 10000"/>
              <a:gd name="connsiteX74-1625" fmla="*/ 9138 w 10000"/>
              <a:gd name="connsiteY74-1626" fmla="*/ 4679 h 10000"/>
              <a:gd name="connsiteX75-1627" fmla="*/ 8995 w 10000"/>
              <a:gd name="connsiteY75-1628" fmla="*/ 5321 h 10000"/>
              <a:gd name="connsiteX76-1629" fmla="*/ 8995 w 10000"/>
              <a:gd name="connsiteY76-1630" fmla="*/ 5321 h 10000"/>
              <a:gd name="connsiteX0-1631" fmla="*/ 8995 w 10000"/>
              <a:gd name="connsiteY0-1632" fmla="*/ 5321 h 10000"/>
              <a:gd name="connsiteX1-1633" fmla="*/ 8851 w 10000"/>
              <a:gd name="connsiteY1-1634" fmla="*/ 6176 h 10000"/>
              <a:gd name="connsiteX2-1635" fmla="*/ 8851 w 10000"/>
              <a:gd name="connsiteY2-1636" fmla="*/ 6604 h 10000"/>
              <a:gd name="connsiteX3-1637" fmla="*/ 8707 w 10000"/>
              <a:gd name="connsiteY3-1638" fmla="*/ 7246 h 10000"/>
              <a:gd name="connsiteX4-1639" fmla="*/ 8564 w 10000"/>
              <a:gd name="connsiteY4-1640" fmla="*/ 7674 h 10000"/>
              <a:gd name="connsiteX5-1641" fmla="*/ 8564 w 10000"/>
              <a:gd name="connsiteY5-1642" fmla="*/ 8075 h 10000"/>
              <a:gd name="connsiteX6-1643" fmla="*/ 8420 w 10000"/>
              <a:gd name="connsiteY6-1644" fmla="*/ 8503 h 10000"/>
              <a:gd name="connsiteX7-1645" fmla="*/ 8420 w 10000"/>
              <a:gd name="connsiteY7-1646" fmla="*/ 8717 h 10000"/>
              <a:gd name="connsiteX8-1647" fmla="*/ 8276 w 10000"/>
              <a:gd name="connsiteY8-1648" fmla="*/ 9144 h 10000"/>
              <a:gd name="connsiteX9-1649" fmla="*/ 8133 w 10000"/>
              <a:gd name="connsiteY9-1650" fmla="*/ 9572 h 10000"/>
              <a:gd name="connsiteX10-1651" fmla="*/ 7989 w 10000"/>
              <a:gd name="connsiteY10-1652" fmla="*/ 9786 h 10000"/>
              <a:gd name="connsiteX11-1653" fmla="*/ 7846 w 10000"/>
              <a:gd name="connsiteY11-1654" fmla="*/ 10000 h 10000"/>
              <a:gd name="connsiteX12-1655" fmla="*/ 7576 w 10000"/>
              <a:gd name="connsiteY12-1656" fmla="*/ 10000 h 10000"/>
              <a:gd name="connsiteX13-1657" fmla="*/ 7433 w 10000"/>
              <a:gd name="connsiteY13-1658" fmla="*/ 9786 h 10000"/>
              <a:gd name="connsiteX14-1659" fmla="*/ 7433 w 10000"/>
              <a:gd name="connsiteY14-1660" fmla="*/ 7674 h 10000"/>
              <a:gd name="connsiteX15-1661" fmla="*/ 7433 w 10000"/>
              <a:gd name="connsiteY15-1662" fmla="*/ 7460 h 10000"/>
              <a:gd name="connsiteX16-1663" fmla="*/ 7576 w 10000"/>
              <a:gd name="connsiteY16-1664" fmla="*/ 7032 h 10000"/>
              <a:gd name="connsiteX17-1665" fmla="*/ 7576 w 10000"/>
              <a:gd name="connsiteY17-1666" fmla="*/ 6604 h 10000"/>
              <a:gd name="connsiteX18-1667" fmla="*/ 7702 w 10000"/>
              <a:gd name="connsiteY18-1668" fmla="*/ 6176 h 10000"/>
              <a:gd name="connsiteX19-1669" fmla="*/ 7702 w 10000"/>
              <a:gd name="connsiteY19-1670" fmla="*/ 5749 h 10000"/>
              <a:gd name="connsiteX20-1671" fmla="*/ 7846 w 10000"/>
              <a:gd name="connsiteY20-1672" fmla="*/ 5321 h 10000"/>
              <a:gd name="connsiteX21-1673" fmla="*/ 7989 w 10000"/>
              <a:gd name="connsiteY21-1674" fmla="*/ 4251 h 10000"/>
              <a:gd name="connsiteX22-1675" fmla="*/ 8133 w 10000"/>
              <a:gd name="connsiteY22-1676" fmla="*/ 3396 h 10000"/>
              <a:gd name="connsiteX23-1677" fmla="*/ 8133 w 10000"/>
              <a:gd name="connsiteY23-1678" fmla="*/ 2781 h 10000"/>
              <a:gd name="connsiteX24-1679" fmla="*/ 8133 w 10000"/>
              <a:gd name="connsiteY24-1680" fmla="*/ 2353 h 10000"/>
              <a:gd name="connsiteX25-1681" fmla="*/ 8133 w 10000"/>
              <a:gd name="connsiteY25-1682" fmla="*/ 2139 h 10000"/>
              <a:gd name="connsiteX26-1683" fmla="*/ 8133 w 10000"/>
              <a:gd name="connsiteY26-1684" fmla="*/ 1925 h 10000"/>
              <a:gd name="connsiteX27-1685" fmla="*/ 7989 w 10000"/>
              <a:gd name="connsiteY27-1686" fmla="*/ 1711 h 10000"/>
              <a:gd name="connsiteX28-1687" fmla="*/ 7846 w 10000"/>
              <a:gd name="connsiteY28-1688" fmla="*/ 1497 h 10000"/>
              <a:gd name="connsiteX29-1689" fmla="*/ 7702 w 10000"/>
              <a:gd name="connsiteY29-1690" fmla="*/ 1497 h 10000"/>
              <a:gd name="connsiteX30-1691" fmla="*/ 7289 w 10000"/>
              <a:gd name="connsiteY30-1692" fmla="*/ 1497 h 10000"/>
              <a:gd name="connsiteX31-1693" fmla="*/ 7002 w 10000"/>
              <a:gd name="connsiteY31-1694" fmla="*/ 1497 h 10000"/>
              <a:gd name="connsiteX32-1695" fmla="*/ 6427 w 10000"/>
              <a:gd name="connsiteY32-1696" fmla="*/ 1497 h 10000"/>
              <a:gd name="connsiteX33-1697" fmla="*/ 5853 w 10000"/>
              <a:gd name="connsiteY33-1698" fmla="*/ 1711 h 10000"/>
              <a:gd name="connsiteX34-1699" fmla="*/ 4991 w 10000"/>
              <a:gd name="connsiteY34-1700" fmla="*/ 1925 h 10000"/>
              <a:gd name="connsiteX35-1701" fmla="*/ 4147 w 10000"/>
              <a:gd name="connsiteY35-1702" fmla="*/ 1925 h 10000"/>
              <a:gd name="connsiteX36-1703" fmla="*/ 3285 w 10000"/>
              <a:gd name="connsiteY36-1704" fmla="*/ 2139 h 10000"/>
              <a:gd name="connsiteX37-1705" fmla="*/ 2280 w 10000"/>
              <a:gd name="connsiteY37-1706" fmla="*/ 2353 h 10000"/>
              <a:gd name="connsiteX38-1707" fmla="*/ 1418 w 10000"/>
              <a:gd name="connsiteY38-1708" fmla="*/ 2353 h 10000"/>
              <a:gd name="connsiteX39-1709" fmla="*/ 575 w 10000"/>
              <a:gd name="connsiteY39-1710" fmla="*/ 2567 h 10000"/>
              <a:gd name="connsiteX40-1711" fmla="*/ 0 w 10000"/>
              <a:gd name="connsiteY40-1712" fmla="*/ 2567 h 10000"/>
              <a:gd name="connsiteX41-1713" fmla="*/ 0 w 10000"/>
              <a:gd name="connsiteY41-1714" fmla="*/ 1711 h 10000"/>
              <a:gd name="connsiteX42-1715" fmla="*/ 575 w 10000"/>
              <a:gd name="connsiteY42-1716" fmla="*/ 1711 h 10000"/>
              <a:gd name="connsiteX43-1717" fmla="*/ 1275 w 10000"/>
              <a:gd name="connsiteY43-1718" fmla="*/ 1497 h 10000"/>
              <a:gd name="connsiteX44-1719" fmla="*/ 2136 w 10000"/>
              <a:gd name="connsiteY44-1720" fmla="*/ 1497 h 10000"/>
              <a:gd name="connsiteX45-1721" fmla="*/ 3142 w 10000"/>
              <a:gd name="connsiteY45-1722" fmla="*/ 1283 h 10000"/>
              <a:gd name="connsiteX46-1723" fmla="*/ 4004 w 10000"/>
              <a:gd name="connsiteY46-1724" fmla="*/ 1070 h 10000"/>
              <a:gd name="connsiteX47-1725" fmla="*/ 4847 w 10000"/>
              <a:gd name="connsiteY47-1726" fmla="*/ 1070 h 10000"/>
              <a:gd name="connsiteX48-1727" fmla="*/ 5566 w 10000"/>
              <a:gd name="connsiteY48-1728" fmla="*/ 856 h 10000"/>
              <a:gd name="connsiteX49-1729" fmla="*/ 6284 w 10000"/>
              <a:gd name="connsiteY49-1730" fmla="*/ 642 h 10000"/>
              <a:gd name="connsiteX50-1731" fmla="*/ 6715 w 10000"/>
              <a:gd name="connsiteY50-1732" fmla="*/ 642 h 10000"/>
              <a:gd name="connsiteX51-1733" fmla="*/ 7145 w 10000"/>
              <a:gd name="connsiteY51-1734" fmla="*/ 428 h 10000"/>
              <a:gd name="connsiteX52-1735" fmla="*/ 7433 w 10000"/>
              <a:gd name="connsiteY52-1736" fmla="*/ 214 h 10000"/>
              <a:gd name="connsiteX53-1737" fmla="*/ 7702 w 10000"/>
              <a:gd name="connsiteY53-1738" fmla="*/ 214 h 10000"/>
              <a:gd name="connsiteX54-1739" fmla="*/ 7989 w 10000"/>
              <a:gd name="connsiteY54-1740" fmla="*/ 0 h 10000"/>
              <a:gd name="connsiteX55-1741" fmla="*/ 8133 w 10000"/>
              <a:gd name="connsiteY55-1742" fmla="*/ 0 h 10000"/>
              <a:gd name="connsiteX56-1743" fmla="*/ 8276 w 10000"/>
              <a:gd name="connsiteY56-1744" fmla="*/ 0 h 10000"/>
              <a:gd name="connsiteX57-1745" fmla="*/ 8420 w 10000"/>
              <a:gd name="connsiteY57-1746" fmla="*/ 214 h 10000"/>
              <a:gd name="connsiteX58-1747" fmla="*/ 8707 w 10000"/>
              <a:gd name="connsiteY58-1748" fmla="*/ 214 h 10000"/>
              <a:gd name="connsiteX59-1749" fmla="*/ 8995 w 10000"/>
              <a:gd name="connsiteY59-1750" fmla="*/ 428 h 10000"/>
              <a:gd name="connsiteX60-1751" fmla="*/ 9282 w 10000"/>
              <a:gd name="connsiteY60-1752" fmla="*/ 856 h 10000"/>
              <a:gd name="connsiteX61-1753" fmla="*/ 9569 w 10000"/>
              <a:gd name="connsiteY61-1754" fmla="*/ 1070 h 10000"/>
              <a:gd name="connsiteX62-1755" fmla="*/ 9856 w 10000"/>
              <a:gd name="connsiteY62-1756" fmla="*/ 1283 h 10000"/>
              <a:gd name="connsiteX63-1757" fmla="*/ 10000 w 10000"/>
              <a:gd name="connsiteY63-1758" fmla="*/ 1497 h 10000"/>
              <a:gd name="connsiteX64-1759" fmla="*/ 10000 w 10000"/>
              <a:gd name="connsiteY64-1760" fmla="*/ 1497 h 10000"/>
              <a:gd name="connsiteX65-1761" fmla="*/ 10000 w 10000"/>
              <a:gd name="connsiteY65-1762" fmla="*/ 1925 h 10000"/>
              <a:gd name="connsiteX66-1763" fmla="*/ 9713 w 10000"/>
              <a:gd name="connsiteY66-1764" fmla="*/ 2139 h 10000"/>
              <a:gd name="connsiteX67-1765" fmla="*/ 9713 w 10000"/>
              <a:gd name="connsiteY67-1766" fmla="*/ 2353 h 10000"/>
              <a:gd name="connsiteX68-1767" fmla="*/ 9569 w 10000"/>
              <a:gd name="connsiteY68-1768" fmla="*/ 2567 h 10000"/>
              <a:gd name="connsiteX69-1769" fmla="*/ 9569 w 10000"/>
              <a:gd name="connsiteY69-1770" fmla="*/ 2781 h 10000"/>
              <a:gd name="connsiteX70-1771" fmla="*/ 9425 w 10000"/>
              <a:gd name="connsiteY70-1772" fmla="*/ 3182 h 10000"/>
              <a:gd name="connsiteX71-1773" fmla="*/ 9282 w 10000"/>
              <a:gd name="connsiteY71-1774" fmla="*/ 3610 h 10000"/>
              <a:gd name="connsiteX72-1775" fmla="*/ 9282 w 10000"/>
              <a:gd name="connsiteY72-1776" fmla="*/ 4037 h 10000"/>
              <a:gd name="connsiteX73-1777" fmla="*/ 9138 w 10000"/>
              <a:gd name="connsiteY73-1778" fmla="*/ 4679 h 10000"/>
              <a:gd name="connsiteX74-1779" fmla="*/ 8995 w 10000"/>
              <a:gd name="connsiteY74-1780" fmla="*/ 5321 h 10000"/>
              <a:gd name="connsiteX75-1781" fmla="*/ 8995 w 10000"/>
              <a:gd name="connsiteY75-1782" fmla="*/ 5321 h 10000"/>
              <a:gd name="connsiteX0-1783" fmla="*/ 8995 w 10000"/>
              <a:gd name="connsiteY0-1784" fmla="*/ 5321 h 10000"/>
              <a:gd name="connsiteX1-1785" fmla="*/ 8851 w 10000"/>
              <a:gd name="connsiteY1-1786" fmla="*/ 6176 h 10000"/>
              <a:gd name="connsiteX2-1787" fmla="*/ 8851 w 10000"/>
              <a:gd name="connsiteY2-1788" fmla="*/ 6604 h 10000"/>
              <a:gd name="connsiteX3-1789" fmla="*/ 8707 w 10000"/>
              <a:gd name="connsiteY3-1790" fmla="*/ 7246 h 10000"/>
              <a:gd name="connsiteX4-1791" fmla="*/ 8564 w 10000"/>
              <a:gd name="connsiteY4-1792" fmla="*/ 7674 h 10000"/>
              <a:gd name="connsiteX5-1793" fmla="*/ 8564 w 10000"/>
              <a:gd name="connsiteY5-1794" fmla="*/ 8075 h 10000"/>
              <a:gd name="connsiteX6-1795" fmla="*/ 8420 w 10000"/>
              <a:gd name="connsiteY6-1796" fmla="*/ 8503 h 10000"/>
              <a:gd name="connsiteX7-1797" fmla="*/ 8420 w 10000"/>
              <a:gd name="connsiteY7-1798" fmla="*/ 8717 h 10000"/>
              <a:gd name="connsiteX8-1799" fmla="*/ 8276 w 10000"/>
              <a:gd name="connsiteY8-1800" fmla="*/ 9144 h 10000"/>
              <a:gd name="connsiteX9-1801" fmla="*/ 8133 w 10000"/>
              <a:gd name="connsiteY9-1802" fmla="*/ 9572 h 10000"/>
              <a:gd name="connsiteX10-1803" fmla="*/ 7989 w 10000"/>
              <a:gd name="connsiteY10-1804" fmla="*/ 9786 h 10000"/>
              <a:gd name="connsiteX11-1805" fmla="*/ 7846 w 10000"/>
              <a:gd name="connsiteY11-1806" fmla="*/ 10000 h 10000"/>
              <a:gd name="connsiteX12-1807" fmla="*/ 7576 w 10000"/>
              <a:gd name="connsiteY12-1808" fmla="*/ 10000 h 10000"/>
              <a:gd name="connsiteX13-1809" fmla="*/ 7433 w 10000"/>
              <a:gd name="connsiteY13-1810" fmla="*/ 9786 h 10000"/>
              <a:gd name="connsiteX14-1811" fmla="*/ 7433 w 10000"/>
              <a:gd name="connsiteY14-1812" fmla="*/ 7674 h 10000"/>
              <a:gd name="connsiteX15-1813" fmla="*/ 7576 w 10000"/>
              <a:gd name="connsiteY15-1814" fmla="*/ 7032 h 10000"/>
              <a:gd name="connsiteX16-1815" fmla="*/ 7576 w 10000"/>
              <a:gd name="connsiteY16-1816" fmla="*/ 6604 h 10000"/>
              <a:gd name="connsiteX17-1817" fmla="*/ 7702 w 10000"/>
              <a:gd name="connsiteY17-1818" fmla="*/ 6176 h 10000"/>
              <a:gd name="connsiteX18-1819" fmla="*/ 7702 w 10000"/>
              <a:gd name="connsiteY18-1820" fmla="*/ 5749 h 10000"/>
              <a:gd name="connsiteX19-1821" fmla="*/ 7846 w 10000"/>
              <a:gd name="connsiteY19-1822" fmla="*/ 5321 h 10000"/>
              <a:gd name="connsiteX20-1823" fmla="*/ 7989 w 10000"/>
              <a:gd name="connsiteY20-1824" fmla="*/ 4251 h 10000"/>
              <a:gd name="connsiteX21-1825" fmla="*/ 8133 w 10000"/>
              <a:gd name="connsiteY21-1826" fmla="*/ 3396 h 10000"/>
              <a:gd name="connsiteX22-1827" fmla="*/ 8133 w 10000"/>
              <a:gd name="connsiteY22-1828" fmla="*/ 2781 h 10000"/>
              <a:gd name="connsiteX23-1829" fmla="*/ 8133 w 10000"/>
              <a:gd name="connsiteY23-1830" fmla="*/ 2353 h 10000"/>
              <a:gd name="connsiteX24-1831" fmla="*/ 8133 w 10000"/>
              <a:gd name="connsiteY24-1832" fmla="*/ 2139 h 10000"/>
              <a:gd name="connsiteX25-1833" fmla="*/ 8133 w 10000"/>
              <a:gd name="connsiteY25-1834" fmla="*/ 1925 h 10000"/>
              <a:gd name="connsiteX26-1835" fmla="*/ 7989 w 10000"/>
              <a:gd name="connsiteY26-1836" fmla="*/ 1711 h 10000"/>
              <a:gd name="connsiteX27-1837" fmla="*/ 7846 w 10000"/>
              <a:gd name="connsiteY27-1838" fmla="*/ 1497 h 10000"/>
              <a:gd name="connsiteX28-1839" fmla="*/ 7702 w 10000"/>
              <a:gd name="connsiteY28-1840" fmla="*/ 1497 h 10000"/>
              <a:gd name="connsiteX29-1841" fmla="*/ 7289 w 10000"/>
              <a:gd name="connsiteY29-1842" fmla="*/ 1497 h 10000"/>
              <a:gd name="connsiteX30-1843" fmla="*/ 7002 w 10000"/>
              <a:gd name="connsiteY30-1844" fmla="*/ 1497 h 10000"/>
              <a:gd name="connsiteX31-1845" fmla="*/ 6427 w 10000"/>
              <a:gd name="connsiteY31-1846" fmla="*/ 1497 h 10000"/>
              <a:gd name="connsiteX32-1847" fmla="*/ 5853 w 10000"/>
              <a:gd name="connsiteY32-1848" fmla="*/ 1711 h 10000"/>
              <a:gd name="connsiteX33-1849" fmla="*/ 4991 w 10000"/>
              <a:gd name="connsiteY33-1850" fmla="*/ 1925 h 10000"/>
              <a:gd name="connsiteX34-1851" fmla="*/ 4147 w 10000"/>
              <a:gd name="connsiteY34-1852" fmla="*/ 1925 h 10000"/>
              <a:gd name="connsiteX35-1853" fmla="*/ 3285 w 10000"/>
              <a:gd name="connsiteY35-1854" fmla="*/ 2139 h 10000"/>
              <a:gd name="connsiteX36-1855" fmla="*/ 2280 w 10000"/>
              <a:gd name="connsiteY36-1856" fmla="*/ 2353 h 10000"/>
              <a:gd name="connsiteX37-1857" fmla="*/ 1418 w 10000"/>
              <a:gd name="connsiteY37-1858" fmla="*/ 2353 h 10000"/>
              <a:gd name="connsiteX38-1859" fmla="*/ 575 w 10000"/>
              <a:gd name="connsiteY38-1860" fmla="*/ 2567 h 10000"/>
              <a:gd name="connsiteX39-1861" fmla="*/ 0 w 10000"/>
              <a:gd name="connsiteY39-1862" fmla="*/ 2567 h 10000"/>
              <a:gd name="connsiteX40-1863" fmla="*/ 0 w 10000"/>
              <a:gd name="connsiteY40-1864" fmla="*/ 1711 h 10000"/>
              <a:gd name="connsiteX41-1865" fmla="*/ 575 w 10000"/>
              <a:gd name="connsiteY41-1866" fmla="*/ 1711 h 10000"/>
              <a:gd name="connsiteX42-1867" fmla="*/ 1275 w 10000"/>
              <a:gd name="connsiteY42-1868" fmla="*/ 1497 h 10000"/>
              <a:gd name="connsiteX43-1869" fmla="*/ 2136 w 10000"/>
              <a:gd name="connsiteY43-1870" fmla="*/ 1497 h 10000"/>
              <a:gd name="connsiteX44-1871" fmla="*/ 3142 w 10000"/>
              <a:gd name="connsiteY44-1872" fmla="*/ 1283 h 10000"/>
              <a:gd name="connsiteX45-1873" fmla="*/ 4004 w 10000"/>
              <a:gd name="connsiteY45-1874" fmla="*/ 1070 h 10000"/>
              <a:gd name="connsiteX46-1875" fmla="*/ 4847 w 10000"/>
              <a:gd name="connsiteY46-1876" fmla="*/ 1070 h 10000"/>
              <a:gd name="connsiteX47-1877" fmla="*/ 5566 w 10000"/>
              <a:gd name="connsiteY47-1878" fmla="*/ 856 h 10000"/>
              <a:gd name="connsiteX48-1879" fmla="*/ 6284 w 10000"/>
              <a:gd name="connsiteY48-1880" fmla="*/ 642 h 10000"/>
              <a:gd name="connsiteX49-1881" fmla="*/ 6715 w 10000"/>
              <a:gd name="connsiteY49-1882" fmla="*/ 642 h 10000"/>
              <a:gd name="connsiteX50-1883" fmla="*/ 7145 w 10000"/>
              <a:gd name="connsiteY50-1884" fmla="*/ 428 h 10000"/>
              <a:gd name="connsiteX51-1885" fmla="*/ 7433 w 10000"/>
              <a:gd name="connsiteY51-1886" fmla="*/ 214 h 10000"/>
              <a:gd name="connsiteX52-1887" fmla="*/ 7702 w 10000"/>
              <a:gd name="connsiteY52-1888" fmla="*/ 214 h 10000"/>
              <a:gd name="connsiteX53-1889" fmla="*/ 7989 w 10000"/>
              <a:gd name="connsiteY53-1890" fmla="*/ 0 h 10000"/>
              <a:gd name="connsiteX54-1891" fmla="*/ 8133 w 10000"/>
              <a:gd name="connsiteY54-1892" fmla="*/ 0 h 10000"/>
              <a:gd name="connsiteX55-1893" fmla="*/ 8276 w 10000"/>
              <a:gd name="connsiteY55-1894" fmla="*/ 0 h 10000"/>
              <a:gd name="connsiteX56-1895" fmla="*/ 8420 w 10000"/>
              <a:gd name="connsiteY56-1896" fmla="*/ 214 h 10000"/>
              <a:gd name="connsiteX57-1897" fmla="*/ 8707 w 10000"/>
              <a:gd name="connsiteY57-1898" fmla="*/ 214 h 10000"/>
              <a:gd name="connsiteX58-1899" fmla="*/ 8995 w 10000"/>
              <a:gd name="connsiteY58-1900" fmla="*/ 428 h 10000"/>
              <a:gd name="connsiteX59-1901" fmla="*/ 9282 w 10000"/>
              <a:gd name="connsiteY59-1902" fmla="*/ 856 h 10000"/>
              <a:gd name="connsiteX60-1903" fmla="*/ 9569 w 10000"/>
              <a:gd name="connsiteY60-1904" fmla="*/ 1070 h 10000"/>
              <a:gd name="connsiteX61-1905" fmla="*/ 9856 w 10000"/>
              <a:gd name="connsiteY61-1906" fmla="*/ 1283 h 10000"/>
              <a:gd name="connsiteX62-1907" fmla="*/ 10000 w 10000"/>
              <a:gd name="connsiteY62-1908" fmla="*/ 1497 h 10000"/>
              <a:gd name="connsiteX63-1909" fmla="*/ 10000 w 10000"/>
              <a:gd name="connsiteY63-1910" fmla="*/ 1497 h 10000"/>
              <a:gd name="connsiteX64-1911" fmla="*/ 10000 w 10000"/>
              <a:gd name="connsiteY64-1912" fmla="*/ 1925 h 10000"/>
              <a:gd name="connsiteX65-1913" fmla="*/ 9713 w 10000"/>
              <a:gd name="connsiteY65-1914" fmla="*/ 2139 h 10000"/>
              <a:gd name="connsiteX66-1915" fmla="*/ 9713 w 10000"/>
              <a:gd name="connsiteY66-1916" fmla="*/ 2353 h 10000"/>
              <a:gd name="connsiteX67-1917" fmla="*/ 9569 w 10000"/>
              <a:gd name="connsiteY67-1918" fmla="*/ 2567 h 10000"/>
              <a:gd name="connsiteX68-1919" fmla="*/ 9569 w 10000"/>
              <a:gd name="connsiteY68-1920" fmla="*/ 2781 h 10000"/>
              <a:gd name="connsiteX69-1921" fmla="*/ 9425 w 10000"/>
              <a:gd name="connsiteY69-1922" fmla="*/ 3182 h 10000"/>
              <a:gd name="connsiteX70-1923" fmla="*/ 9282 w 10000"/>
              <a:gd name="connsiteY70-1924" fmla="*/ 3610 h 10000"/>
              <a:gd name="connsiteX71-1925" fmla="*/ 9282 w 10000"/>
              <a:gd name="connsiteY71-1926" fmla="*/ 4037 h 10000"/>
              <a:gd name="connsiteX72-1927" fmla="*/ 9138 w 10000"/>
              <a:gd name="connsiteY72-1928" fmla="*/ 4679 h 10000"/>
              <a:gd name="connsiteX73-1929" fmla="*/ 8995 w 10000"/>
              <a:gd name="connsiteY73-1930" fmla="*/ 5321 h 10000"/>
              <a:gd name="connsiteX74-1931" fmla="*/ 8995 w 10000"/>
              <a:gd name="connsiteY74-1932" fmla="*/ 5321 h 10000"/>
              <a:gd name="connsiteX0-1933" fmla="*/ 8995 w 10000"/>
              <a:gd name="connsiteY0-1934" fmla="*/ 5321 h 10000"/>
              <a:gd name="connsiteX1-1935" fmla="*/ 8851 w 10000"/>
              <a:gd name="connsiteY1-1936" fmla="*/ 6176 h 10000"/>
              <a:gd name="connsiteX2-1937" fmla="*/ 8851 w 10000"/>
              <a:gd name="connsiteY2-1938" fmla="*/ 6604 h 10000"/>
              <a:gd name="connsiteX3-1939" fmla="*/ 8707 w 10000"/>
              <a:gd name="connsiteY3-1940" fmla="*/ 7246 h 10000"/>
              <a:gd name="connsiteX4-1941" fmla="*/ 8564 w 10000"/>
              <a:gd name="connsiteY4-1942" fmla="*/ 7674 h 10000"/>
              <a:gd name="connsiteX5-1943" fmla="*/ 8564 w 10000"/>
              <a:gd name="connsiteY5-1944" fmla="*/ 8075 h 10000"/>
              <a:gd name="connsiteX6-1945" fmla="*/ 8420 w 10000"/>
              <a:gd name="connsiteY6-1946" fmla="*/ 8503 h 10000"/>
              <a:gd name="connsiteX7-1947" fmla="*/ 8420 w 10000"/>
              <a:gd name="connsiteY7-1948" fmla="*/ 8717 h 10000"/>
              <a:gd name="connsiteX8-1949" fmla="*/ 8276 w 10000"/>
              <a:gd name="connsiteY8-1950" fmla="*/ 9144 h 10000"/>
              <a:gd name="connsiteX9-1951" fmla="*/ 8133 w 10000"/>
              <a:gd name="connsiteY9-1952" fmla="*/ 9572 h 10000"/>
              <a:gd name="connsiteX10-1953" fmla="*/ 7989 w 10000"/>
              <a:gd name="connsiteY10-1954" fmla="*/ 9786 h 10000"/>
              <a:gd name="connsiteX11-1955" fmla="*/ 7846 w 10000"/>
              <a:gd name="connsiteY11-1956" fmla="*/ 10000 h 10000"/>
              <a:gd name="connsiteX12-1957" fmla="*/ 7576 w 10000"/>
              <a:gd name="connsiteY12-1958" fmla="*/ 10000 h 10000"/>
              <a:gd name="connsiteX13-1959" fmla="*/ 7433 w 10000"/>
              <a:gd name="connsiteY13-1960" fmla="*/ 7674 h 10000"/>
              <a:gd name="connsiteX14-1961" fmla="*/ 7576 w 10000"/>
              <a:gd name="connsiteY14-1962" fmla="*/ 7032 h 10000"/>
              <a:gd name="connsiteX15-1963" fmla="*/ 7576 w 10000"/>
              <a:gd name="connsiteY15-1964" fmla="*/ 6604 h 10000"/>
              <a:gd name="connsiteX16-1965" fmla="*/ 7702 w 10000"/>
              <a:gd name="connsiteY16-1966" fmla="*/ 6176 h 10000"/>
              <a:gd name="connsiteX17-1967" fmla="*/ 7702 w 10000"/>
              <a:gd name="connsiteY17-1968" fmla="*/ 5749 h 10000"/>
              <a:gd name="connsiteX18-1969" fmla="*/ 7846 w 10000"/>
              <a:gd name="connsiteY18-1970" fmla="*/ 5321 h 10000"/>
              <a:gd name="connsiteX19-1971" fmla="*/ 7989 w 10000"/>
              <a:gd name="connsiteY19-1972" fmla="*/ 4251 h 10000"/>
              <a:gd name="connsiteX20-1973" fmla="*/ 8133 w 10000"/>
              <a:gd name="connsiteY20-1974" fmla="*/ 3396 h 10000"/>
              <a:gd name="connsiteX21-1975" fmla="*/ 8133 w 10000"/>
              <a:gd name="connsiteY21-1976" fmla="*/ 2781 h 10000"/>
              <a:gd name="connsiteX22-1977" fmla="*/ 8133 w 10000"/>
              <a:gd name="connsiteY22-1978" fmla="*/ 2353 h 10000"/>
              <a:gd name="connsiteX23-1979" fmla="*/ 8133 w 10000"/>
              <a:gd name="connsiteY23-1980" fmla="*/ 2139 h 10000"/>
              <a:gd name="connsiteX24-1981" fmla="*/ 8133 w 10000"/>
              <a:gd name="connsiteY24-1982" fmla="*/ 1925 h 10000"/>
              <a:gd name="connsiteX25-1983" fmla="*/ 7989 w 10000"/>
              <a:gd name="connsiteY25-1984" fmla="*/ 1711 h 10000"/>
              <a:gd name="connsiteX26-1985" fmla="*/ 7846 w 10000"/>
              <a:gd name="connsiteY26-1986" fmla="*/ 1497 h 10000"/>
              <a:gd name="connsiteX27-1987" fmla="*/ 7702 w 10000"/>
              <a:gd name="connsiteY27-1988" fmla="*/ 1497 h 10000"/>
              <a:gd name="connsiteX28-1989" fmla="*/ 7289 w 10000"/>
              <a:gd name="connsiteY28-1990" fmla="*/ 1497 h 10000"/>
              <a:gd name="connsiteX29-1991" fmla="*/ 7002 w 10000"/>
              <a:gd name="connsiteY29-1992" fmla="*/ 1497 h 10000"/>
              <a:gd name="connsiteX30-1993" fmla="*/ 6427 w 10000"/>
              <a:gd name="connsiteY30-1994" fmla="*/ 1497 h 10000"/>
              <a:gd name="connsiteX31-1995" fmla="*/ 5853 w 10000"/>
              <a:gd name="connsiteY31-1996" fmla="*/ 1711 h 10000"/>
              <a:gd name="connsiteX32-1997" fmla="*/ 4991 w 10000"/>
              <a:gd name="connsiteY32-1998" fmla="*/ 1925 h 10000"/>
              <a:gd name="connsiteX33-1999" fmla="*/ 4147 w 10000"/>
              <a:gd name="connsiteY33-2000" fmla="*/ 1925 h 10000"/>
              <a:gd name="connsiteX34-2001" fmla="*/ 3285 w 10000"/>
              <a:gd name="connsiteY34-2002" fmla="*/ 2139 h 10000"/>
              <a:gd name="connsiteX35-2003" fmla="*/ 2280 w 10000"/>
              <a:gd name="connsiteY35-2004" fmla="*/ 2353 h 10000"/>
              <a:gd name="connsiteX36-2005" fmla="*/ 1418 w 10000"/>
              <a:gd name="connsiteY36-2006" fmla="*/ 2353 h 10000"/>
              <a:gd name="connsiteX37-2007" fmla="*/ 575 w 10000"/>
              <a:gd name="connsiteY37-2008" fmla="*/ 2567 h 10000"/>
              <a:gd name="connsiteX38-2009" fmla="*/ 0 w 10000"/>
              <a:gd name="connsiteY38-2010" fmla="*/ 2567 h 10000"/>
              <a:gd name="connsiteX39-2011" fmla="*/ 0 w 10000"/>
              <a:gd name="connsiteY39-2012" fmla="*/ 1711 h 10000"/>
              <a:gd name="connsiteX40-2013" fmla="*/ 575 w 10000"/>
              <a:gd name="connsiteY40-2014" fmla="*/ 1711 h 10000"/>
              <a:gd name="connsiteX41-2015" fmla="*/ 1275 w 10000"/>
              <a:gd name="connsiteY41-2016" fmla="*/ 1497 h 10000"/>
              <a:gd name="connsiteX42-2017" fmla="*/ 2136 w 10000"/>
              <a:gd name="connsiteY42-2018" fmla="*/ 1497 h 10000"/>
              <a:gd name="connsiteX43-2019" fmla="*/ 3142 w 10000"/>
              <a:gd name="connsiteY43-2020" fmla="*/ 1283 h 10000"/>
              <a:gd name="connsiteX44-2021" fmla="*/ 4004 w 10000"/>
              <a:gd name="connsiteY44-2022" fmla="*/ 1070 h 10000"/>
              <a:gd name="connsiteX45-2023" fmla="*/ 4847 w 10000"/>
              <a:gd name="connsiteY45-2024" fmla="*/ 1070 h 10000"/>
              <a:gd name="connsiteX46-2025" fmla="*/ 5566 w 10000"/>
              <a:gd name="connsiteY46-2026" fmla="*/ 856 h 10000"/>
              <a:gd name="connsiteX47-2027" fmla="*/ 6284 w 10000"/>
              <a:gd name="connsiteY47-2028" fmla="*/ 642 h 10000"/>
              <a:gd name="connsiteX48-2029" fmla="*/ 6715 w 10000"/>
              <a:gd name="connsiteY48-2030" fmla="*/ 642 h 10000"/>
              <a:gd name="connsiteX49-2031" fmla="*/ 7145 w 10000"/>
              <a:gd name="connsiteY49-2032" fmla="*/ 428 h 10000"/>
              <a:gd name="connsiteX50-2033" fmla="*/ 7433 w 10000"/>
              <a:gd name="connsiteY50-2034" fmla="*/ 214 h 10000"/>
              <a:gd name="connsiteX51-2035" fmla="*/ 7702 w 10000"/>
              <a:gd name="connsiteY51-2036" fmla="*/ 214 h 10000"/>
              <a:gd name="connsiteX52-2037" fmla="*/ 7989 w 10000"/>
              <a:gd name="connsiteY52-2038" fmla="*/ 0 h 10000"/>
              <a:gd name="connsiteX53-2039" fmla="*/ 8133 w 10000"/>
              <a:gd name="connsiteY53-2040" fmla="*/ 0 h 10000"/>
              <a:gd name="connsiteX54-2041" fmla="*/ 8276 w 10000"/>
              <a:gd name="connsiteY54-2042" fmla="*/ 0 h 10000"/>
              <a:gd name="connsiteX55-2043" fmla="*/ 8420 w 10000"/>
              <a:gd name="connsiteY55-2044" fmla="*/ 214 h 10000"/>
              <a:gd name="connsiteX56-2045" fmla="*/ 8707 w 10000"/>
              <a:gd name="connsiteY56-2046" fmla="*/ 214 h 10000"/>
              <a:gd name="connsiteX57-2047" fmla="*/ 8995 w 10000"/>
              <a:gd name="connsiteY57-2048" fmla="*/ 428 h 10000"/>
              <a:gd name="connsiteX58-2049" fmla="*/ 9282 w 10000"/>
              <a:gd name="connsiteY58-2050" fmla="*/ 856 h 10000"/>
              <a:gd name="connsiteX59-2051" fmla="*/ 9569 w 10000"/>
              <a:gd name="connsiteY59-2052" fmla="*/ 1070 h 10000"/>
              <a:gd name="connsiteX60-2053" fmla="*/ 9856 w 10000"/>
              <a:gd name="connsiteY60-2054" fmla="*/ 1283 h 10000"/>
              <a:gd name="connsiteX61-2055" fmla="*/ 10000 w 10000"/>
              <a:gd name="connsiteY61-2056" fmla="*/ 1497 h 10000"/>
              <a:gd name="connsiteX62-2057" fmla="*/ 10000 w 10000"/>
              <a:gd name="connsiteY62-2058" fmla="*/ 1497 h 10000"/>
              <a:gd name="connsiteX63-2059" fmla="*/ 10000 w 10000"/>
              <a:gd name="connsiteY63-2060" fmla="*/ 1925 h 10000"/>
              <a:gd name="connsiteX64-2061" fmla="*/ 9713 w 10000"/>
              <a:gd name="connsiteY64-2062" fmla="*/ 2139 h 10000"/>
              <a:gd name="connsiteX65-2063" fmla="*/ 9713 w 10000"/>
              <a:gd name="connsiteY65-2064" fmla="*/ 2353 h 10000"/>
              <a:gd name="connsiteX66-2065" fmla="*/ 9569 w 10000"/>
              <a:gd name="connsiteY66-2066" fmla="*/ 2567 h 10000"/>
              <a:gd name="connsiteX67-2067" fmla="*/ 9569 w 10000"/>
              <a:gd name="connsiteY67-2068" fmla="*/ 2781 h 10000"/>
              <a:gd name="connsiteX68-2069" fmla="*/ 9425 w 10000"/>
              <a:gd name="connsiteY68-2070" fmla="*/ 3182 h 10000"/>
              <a:gd name="connsiteX69-2071" fmla="*/ 9282 w 10000"/>
              <a:gd name="connsiteY69-2072" fmla="*/ 3610 h 10000"/>
              <a:gd name="connsiteX70-2073" fmla="*/ 9282 w 10000"/>
              <a:gd name="connsiteY70-2074" fmla="*/ 4037 h 10000"/>
              <a:gd name="connsiteX71-2075" fmla="*/ 9138 w 10000"/>
              <a:gd name="connsiteY71-2076" fmla="*/ 4679 h 10000"/>
              <a:gd name="connsiteX72-2077" fmla="*/ 8995 w 10000"/>
              <a:gd name="connsiteY72-2078" fmla="*/ 5321 h 10000"/>
              <a:gd name="connsiteX73-2079" fmla="*/ 8995 w 10000"/>
              <a:gd name="connsiteY73-2080" fmla="*/ 5321 h 10000"/>
              <a:gd name="connsiteX0-2081" fmla="*/ 8995 w 10000"/>
              <a:gd name="connsiteY0-2082" fmla="*/ 5321 h 10000"/>
              <a:gd name="connsiteX1-2083" fmla="*/ 8851 w 10000"/>
              <a:gd name="connsiteY1-2084" fmla="*/ 6176 h 10000"/>
              <a:gd name="connsiteX2-2085" fmla="*/ 8851 w 10000"/>
              <a:gd name="connsiteY2-2086" fmla="*/ 6604 h 10000"/>
              <a:gd name="connsiteX3-2087" fmla="*/ 8707 w 10000"/>
              <a:gd name="connsiteY3-2088" fmla="*/ 7246 h 10000"/>
              <a:gd name="connsiteX4-2089" fmla="*/ 8564 w 10000"/>
              <a:gd name="connsiteY4-2090" fmla="*/ 7674 h 10000"/>
              <a:gd name="connsiteX5-2091" fmla="*/ 8564 w 10000"/>
              <a:gd name="connsiteY5-2092" fmla="*/ 8075 h 10000"/>
              <a:gd name="connsiteX6-2093" fmla="*/ 8420 w 10000"/>
              <a:gd name="connsiteY6-2094" fmla="*/ 8503 h 10000"/>
              <a:gd name="connsiteX7-2095" fmla="*/ 8420 w 10000"/>
              <a:gd name="connsiteY7-2096" fmla="*/ 8717 h 10000"/>
              <a:gd name="connsiteX8-2097" fmla="*/ 8276 w 10000"/>
              <a:gd name="connsiteY8-2098" fmla="*/ 9144 h 10000"/>
              <a:gd name="connsiteX9-2099" fmla="*/ 8133 w 10000"/>
              <a:gd name="connsiteY9-2100" fmla="*/ 9572 h 10000"/>
              <a:gd name="connsiteX10-2101" fmla="*/ 7989 w 10000"/>
              <a:gd name="connsiteY10-2102" fmla="*/ 9786 h 10000"/>
              <a:gd name="connsiteX11-2103" fmla="*/ 7846 w 10000"/>
              <a:gd name="connsiteY11-2104" fmla="*/ 10000 h 10000"/>
              <a:gd name="connsiteX12-2105" fmla="*/ 7433 w 10000"/>
              <a:gd name="connsiteY12-2106" fmla="*/ 7674 h 10000"/>
              <a:gd name="connsiteX13-2107" fmla="*/ 7576 w 10000"/>
              <a:gd name="connsiteY13-2108" fmla="*/ 7032 h 10000"/>
              <a:gd name="connsiteX14-2109" fmla="*/ 7576 w 10000"/>
              <a:gd name="connsiteY14-2110" fmla="*/ 6604 h 10000"/>
              <a:gd name="connsiteX15-2111" fmla="*/ 7702 w 10000"/>
              <a:gd name="connsiteY15-2112" fmla="*/ 6176 h 10000"/>
              <a:gd name="connsiteX16-2113" fmla="*/ 7702 w 10000"/>
              <a:gd name="connsiteY16-2114" fmla="*/ 5749 h 10000"/>
              <a:gd name="connsiteX17-2115" fmla="*/ 7846 w 10000"/>
              <a:gd name="connsiteY17-2116" fmla="*/ 5321 h 10000"/>
              <a:gd name="connsiteX18-2117" fmla="*/ 7989 w 10000"/>
              <a:gd name="connsiteY18-2118" fmla="*/ 4251 h 10000"/>
              <a:gd name="connsiteX19-2119" fmla="*/ 8133 w 10000"/>
              <a:gd name="connsiteY19-2120" fmla="*/ 3396 h 10000"/>
              <a:gd name="connsiteX20-2121" fmla="*/ 8133 w 10000"/>
              <a:gd name="connsiteY20-2122" fmla="*/ 2781 h 10000"/>
              <a:gd name="connsiteX21-2123" fmla="*/ 8133 w 10000"/>
              <a:gd name="connsiteY21-2124" fmla="*/ 2353 h 10000"/>
              <a:gd name="connsiteX22-2125" fmla="*/ 8133 w 10000"/>
              <a:gd name="connsiteY22-2126" fmla="*/ 2139 h 10000"/>
              <a:gd name="connsiteX23-2127" fmla="*/ 8133 w 10000"/>
              <a:gd name="connsiteY23-2128" fmla="*/ 1925 h 10000"/>
              <a:gd name="connsiteX24-2129" fmla="*/ 7989 w 10000"/>
              <a:gd name="connsiteY24-2130" fmla="*/ 1711 h 10000"/>
              <a:gd name="connsiteX25-2131" fmla="*/ 7846 w 10000"/>
              <a:gd name="connsiteY25-2132" fmla="*/ 1497 h 10000"/>
              <a:gd name="connsiteX26-2133" fmla="*/ 7702 w 10000"/>
              <a:gd name="connsiteY26-2134" fmla="*/ 1497 h 10000"/>
              <a:gd name="connsiteX27-2135" fmla="*/ 7289 w 10000"/>
              <a:gd name="connsiteY27-2136" fmla="*/ 1497 h 10000"/>
              <a:gd name="connsiteX28-2137" fmla="*/ 7002 w 10000"/>
              <a:gd name="connsiteY28-2138" fmla="*/ 1497 h 10000"/>
              <a:gd name="connsiteX29-2139" fmla="*/ 6427 w 10000"/>
              <a:gd name="connsiteY29-2140" fmla="*/ 1497 h 10000"/>
              <a:gd name="connsiteX30-2141" fmla="*/ 5853 w 10000"/>
              <a:gd name="connsiteY30-2142" fmla="*/ 1711 h 10000"/>
              <a:gd name="connsiteX31-2143" fmla="*/ 4991 w 10000"/>
              <a:gd name="connsiteY31-2144" fmla="*/ 1925 h 10000"/>
              <a:gd name="connsiteX32-2145" fmla="*/ 4147 w 10000"/>
              <a:gd name="connsiteY32-2146" fmla="*/ 1925 h 10000"/>
              <a:gd name="connsiteX33-2147" fmla="*/ 3285 w 10000"/>
              <a:gd name="connsiteY33-2148" fmla="*/ 2139 h 10000"/>
              <a:gd name="connsiteX34-2149" fmla="*/ 2280 w 10000"/>
              <a:gd name="connsiteY34-2150" fmla="*/ 2353 h 10000"/>
              <a:gd name="connsiteX35-2151" fmla="*/ 1418 w 10000"/>
              <a:gd name="connsiteY35-2152" fmla="*/ 2353 h 10000"/>
              <a:gd name="connsiteX36-2153" fmla="*/ 575 w 10000"/>
              <a:gd name="connsiteY36-2154" fmla="*/ 2567 h 10000"/>
              <a:gd name="connsiteX37-2155" fmla="*/ 0 w 10000"/>
              <a:gd name="connsiteY37-2156" fmla="*/ 2567 h 10000"/>
              <a:gd name="connsiteX38-2157" fmla="*/ 0 w 10000"/>
              <a:gd name="connsiteY38-2158" fmla="*/ 1711 h 10000"/>
              <a:gd name="connsiteX39-2159" fmla="*/ 575 w 10000"/>
              <a:gd name="connsiteY39-2160" fmla="*/ 1711 h 10000"/>
              <a:gd name="connsiteX40-2161" fmla="*/ 1275 w 10000"/>
              <a:gd name="connsiteY40-2162" fmla="*/ 1497 h 10000"/>
              <a:gd name="connsiteX41-2163" fmla="*/ 2136 w 10000"/>
              <a:gd name="connsiteY41-2164" fmla="*/ 1497 h 10000"/>
              <a:gd name="connsiteX42-2165" fmla="*/ 3142 w 10000"/>
              <a:gd name="connsiteY42-2166" fmla="*/ 1283 h 10000"/>
              <a:gd name="connsiteX43-2167" fmla="*/ 4004 w 10000"/>
              <a:gd name="connsiteY43-2168" fmla="*/ 1070 h 10000"/>
              <a:gd name="connsiteX44-2169" fmla="*/ 4847 w 10000"/>
              <a:gd name="connsiteY44-2170" fmla="*/ 1070 h 10000"/>
              <a:gd name="connsiteX45-2171" fmla="*/ 5566 w 10000"/>
              <a:gd name="connsiteY45-2172" fmla="*/ 856 h 10000"/>
              <a:gd name="connsiteX46-2173" fmla="*/ 6284 w 10000"/>
              <a:gd name="connsiteY46-2174" fmla="*/ 642 h 10000"/>
              <a:gd name="connsiteX47-2175" fmla="*/ 6715 w 10000"/>
              <a:gd name="connsiteY47-2176" fmla="*/ 642 h 10000"/>
              <a:gd name="connsiteX48-2177" fmla="*/ 7145 w 10000"/>
              <a:gd name="connsiteY48-2178" fmla="*/ 428 h 10000"/>
              <a:gd name="connsiteX49-2179" fmla="*/ 7433 w 10000"/>
              <a:gd name="connsiteY49-2180" fmla="*/ 214 h 10000"/>
              <a:gd name="connsiteX50-2181" fmla="*/ 7702 w 10000"/>
              <a:gd name="connsiteY50-2182" fmla="*/ 214 h 10000"/>
              <a:gd name="connsiteX51-2183" fmla="*/ 7989 w 10000"/>
              <a:gd name="connsiteY51-2184" fmla="*/ 0 h 10000"/>
              <a:gd name="connsiteX52-2185" fmla="*/ 8133 w 10000"/>
              <a:gd name="connsiteY52-2186" fmla="*/ 0 h 10000"/>
              <a:gd name="connsiteX53-2187" fmla="*/ 8276 w 10000"/>
              <a:gd name="connsiteY53-2188" fmla="*/ 0 h 10000"/>
              <a:gd name="connsiteX54-2189" fmla="*/ 8420 w 10000"/>
              <a:gd name="connsiteY54-2190" fmla="*/ 214 h 10000"/>
              <a:gd name="connsiteX55-2191" fmla="*/ 8707 w 10000"/>
              <a:gd name="connsiteY55-2192" fmla="*/ 214 h 10000"/>
              <a:gd name="connsiteX56-2193" fmla="*/ 8995 w 10000"/>
              <a:gd name="connsiteY56-2194" fmla="*/ 428 h 10000"/>
              <a:gd name="connsiteX57-2195" fmla="*/ 9282 w 10000"/>
              <a:gd name="connsiteY57-2196" fmla="*/ 856 h 10000"/>
              <a:gd name="connsiteX58-2197" fmla="*/ 9569 w 10000"/>
              <a:gd name="connsiteY58-2198" fmla="*/ 1070 h 10000"/>
              <a:gd name="connsiteX59-2199" fmla="*/ 9856 w 10000"/>
              <a:gd name="connsiteY59-2200" fmla="*/ 1283 h 10000"/>
              <a:gd name="connsiteX60-2201" fmla="*/ 10000 w 10000"/>
              <a:gd name="connsiteY60-2202" fmla="*/ 1497 h 10000"/>
              <a:gd name="connsiteX61-2203" fmla="*/ 10000 w 10000"/>
              <a:gd name="connsiteY61-2204" fmla="*/ 1497 h 10000"/>
              <a:gd name="connsiteX62-2205" fmla="*/ 10000 w 10000"/>
              <a:gd name="connsiteY62-2206" fmla="*/ 1925 h 10000"/>
              <a:gd name="connsiteX63-2207" fmla="*/ 9713 w 10000"/>
              <a:gd name="connsiteY63-2208" fmla="*/ 2139 h 10000"/>
              <a:gd name="connsiteX64-2209" fmla="*/ 9713 w 10000"/>
              <a:gd name="connsiteY64-2210" fmla="*/ 2353 h 10000"/>
              <a:gd name="connsiteX65-2211" fmla="*/ 9569 w 10000"/>
              <a:gd name="connsiteY65-2212" fmla="*/ 2567 h 10000"/>
              <a:gd name="connsiteX66-2213" fmla="*/ 9569 w 10000"/>
              <a:gd name="connsiteY66-2214" fmla="*/ 2781 h 10000"/>
              <a:gd name="connsiteX67-2215" fmla="*/ 9425 w 10000"/>
              <a:gd name="connsiteY67-2216" fmla="*/ 3182 h 10000"/>
              <a:gd name="connsiteX68-2217" fmla="*/ 9282 w 10000"/>
              <a:gd name="connsiteY68-2218" fmla="*/ 3610 h 10000"/>
              <a:gd name="connsiteX69-2219" fmla="*/ 9282 w 10000"/>
              <a:gd name="connsiteY69-2220" fmla="*/ 4037 h 10000"/>
              <a:gd name="connsiteX70-2221" fmla="*/ 9138 w 10000"/>
              <a:gd name="connsiteY70-2222" fmla="*/ 4679 h 10000"/>
              <a:gd name="connsiteX71-2223" fmla="*/ 8995 w 10000"/>
              <a:gd name="connsiteY71-2224" fmla="*/ 5321 h 10000"/>
              <a:gd name="connsiteX72-2225" fmla="*/ 8995 w 10000"/>
              <a:gd name="connsiteY72-2226" fmla="*/ 5321 h 10000"/>
              <a:gd name="connsiteX0-2227" fmla="*/ 8995 w 10000"/>
              <a:gd name="connsiteY0-2228" fmla="*/ 5321 h 10102"/>
              <a:gd name="connsiteX1-2229" fmla="*/ 8851 w 10000"/>
              <a:gd name="connsiteY1-2230" fmla="*/ 6176 h 10102"/>
              <a:gd name="connsiteX2-2231" fmla="*/ 8851 w 10000"/>
              <a:gd name="connsiteY2-2232" fmla="*/ 6604 h 10102"/>
              <a:gd name="connsiteX3-2233" fmla="*/ 8707 w 10000"/>
              <a:gd name="connsiteY3-2234" fmla="*/ 7246 h 10102"/>
              <a:gd name="connsiteX4-2235" fmla="*/ 8564 w 10000"/>
              <a:gd name="connsiteY4-2236" fmla="*/ 7674 h 10102"/>
              <a:gd name="connsiteX5-2237" fmla="*/ 8564 w 10000"/>
              <a:gd name="connsiteY5-2238" fmla="*/ 8075 h 10102"/>
              <a:gd name="connsiteX6-2239" fmla="*/ 8420 w 10000"/>
              <a:gd name="connsiteY6-2240" fmla="*/ 8503 h 10102"/>
              <a:gd name="connsiteX7-2241" fmla="*/ 8420 w 10000"/>
              <a:gd name="connsiteY7-2242" fmla="*/ 8717 h 10102"/>
              <a:gd name="connsiteX8-2243" fmla="*/ 8276 w 10000"/>
              <a:gd name="connsiteY8-2244" fmla="*/ 9144 h 10102"/>
              <a:gd name="connsiteX9-2245" fmla="*/ 8133 w 10000"/>
              <a:gd name="connsiteY9-2246" fmla="*/ 9572 h 10102"/>
              <a:gd name="connsiteX10-2247" fmla="*/ 7989 w 10000"/>
              <a:gd name="connsiteY10-2248" fmla="*/ 9786 h 10102"/>
              <a:gd name="connsiteX11-2249" fmla="*/ 7433 w 10000"/>
              <a:gd name="connsiteY11-2250" fmla="*/ 7674 h 10102"/>
              <a:gd name="connsiteX12-2251" fmla="*/ 7576 w 10000"/>
              <a:gd name="connsiteY12-2252" fmla="*/ 7032 h 10102"/>
              <a:gd name="connsiteX13-2253" fmla="*/ 7576 w 10000"/>
              <a:gd name="connsiteY13-2254" fmla="*/ 6604 h 10102"/>
              <a:gd name="connsiteX14-2255" fmla="*/ 7702 w 10000"/>
              <a:gd name="connsiteY14-2256" fmla="*/ 6176 h 10102"/>
              <a:gd name="connsiteX15-2257" fmla="*/ 7702 w 10000"/>
              <a:gd name="connsiteY15-2258" fmla="*/ 5749 h 10102"/>
              <a:gd name="connsiteX16-2259" fmla="*/ 7846 w 10000"/>
              <a:gd name="connsiteY16-2260" fmla="*/ 5321 h 10102"/>
              <a:gd name="connsiteX17-2261" fmla="*/ 7989 w 10000"/>
              <a:gd name="connsiteY17-2262" fmla="*/ 4251 h 10102"/>
              <a:gd name="connsiteX18-2263" fmla="*/ 8133 w 10000"/>
              <a:gd name="connsiteY18-2264" fmla="*/ 3396 h 10102"/>
              <a:gd name="connsiteX19-2265" fmla="*/ 8133 w 10000"/>
              <a:gd name="connsiteY19-2266" fmla="*/ 2781 h 10102"/>
              <a:gd name="connsiteX20-2267" fmla="*/ 8133 w 10000"/>
              <a:gd name="connsiteY20-2268" fmla="*/ 2353 h 10102"/>
              <a:gd name="connsiteX21-2269" fmla="*/ 8133 w 10000"/>
              <a:gd name="connsiteY21-2270" fmla="*/ 2139 h 10102"/>
              <a:gd name="connsiteX22-2271" fmla="*/ 8133 w 10000"/>
              <a:gd name="connsiteY22-2272" fmla="*/ 1925 h 10102"/>
              <a:gd name="connsiteX23-2273" fmla="*/ 7989 w 10000"/>
              <a:gd name="connsiteY23-2274" fmla="*/ 1711 h 10102"/>
              <a:gd name="connsiteX24-2275" fmla="*/ 7846 w 10000"/>
              <a:gd name="connsiteY24-2276" fmla="*/ 1497 h 10102"/>
              <a:gd name="connsiteX25-2277" fmla="*/ 7702 w 10000"/>
              <a:gd name="connsiteY25-2278" fmla="*/ 1497 h 10102"/>
              <a:gd name="connsiteX26-2279" fmla="*/ 7289 w 10000"/>
              <a:gd name="connsiteY26-2280" fmla="*/ 1497 h 10102"/>
              <a:gd name="connsiteX27-2281" fmla="*/ 7002 w 10000"/>
              <a:gd name="connsiteY27-2282" fmla="*/ 1497 h 10102"/>
              <a:gd name="connsiteX28-2283" fmla="*/ 6427 w 10000"/>
              <a:gd name="connsiteY28-2284" fmla="*/ 1497 h 10102"/>
              <a:gd name="connsiteX29-2285" fmla="*/ 5853 w 10000"/>
              <a:gd name="connsiteY29-2286" fmla="*/ 1711 h 10102"/>
              <a:gd name="connsiteX30-2287" fmla="*/ 4991 w 10000"/>
              <a:gd name="connsiteY30-2288" fmla="*/ 1925 h 10102"/>
              <a:gd name="connsiteX31-2289" fmla="*/ 4147 w 10000"/>
              <a:gd name="connsiteY31-2290" fmla="*/ 1925 h 10102"/>
              <a:gd name="connsiteX32-2291" fmla="*/ 3285 w 10000"/>
              <a:gd name="connsiteY32-2292" fmla="*/ 2139 h 10102"/>
              <a:gd name="connsiteX33-2293" fmla="*/ 2280 w 10000"/>
              <a:gd name="connsiteY33-2294" fmla="*/ 2353 h 10102"/>
              <a:gd name="connsiteX34-2295" fmla="*/ 1418 w 10000"/>
              <a:gd name="connsiteY34-2296" fmla="*/ 2353 h 10102"/>
              <a:gd name="connsiteX35-2297" fmla="*/ 575 w 10000"/>
              <a:gd name="connsiteY35-2298" fmla="*/ 2567 h 10102"/>
              <a:gd name="connsiteX36-2299" fmla="*/ 0 w 10000"/>
              <a:gd name="connsiteY36-2300" fmla="*/ 2567 h 10102"/>
              <a:gd name="connsiteX37-2301" fmla="*/ 0 w 10000"/>
              <a:gd name="connsiteY37-2302" fmla="*/ 1711 h 10102"/>
              <a:gd name="connsiteX38-2303" fmla="*/ 575 w 10000"/>
              <a:gd name="connsiteY38-2304" fmla="*/ 1711 h 10102"/>
              <a:gd name="connsiteX39-2305" fmla="*/ 1275 w 10000"/>
              <a:gd name="connsiteY39-2306" fmla="*/ 1497 h 10102"/>
              <a:gd name="connsiteX40-2307" fmla="*/ 2136 w 10000"/>
              <a:gd name="connsiteY40-2308" fmla="*/ 1497 h 10102"/>
              <a:gd name="connsiteX41-2309" fmla="*/ 3142 w 10000"/>
              <a:gd name="connsiteY41-2310" fmla="*/ 1283 h 10102"/>
              <a:gd name="connsiteX42-2311" fmla="*/ 4004 w 10000"/>
              <a:gd name="connsiteY42-2312" fmla="*/ 1070 h 10102"/>
              <a:gd name="connsiteX43-2313" fmla="*/ 4847 w 10000"/>
              <a:gd name="connsiteY43-2314" fmla="*/ 1070 h 10102"/>
              <a:gd name="connsiteX44-2315" fmla="*/ 5566 w 10000"/>
              <a:gd name="connsiteY44-2316" fmla="*/ 856 h 10102"/>
              <a:gd name="connsiteX45-2317" fmla="*/ 6284 w 10000"/>
              <a:gd name="connsiteY45-2318" fmla="*/ 642 h 10102"/>
              <a:gd name="connsiteX46-2319" fmla="*/ 6715 w 10000"/>
              <a:gd name="connsiteY46-2320" fmla="*/ 642 h 10102"/>
              <a:gd name="connsiteX47-2321" fmla="*/ 7145 w 10000"/>
              <a:gd name="connsiteY47-2322" fmla="*/ 428 h 10102"/>
              <a:gd name="connsiteX48-2323" fmla="*/ 7433 w 10000"/>
              <a:gd name="connsiteY48-2324" fmla="*/ 214 h 10102"/>
              <a:gd name="connsiteX49-2325" fmla="*/ 7702 w 10000"/>
              <a:gd name="connsiteY49-2326" fmla="*/ 214 h 10102"/>
              <a:gd name="connsiteX50-2327" fmla="*/ 7989 w 10000"/>
              <a:gd name="connsiteY50-2328" fmla="*/ 0 h 10102"/>
              <a:gd name="connsiteX51-2329" fmla="*/ 8133 w 10000"/>
              <a:gd name="connsiteY51-2330" fmla="*/ 0 h 10102"/>
              <a:gd name="connsiteX52-2331" fmla="*/ 8276 w 10000"/>
              <a:gd name="connsiteY52-2332" fmla="*/ 0 h 10102"/>
              <a:gd name="connsiteX53-2333" fmla="*/ 8420 w 10000"/>
              <a:gd name="connsiteY53-2334" fmla="*/ 214 h 10102"/>
              <a:gd name="connsiteX54-2335" fmla="*/ 8707 w 10000"/>
              <a:gd name="connsiteY54-2336" fmla="*/ 214 h 10102"/>
              <a:gd name="connsiteX55-2337" fmla="*/ 8995 w 10000"/>
              <a:gd name="connsiteY55-2338" fmla="*/ 428 h 10102"/>
              <a:gd name="connsiteX56-2339" fmla="*/ 9282 w 10000"/>
              <a:gd name="connsiteY56-2340" fmla="*/ 856 h 10102"/>
              <a:gd name="connsiteX57-2341" fmla="*/ 9569 w 10000"/>
              <a:gd name="connsiteY57-2342" fmla="*/ 1070 h 10102"/>
              <a:gd name="connsiteX58-2343" fmla="*/ 9856 w 10000"/>
              <a:gd name="connsiteY58-2344" fmla="*/ 1283 h 10102"/>
              <a:gd name="connsiteX59-2345" fmla="*/ 10000 w 10000"/>
              <a:gd name="connsiteY59-2346" fmla="*/ 1497 h 10102"/>
              <a:gd name="connsiteX60-2347" fmla="*/ 10000 w 10000"/>
              <a:gd name="connsiteY60-2348" fmla="*/ 1497 h 10102"/>
              <a:gd name="connsiteX61-2349" fmla="*/ 10000 w 10000"/>
              <a:gd name="connsiteY61-2350" fmla="*/ 1925 h 10102"/>
              <a:gd name="connsiteX62-2351" fmla="*/ 9713 w 10000"/>
              <a:gd name="connsiteY62-2352" fmla="*/ 2139 h 10102"/>
              <a:gd name="connsiteX63-2353" fmla="*/ 9713 w 10000"/>
              <a:gd name="connsiteY63-2354" fmla="*/ 2353 h 10102"/>
              <a:gd name="connsiteX64-2355" fmla="*/ 9569 w 10000"/>
              <a:gd name="connsiteY64-2356" fmla="*/ 2567 h 10102"/>
              <a:gd name="connsiteX65-2357" fmla="*/ 9569 w 10000"/>
              <a:gd name="connsiteY65-2358" fmla="*/ 2781 h 10102"/>
              <a:gd name="connsiteX66-2359" fmla="*/ 9425 w 10000"/>
              <a:gd name="connsiteY66-2360" fmla="*/ 3182 h 10102"/>
              <a:gd name="connsiteX67-2361" fmla="*/ 9282 w 10000"/>
              <a:gd name="connsiteY67-2362" fmla="*/ 3610 h 10102"/>
              <a:gd name="connsiteX68-2363" fmla="*/ 9282 w 10000"/>
              <a:gd name="connsiteY68-2364" fmla="*/ 4037 h 10102"/>
              <a:gd name="connsiteX69-2365" fmla="*/ 9138 w 10000"/>
              <a:gd name="connsiteY69-2366" fmla="*/ 4679 h 10102"/>
              <a:gd name="connsiteX70-2367" fmla="*/ 8995 w 10000"/>
              <a:gd name="connsiteY70-2368" fmla="*/ 5321 h 10102"/>
              <a:gd name="connsiteX71-2369" fmla="*/ 8995 w 10000"/>
              <a:gd name="connsiteY71-2370" fmla="*/ 5321 h 10102"/>
              <a:gd name="connsiteX0-2371" fmla="*/ 8995 w 10000"/>
              <a:gd name="connsiteY0-2372" fmla="*/ 5321 h 9572"/>
              <a:gd name="connsiteX1-2373" fmla="*/ 8851 w 10000"/>
              <a:gd name="connsiteY1-2374" fmla="*/ 6176 h 9572"/>
              <a:gd name="connsiteX2-2375" fmla="*/ 8851 w 10000"/>
              <a:gd name="connsiteY2-2376" fmla="*/ 6604 h 9572"/>
              <a:gd name="connsiteX3-2377" fmla="*/ 8707 w 10000"/>
              <a:gd name="connsiteY3-2378" fmla="*/ 7246 h 9572"/>
              <a:gd name="connsiteX4-2379" fmla="*/ 8564 w 10000"/>
              <a:gd name="connsiteY4-2380" fmla="*/ 7674 h 9572"/>
              <a:gd name="connsiteX5-2381" fmla="*/ 8564 w 10000"/>
              <a:gd name="connsiteY5-2382" fmla="*/ 8075 h 9572"/>
              <a:gd name="connsiteX6-2383" fmla="*/ 8420 w 10000"/>
              <a:gd name="connsiteY6-2384" fmla="*/ 8503 h 9572"/>
              <a:gd name="connsiteX7-2385" fmla="*/ 8420 w 10000"/>
              <a:gd name="connsiteY7-2386" fmla="*/ 8717 h 9572"/>
              <a:gd name="connsiteX8-2387" fmla="*/ 8276 w 10000"/>
              <a:gd name="connsiteY8-2388" fmla="*/ 9144 h 9572"/>
              <a:gd name="connsiteX9-2389" fmla="*/ 8133 w 10000"/>
              <a:gd name="connsiteY9-2390" fmla="*/ 9572 h 9572"/>
              <a:gd name="connsiteX10-2391" fmla="*/ 7433 w 10000"/>
              <a:gd name="connsiteY10-2392" fmla="*/ 7674 h 9572"/>
              <a:gd name="connsiteX11-2393" fmla="*/ 7576 w 10000"/>
              <a:gd name="connsiteY11-2394" fmla="*/ 7032 h 9572"/>
              <a:gd name="connsiteX12-2395" fmla="*/ 7576 w 10000"/>
              <a:gd name="connsiteY12-2396" fmla="*/ 6604 h 9572"/>
              <a:gd name="connsiteX13-2397" fmla="*/ 7702 w 10000"/>
              <a:gd name="connsiteY13-2398" fmla="*/ 6176 h 9572"/>
              <a:gd name="connsiteX14-2399" fmla="*/ 7702 w 10000"/>
              <a:gd name="connsiteY14-2400" fmla="*/ 5749 h 9572"/>
              <a:gd name="connsiteX15-2401" fmla="*/ 7846 w 10000"/>
              <a:gd name="connsiteY15-2402" fmla="*/ 5321 h 9572"/>
              <a:gd name="connsiteX16-2403" fmla="*/ 7989 w 10000"/>
              <a:gd name="connsiteY16-2404" fmla="*/ 4251 h 9572"/>
              <a:gd name="connsiteX17-2405" fmla="*/ 8133 w 10000"/>
              <a:gd name="connsiteY17-2406" fmla="*/ 3396 h 9572"/>
              <a:gd name="connsiteX18-2407" fmla="*/ 8133 w 10000"/>
              <a:gd name="connsiteY18-2408" fmla="*/ 2781 h 9572"/>
              <a:gd name="connsiteX19-2409" fmla="*/ 8133 w 10000"/>
              <a:gd name="connsiteY19-2410" fmla="*/ 2353 h 9572"/>
              <a:gd name="connsiteX20-2411" fmla="*/ 8133 w 10000"/>
              <a:gd name="connsiteY20-2412" fmla="*/ 2139 h 9572"/>
              <a:gd name="connsiteX21-2413" fmla="*/ 8133 w 10000"/>
              <a:gd name="connsiteY21-2414" fmla="*/ 1925 h 9572"/>
              <a:gd name="connsiteX22-2415" fmla="*/ 7989 w 10000"/>
              <a:gd name="connsiteY22-2416" fmla="*/ 1711 h 9572"/>
              <a:gd name="connsiteX23-2417" fmla="*/ 7846 w 10000"/>
              <a:gd name="connsiteY23-2418" fmla="*/ 1497 h 9572"/>
              <a:gd name="connsiteX24-2419" fmla="*/ 7702 w 10000"/>
              <a:gd name="connsiteY24-2420" fmla="*/ 1497 h 9572"/>
              <a:gd name="connsiteX25-2421" fmla="*/ 7289 w 10000"/>
              <a:gd name="connsiteY25-2422" fmla="*/ 1497 h 9572"/>
              <a:gd name="connsiteX26-2423" fmla="*/ 7002 w 10000"/>
              <a:gd name="connsiteY26-2424" fmla="*/ 1497 h 9572"/>
              <a:gd name="connsiteX27-2425" fmla="*/ 6427 w 10000"/>
              <a:gd name="connsiteY27-2426" fmla="*/ 1497 h 9572"/>
              <a:gd name="connsiteX28-2427" fmla="*/ 5853 w 10000"/>
              <a:gd name="connsiteY28-2428" fmla="*/ 1711 h 9572"/>
              <a:gd name="connsiteX29-2429" fmla="*/ 4991 w 10000"/>
              <a:gd name="connsiteY29-2430" fmla="*/ 1925 h 9572"/>
              <a:gd name="connsiteX30-2431" fmla="*/ 4147 w 10000"/>
              <a:gd name="connsiteY30-2432" fmla="*/ 1925 h 9572"/>
              <a:gd name="connsiteX31-2433" fmla="*/ 3285 w 10000"/>
              <a:gd name="connsiteY31-2434" fmla="*/ 2139 h 9572"/>
              <a:gd name="connsiteX32-2435" fmla="*/ 2280 w 10000"/>
              <a:gd name="connsiteY32-2436" fmla="*/ 2353 h 9572"/>
              <a:gd name="connsiteX33-2437" fmla="*/ 1418 w 10000"/>
              <a:gd name="connsiteY33-2438" fmla="*/ 2353 h 9572"/>
              <a:gd name="connsiteX34-2439" fmla="*/ 575 w 10000"/>
              <a:gd name="connsiteY34-2440" fmla="*/ 2567 h 9572"/>
              <a:gd name="connsiteX35-2441" fmla="*/ 0 w 10000"/>
              <a:gd name="connsiteY35-2442" fmla="*/ 2567 h 9572"/>
              <a:gd name="connsiteX36-2443" fmla="*/ 0 w 10000"/>
              <a:gd name="connsiteY36-2444" fmla="*/ 1711 h 9572"/>
              <a:gd name="connsiteX37-2445" fmla="*/ 575 w 10000"/>
              <a:gd name="connsiteY37-2446" fmla="*/ 1711 h 9572"/>
              <a:gd name="connsiteX38-2447" fmla="*/ 1275 w 10000"/>
              <a:gd name="connsiteY38-2448" fmla="*/ 1497 h 9572"/>
              <a:gd name="connsiteX39-2449" fmla="*/ 2136 w 10000"/>
              <a:gd name="connsiteY39-2450" fmla="*/ 1497 h 9572"/>
              <a:gd name="connsiteX40-2451" fmla="*/ 3142 w 10000"/>
              <a:gd name="connsiteY40-2452" fmla="*/ 1283 h 9572"/>
              <a:gd name="connsiteX41-2453" fmla="*/ 4004 w 10000"/>
              <a:gd name="connsiteY41-2454" fmla="*/ 1070 h 9572"/>
              <a:gd name="connsiteX42-2455" fmla="*/ 4847 w 10000"/>
              <a:gd name="connsiteY42-2456" fmla="*/ 1070 h 9572"/>
              <a:gd name="connsiteX43-2457" fmla="*/ 5566 w 10000"/>
              <a:gd name="connsiteY43-2458" fmla="*/ 856 h 9572"/>
              <a:gd name="connsiteX44-2459" fmla="*/ 6284 w 10000"/>
              <a:gd name="connsiteY44-2460" fmla="*/ 642 h 9572"/>
              <a:gd name="connsiteX45-2461" fmla="*/ 6715 w 10000"/>
              <a:gd name="connsiteY45-2462" fmla="*/ 642 h 9572"/>
              <a:gd name="connsiteX46-2463" fmla="*/ 7145 w 10000"/>
              <a:gd name="connsiteY46-2464" fmla="*/ 428 h 9572"/>
              <a:gd name="connsiteX47-2465" fmla="*/ 7433 w 10000"/>
              <a:gd name="connsiteY47-2466" fmla="*/ 214 h 9572"/>
              <a:gd name="connsiteX48-2467" fmla="*/ 7702 w 10000"/>
              <a:gd name="connsiteY48-2468" fmla="*/ 214 h 9572"/>
              <a:gd name="connsiteX49-2469" fmla="*/ 7989 w 10000"/>
              <a:gd name="connsiteY49-2470" fmla="*/ 0 h 9572"/>
              <a:gd name="connsiteX50-2471" fmla="*/ 8133 w 10000"/>
              <a:gd name="connsiteY50-2472" fmla="*/ 0 h 9572"/>
              <a:gd name="connsiteX51-2473" fmla="*/ 8276 w 10000"/>
              <a:gd name="connsiteY51-2474" fmla="*/ 0 h 9572"/>
              <a:gd name="connsiteX52-2475" fmla="*/ 8420 w 10000"/>
              <a:gd name="connsiteY52-2476" fmla="*/ 214 h 9572"/>
              <a:gd name="connsiteX53-2477" fmla="*/ 8707 w 10000"/>
              <a:gd name="connsiteY53-2478" fmla="*/ 214 h 9572"/>
              <a:gd name="connsiteX54-2479" fmla="*/ 8995 w 10000"/>
              <a:gd name="connsiteY54-2480" fmla="*/ 428 h 9572"/>
              <a:gd name="connsiteX55-2481" fmla="*/ 9282 w 10000"/>
              <a:gd name="connsiteY55-2482" fmla="*/ 856 h 9572"/>
              <a:gd name="connsiteX56-2483" fmla="*/ 9569 w 10000"/>
              <a:gd name="connsiteY56-2484" fmla="*/ 1070 h 9572"/>
              <a:gd name="connsiteX57-2485" fmla="*/ 9856 w 10000"/>
              <a:gd name="connsiteY57-2486" fmla="*/ 1283 h 9572"/>
              <a:gd name="connsiteX58-2487" fmla="*/ 10000 w 10000"/>
              <a:gd name="connsiteY58-2488" fmla="*/ 1497 h 9572"/>
              <a:gd name="connsiteX59-2489" fmla="*/ 10000 w 10000"/>
              <a:gd name="connsiteY59-2490" fmla="*/ 1497 h 9572"/>
              <a:gd name="connsiteX60-2491" fmla="*/ 10000 w 10000"/>
              <a:gd name="connsiteY60-2492" fmla="*/ 1925 h 9572"/>
              <a:gd name="connsiteX61-2493" fmla="*/ 9713 w 10000"/>
              <a:gd name="connsiteY61-2494" fmla="*/ 2139 h 9572"/>
              <a:gd name="connsiteX62-2495" fmla="*/ 9713 w 10000"/>
              <a:gd name="connsiteY62-2496" fmla="*/ 2353 h 9572"/>
              <a:gd name="connsiteX63-2497" fmla="*/ 9569 w 10000"/>
              <a:gd name="connsiteY63-2498" fmla="*/ 2567 h 9572"/>
              <a:gd name="connsiteX64-2499" fmla="*/ 9569 w 10000"/>
              <a:gd name="connsiteY64-2500" fmla="*/ 2781 h 9572"/>
              <a:gd name="connsiteX65-2501" fmla="*/ 9425 w 10000"/>
              <a:gd name="connsiteY65-2502" fmla="*/ 3182 h 9572"/>
              <a:gd name="connsiteX66-2503" fmla="*/ 9282 w 10000"/>
              <a:gd name="connsiteY66-2504" fmla="*/ 3610 h 9572"/>
              <a:gd name="connsiteX67-2505" fmla="*/ 9282 w 10000"/>
              <a:gd name="connsiteY67-2506" fmla="*/ 4037 h 9572"/>
              <a:gd name="connsiteX68-2507" fmla="*/ 9138 w 10000"/>
              <a:gd name="connsiteY68-2508" fmla="*/ 4679 h 9572"/>
              <a:gd name="connsiteX69-2509" fmla="*/ 8995 w 10000"/>
              <a:gd name="connsiteY69-2510" fmla="*/ 5321 h 9572"/>
              <a:gd name="connsiteX70-2511" fmla="*/ 8995 w 10000"/>
              <a:gd name="connsiteY70-2512" fmla="*/ 5321 h 9572"/>
              <a:gd name="connsiteX0-2513" fmla="*/ 8995 w 10000"/>
              <a:gd name="connsiteY0-2514" fmla="*/ 5559 h 9735"/>
              <a:gd name="connsiteX1-2515" fmla="*/ 8851 w 10000"/>
              <a:gd name="connsiteY1-2516" fmla="*/ 6452 h 9735"/>
              <a:gd name="connsiteX2-2517" fmla="*/ 8851 w 10000"/>
              <a:gd name="connsiteY2-2518" fmla="*/ 6899 h 9735"/>
              <a:gd name="connsiteX3-2519" fmla="*/ 8707 w 10000"/>
              <a:gd name="connsiteY3-2520" fmla="*/ 7570 h 9735"/>
              <a:gd name="connsiteX4-2521" fmla="*/ 8564 w 10000"/>
              <a:gd name="connsiteY4-2522" fmla="*/ 8017 h 9735"/>
              <a:gd name="connsiteX5-2523" fmla="*/ 8564 w 10000"/>
              <a:gd name="connsiteY5-2524" fmla="*/ 8436 h 9735"/>
              <a:gd name="connsiteX6-2525" fmla="*/ 8420 w 10000"/>
              <a:gd name="connsiteY6-2526" fmla="*/ 8883 h 9735"/>
              <a:gd name="connsiteX7-2527" fmla="*/ 8420 w 10000"/>
              <a:gd name="connsiteY7-2528" fmla="*/ 9107 h 9735"/>
              <a:gd name="connsiteX8-2529" fmla="*/ 8276 w 10000"/>
              <a:gd name="connsiteY8-2530" fmla="*/ 9553 h 9735"/>
              <a:gd name="connsiteX9-2531" fmla="*/ 7433 w 10000"/>
              <a:gd name="connsiteY9-2532" fmla="*/ 8017 h 9735"/>
              <a:gd name="connsiteX10-2533" fmla="*/ 7576 w 10000"/>
              <a:gd name="connsiteY10-2534" fmla="*/ 7346 h 9735"/>
              <a:gd name="connsiteX11-2535" fmla="*/ 7576 w 10000"/>
              <a:gd name="connsiteY11-2536" fmla="*/ 6899 h 9735"/>
              <a:gd name="connsiteX12-2537" fmla="*/ 7702 w 10000"/>
              <a:gd name="connsiteY12-2538" fmla="*/ 6452 h 9735"/>
              <a:gd name="connsiteX13-2539" fmla="*/ 7702 w 10000"/>
              <a:gd name="connsiteY13-2540" fmla="*/ 6006 h 9735"/>
              <a:gd name="connsiteX14-2541" fmla="*/ 7846 w 10000"/>
              <a:gd name="connsiteY14-2542" fmla="*/ 5559 h 9735"/>
              <a:gd name="connsiteX15-2543" fmla="*/ 7989 w 10000"/>
              <a:gd name="connsiteY15-2544" fmla="*/ 4441 h 9735"/>
              <a:gd name="connsiteX16-2545" fmla="*/ 8133 w 10000"/>
              <a:gd name="connsiteY16-2546" fmla="*/ 3548 h 9735"/>
              <a:gd name="connsiteX17-2547" fmla="*/ 8133 w 10000"/>
              <a:gd name="connsiteY17-2548" fmla="*/ 2905 h 9735"/>
              <a:gd name="connsiteX18-2549" fmla="*/ 8133 w 10000"/>
              <a:gd name="connsiteY18-2550" fmla="*/ 2458 h 9735"/>
              <a:gd name="connsiteX19-2551" fmla="*/ 8133 w 10000"/>
              <a:gd name="connsiteY19-2552" fmla="*/ 2235 h 9735"/>
              <a:gd name="connsiteX20-2553" fmla="*/ 8133 w 10000"/>
              <a:gd name="connsiteY20-2554" fmla="*/ 2011 h 9735"/>
              <a:gd name="connsiteX21-2555" fmla="*/ 7989 w 10000"/>
              <a:gd name="connsiteY21-2556" fmla="*/ 1788 h 9735"/>
              <a:gd name="connsiteX22-2557" fmla="*/ 7846 w 10000"/>
              <a:gd name="connsiteY22-2558" fmla="*/ 1564 h 9735"/>
              <a:gd name="connsiteX23-2559" fmla="*/ 7702 w 10000"/>
              <a:gd name="connsiteY23-2560" fmla="*/ 1564 h 9735"/>
              <a:gd name="connsiteX24-2561" fmla="*/ 7289 w 10000"/>
              <a:gd name="connsiteY24-2562" fmla="*/ 1564 h 9735"/>
              <a:gd name="connsiteX25-2563" fmla="*/ 7002 w 10000"/>
              <a:gd name="connsiteY25-2564" fmla="*/ 1564 h 9735"/>
              <a:gd name="connsiteX26-2565" fmla="*/ 6427 w 10000"/>
              <a:gd name="connsiteY26-2566" fmla="*/ 1564 h 9735"/>
              <a:gd name="connsiteX27-2567" fmla="*/ 5853 w 10000"/>
              <a:gd name="connsiteY27-2568" fmla="*/ 1788 h 9735"/>
              <a:gd name="connsiteX28-2569" fmla="*/ 4991 w 10000"/>
              <a:gd name="connsiteY28-2570" fmla="*/ 2011 h 9735"/>
              <a:gd name="connsiteX29-2571" fmla="*/ 4147 w 10000"/>
              <a:gd name="connsiteY29-2572" fmla="*/ 2011 h 9735"/>
              <a:gd name="connsiteX30-2573" fmla="*/ 3285 w 10000"/>
              <a:gd name="connsiteY30-2574" fmla="*/ 2235 h 9735"/>
              <a:gd name="connsiteX31-2575" fmla="*/ 2280 w 10000"/>
              <a:gd name="connsiteY31-2576" fmla="*/ 2458 h 9735"/>
              <a:gd name="connsiteX32-2577" fmla="*/ 1418 w 10000"/>
              <a:gd name="connsiteY32-2578" fmla="*/ 2458 h 9735"/>
              <a:gd name="connsiteX33-2579" fmla="*/ 575 w 10000"/>
              <a:gd name="connsiteY33-2580" fmla="*/ 2682 h 9735"/>
              <a:gd name="connsiteX34-2581" fmla="*/ 0 w 10000"/>
              <a:gd name="connsiteY34-2582" fmla="*/ 2682 h 9735"/>
              <a:gd name="connsiteX35-2583" fmla="*/ 0 w 10000"/>
              <a:gd name="connsiteY35-2584" fmla="*/ 1788 h 9735"/>
              <a:gd name="connsiteX36-2585" fmla="*/ 575 w 10000"/>
              <a:gd name="connsiteY36-2586" fmla="*/ 1788 h 9735"/>
              <a:gd name="connsiteX37-2587" fmla="*/ 1275 w 10000"/>
              <a:gd name="connsiteY37-2588" fmla="*/ 1564 h 9735"/>
              <a:gd name="connsiteX38-2589" fmla="*/ 2136 w 10000"/>
              <a:gd name="connsiteY38-2590" fmla="*/ 1564 h 9735"/>
              <a:gd name="connsiteX39-2591" fmla="*/ 3142 w 10000"/>
              <a:gd name="connsiteY39-2592" fmla="*/ 1340 h 9735"/>
              <a:gd name="connsiteX40-2593" fmla="*/ 4004 w 10000"/>
              <a:gd name="connsiteY40-2594" fmla="*/ 1118 h 9735"/>
              <a:gd name="connsiteX41-2595" fmla="*/ 4847 w 10000"/>
              <a:gd name="connsiteY41-2596" fmla="*/ 1118 h 9735"/>
              <a:gd name="connsiteX42-2597" fmla="*/ 5566 w 10000"/>
              <a:gd name="connsiteY42-2598" fmla="*/ 894 h 9735"/>
              <a:gd name="connsiteX43-2599" fmla="*/ 6284 w 10000"/>
              <a:gd name="connsiteY43-2600" fmla="*/ 671 h 9735"/>
              <a:gd name="connsiteX44-2601" fmla="*/ 6715 w 10000"/>
              <a:gd name="connsiteY44-2602" fmla="*/ 671 h 9735"/>
              <a:gd name="connsiteX45-2603" fmla="*/ 7145 w 10000"/>
              <a:gd name="connsiteY45-2604" fmla="*/ 447 h 9735"/>
              <a:gd name="connsiteX46-2605" fmla="*/ 7433 w 10000"/>
              <a:gd name="connsiteY46-2606" fmla="*/ 224 h 9735"/>
              <a:gd name="connsiteX47-2607" fmla="*/ 7702 w 10000"/>
              <a:gd name="connsiteY47-2608" fmla="*/ 224 h 9735"/>
              <a:gd name="connsiteX48-2609" fmla="*/ 7989 w 10000"/>
              <a:gd name="connsiteY48-2610" fmla="*/ 0 h 9735"/>
              <a:gd name="connsiteX49-2611" fmla="*/ 8133 w 10000"/>
              <a:gd name="connsiteY49-2612" fmla="*/ 0 h 9735"/>
              <a:gd name="connsiteX50-2613" fmla="*/ 8276 w 10000"/>
              <a:gd name="connsiteY50-2614" fmla="*/ 0 h 9735"/>
              <a:gd name="connsiteX51-2615" fmla="*/ 8420 w 10000"/>
              <a:gd name="connsiteY51-2616" fmla="*/ 224 h 9735"/>
              <a:gd name="connsiteX52-2617" fmla="*/ 8707 w 10000"/>
              <a:gd name="connsiteY52-2618" fmla="*/ 224 h 9735"/>
              <a:gd name="connsiteX53-2619" fmla="*/ 8995 w 10000"/>
              <a:gd name="connsiteY53-2620" fmla="*/ 447 h 9735"/>
              <a:gd name="connsiteX54-2621" fmla="*/ 9282 w 10000"/>
              <a:gd name="connsiteY54-2622" fmla="*/ 894 h 9735"/>
              <a:gd name="connsiteX55-2623" fmla="*/ 9569 w 10000"/>
              <a:gd name="connsiteY55-2624" fmla="*/ 1118 h 9735"/>
              <a:gd name="connsiteX56-2625" fmla="*/ 9856 w 10000"/>
              <a:gd name="connsiteY56-2626" fmla="*/ 1340 h 9735"/>
              <a:gd name="connsiteX57-2627" fmla="*/ 10000 w 10000"/>
              <a:gd name="connsiteY57-2628" fmla="*/ 1564 h 9735"/>
              <a:gd name="connsiteX58-2629" fmla="*/ 10000 w 10000"/>
              <a:gd name="connsiteY58-2630" fmla="*/ 1564 h 9735"/>
              <a:gd name="connsiteX59-2631" fmla="*/ 10000 w 10000"/>
              <a:gd name="connsiteY59-2632" fmla="*/ 2011 h 9735"/>
              <a:gd name="connsiteX60-2633" fmla="*/ 9713 w 10000"/>
              <a:gd name="connsiteY60-2634" fmla="*/ 2235 h 9735"/>
              <a:gd name="connsiteX61-2635" fmla="*/ 9713 w 10000"/>
              <a:gd name="connsiteY61-2636" fmla="*/ 2458 h 9735"/>
              <a:gd name="connsiteX62-2637" fmla="*/ 9569 w 10000"/>
              <a:gd name="connsiteY62-2638" fmla="*/ 2682 h 9735"/>
              <a:gd name="connsiteX63-2639" fmla="*/ 9569 w 10000"/>
              <a:gd name="connsiteY63-2640" fmla="*/ 2905 h 9735"/>
              <a:gd name="connsiteX64-2641" fmla="*/ 9425 w 10000"/>
              <a:gd name="connsiteY64-2642" fmla="*/ 3324 h 9735"/>
              <a:gd name="connsiteX65-2643" fmla="*/ 9282 w 10000"/>
              <a:gd name="connsiteY65-2644" fmla="*/ 3771 h 9735"/>
              <a:gd name="connsiteX66-2645" fmla="*/ 9282 w 10000"/>
              <a:gd name="connsiteY66-2646" fmla="*/ 4218 h 9735"/>
              <a:gd name="connsiteX67-2647" fmla="*/ 9138 w 10000"/>
              <a:gd name="connsiteY67-2648" fmla="*/ 4888 h 9735"/>
              <a:gd name="connsiteX68-2649" fmla="*/ 8995 w 10000"/>
              <a:gd name="connsiteY68-2650" fmla="*/ 5559 h 9735"/>
              <a:gd name="connsiteX69-2651" fmla="*/ 8995 w 10000"/>
              <a:gd name="connsiteY69-2652" fmla="*/ 5559 h 9735"/>
              <a:gd name="connsiteX0-2653" fmla="*/ 8995 w 10000"/>
              <a:gd name="connsiteY0-2654" fmla="*/ 5710 h 9355"/>
              <a:gd name="connsiteX1-2655" fmla="*/ 8851 w 10000"/>
              <a:gd name="connsiteY1-2656" fmla="*/ 6628 h 9355"/>
              <a:gd name="connsiteX2-2657" fmla="*/ 8851 w 10000"/>
              <a:gd name="connsiteY2-2658" fmla="*/ 7087 h 9355"/>
              <a:gd name="connsiteX3-2659" fmla="*/ 8707 w 10000"/>
              <a:gd name="connsiteY3-2660" fmla="*/ 7776 h 9355"/>
              <a:gd name="connsiteX4-2661" fmla="*/ 8564 w 10000"/>
              <a:gd name="connsiteY4-2662" fmla="*/ 8235 h 9355"/>
              <a:gd name="connsiteX5-2663" fmla="*/ 8564 w 10000"/>
              <a:gd name="connsiteY5-2664" fmla="*/ 8666 h 9355"/>
              <a:gd name="connsiteX6-2665" fmla="*/ 8420 w 10000"/>
              <a:gd name="connsiteY6-2666" fmla="*/ 9125 h 9355"/>
              <a:gd name="connsiteX7-2667" fmla="*/ 8420 w 10000"/>
              <a:gd name="connsiteY7-2668" fmla="*/ 9355 h 9355"/>
              <a:gd name="connsiteX8-2669" fmla="*/ 7433 w 10000"/>
              <a:gd name="connsiteY8-2670" fmla="*/ 8235 h 9355"/>
              <a:gd name="connsiteX9-2671" fmla="*/ 7576 w 10000"/>
              <a:gd name="connsiteY9-2672" fmla="*/ 7546 h 9355"/>
              <a:gd name="connsiteX10-2673" fmla="*/ 7576 w 10000"/>
              <a:gd name="connsiteY10-2674" fmla="*/ 7087 h 9355"/>
              <a:gd name="connsiteX11-2675" fmla="*/ 7702 w 10000"/>
              <a:gd name="connsiteY11-2676" fmla="*/ 6628 h 9355"/>
              <a:gd name="connsiteX12-2677" fmla="*/ 7702 w 10000"/>
              <a:gd name="connsiteY12-2678" fmla="*/ 6169 h 9355"/>
              <a:gd name="connsiteX13-2679" fmla="*/ 7846 w 10000"/>
              <a:gd name="connsiteY13-2680" fmla="*/ 5710 h 9355"/>
              <a:gd name="connsiteX14-2681" fmla="*/ 7989 w 10000"/>
              <a:gd name="connsiteY14-2682" fmla="*/ 4562 h 9355"/>
              <a:gd name="connsiteX15-2683" fmla="*/ 8133 w 10000"/>
              <a:gd name="connsiteY15-2684" fmla="*/ 3645 h 9355"/>
              <a:gd name="connsiteX16-2685" fmla="*/ 8133 w 10000"/>
              <a:gd name="connsiteY16-2686" fmla="*/ 2984 h 9355"/>
              <a:gd name="connsiteX17-2687" fmla="*/ 8133 w 10000"/>
              <a:gd name="connsiteY17-2688" fmla="*/ 2525 h 9355"/>
              <a:gd name="connsiteX18-2689" fmla="*/ 8133 w 10000"/>
              <a:gd name="connsiteY18-2690" fmla="*/ 2296 h 9355"/>
              <a:gd name="connsiteX19-2691" fmla="*/ 8133 w 10000"/>
              <a:gd name="connsiteY19-2692" fmla="*/ 2066 h 9355"/>
              <a:gd name="connsiteX20-2693" fmla="*/ 7989 w 10000"/>
              <a:gd name="connsiteY20-2694" fmla="*/ 1837 h 9355"/>
              <a:gd name="connsiteX21-2695" fmla="*/ 7846 w 10000"/>
              <a:gd name="connsiteY21-2696" fmla="*/ 1607 h 9355"/>
              <a:gd name="connsiteX22-2697" fmla="*/ 7702 w 10000"/>
              <a:gd name="connsiteY22-2698" fmla="*/ 1607 h 9355"/>
              <a:gd name="connsiteX23-2699" fmla="*/ 7289 w 10000"/>
              <a:gd name="connsiteY23-2700" fmla="*/ 1607 h 9355"/>
              <a:gd name="connsiteX24-2701" fmla="*/ 7002 w 10000"/>
              <a:gd name="connsiteY24-2702" fmla="*/ 1607 h 9355"/>
              <a:gd name="connsiteX25-2703" fmla="*/ 6427 w 10000"/>
              <a:gd name="connsiteY25-2704" fmla="*/ 1607 h 9355"/>
              <a:gd name="connsiteX26-2705" fmla="*/ 5853 w 10000"/>
              <a:gd name="connsiteY26-2706" fmla="*/ 1837 h 9355"/>
              <a:gd name="connsiteX27-2707" fmla="*/ 4991 w 10000"/>
              <a:gd name="connsiteY27-2708" fmla="*/ 2066 h 9355"/>
              <a:gd name="connsiteX28-2709" fmla="*/ 4147 w 10000"/>
              <a:gd name="connsiteY28-2710" fmla="*/ 2066 h 9355"/>
              <a:gd name="connsiteX29-2711" fmla="*/ 3285 w 10000"/>
              <a:gd name="connsiteY29-2712" fmla="*/ 2296 h 9355"/>
              <a:gd name="connsiteX30-2713" fmla="*/ 2280 w 10000"/>
              <a:gd name="connsiteY30-2714" fmla="*/ 2525 h 9355"/>
              <a:gd name="connsiteX31-2715" fmla="*/ 1418 w 10000"/>
              <a:gd name="connsiteY31-2716" fmla="*/ 2525 h 9355"/>
              <a:gd name="connsiteX32-2717" fmla="*/ 575 w 10000"/>
              <a:gd name="connsiteY32-2718" fmla="*/ 2755 h 9355"/>
              <a:gd name="connsiteX33-2719" fmla="*/ 0 w 10000"/>
              <a:gd name="connsiteY33-2720" fmla="*/ 2755 h 9355"/>
              <a:gd name="connsiteX34-2721" fmla="*/ 0 w 10000"/>
              <a:gd name="connsiteY34-2722" fmla="*/ 1837 h 9355"/>
              <a:gd name="connsiteX35-2723" fmla="*/ 575 w 10000"/>
              <a:gd name="connsiteY35-2724" fmla="*/ 1837 h 9355"/>
              <a:gd name="connsiteX36-2725" fmla="*/ 1275 w 10000"/>
              <a:gd name="connsiteY36-2726" fmla="*/ 1607 h 9355"/>
              <a:gd name="connsiteX37-2727" fmla="*/ 2136 w 10000"/>
              <a:gd name="connsiteY37-2728" fmla="*/ 1607 h 9355"/>
              <a:gd name="connsiteX38-2729" fmla="*/ 3142 w 10000"/>
              <a:gd name="connsiteY38-2730" fmla="*/ 1376 h 9355"/>
              <a:gd name="connsiteX39-2731" fmla="*/ 4004 w 10000"/>
              <a:gd name="connsiteY39-2732" fmla="*/ 1148 h 9355"/>
              <a:gd name="connsiteX40-2733" fmla="*/ 4847 w 10000"/>
              <a:gd name="connsiteY40-2734" fmla="*/ 1148 h 9355"/>
              <a:gd name="connsiteX41-2735" fmla="*/ 5566 w 10000"/>
              <a:gd name="connsiteY41-2736" fmla="*/ 918 h 9355"/>
              <a:gd name="connsiteX42-2737" fmla="*/ 6284 w 10000"/>
              <a:gd name="connsiteY42-2738" fmla="*/ 689 h 9355"/>
              <a:gd name="connsiteX43-2739" fmla="*/ 6715 w 10000"/>
              <a:gd name="connsiteY43-2740" fmla="*/ 689 h 9355"/>
              <a:gd name="connsiteX44-2741" fmla="*/ 7145 w 10000"/>
              <a:gd name="connsiteY44-2742" fmla="*/ 459 h 9355"/>
              <a:gd name="connsiteX45-2743" fmla="*/ 7433 w 10000"/>
              <a:gd name="connsiteY45-2744" fmla="*/ 230 h 9355"/>
              <a:gd name="connsiteX46-2745" fmla="*/ 7702 w 10000"/>
              <a:gd name="connsiteY46-2746" fmla="*/ 230 h 9355"/>
              <a:gd name="connsiteX47-2747" fmla="*/ 7989 w 10000"/>
              <a:gd name="connsiteY47-2748" fmla="*/ 0 h 9355"/>
              <a:gd name="connsiteX48-2749" fmla="*/ 8133 w 10000"/>
              <a:gd name="connsiteY48-2750" fmla="*/ 0 h 9355"/>
              <a:gd name="connsiteX49-2751" fmla="*/ 8276 w 10000"/>
              <a:gd name="connsiteY49-2752" fmla="*/ 0 h 9355"/>
              <a:gd name="connsiteX50-2753" fmla="*/ 8420 w 10000"/>
              <a:gd name="connsiteY50-2754" fmla="*/ 230 h 9355"/>
              <a:gd name="connsiteX51-2755" fmla="*/ 8707 w 10000"/>
              <a:gd name="connsiteY51-2756" fmla="*/ 230 h 9355"/>
              <a:gd name="connsiteX52-2757" fmla="*/ 8995 w 10000"/>
              <a:gd name="connsiteY52-2758" fmla="*/ 459 h 9355"/>
              <a:gd name="connsiteX53-2759" fmla="*/ 9282 w 10000"/>
              <a:gd name="connsiteY53-2760" fmla="*/ 918 h 9355"/>
              <a:gd name="connsiteX54-2761" fmla="*/ 9569 w 10000"/>
              <a:gd name="connsiteY54-2762" fmla="*/ 1148 h 9355"/>
              <a:gd name="connsiteX55-2763" fmla="*/ 9856 w 10000"/>
              <a:gd name="connsiteY55-2764" fmla="*/ 1376 h 9355"/>
              <a:gd name="connsiteX56-2765" fmla="*/ 10000 w 10000"/>
              <a:gd name="connsiteY56-2766" fmla="*/ 1607 h 9355"/>
              <a:gd name="connsiteX57-2767" fmla="*/ 10000 w 10000"/>
              <a:gd name="connsiteY57-2768" fmla="*/ 1607 h 9355"/>
              <a:gd name="connsiteX58-2769" fmla="*/ 10000 w 10000"/>
              <a:gd name="connsiteY58-2770" fmla="*/ 2066 h 9355"/>
              <a:gd name="connsiteX59-2771" fmla="*/ 9713 w 10000"/>
              <a:gd name="connsiteY59-2772" fmla="*/ 2296 h 9355"/>
              <a:gd name="connsiteX60-2773" fmla="*/ 9713 w 10000"/>
              <a:gd name="connsiteY60-2774" fmla="*/ 2525 h 9355"/>
              <a:gd name="connsiteX61-2775" fmla="*/ 9569 w 10000"/>
              <a:gd name="connsiteY61-2776" fmla="*/ 2755 h 9355"/>
              <a:gd name="connsiteX62-2777" fmla="*/ 9569 w 10000"/>
              <a:gd name="connsiteY62-2778" fmla="*/ 2984 h 9355"/>
              <a:gd name="connsiteX63-2779" fmla="*/ 9425 w 10000"/>
              <a:gd name="connsiteY63-2780" fmla="*/ 3414 h 9355"/>
              <a:gd name="connsiteX64-2781" fmla="*/ 9282 w 10000"/>
              <a:gd name="connsiteY64-2782" fmla="*/ 3874 h 9355"/>
              <a:gd name="connsiteX65-2783" fmla="*/ 9282 w 10000"/>
              <a:gd name="connsiteY65-2784" fmla="*/ 4333 h 9355"/>
              <a:gd name="connsiteX66-2785" fmla="*/ 9138 w 10000"/>
              <a:gd name="connsiteY66-2786" fmla="*/ 5021 h 9355"/>
              <a:gd name="connsiteX67-2787" fmla="*/ 8995 w 10000"/>
              <a:gd name="connsiteY67-2788" fmla="*/ 5710 h 9355"/>
              <a:gd name="connsiteX68-2789" fmla="*/ 8995 w 10000"/>
              <a:gd name="connsiteY68-2790" fmla="*/ 5710 h 9355"/>
              <a:gd name="connsiteX0-2791" fmla="*/ 8995 w 10000"/>
              <a:gd name="connsiteY0-2792" fmla="*/ 6104 h 9754"/>
              <a:gd name="connsiteX1-2793" fmla="*/ 8851 w 10000"/>
              <a:gd name="connsiteY1-2794" fmla="*/ 7085 h 9754"/>
              <a:gd name="connsiteX2-2795" fmla="*/ 8851 w 10000"/>
              <a:gd name="connsiteY2-2796" fmla="*/ 7576 h 9754"/>
              <a:gd name="connsiteX3-2797" fmla="*/ 8707 w 10000"/>
              <a:gd name="connsiteY3-2798" fmla="*/ 8312 h 9754"/>
              <a:gd name="connsiteX4-2799" fmla="*/ 8564 w 10000"/>
              <a:gd name="connsiteY4-2800" fmla="*/ 8803 h 9754"/>
              <a:gd name="connsiteX5-2801" fmla="*/ 8564 w 10000"/>
              <a:gd name="connsiteY5-2802" fmla="*/ 9263 h 9754"/>
              <a:gd name="connsiteX6-2803" fmla="*/ 8420 w 10000"/>
              <a:gd name="connsiteY6-2804" fmla="*/ 9754 h 9754"/>
              <a:gd name="connsiteX7-2805" fmla="*/ 7433 w 10000"/>
              <a:gd name="connsiteY7-2806" fmla="*/ 8803 h 9754"/>
              <a:gd name="connsiteX8-2807" fmla="*/ 7576 w 10000"/>
              <a:gd name="connsiteY8-2808" fmla="*/ 8066 h 9754"/>
              <a:gd name="connsiteX9-2809" fmla="*/ 7576 w 10000"/>
              <a:gd name="connsiteY9-2810" fmla="*/ 7576 h 9754"/>
              <a:gd name="connsiteX10-2811" fmla="*/ 7702 w 10000"/>
              <a:gd name="connsiteY10-2812" fmla="*/ 7085 h 9754"/>
              <a:gd name="connsiteX11-2813" fmla="*/ 7702 w 10000"/>
              <a:gd name="connsiteY11-2814" fmla="*/ 6594 h 9754"/>
              <a:gd name="connsiteX12-2815" fmla="*/ 7846 w 10000"/>
              <a:gd name="connsiteY12-2816" fmla="*/ 6104 h 9754"/>
              <a:gd name="connsiteX13-2817" fmla="*/ 7989 w 10000"/>
              <a:gd name="connsiteY13-2818" fmla="*/ 4877 h 9754"/>
              <a:gd name="connsiteX14-2819" fmla="*/ 8133 w 10000"/>
              <a:gd name="connsiteY14-2820" fmla="*/ 3896 h 9754"/>
              <a:gd name="connsiteX15-2821" fmla="*/ 8133 w 10000"/>
              <a:gd name="connsiteY15-2822" fmla="*/ 3190 h 9754"/>
              <a:gd name="connsiteX16-2823" fmla="*/ 8133 w 10000"/>
              <a:gd name="connsiteY16-2824" fmla="*/ 2699 h 9754"/>
              <a:gd name="connsiteX17-2825" fmla="*/ 8133 w 10000"/>
              <a:gd name="connsiteY17-2826" fmla="*/ 2454 h 9754"/>
              <a:gd name="connsiteX18-2827" fmla="*/ 8133 w 10000"/>
              <a:gd name="connsiteY18-2828" fmla="*/ 2208 h 9754"/>
              <a:gd name="connsiteX19-2829" fmla="*/ 7989 w 10000"/>
              <a:gd name="connsiteY19-2830" fmla="*/ 1964 h 9754"/>
              <a:gd name="connsiteX20-2831" fmla="*/ 7846 w 10000"/>
              <a:gd name="connsiteY20-2832" fmla="*/ 1718 h 9754"/>
              <a:gd name="connsiteX21-2833" fmla="*/ 7702 w 10000"/>
              <a:gd name="connsiteY21-2834" fmla="*/ 1718 h 9754"/>
              <a:gd name="connsiteX22-2835" fmla="*/ 7289 w 10000"/>
              <a:gd name="connsiteY22-2836" fmla="*/ 1718 h 9754"/>
              <a:gd name="connsiteX23-2837" fmla="*/ 7002 w 10000"/>
              <a:gd name="connsiteY23-2838" fmla="*/ 1718 h 9754"/>
              <a:gd name="connsiteX24-2839" fmla="*/ 6427 w 10000"/>
              <a:gd name="connsiteY24-2840" fmla="*/ 1718 h 9754"/>
              <a:gd name="connsiteX25-2841" fmla="*/ 5853 w 10000"/>
              <a:gd name="connsiteY25-2842" fmla="*/ 1964 h 9754"/>
              <a:gd name="connsiteX26-2843" fmla="*/ 4991 w 10000"/>
              <a:gd name="connsiteY26-2844" fmla="*/ 2208 h 9754"/>
              <a:gd name="connsiteX27-2845" fmla="*/ 4147 w 10000"/>
              <a:gd name="connsiteY27-2846" fmla="*/ 2208 h 9754"/>
              <a:gd name="connsiteX28-2847" fmla="*/ 3285 w 10000"/>
              <a:gd name="connsiteY28-2848" fmla="*/ 2454 h 9754"/>
              <a:gd name="connsiteX29-2849" fmla="*/ 2280 w 10000"/>
              <a:gd name="connsiteY29-2850" fmla="*/ 2699 h 9754"/>
              <a:gd name="connsiteX30-2851" fmla="*/ 1418 w 10000"/>
              <a:gd name="connsiteY30-2852" fmla="*/ 2699 h 9754"/>
              <a:gd name="connsiteX31-2853" fmla="*/ 575 w 10000"/>
              <a:gd name="connsiteY31-2854" fmla="*/ 2945 h 9754"/>
              <a:gd name="connsiteX32-2855" fmla="*/ 0 w 10000"/>
              <a:gd name="connsiteY32-2856" fmla="*/ 2945 h 9754"/>
              <a:gd name="connsiteX33-2857" fmla="*/ 0 w 10000"/>
              <a:gd name="connsiteY33-2858" fmla="*/ 1964 h 9754"/>
              <a:gd name="connsiteX34-2859" fmla="*/ 575 w 10000"/>
              <a:gd name="connsiteY34-2860" fmla="*/ 1964 h 9754"/>
              <a:gd name="connsiteX35-2861" fmla="*/ 1275 w 10000"/>
              <a:gd name="connsiteY35-2862" fmla="*/ 1718 h 9754"/>
              <a:gd name="connsiteX36-2863" fmla="*/ 2136 w 10000"/>
              <a:gd name="connsiteY36-2864" fmla="*/ 1718 h 9754"/>
              <a:gd name="connsiteX37-2865" fmla="*/ 3142 w 10000"/>
              <a:gd name="connsiteY37-2866" fmla="*/ 1471 h 9754"/>
              <a:gd name="connsiteX38-2867" fmla="*/ 4004 w 10000"/>
              <a:gd name="connsiteY38-2868" fmla="*/ 1227 h 9754"/>
              <a:gd name="connsiteX39-2869" fmla="*/ 4847 w 10000"/>
              <a:gd name="connsiteY39-2870" fmla="*/ 1227 h 9754"/>
              <a:gd name="connsiteX40-2871" fmla="*/ 5566 w 10000"/>
              <a:gd name="connsiteY40-2872" fmla="*/ 981 h 9754"/>
              <a:gd name="connsiteX41-2873" fmla="*/ 6284 w 10000"/>
              <a:gd name="connsiteY41-2874" fmla="*/ 737 h 9754"/>
              <a:gd name="connsiteX42-2875" fmla="*/ 6715 w 10000"/>
              <a:gd name="connsiteY42-2876" fmla="*/ 737 h 9754"/>
              <a:gd name="connsiteX43-2877" fmla="*/ 7145 w 10000"/>
              <a:gd name="connsiteY43-2878" fmla="*/ 491 h 9754"/>
              <a:gd name="connsiteX44-2879" fmla="*/ 7433 w 10000"/>
              <a:gd name="connsiteY44-2880" fmla="*/ 246 h 9754"/>
              <a:gd name="connsiteX45-2881" fmla="*/ 7702 w 10000"/>
              <a:gd name="connsiteY45-2882" fmla="*/ 246 h 9754"/>
              <a:gd name="connsiteX46-2883" fmla="*/ 7989 w 10000"/>
              <a:gd name="connsiteY46-2884" fmla="*/ 0 h 9754"/>
              <a:gd name="connsiteX47-2885" fmla="*/ 8133 w 10000"/>
              <a:gd name="connsiteY47-2886" fmla="*/ 0 h 9754"/>
              <a:gd name="connsiteX48-2887" fmla="*/ 8276 w 10000"/>
              <a:gd name="connsiteY48-2888" fmla="*/ 0 h 9754"/>
              <a:gd name="connsiteX49-2889" fmla="*/ 8420 w 10000"/>
              <a:gd name="connsiteY49-2890" fmla="*/ 246 h 9754"/>
              <a:gd name="connsiteX50-2891" fmla="*/ 8707 w 10000"/>
              <a:gd name="connsiteY50-2892" fmla="*/ 246 h 9754"/>
              <a:gd name="connsiteX51-2893" fmla="*/ 8995 w 10000"/>
              <a:gd name="connsiteY51-2894" fmla="*/ 491 h 9754"/>
              <a:gd name="connsiteX52-2895" fmla="*/ 9282 w 10000"/>
              <a:gd name="connsiteY52-2896" fmla="*/ 981 h 9754"/>
              <a:gd name="connsiteX53-2897" fmla="*/ 9569 w 10000"/>
              <a:gd name="connsiteY53-2898" fmla="*/ 1227 h 9754"/>
              <a:gd name="connsiteX54-2899" fmla="*/ 9856 w 10000"/>
              <a:gd name="connsiteY54-2900" fmla="*/ 1471 h 9754"/>
              <a:gd name="connsiteX55-2901" fmla="*/ 10000 w 10000"/>
              <a:gd name="connsiteY55-2902" fmla="*/ 1718 h 9754"/>
              <a:gd name="connsiteX56-2903" fmla="*/ 10000 w 10000"/>
              <a:gd name="connsiteY56-2904" fmla="*/ 1718 h 9754"/>
              <a:gd name="connsiteX57-2905" fmla="*/ 10000 w 10000"/>
              <a:gd name="connsiteY57-2906" fmla="*/ 2208 h 9754"/>
              <a:gd name="connsiteX58-2907" fmla="*/ 9713 w 10000"/>
              <a:gd name="connsiteY58-2908" fmla="*/ 2454 h 9754"/>
              <a:gd name="connsiteX59-2909" fmla="*/ 9713 w 10000"/>
              <a:gd name="connsiteY59-2910" fmla="*/ 2699 h 9754"/>
              <a:gd name="connsiteX60-2911" fmla="*/ 9569 w 10000"/>
              <a:gd name="connsiteY60-2912" fmla="*/ 2945 h 9754"/>
              <a:gd name="connsiteX61-2913" fmla="*/ 9569 w 10000"/>
              <a:gd name="connsiteY61-2914" fmla="*/ 3190 h 9754"/>
              <a:gd name="connsiteX62-2915" fmla="*/ 9425 w 10000"/>
              <a:gd name="connsiteY62-2916" fmla="*/ 3649 h 9754"/>
              <a:gd name="connsiteX63-2917" fmla="*/ 9282 w 10000"/>
              <a:gd name="connsiteY63-2918" fmla="*/ 4141 h 9754"/>
              <a:gd name="connsiteX64-2919" fmla="*/ 9282 w 10000"/>
              <a:gd name="connsiteY64-2920" fmla="*/ 4632 h 9754"/>
              <a:gd name="connsiteX65-2921" fmla="*/ 9138 w 10000"/>
              <a:gd name="connsiteY65-2922" fmla="*/ 5367 h 9754"/>
              <a:gd name="connsiteX66-2923" fmla="*/ 8995 w 10000"/>
              <a:gd name="connsiteY66-2924" fmla="*/ 6104 h 9754"/>
              <a:gd name="connsiteX67-2925" fmla="*/ 8995 w 10000"/>
              <a:gd name="connsiteY67-2926" fmla="*/ 6104 h 9754"/>
              <a:gd name="connsiteX0-2927" fmla="*/ 8995 w 10000"/>
              <a:gd name="connsiteY0-2928" fmla="*/ 6258 h 9497"/>
              <a:gd name="connsiteX1-2929" fmla="*/ 8851 w 10000"/>
              <a:gd name="connsiteY1-2930" fmla="*/ 7264 h 9497"/>
              <a:gd name="connsiteX2-2931" fmla="*/ 8851 w 10000"/>
              <a:gd name="connsiteY2-2932" fmla="*/ 7767 h 9497"/>
              <a:gd name="connsiteX3-2933" fmla="*/ 8707 w 10000"/>
              <a:gd name="connsiteY3-2934" fmla="*/ 8522 h 9497"/>
              <a:gd name="connsiteX4-2935" fmla="*/ 8564 w 10000"/>
              <a:gd name="connsiteY4-2936" fmla="*/ 9025 h 9497"/>
              <a:gd name="connsiteX5-2937" fmla="*/ 8564 w 10000"/>
              <a:gd name="connsiteY5-2938" fmla="*/ 9497 h 9497"/>
              <a:gd name="connsiteX6-2939" fmla="*/ 7433 w 10000"/>
              <a:gd name="connsiteY6-2940" fmla="*/ 9025 h 9497"/>
              <a:gd name="connsiteX7-2941" fmla="*/ 7576 w 10000"/>
              <a:gd name="connsiteY7-2942" fmla="*/ 8269 h 9497"/>
              <a:gd name="connsiteX8-2943" fmla="*/ 7576 w 10000"/>
              <a:gd name="connsiteY8-2944" fmla="*/ 7767 h 9497"/>
              <a:gd name="connsiteX9-2945" fmla="*/ 7702 w 10000"/>
              <a:gd name="connsiteY9-2946" fmla="*/ 7264 h 9497"/>
              <a:gd name="connsiteX10-2947" fmla="*/ 7702 w 10000"/>
              <a:gd name="connsiteY10-2948" fmla="*/ 6760 h 9497"/>
              <a:gd name="connsiteX11-2949" fmla="*/ 7846 w 10000"/>
              <a:gd name="connsiteY11-2950" fmla="*/ 6258 h 9497"/>
              <a:gd name="connsiteX12-2951" fmla="*/ 7989 w 10000"/>
              <a:gd name="connsiteY12-2952" fmla="*/ 5000 h 9497"/>
              <a:gd name="connsiteX13-2953" fmla="*/ 8133 w 10000"/>
              <a:gd name="connsiteY13-2954" fmla="*/ 3994 h 9497"/>
              <a:gd name="connsiteX14-2955" fmla="*/ 8133 w 10000"/>
              <a:gd name="connsiteY14-2956" fmla="*/ 3270 h 9497"/>
              <a:gd name="connsiteX15-2957" fmla="*/ 8133 w 10000"/>
              <a:gd name="connsiteY15-2958" fmla="*/ 2767 h 9497"/>
              <a:gd name="connsiteX16-2959" fmla="*/ 8133 w 10000"/>
              <a:gd name="connsiteY16-2960" fmla="*/ 2516 h 9497"/>
              <a:gd name="connsiteX17-2961" fmla="*/ 8133 w 10000"/>
              <a:gd name="connsiteY17-2962" fmla="*/ 2264 h 9497"/>
              <a:gd name="connsiteX18-2963" fmla="*/ 7989 w 10000"/>
              <a:gd name="connsiteY18-2964" fmla="*/ 2014 h 9497"/>
              <a:gd name="connsiteX19-2965" fmla="*/ 7846 w 10000"/>
              <a:gd name="connsiteY19-2966" fmla="*/ 1761 h 9497"/>
              <a:gd name="connsiteX20-2967" fmla="*/ 7702 w 10000"/>
              <a:gd name="connsiteY20-2968" fmla="*/ 1761 h 9497"/>
              <a:gd name="connsiteX21-2969" fmla="*/ 7289 w 10000"/>
              <a:gd name="connsiteY21-2970" fmla="*/ 1761 h 9497"/>
              <a:gd name="connsiteX22-2971" fmla="*/ 7002 w 10000"/>
              <a:gd name="connsiteY22-2972" fmla="*/ 1761 h 9497"/>
              <a:gd name="connsiteX23-2973" fmla="*/ 6427 w 10000"/>
              <a:gd name="connsiteY23-2974" fmla="*/ 1761 h 9497"/>
              <a:gd name="connsiteX24-2975" fmla="*/ 5853 w 10000"/>
              <a:gd name="connsiteY24-2976" fmla="*/ 2014 h 9497"/>
              <a:gd name="connsiteX25-2977" fmla="*/ 4991 w 10000"/>
              <a:gd name="connsiteY25-2978" fmla="*/ 2264 h 9497"/>
              <a:gd name="connsiteX26-2979" fmla="*/ 4147 w 10000"/>
              <a:gd name="connsiteY26-2980" fmla="*/ 2264 h 9497"/>
              <a:gd name="connsiteX27-2981" fmla="*/ 3285 w 10000"/>
              <a:gd name="connsiteY27-2982" fmla="*/ 2516 h 9497"/>
              <a:gd name="connsiteX28-2983" fmla="*/ 2280 w 10000"/>
              <a:gd name="connsiteY28-2984" fmla="*/ 2767 h 9497"/>
              <a:gd name="connsiteX29-2985" fmla="*/ 1418 w 10000"/>
              <a:gd name="connsiteY29-2986" fmla="*/ 2767 h 9497"/>
              <a:gd name="connsiteX30-2987" fmla="*/ 575 w 10000"/>
              <a:gd name="connsiteY30-2988" fmla="*/ 3019 h 9497"/>
              <a:gd name="connsiteX31-2989" fmla="*/ 0 w 10000"/>
              <a:gd name="connsiteY31-2990" fmla="*/ 3019 h 9497"/>
              <a:gd name="connsiteX32-2991" fmla="*/ 0 w 10000"/>
              <a:gd name="connsiteY32-2992" fmla="*/ 2014 h 9497"/>
              <a:gd name="connsiteX33-2993" fmla="*/ 575 w 10000"/>
              <a:gd name="connsiteY33-2994" fmla="*/ 2014 h 9497"/>
              <a:gd name="connsiteX34-2995" fmla="*/ 1275 w 10000"/>
              <a:gd name="connsiteY34-2996" fmla="*/ 1761 h 9497"/>
              <a:gd name="connsiteX35-2997" fmla="*/ 2136 w 10000"/>
              <a:gd name="connsiteY35-2998" fmla="*/ 1761 h 9497"/>
              <a:gd name="connsiteX36-2999" fmla="*/ 3142 w 10000"/>
              <a:gd name="connsiteY36-3000" fmla="*/ 1508 h 9497"/>
              <a:gd name="connsiteX37-3001" fmla="*/ 4004 w 10000"/>
              <a:gd name="connsiteY37-3002" fmla="*/ 1258 h 9497"/>
              <a:gd name="connsiteX38-3003" fmla="*/ 4847 w 10000"/>
              <a:gd name="connsiteY38-3004" fmla="*/ 1258 h 9497"/>
              <a:gd name="connsiteX39-3005" fmla="*/ 5566 w 10000"/>
              <a:gd name="connsiteY39-3006" fmla="*/ 1006 h 9497"/>
              <a:gd name="connsiteX40-3007" fmla="*/ 6284 w 10000"/>
              <a:gd name="connsiteY40-3008" fmla="*/ 756 h 9497"/>
              <a:gd name="connsiteX41-3009" fmla="*/ 6715 w 10000"/>
              <a:gd name="connsiteY41-3010" fmla="*/ 756 h 9497"/>
              <a:gd name="connsiteX42-3011" fmla="*/ 7145 w 10000"/>
              <a:gd name="connsiteY42-3012" fmla="*/ 503 h 9497"/>
              <a:gd name="connsiteX43-3013" fmla="*/ 7433 w 10000"/>
              <a:gd name="connsiteY43-3014" fmla="*/ 252 h 9497"/>
              <a:gd name="connsiteX44-3015" fmla="*/ 7702 w 10000"/>
              <a:gd name="connsiteY44-3016" fmla="*/ 252 h 9497"/>
              <a:gd name="connsiteX45-3017" fmla="*/ 7989 w 10000"/>
              <a:gd name="connsiteY45-3018" fmla="*/ 0 h 9497"/>
              <a:gd name="connsiteX46-3019" fmla="*/ 8133 w 10000"/>
              <a:gd name="connsiteY46-3020" fmla="*/ 0 h 9497"/>
              <a:gd name="connsiteX47-3021" fmla="*/ 8276 w 10000"/>
              <a:gd name="connsiteY47-3022" fmla="*/ 0 h 9497"/>
              <a:gd name="connsiteX48-3023" fmla="*/ 8420 w 10000"/>
              <a:gd name="connsiteY48-3024" fmla="*/ 252 h 9497"/>
              <a:gd name="connsiteX49-3025" fmla="*/ 8707 w 10000"/>
              <a:gd name="connsiteY49-3026" fmla="*/ 252 h 9497"/>
              <a:gd name="connsiteX50-3027" fmla="*/ 8995 w 10000"/>
              <a:gd name="connsiteY50-3028" fmla="*/ 503 h 9497"/>
              <a:gd name="connsiteX51-3029" fmla="*/ 9282 w 10000"/>
              <a:gd name="connsiteY51-3030" fmla="*/ 1006 h 9497"/>
              <a:gd name="connsiteX52-3031" fmla="*/ 9569 w 10000"/>
              <a:gd name="connsiteY52-3032" fmla="*/ 1258 h 9497"/>
              <a:gd name="connsiteX53-3033" fmla="*/ 9856 w 10000"/>
              <a:gd name="connsiteY53-3034" fmla="*/ 1508 h 9497"/>
              <a:gd name="connsiteX54-3035" fmla="*/ 10000 w 10000"/>
              <a:gd name="connsiteY54-3036" fmla="*/ 1761 h 9497"/>
              <a:gd name="connsiteX55-3037" fmla="*/ 10000 w 10000"/>
              <a:gd name="connsiteY55-3038" fmla="*/ 1761 h 9497"/>
              <a:gd name="connsiteX56-3039" fmla="*/ 10000 w 10000"/>
              <a:gd name="connsiteY56-3040" fmla="*/ 2264 h 9497"/>
              <a:gd name="connsiteX57-3041" fmla="*/ 9713 w 10000"/>
              <a:gd name="connsiteY57-3042" fmla="*/ 2516 h 9497"/>
              <a:gd name="connsiteX58-3043" fmla="*/ 9713 w 10000"/>
              <a:gd name="connsiteY58-3044" fmla="*/ 2767 h 9497"/>
              <a:gd name="connsiteX59-3045" fmla="*/ 9569 w 10000"/>
              <a:gd name="connsiteY59-3046" fmla="*/ 3019 h 9497"/>
              <a:gd name="connsiteX60-3047" fmla="*/ 9569 w 10000"/>
              <a:gd name="connsiteY60-3048" fmla="*/ 3270 h 9497"/>
              <a:gd name="connsiteX61-3049" fmla="*/ 9425 w 10000"/>
              <a:gd name="connsiteY61-3050" fmla="*/ 3741 h 9497"/>
              <a:gd name="connsiteX62-3051" fmla="*/ 9282 w 10000"/>
              <a:gd name="connsiteY62-3052" fmla="*/ 4245 h 9497"/>
              <a:gd name="connsiteX63-3053" fmla="*/ 9282 w 10000"/>
              <a:gd name="connsiteY63-3054" fmla="*/ 4749 h 9497"/>
              <a:gd name="connsiteX64-3055" fmla="*/ 9138 w 10000"/>
              <a:gd name="connsiteY64-3056" fmla="*/ 5502 h 9497"/>
              <a:gd name="connsiteX65-3057" fmla="*/ 8995 w 10000"/>
              <a:gd name="connsiteY65-3058" fmla="*/ 6258 h 9497"/>
              <a:gd name="connsiteX66-3059" fmla="*/ 8995 w 10000"/>
              <a:gd name="connsiteY66-3060" fmla="*/ 6258 h 9497"/>
              <a:gd name="connsiteX0-3061" fmla="*/ 8995 w 10000"/>
              <a:gd name="connsiteY0-3062" fmla="*/ 6589 h 9503"/>
              <a:gd name="connsiteX1-3063" fmla="*/ 8851 w 10000"/>
              <a:gd name="connsiteY1-3064" fmla="*/ 7649 h 9503"/>
              <a:gd name="connsiteX2-3065" fmla="*/ 8851 w 10000"/>
              <a:gd name="connsiteY2-3066" fmla="*/ 8178 h 9503"/>
              <a:gd name="connsiteX3-3067" fmla="*/ 8707 w 10000"/>
              <a:gd name="connsiteY3-3068" fmla="*/ 8973 h 9503"/>
              <a:gd name="connsiteX4-3069" fmla="*/ 8564 w 10000"/>
              <a:gd name="connsiteY4-3070" fmla="*/ 9503 h 9503"/>
              <a:gd name="connsiteX5-3071" fmla="*/ 7433 w 10000"/>
              <a:gd name="connsiteY5-3072" fmla="*/ 9503 h 9503"/>
              <a:gd name="connsiteX6-3073" fmla="*/ 7576 w 10000"/>
              <a:gd name="connsiteY6-3074" fmla="*/ 8707 h 9503"/>
              <a:gd name="connsiteX7-3075" fmla="*/ 7576 w 10000"/>
              <a:gd name="connsiteY7-3076" fmla="*/ 8178 h 9503"/>
              <a:gd name="connsiteX8-3077" fmla="*/ 7702 w 10000"/>
              <a:gd name="connsiteY8-3078" fmla="*/ 7649 h 9503"/>
              <a:gd name="connsiteX9-3079" fmla="*/ 7702 w 10000"/>
              <a:gd name="connsiteY9-3080" fmla="*/ 7118 h 9503"/>
              <a:gd name="connsiteX10-3081" fmla="*/ 7846 w 10000"/>
              <a:gd name="connsiteY10-3082" fmla="*/ 6589 h 9503"/>
              <a:gd name="connsiteX11-3083" fmla="*/ 7989 w 10000"/>
              <a:gd name="connsiteY11-3084" fmla="*/ 5265 h 9503"/>
              <a:gd name="connsiteX12-3085" fmla="*/ 8133 w 10000"/>
              <a:gd name="connsiteY12-3086" fmla="*/ 4206 h 9503"/>
              <a:gd name="connsiteX13-3087" fmla="*/ 8133 w 10000"/>
              <a:gd name="connsiteY13-3088" fmla="*/ 3443 h 9503"/>
              <a:gd name="connsiteX14-3089" fmla="*/ 8133 w 10000"/>
              <a:gd name="connsiteY14-3090" fmla="*/ 2914 h 9503"/>
              <a:gd name="connsiteX15-3091" fmla="*/ 8133 w 10000"/>
              <a:gd name="connsiteY15-3092" fmla="*/ 2649 h 9503"/>
              <a:gd name="connsiteX16-3093" fmla="*/ 8133 w 10000"/>
              <a:gd name="connsiteY16-3094" fmla="*/ 2384 h 9503"/>
              <a:gd name="connsiteX17-3095" fmla="*/ 7989 w 10000"/>
              <a:gd name="connsiteY17-3096" fmla="*/ 2121 h 9503"/>
              <a:gd name="connsiteX18-3097" fmla="*/ 7846 w 10000"/>
              <a:gd name="connsiteY18-3098" fmla="*/ 1854 h 9503"/>
              <a:gd name="connsiteX19-3099" fmla="*/ 7702 w 10000"/>
              <a:gd name="connsiteY19-3100" fmla="*/ 1854 h 9503"/>
              <a:gd name="connsiteX20-3101" fmla="*/ 7289 w 10000"/>
              <a:gd name="connsiteY20-3102" fmla="*/ 1854 h 9503"/>
              <a:gd name="connsiteX21-3103" fmla="*/ 7002 w 10000"/>
              <a:gd name="connsiteY21-3104" fmla="*/ 1854 h 9503"/>
              <a:gd name="connsiteX22-3105" fmla="*/ 6427 w 10000"/>
              <a:gd name="connsiteY22-3106" fmla="*/ 1854 h 9503"/>
              <a:gd name="connsiteX23-3107" fmla="*/ 5853 w 10000"/>
              <a:gd name="connsiteY23-3108" fmla="*/ 2121 h 9503"/>
              <a:gd name="connsiteX24-3109" fmla="*/ 4991 w 10000"/>
              <a:gd name="connsiteY24-3110" fmla="*/ 2384 h 9503"/>
              <a:gd name="connsiteX25-3111" fmla="*/ 4147 w 10000"/>
              <a:gd name="connsiteY25-3112" fmla="*/ 2384 h 9503"/>
              <a:gd name="connsiteX26-3113" fmla="*/ 3285 w 10000"/>
              <a:gd name="connsiteY26-3114" fmla="*/ 2649 h 9503"/>
              <a:gd name="connsiteX27-3115" fmla="*/ 2280 w 10000"/>
              <a:gd name="connsiteY27-3116" fmla="*/ 2914 h 9503"/>
              <a:gd name="connsiteX28-3117" fmla="*/ 1418 w 10000"/>
              <a:gd name="connsiteY28-3118" fmla="*/ 2914 h 9503"/>
              <a:gd name="connsiteX29-3119" fmla="*/ 575 w 10000"/>
              <a:gd name="connsiteY29-3120" fmla="*/ 3179 h 9503"/>
              <a:gd name="connsiteX30-3121" fmla="*/ 0 w 10000"/>
              <a:gd name="connsiteY30-3122" fmla="*/ 3179 h 9503"/>
              <a:gd name="connsiteX31-3123" fmla="*/ 0 w 10000"/>
              <a:gd name="connsiteY31-3124" fmla="*/ 2121 h 9503"/>
              <a:gd name="connsiteX32-3125" fmla="*/ 575 w 10000"/>
              <a:gd name="connsiteY32-3126" fmla="*/ 2121 h 9503"/>
              <a:gd name="connsiteX33-3127" fmla="*/ 1275 w 10000"/>
              <a:gd name="connsiteY33-3128" fmla="*/ 1854 h 9503"/>
              <a:gd name="connsiteX34-3129" fmla="*/ 2136 w 10000"/>
              <a:gd name="connsiteY34-3130" fmla="*/ 1854 h 9503"/>
              <a:gd name="connsiteX35-3131" fmla="*/ 3142 w 10000"/>
              <a:gd name="connsiteY35-3132" fmla="*/ 1588 h 9503"/>
              <a:gd name="connsiteX36-3133" fmla="*/ 4004 w 10000"/>
              <a:gd name="connsiteY36-3134" fmla="*/ 1325 h 9503"/>
              <a:gd name="connsiteX37-3135" fmla="*/ 4847 w 10000"/>
              <a:gd name="connsiteY37-3136" fmla="*/ 1325 h 9503"/>
              <a:gd name="connsiteX38-3137" fmla="*/ 5566 w 10000"/>
              <a:gd name="connsiteY38-3138" fmla="*/ 1059 h 9503"/>
              <a:gd name="connsiteX39-3139" fmla="*/ 6284 w 10000"/>
              <a:gd name="connsiteY39-3140" fmla="*/ 796 h 9503"/>
              <a:gd name="connsiteX40-3141" fmla="*/ 6715 w 10000"/>
              <a:gd name="connsiteY40-3142" fmla="*/ 796 h 9503"/>
              <a:gd name="connsiteX41-3143" fmla="*/ 7145 w 10000"/>
              <a:gd name="connsiteY41-3144" fmla="*/ 530 h 9503"/>
              <a:gd name="connsiteX42-3145" fmla="*/ 7433 w 10000"/>
              <a:gd name="connsiteY42-3146" fmla="*/ 265 h 9503"/>
              <a:gd name="connsiteX43-3147" fmla="*/ 7702 w 10000"/>
              <a:gd name="connsiteY43-3148" fmla="*/ 265 h 9503"/>
              <a:gd name="connsiteX44-3149" fmla="*/ 7989 w 10000"/>
              <a:gd name="connsiteY44-3150" fmla="*/ 0 h 9503"/>
              <a:gd name="connsiteX45-3151" fmla="*/ 8133 w 10000"/>
              <a:gd name="connsiteY45-3152" fmla="*/ 0 h 9503"/>
              <a:gd name="connsiteX46-3153" fmla="*/ 8276 w 10000"/>
              <a:gd name="connsiteY46-3154" fmla="*/ 0 h 9503"/>
              <a:gd name="connsiteX47-3155" fmla="*/ 8420 w 10000"/>
              <a:gd name="connsiteY47-3156" fmla="*/ 265 h 9503"/>
              <a:gd name="connsiteX48-3157" fmla="*/ 8707 w 10000"/>
              <a:gd name="connsiteY48-3158" fmla="*/ 265 h 9503"/>
              <a:gd name="connsiteX49-3159" fmla="*/ 8995 w 10000"/>
              <a:gd name="connsiteY49-3160" fmla="*/ 530 h 9503"/>
              <a:gd name="connsiteX50-3161" fmla="*/ 9282 w 10000"/>
              <a:gd name="connsiteY50-3162" fmla="*/ 1059 h 9503"/>
              <a:gd name="connsiteX51-3163" fmla="*/ 9569 w 10000"/>
              <a:gd name="connsiteY51-3164" fmla="*/ 1325 h 9503"/>
              <a:gd name="connsiteX52-3165" fmla="*/ 9856 w 10000"/>
              <a:gd name="connsiteY52-3166" fmla="*/ 1588 h 9503"/>
              <a:gd name="connsiteX53-3167" fmla="*/ 10000 w 10000"/>
              <a:gd name="connsiteY53-3168" fmla="*/ 1854 h 9503"/>
              <a:gd name="connsiteX54-3169" fmla="*/ 10000 w 10000"/>
              <a:gd name="connsiteY54-3170" fmla="*/ 1854 h 9503"/>
              <a:gd name="connsiteX55-3171" fmla="*/ 10000 w 10000"/>
              <a:gd name="connsiteY55-3172" fmla="*/ 2384 h 9503"/>
              <a:gd name="connsiteX56-3173" fmla="*/ 9713 w 10000"/>
              <a:gd name="connsiteY56-3174" fmla="*/ 2649 h 9503"/>
              <a:gd name="connsiteX57-3175" fmla="*/ 9713 w 10000"/>
              <a:gd name="connsiteY57-3176" fmla="*/ 2914 h 9503"/>
              <a:gd name="connsiteX58-3177" fmla="*/ 9569 w 10000"/>
              <a:gd name="connsiteY58-3178" fmla="*/ 3179 h 9503"/>
              <a:gd name="connsiteX59-3179" fmla="*/ 9569 w 10000"/>
              <a:gd name="connsiteY59-3180" fmla="*/ 3443 h 9503"/>
              <a:gd name="connsiteX60-3181" fmla="*/ 9425 w 10000"/>
              <a:gd name="connsiteY60-3182" fmla="*/ 3939 h 9503"/>
              <a:gd name="connsiteX61-3183" fmla="*/ 9282 w 10000"/>
              <a:gd name="connsiteY61-3184" fmla="*/ 4470 h 9503"/>
              <a:gd name="connsiteX62-3185" fmla="*/ 9282 w 10000"/>
              <a:gd name="connsiteY62-3186" fmla="*/ 5001 h 9503"/>
              <a:gd name="connsiteX63-3187" fmla="*/ 9138 w 10000"/>
              <a:gd name="connsiteY63-3188" fmla="*/ 5793 h 9503"/>
              <a:gd name="connsiteX64-3189" fmla="*/ 8995 w 10000"/>
              <a:gd name="connsiteY64-3190" fmla="*/ 6589 h 9503"/>
              <a:gd name="connsiteX65-3191" fmla="*/ 8995 w 10000"/>
              <a:gd name="connsiteY65-3192" fmla="*/ 6589 h 9503"/>
              <a:gd name="connsiteX0-3193" fmla="*/ 8995 w 10000"/>
              <a:gd name="connsiteY0-3194" fmla="*/ 6934 h 10000"/>
              <a:gd name="connsiteX1-3195" fmla="*/ 8851 w 10000"/>
              <a:gd name="connsiteY1-3196" fmla="*/ 8049 h 10000"/>
              <a:gd name="connsiteX2-3197" fmla="*/ 8851 w 10000"/>
              <a:gd name="connsiteY2-3198" fmla="*/ 8606 h 10000"/>
              <a:gd name="connsiteX3-3199" fmla="*/ 8707 w 10000"/>
              <a:gd name="connsiteY3-3200" fmla="*/ 9442 h 10000"/>
              <a:gd name="connsiteX4-3201" fmla="*/ 8564 w 10000"/>
              <a:gd name="connsiteY4-3202" fmla="*/ 10000 h 10000"/>
              <a:gd name="connsiteX5-3203" fmla="*/ 7576 w 10000"/>
              <a:gd name="connsiteY5-3204" fmla="*/ 9162 h 10000"/>
              <a:gd name="connsiteX6-3205" fmla="*/ 7576 w 10000"/>
              <a:gd name="connsiteY6-3206" fmla="*/ 8606 h 10000"/>
              <a:gd name="connsiteX7-3207" fmla="*/ 7702 w 10000"/>
              <a:gd name="connsiteY7-3208" fmla="*/ 8049 h 10000"/>
              <a:gd name="connsiteX8-3209" fmla="*/ 7702 w 10000"/>
              <a:gd name="connsiteY8-3210" fmla="*/ 7490 h 10000"/>
              <a:gd name="connsiteX9-3211" fmla="*/ 7846 w 10000"/>
              <a:gd name="connsiteY9-3212" fmla="*/ 6934 h 10000"/>
              <a:gd name="connsiteX10-3213" fmla="*/ 7989 w 10000"/>
              <a:gd name="connsiteY10-3214" fmla="*/ 5540 h 10000"/>
              <a:gd name="connsiteX11-3215" fmla="*/ 8133 w 10000"/>
              <a:gd name="connsiteY11-3216" fmla="*/ 4426 h 10000"/>
              <a:gd name="connsiteX12-3217" fmla="*/ 8133 w 10000"/>
              <a:gd name="connsiteY12-3218" fmla="*/ 3623 h 10000"/>
              <a:gd name="connsiteX13-3219" fmla="*/ 8133 w 10000"/>
              <a:gd name="connsiteY13-3220" fmla="*/ 3066 h 10000"/>
              <a:gd name="connsiteX14-3221" fmla="*/ 8133 w 10000"/>
              <a:gd name="connsiteY14-3222" fmla="*/ 2788 h 10000"/>
              <a:gd name="connsiteX15-3223" fmla="*/ 8133 w 10000"/>
              <a:gd name="connsiteY15-3224" fmla="*/ 2509 h 10000"/>
              <a:gd name="connsiteX16-3225" fmla="*/ 7989 w 10000"/>
              <a:gd name="connsiteY16-3226" fmla="*/ 2232 h 10000"/>
              <a:gd name="connsiteX17-3227" fmla="*/ 7846 w 10000"/>
              <a:gd name="connsiteY17-3228" fmla="*/ 1951 h 10000"/>
              <a:gd name="connsiteX18-3229" fmla="*/ 7702 w 10000"/>
              <a:gd name="connsiteY18-3230" fmla="*/ 1951 h 10000"/>
              <a:gd name="connsiteX19-3231" fmla="*/ 7289 w 10000"/>
              <a:gd name="connsiteY19-3232" fmla="*/ 1951 h 10000"/>
              <a:gd name="connsiteX20-3233" fmla="*/ 7002 w 10000"/>
              <a:gd name="connsiteY20-3234" fmla="*/ 1951 h 10000"/>
              <a:gd name="connsiteX21-3235" fmla="*/ 6427 w 10000"/>
              <a:gd name="connsiteY21-3236" fmla="*/ 1951 h 10000"/>
              <a:gd name="connsiteX22-3237" fmla="*/ 5853 w 10000"/>
              <a:gd name="connsiteY22-3238" fmla="*/ 2232 h 10000"/>
              <a:gd name="connsiteX23-3239" fmla="*/ 4991 w 10000"/>
              <a:gd name="connsiteY23-3240" fmla="*/ 2509 h 10000"/>
              <a:gd name="connsiteX24-3241" fmla="*/ 4147 w 10000"/>
              <a:gd name="connsiteY24-3242" fmla="*/ 2509 h 10000"/>
              <a:gd name="connsiteX25-3243" fmla="*/ 3285 w 10000"/>
              <a:gd name="connsiteY25-3244" fmla="*/ 2788 h 10000"/>
              <a:gd name="connsiteX26-3245" fmla="*/ 2280 w 10000"/>
              <a:gd name="connsiteY26-3246" fmla="*/ 3066 h 10000"/>
              <a:gd name="connsiteX27-3247" fmla="*/ 1418 w 10000"/>
              <a:gd name="connsiteY27-3248" fmla="*/ 3066 h 10000"/>
              <a:gd name="connsiteX28-3249" fmla="*/ 575 w 10000"/>
              <a:gd name="connsiteY28-3250" fmla="*/ 3345 h 10000"/>
              <a:gd name="connsiteX29-3251" fmla="*/ 0 w 10000"/>
              <a:gd name="connsiteY29-3252" fmla="*/ 3345 h 10000"/>
              <a:gd name="connsiteX30-3253" fmla="*/ 0 w 10000"/>
              <a:gd name="connsiteY30-3254" fmla="*/ 2232 h 10000"/>
              <a:gd name="connsiteX31-3255" fmla="*/ 575 w 10000"/>
              <a:gd name="connsiteY31-3256" fmla="*/ 2232 h 10000"/>
              <a:gd name="connsiteX32-3257" fmla="*/ 1275 w 10000"/>
              <a:gd name="connsiteY32-3258" fmla="*/ 1951 h 10000"/>
              <a:gd name="connsiteX33-3259" fmla="*/ 2136 w 10000"/>
              <a:gd name="connsiteY33-3260" fmla="*/ 1951 h 10000"/>
              <a:gd name="connsiteX34-3261" fmla="*/ 3142 w 10000"/>
              <a:gd name="connsiteY34-3262" fmla="*/ 1671 h 10000"/>
              <a:gd name="connsiteX35-3263" fmla="*/ 4004 w 10000"/>
              <a:gd name="connsiteY35-3264" fmla="*/ 1394 h 10000"/>
              <a:gd name="connsiteX36-3265" fmla="*/ 4847 w 10000"/>
              <a:gd name="connsiteY36-3266" fmla="*/ 1394 h 10000"/>
              <a:gd name="connsiteX37-3267" fmla="*/ 5566 w 10000"/>
              <a:gd name="connsiteY37-3268" fmla="*/ 1114 h 10000"/>
              <a:gd name="connsiteX38-3269" fmla="*/ 6284 w 10000"/>
              <a:gd name="connsiteY38-3270" fmla="*/ 838 h 10000"/>
              <a:gd name="connsiteX39-3271" fmla="*/ 6715 w 10000"/>
              <a:gd name="connsiteY39-3272" fmla="*/ 838 h 10000"/>
              <a:gd name="connsiteX40-3273" fmla="*/ 7145 w 10000"/>
              <a:gd name="connsiteY40-3274" fmla="*/ 558 h 10000"/>
              <a:gd name="connsiteX41-3275" fmla="*/ 7433 w 10000"/>
              <a:gd name="connsiteY41-3276" fmla="*/ 279 h 10000"/>
              <a:gd name="connsiteX42-3277" fmla="*/ 7702 w 10000"/>
              <a:gd name="connsiteY42-3278" fmla="*/ 279 h 10000"/>
              <a:gd name="connsiteX43-3279" fmla="*/ 7989 w 10000"/>
              <a:gd name="connsiteY43-3280" fmla="*/ 0 h 10000"/>
              <a:gd name="connsiteX44-3281" fmla="*/ 8133 w 10000"/>
              <a:gd name="connsiteY44-3282" fmla="*/ 0 h 10000"/>
              <a:gd name="connsiteX45-3283" fmla="*/ 8276 w 10000"/>
              <a:gd name="connsiteY45-3284" fmla="*/ 0 h 10000"/>
              <a:gd name="connsiteX46-3285" fmla="*/ 8420 w 10000"/>
              <a:gd name="connsiteY46-3286" fmla="*/ 279 h 10000"/>
              <a:gd name="connsiteX47-3287" fmla="*/ 8707 w 10000"/>
              <a:gd name="connsiteY47-3288" fmla="*/ 279 h 10000"/>
              <a:gd name="connsiteX48-3289" fmla="*/ 8995 w 10000"/>
              <a:gd name="connsiteY48-3290" fmla="*/ 558 h 10000"/>
              <a:gd name="connsiteX49-3291" fmla="*/ 9282 w 10000"/>
              <a:gd name="connsiteY49-3292" fmla="*/ 1114 h 10000"/>
              <a:gd name="connsiteX50-3293" fmla="*/ 9569 w 10000"/>
              <a:gd name="connsiteY50-3294" fmla="*/ 1394 h 10000"/>
              <a:gd name="connsiteX51-3295" fmla="*/ 9856 w 10000"/>
              <a:gd name="connsiteY51-3296" fmla="*/ 1671 h 10000"/>
              <a:gd name="connsiteX52-3297" fmla="*/ 10000 w 10000"/>
              <a:gd name="connsiteY52-3298" fmla="*/ 1951 h 10000"/>
              <a:gd name="connsiteX53-3299" fmla="*/ 10000 w 10000"/>
              <a:gd name="connsiteY53-3300" fmla="*/ 1951 h 10000"/>
              <a:gd name="connsiteX54-3301" fmla="*/ 10000 w 10000"/>
              <a:gd name="connsiteY54-3302" fmla="*/ 2509 h 10000"/>
              <a:gd name="connsiteX55-3303" fmla="*/ 9713 w 10000"/>
              <a:gd name="connsiteY55-3304" fmla="*/ 2788 h 10000"/>
              <a:gd name="connsiteX56-3305" fmla="*/ 9713 w 10000"/>
              <a:gd name="connsiteY56-3306" fmla="*/ 3066 h 10000"/>
              <a:gd name="connsiteX57-3307" fmla="*/ 9569 w 10000"/>
              <a:gd name="connsiteY57-3308" fmla="*/ 3345 h 10000"/>
              <a:gd name="connsiteX58-3309" fmla="*/ 9569 w 10000"/>
              <a:gd name="connsiteY58-3310" fmla="*/ 3623 h 10000"/>
              <a:gd name="connsiteX59-3311" fmla="*/ 9425 w 10000"/>
              <a:gd name="connsiteY59-3312" fmla="*/ 4145 h 10000"/>
              <a:gd name="connsiteX60-3313" fmla="*/ 9282 w 10000"/>
              <a:gd name="connsiteY60-3314" fmla="*/ 4704 h 10000"/>
              <a:gd name="connsiteX61-3315" fmla="*/ 9282 w 10000"/>
              <a:gd name="connsiteY61-3316" fmla="*/ 5263 h 10000"/>
              <a:gd name="connsiteX62-3317" fmla="*/ 9138 w 10000"/>
              <a:gd name="connsiteY62-3318" fmla="*/ 6096 h 10000"/>
              <a:gd name="connsiteX63-3319" fmla="*/ 8995 w 10000"/>
              <a:gd name="connsiteY63-3320" fmla="*/ 6934 h 10000"/>
              <a:gd name="connsiteX64-3321" fmla="*/ 8995 w 10000"/>
              <a:gd name="connsiteY64-3322" fmla="*/ 6934 h 10000"/>
              <a:gd name="connsiteX0-3323" fmla="*/ 8995 w 10000"/>
              <a:gd name="connsiteY0-3324" fmla="*/ 6934 h 10000"/>
              <a:gd name="connsiteX1-3325" fmla="*/ 8851 w 10000"/>
              <a:gd name="connsiteY1-3326" fmla="*/ 8049 h 10000"/>
              <a:gd name="connsiteX2-3327" fmla="*/ 8851 w 10000"/>
              <a:gd name="connsiteY2-3328" fmla="*/ 8606 h 10000"/>
              <a:gd name="connsiteX3-3329" fmla="*/ 8707 w 10000"/>
              <a:gd name="connsiteY3-3330" fmla="*/ 9442 h 10000"/>
              <a:gd name="connsiteX4-3331" fmla="*/ 8564 w 10000"/>
              <a:gd name="connsiteY4-3332" fmla="*/ 10000 h 10000"/>
              <a:gd name="connsiteX5-3333" fmla="*/ 7576 w 10000"/>
              <a:gd name="connsiteY5-3334" fmla="*/ 8606 h 10000"/>
              <a:gd name="connsiteX6-3335" fmla="*/ 7702 w 10000"/>
              <a:gd name="connsiteY6-3336" fmla="*/ 8049 h 10000"/>
              <a:gd name="connsiteX7-3337" fmla="*/ 7702 w 10000"/>
              <a:gd name="connsiteY7-3338" fmla="*/ 7490 h 10000"/>
              <a:gd name="connsiteX8-3339" fmla="*/ 7846 w 10000"/>
              <a:gd name="connsiteY8-3340" fmla="*/ 6934 h 10000"/>
              <a:gd name="connsiteX9-3341" fmla="*/ 7989 w 10000"/>
              <a:gd name="connsiteY9-3342" fmla="*/ 5540 h 10000"/>
              <a:gd name="connsiteX10-3343" fmla="*/ 8133 w 10000"/>
              <a:gd name="connsiteY10-3344" fmla="*/ 4426 h 10000"/>
              <a:gd name="connsiteX11-3345" fmla="*/ 8133 w 10000"/>
              <a:gd name="connsiteY11-3346" fmla="*/ 3623 h 10000"/>
              <a:gd name="connsiteX12-3347" fmla="*/ 8133 w 10000"/>
              <a:gd name="connsiteY12-3348" fmla="*/ 3066 h 10000"/>
              <a:gd name="connsiteX13-3349" fmla="*/ 8133 w 10000"/>
              <a:gd name="connsiteY13-3350" fmla="*/ 2788 h 10000"/>
              <a:gd name="connsiteX14-3351" fmla="*/ 8133 w 10000"/>
              <a:gd name="connsiteY14-3352" fmla="*/ 2509 h 10000"/>
              <a:gd name="connsiteX15-3353" fmla="*/ 7989 w 10000"/>
              <a:gd name="connsiteY15-3354" fmla="*/ 2232 h 10000"/>
              <a:gd name="connsiteX16-3355" fmla="*/ 7846 w 10000"/>
              <a:gd name="connsiteY16-3356" fmla="*/ 1951 h 10000"/>
              <a:gd name="connsiteX17-3357" fmla="*/ 7702 w 10000"/>
              <a:gd name="connsiteY17-3358" fmla="*/ 1951 h 10000"/>
              <a:gd name="connsiteX18-3359" fmla="*/ 7289 w 10000"/>
              <a:gd name="connsiteY18-3360" fmla="*/ 1951 h 10000"/>
              <a:gd name="connsiteX19-3361" fmla="*/ 7002 w 10000"/>
              <a:gd name="connsiteY19-3362" fmla="*/ 1951 h 10000"/>
              <a:gd name="connsiteX20-3363" fmla="*/ 6427 w 10000"/>
              <a:gd name="connsiteY20-3364" fmla="*/ 1951 h 10000"/>
              <a:gd name="connsiteX21-3365" fmla="*/ 5853 w 10000"/>
              <a:gd name="connsiteY21-3366" fmla="*/ 2232 h 10000"/>
              <a:gd name="connsiteX22-3367" fmla="*/ 4991 w 10000"/>
              <a:gd name="connsiteY22-3368" fmla="*/ 2509 h 10000"/>
              <a:gd name="connsiteX23-3369" fmla="*/ 4147 w 10000"/>
              <a:gd name="connsiteY23-3370" fmla="*/ 2509 h 10000"/>
              <a:gd name="connsiteX24-3371" fmla="*/ 3285 w 10000"/>
              <a:gd name="connsiteY24-3372" fmla="*/ 2788 h 10000"/>
              <a:gd name="connsiteX25-3373" fmla="*/ 2280 w 10000"/>
              <a:gd name="connsiteY25-3374" fmla="*/ 3066 h 10000"/>
              <a:gd name="connsiteX26-3375" fmla="*/ 1418 w 10000"/>
              <a:gd name="connsiteY26-3376" fmla="*/ 3066 h 10000"/>
              <a:gd name="connsiteX27-3377" fmla="*/ 575 w 10000"/>
              <a:gd name="connsiteY27-3378" fmla="*/ 3345 h 10000"/>
              <a:gd name="connsiteX28-3379" fmla="*/ 0 w 10000"/>
              <a:gd name="connsiteY28-3380" fmla="*/ 3345 h 10000"/>
              <a:gd name="connsiteX29-3381" fmla="*/ 0 w 10000"/>
              <a:gd name="connsiteY29-3382" fmla="*/ 2232 h 10000"/>
              <a:gd name="connsiteX30-3383" fmla="*/ 575 w 10000"/>
              <a:gd name="connsiteY30-3384" fmla="*/ 2232 h 10000"/>
              <a:gd name="connsiteX31-3385" fmla="*/ 1275 w 10000"/>
              <a:gd name="connsiteY31-3386" fmla="*/ 1951 h 10000"/>
              <a:gd name="connsiteX32-3387" fmla="*/ 2136 w 10000"/>
              <a:gd name="connsiteY32-3388" fmla="*/ 1951 h 10000"/>
              <a:gd name="connsiteX33-3389" fmla="*/ 3142 w 10000"/>
              <a:gd name="connsiteY33-3390" fmla="*/ 1671 h 10000"/>
              <a:gd name="connsiteX34-3391" fmla="*/ 4004 w 10000"/>
              <a:gd name="connsiteY34-3392" fmla="*/ 1394 h 10000"/>
              <a:gd name="connsiteX35-3393" fmla="*/ 4847 w 10000"/>
              <a:gd name="connsiteY35-3394" fmla="*/ 1394 h 10000"/>
              <a:gd name="connsiteX36-3395" fmla="*/ 5566 w 10000"/>
              <a:gd name="connsiteY36-3396" fmla="*/ 1114 h 10000"/>
              <a:gd name="connsiteX37-3397" fmla="*/ 6284 w 10000"/>
              <a:gd name="connsiteY37-3398" fmla="*/ 838 h 10000"/>
              <a:gd name="connsiteX38-3399" fmla="*/ 6715 w 10000"/>
              <a:gd name="connsiteY38-3400" fmla="*/ 838 h 10000"/>
              <a:gd name="connsiteX39-3401" fmla="*/ 7145 w 10000"/>
              <a:gd name="connsiteY39-3402" fmla="*/ 558 h 10000"/>
              <a:gd name="connsiteX40-3403" fmla="*/ 7433 w 10000"/>
              <a:gd name="connsiteY40-3404" fmla="*/ 279 h 10000"/>
              <a:gd name="connsiteX41-3405" fmla="*/ 7702 w 10000"/>
              <a:gd name="connsiteY41-3406" fmla="*/ 279 h 10000"/>
              <a:gd name="connsiteX42-3407" fmla="*/ 7989 w 10000"/>
              <a:gd name="connsiteY42-3408" fmla="*/ 0 h 10000"/>
              <a:gd name="connsiteX43-3409" fmla="*/ 8133 w 10000"/>
              <a:gd name="connsiteY43-3410" fmla="*/ 0 h 10000"/>
              <a:gd name="connsiteX44-3411" fmla="*/ 8276 w 10000"/>
              <a:gd name="connsiteY44-3412" fmla="*/ 0 h 10000"/>
              <a:gd name="connsiteX45-3413" fmla="*/ 8420 w 10000"/>
              <a:gd name="connsiteY45-3414" fmla="*/ 279 h 10000"/>
              <a:gd name="connsiteX46-3415" fmla="*/ 8707 w 10000"/>
              <a:gd name="connsiteY46-3416" fmla="*/ 279 h 10000"/>
              <a:gd name="connsiteX47-3417" fmla="*/ 8995 w 10000"/>
              <a:gd name="connsiteY47-3418" fmla="*/ 558 h 10000"/>
              <a:gd name="connsiteX48-3419" fmla="*/ 9282 w 10000"/>
              <a:gd name="connsiteY48-3420" fmla="*/ 1114 h 10000"/>
              <a:gd name="connsiteX49-3421" fmla="*/ 9569 w 10000"/>
              <a:gd name="connsiteY49-3422" fmla="*/ 1394 h 10000"/>
              <a:gd name="connsiteX50-3423" fmla="*/ 9856 w 10000"/>
              <a:gd name="connsiteY50-3424" fmla="*/ 1671 h 10000"/>
              <a:gd name="connsiteX51-3425" fmla="*/ 10000 w 10000"/>
              <a:gd name="connsiteY51-3426" fmla="*/ 1951 h 10000"/>
              <a:gd name="connsiteX52-3427" fmla="*/ 10000 w 10000"/>
              <a:gd name="connsiteY52-3428" fmla="*/ 1951 h 10000"/>
              <a:gd name="connsiteX53-3429" fmla="*/ 10000 w 10000"/>
              <a:gd name="connsiteY53-3430" fmla="*/ 2509 h 10000"/>
              <a:gd name="connsiteX54-3431" fmla="*/ 9713 w 10000"/>
              <a:gd name="connsiteY54-3432" fmla="*/ 2788 h 10000"/>
              <a:gd name="connsiteX55-3433" fmla="*/ 9713 w 10000"/>
              <a:gd name="connsiteY55-3434" fmla="*/ 3066 h 10000"/>
              <a:gd name="connsiteX56-3435" fmla="*/ 9569 w 10000"/>
              <a:gd name="connsiteY56-3436" fmla="*/ 3345 h 10000"/>
              <a:gd name="connsiteX57-3437" fmla="*/ 9569 w 10000"/>
              <a:gd name="connsiteY57-3438" fmla="*/ 3623 h 10000"/>
              <a:gd name="connsiteX58-3439" fmla="*/ 9425 w 10000"/>
              <a:gd name="connsiteY58-3440" fmla="*/ 4145 h 10000"/>
              <a:gd name="connsiteX59-3441" fmla="*/ 9282 w 10000"/>
              <a:gd name="connsiteY59-3442" fmla="*/ 4704 h 10000"/>
              <a:gd name="connsiteX60-3443" fmla="*/ 9282 w 10000"/>
              <a:gd name="connsiteY60-3444" fmla="*/ 5263 h 10000"/>
              <a:gd name="connsiteX61-3445" fmla="*/ 9138 w 10000"/>
              <a:gd name="connsiteY61-3446" fmla="*/ 6096 h 10000"/>
              <a:gd name="connsiteX62-3447" fmla="*/ 8995 w 10000"/>
              <a:gd name="connsiteY62-3448" fmla="*/ 6934 h 10000"/>
              <a:gd name="connsiteX63-3449" fmla="*/ 8995 w 10000"/>
              <a:gd name="connsiteY63-3450" fmla="*/ 6934 h 10000"/>
              <a:gd name="connsiteX0-3451" fmla="*/ 8995 w 10000"/>
              <a:gd name="connsiteY0-3452" fmla="*/ 6934 h 9442"/>
              <a:gd name="connsiteX1-3453" fmla="*/ 8851 w 10000"/>
              <a:gd name="connsiteY1-3454" fmla="*/ 8049 h 9442"/>
              <a:gd name="connsiteX2-3455" fmla="*/ 8851 w 10000"/>
              <a:gd name="connsiteY2-3456" fmla="*/ 8606 h 9442"/>
              <a:gd name="connsiteX3-3457" fmla="*/ 8707 w 10000"/>
              <a:gd name="connsiteY3-3458" fmla="*/ 9442 h 9442"/>
              <a:gd name="connsiteX4-3459" fmla="*/ 7576 w 10000"/>
              <a:gd name="connsiteY4-3460" fmla="*/ 8606 h 9442"/>
              <a:gd name="connsiteX5-3461" fmla="*/ 7702 w 10000"/>
              <a:gd name="connsiteY5-3462" fmla="*/ 8049 h 9442"/>
              <a:gd name="connsiteX6-3463" fmla="*/ 7702 w 10000"/>
              <a:gd name="connsiteY6-3464" fmla="*/ 7490 h 9442"/>
              <a:gd name="connsiteX7-3465" fmla="*/ 7846 w 10000"/>
              <a:gd name="connsiteY7-3466" fmla="*/ 6934 h 9442"/>
              <a:gd name="connsiteX8-3467" fmla="*/ 7989 w 10000"/>
              <a:gd name="connsiteY8-3468" fmla="*/ 5540 h 9442"/>
              <a:gd name="connsiteX9-3469" fmla="*/ 8133 w 10000"/>
              <a:gd name="connsiteY9-3470" fmla="*/ 4426 h 9442"/>
              <a:gd name="connsiteX10-3471" fmla="*/ 8133 w 10000"/>
              <a:gd name="connsiteY10-3472" fmla="*/ 3623 h 9442"/>
              <a:gd name="connsiteX11-3473" fmla="*/ 8133 w 10000"/>
              <a:gd name="connsiteY11-3474" fmla="*/ 3066 h 9442"/>
              <a:gd name="connsiteX12-3475" fmla="*/ 8133 w 10000"/>
              <a:gd name="connsiteY12-3476" fmla="*/ 2788 h 9442"/>
              <a:gd name="connsiteX13-3477" fmla="*/ 8133 w 10000"/>
              <a:gd name="connsiteY13-3478" fmla="*/ 2509 h 9442"/>
              <a:gd name="connsiteX14-3479" fmla="*/ 7989 w 10000"/>
              <a:gd name="connsiteY14-3480" fmla="*/ 2232 h 9442"/>
              <a:gd name="connsiteX15-3481" fmla="*/ 7846 w 10000"/>
              <a:gd name="connsiteY15-3482" fmla="*/ 1951 h 9442"/>
              <a:gd name="connsiteX16-3483" fmla="*/ 7702 w 10000"/>
              <a:gd name="connsiteY16-3484" fmla="*/ 1951 h 9442"/>
              <a:gd name="connsiteX17-3485" fmla="*/ 7289 w 10000"/>
              <a:gd name="connsiteY17-3486" fmla="*/ 1951 h 9442"/>
              <a:gd name="connsiteX18-3487" fmla="*/ 7002 w 10000"/>
              <a:gd name="connsiteY18-3488" fmla="*/ 1951 h 9442"/>
              <a:gd name="connsiteX19-3489" fmla="*/ 6427 w 10000"/>
              <a:gd name="connsiteY19-3490" fmla="*/ 1951 h 9442"/>
              <a:gd name="connsiteX20-3491" fmla="*/ 5853 w 10000"/>
              <a:gd name="connsiteY20-3492" fmla="*/ 2232 h 9442"/>
              <a:gd name="connsiteX21-3493" fmla="*/ 4991 w 10000"/>
              <a:gd name="connsiteY21-3494" fmla="*/ 2509 h 9442"/>
              <a:gd name="connsiteX22-3495" fmla="*/ 4147 w 10000"/>
              <a:gd name="connsiteY22-3496" fmla="*/ 2509 h 9442"/>
              <a:gd name="connsiteX23-3497" fmla="*/ 3285 w 10000"/>
              <a:gd name="connsiteY23-3498" fmla="*/ 2788 h 9442"/>
              <a:gd name="connsiteX24-3499" fmla="*/ 2280 w 10000"/>
              <a:gd name="connsiteY24-3500" fmla="*/ 3066 h 9442"/>
              <a:gd name="connsiteX25-3501" fmla="*/ 1418 w 10000"/>
              <a:gd name="connsiteY25-3502" fmla="*/ 3066 h 9442"/>
              <a:gd name="connsiteX26-3503" fmla="*/ 575 w 10000"/>
              <a:gd name="connsiteY26-3504" fmla="*/ 3345 h 9442"/>
              <a:gd name="connsiteX27-3505" fmla="*/ 0 w 10000"/>
              <a:gd name="connsiteY27-3506" fmla="*/ 3345 h 9442"/>
              <a:gd name="connsiteX28-3507" fmla="*/ 0 w 10000"/>
              <a:gd name="connsiteY28-3508" fmla="*/ 2232 h 9442"/>
              <a:gd name="connsiteX29-3509" fmla="*/ 575 w 10000"/>
              <a:gd name="connsiteY29-3510" fmla="*/ 2232 h 9442"/>
              <a:gd name="connsiteX30-3511" fmla="*/ 1275 w 10000"/>
              <a:gd name="connsiteY30-3512" fmla="*/ 1951 h 9442"/>
              <a:gd name="connsiteX31-3513" fmla="*/ 2136 w 10000"/>
              <a:gd name="connsiteY31-3514" fmla="*/ 1951 h 9442"/>
              <a:gd name="connsiteX32-3515" fmla="*/ 3142 w 10000"/>
              <a:gd name="connsiteY32-3516" fmla="*/ 1671 h 9442"/>
              <a:gd name="connsiteX33-3517" fmla="*/ 4004 w 10000"/>
              <a:gd name="connsiteY33-3518" fmla="*/ 1394 h 9442"/>
              <a:gd name="connsiteX34-3519" fmla="*/ 4847 w 10000"/>
              <a:gd name="connsiteY34-3520" fmla="*/ 1394 h 9442"/>
              <a:gd name="connsiteX35-3521" fmla="*/ 5566 w 10000"/>
              <a:gd name="connsiteY35-3522" fmla="*/ 1114 h 9442"/>
              <a:gd name="connsiteX36-3523" fmla="*/ 6284 w 10000"/>
              <a:gd name="connsiteY36-3524" fmla="*/ 838 h 9442"/>
              <a:gd name="connsiteX37-3525" fmla="*/ 6715 w 10000"/>
              <a:gd name="connsiteY37-3526" fmla="*/ 838 h 9442"/>
              <a:gd name="connsiteX38-3527" fmla="*/ 7145 w 10000"/>
              <a:gd name="connsiteY38-3528" fmla="*/ 558 h 9442"/>
              <a:gd name="connsiteX39-3529" fmla="*/ 7433 w 10000"/>
              <a:gd name="connsiteY39-3530" fmla="*/ 279 h 9442"/>
              <a:gd name="connsiteX40-3531" fmla="*/ 7702 w 10000"/>
              <a:gd name="connsiteY40-3532" fmla="*/ 279 h 9442"/>
              <a:gd name="connsiteX41-3533" fmla="*/ 7989 w 10000"/>
              <a:gd name="connsiteY41-3534" fmla="*/ 0 h 9442"/>
              <a:gd name="connsiteX42-3535" fmla="*/ 8133 w 10000"/>
              <a:gd name="connsiteY42-3536" fmla="*/ 0 h 9442"/>
              <a:gd name="connsiteX43-3537" fmla="*/ 8276 w 10000"/>
              <a:gd name="connsiteY43-3538" fmla="*/ 0 h 9442"/>
              <a:gd name="connsiteX44-3539" fmla="*/ 8420 w 10000"/>
              <a:gd name="connsiteY44-3540" fmla="*/ 279 h 9442"/>
              <a:gd name="connsiteX45-3541" fmla="*/ 8707 w 10000"/>
              <a:gd name="connsiteY45-3542" fmla="*/ 279 h 9442"/>
              <a:gd name="connsiteX46-3543" fmla="*/ 8995 w 10000"/>
              <a:gd name="connsiteY46-3544" fmla="*/ 558 h 9442"/>
              <a:gd name="connsiteX47-3545" fmla="*/ 9282 w 10000"/>
              <a:gd name="connsiteY47-3546" fmla="*/ 1114 h 9442"/>
              <a:gd name="connsiteX48-3547" fmla="*/ 9569 w 10000"/>
              <a:gd name="connsiteY48-3548" fmla="*/ 1394 h 9442"/>
              <a:gd name="connsiteX49-3549" fmla="*/ 9856 w 10000"/>
              <a:gd name="connsiteY49-3550" fmla="*/ 1671 h 9442"/>
              <a:gd name="connsiteX50-3551" fmla="*/ 10000 w 10000"/>
              <a:gd name="connsiteY50-3552" fmla="*/ 1951 h 9442"/>
              <a:gd name="connsiteX51-3553" fmla="*/ 10000 w 10000"/>
              <a:gd name="connsiteY51-3554" fmla="*/ 1951 h 9442"/>
              <a:gd name="connsiteX52-3555" fmla="*/ 10000 w 10000"/>
              <a:gd name="connsiteY52-3556" fmla="*/ 2509 h 9442"/>
              <a:gd name="connsiteX53-3557" fmla="*/ 9713 w 10000"/>
              <a:gd name="connsiteY53-3558" fmla="*/ 2788 h 9442"/>
              <a:gd name="connsiteX54-3559" fmla="*/ 9713 w 10000"/>
              <a:gd name="connsiteY54-3560" fmla="*/ 3066 h 9442"/>
              <a:gd name="connsiteX55-3561" fmla="*/ 9569 w 10000"/>
              <a:gd name="connsiteY55-3562" fmla="*/ 3345 h 9442"/>
              <a:gd name="connsiteX56-3563" fmla="*/ 9569 w 10000"/>
              <a:gd name="connsiteY56-3564" fmla="*/ 3623 h 9442"/>
              <a:gd name="connsiteX57-3565" fmla="*/ 9425 w 10000"/>
              <a:gd name="connsiteY57-3566" fmla="*/ 4145 h 9442"/>
              <a:gd name="connsiteX58-3567" fmla="*/ 9282 w 10000"/>
              <a:gd name="connsiteY58-3568" fmla="*/ 4704 h 9442"/>
              <a:gd name="connsiteX59-3569" fmla="*/ 9282 w 10000"/>
              <a:gd name="connsiteY59-3570" fmla="*/ 5263 h 9442"/>
              <a:gd name="connsiteX60-3571" fmla="*/ 9138 w 10000"/>
              <a:gd name="connsiteY60-3572" fmla="*/ 6096 h 9442"/>
              <a:gd name="connsiteX61-3573" fmla="*/ 8995 w 10000"/>
              <a:gd name="connsiteY61-3574" fmla="*/ 6934 h 9442"/>
              <a:gd name="connsiteX62-3575" fmla="*/ 8995 w 10000"/>
              <a:gd name="connsiteY62-3576" fmla="*/ 6934 h 9442"/>
              <a:gd name="connsiteX0-3577" fmla="*/ 8995 w 10000"/>
              <a:gd name="connsiteY0-3578" fmla="*/ 7344 h 9115"/>
              <a:gd name="connsiteX1-3579" fmla="*/ 8851 w 10000"/>
              <a:gd name="connsiteY1-3580" fmla="*/ 8525 h 9115"/>
              <a:gd name="connsiteX2-3581" fmla="*/ 8851 w 10000"/>
              <a:gd name="connsiteY2-3582" fmla="*/ 9115 h 9115"/>
              <a:gd name="connsiteX3-3583" fmla="*/ 7576 w 10000"/>
              <a:gd name="connsiteY3-3584" fmla="*/ 9115 h 9115"/>
              <a:gd name="connsiteX4-3585" fmla="*/ 7702 w 10000"/>
              <a:gd name="connsiteY4-3586" fmla="*/ 8525 h 9115"/>
              <a:gd name="connsiteX5-3587" fmla="*/ 7702 w 10000"/>
              <a:gd name="connsiteY5-3588" fmla="*/ 7933 h 9115"/>
              <a:gd name="connsiteX6-3589" fmla="*/ 7846 w 10000"/>
              <a:gd name="connsiteY6-3590" fmla="*/ 7344 h 9115"/>
              <a:gd name="connsiteX7-3591" fmla="*/ 7989 w 10000"/>
              <a:gd name="connsiteY7-3592" fmla="*/ 5867 h 9115"/>
              <a:gd name="connsiteX8-3593" fmla="*/ 8133 w 10000"/>
              <a:gd name="connsiteY8-3594" fmla="*/ 4688 h 9115"/>
              <a:gd name="connsiteX9-3595" fmla="*/ 8133 w 10000"/>
              <a:gd name="connsiteY9-3596" fmla="*/ 3837 h 9115"/>
              <a:gd name="connsiteX10-3597" fmla="*/ 8133 w 10000"/>
              <a:gd name="connsiteY10-3598" fmla="*/ 3247 h 9115"/>
              <a:gd name="connsiteX11-3599" fmla="*/ 8133 w 10000"/>
              <a:gd name="connsiteY11-3600" fmla="*/ 2953 h 9115"/>
              <a:gd name="connsiteX12-3601" fmla="*/ 8133 w 10000"/>
              <a:gd name="connsiteY12-3602" fmla="*/ 2657 h 9115"/>
              <a:gd name="connsiteX13-3603" fmla="*/ 7989 w 10000"/>
              <a:gd name="connsiteY13-3604" fmla="*/ 2364 h 9115"/>
              <a:gd name="connsiteX14-3605" fmla="*/ 7846 w 10000"/>
              <a:gd name="connsiteY14-3606" fmla="*/ 2066 h 9115"/>
              <a:gd name="connsiteX15-3607" fmla="*/ 7702 w 10000"/>
              <a:gd name="connsiteY15-3608" fmla="*/ 2066 h 9115"/>
              <a:gd name="connsiteX16-3609" fmla="*/ 7289 w 10000"/>
              <a:gd name="connsiteY16-3610" fmla="*/ 2066 h 9115"/>
              <a:gd name="connsiteX17-3611" fmla="*/ 7002 w 10000"/>
              <a:gd name="connsiteY17-3612" fmla="*/ 2066 h 9115"/>
              <a:gd name="connsiteX18-3613" fmla="*/ 6427 w 10000"/>
              <a:gd name="connsiteY18-3614" fmla="*/ 2066 h 9115"/>
              <a:gd name="connsiteX19-3615" fmla="*/ 5853 w 10000"/>
              <a:gd name="connsiteY19-3616" fmla="*/ 2364 h 9115"/>
              <a:gd name="connsiteX20-3617" fmla="*/ 4991 w 10000"/>
              <a:gd name="connsiteY20-3618" fmla="*/ 2657 h 9115"/>
              <a:gd name="connsiteX21-3619" fmla="*/ 4147 w 10000"/>
              <a:gd name="connsiteY21-3620" fmla="*/ 2657 h 9115"/>
              <a:gd name="connsiteX22-3621" fmla="*/ 3285 w 10000"/>
              <a:gd name="connsiteY22-3622" fmla="*/ 2953 h 9115"/>
              <a:gd name="connsiteX23-3623" fmla="*/ 2280 w 10000"/>
              <a:gd name="connsiteY23-3624" fmla="*/ 3247 h 9115"/>
              <a:gd name="connsiteX24-3625" fmla="*/ 1418 w 10000"/>
              <a:gd name="connsiteY24-3626" fmla="*/ 3247 h 9115"/>
              <a:gd name="connsiteX25-3627" fmla="*/ 575 w 10000"/>
              <a:gd name="connsiteY25-3628" fmla="*/ 3543 h 9115"/>
              <a:gd name="connsiteX26-3629" fmla="*/ 0 w 10000"/>
              <a:gd name="connsiteY26-3630" fmla="*/ 3543 h 9115"/>
              <a:gd name="connsiteX27-3631" fmla="*/ 0 w 10000"/>
              <a:gd name="connsiteY27-3632" fmla="*/ 2364 h 9115"/>
              <a:gd name="connsiteX28-3633" fmla="*/ 575 w 10000"/>
              <a:gd name="connsiteY28-3634" fmla="*/ 2364 h 9115"/>
              <a:gd name="connsiteX29-3635" fmla="*/ 1275 w 10000"/>
              <a:gd name="connsiteY29-3636" fmla="*/ 2066 h 9115"/>
              <a:gd name="connsiteX30-3637" fmla="*/ 2136 w 10000"/>
              <a:gd name="connsiteY30-3638" fmla="*/ 2066 h 9115"/>
              <a:gd name="connsiteX31-3639" fmla="*/ 3142 w 10000"/>
              <a:gd name="connsiteY31-3640" fmla="*/ 1770 h 9115"/>
              <a:gd name="connsiteX32-3641" fmla="*/ 4004 w 10000"/>
              <a:gd name="connsiteY32-3642" fmla="*/ 1476 h 9115"/>
              <a:gd name="connsiteX33-3643" fmla="*/ 4847 w 10000"/>
              <a:gd name="connsiteY33-3644" fmla="*/ 1476 h 9115"/>
              <a:gd name="connsiteX34-3645" fmla="*/ 5566 w 10000"/>
              <a:gd name="connsiteY34-3646" fmla="*/ 1180 h 9115"/>
              <a:gd name="connsiteX35-3647" fmla="*/ 6284 w 10000"/>
              <a:gd name="connsiteY35-3648" fmla="*/ 888 h 9115"/>
              <a:gd name="connsiteX36-3649" fmla="*/ 6715 w 10000"/>
              <a:gd name="connsiteY36-3650" fmla="*/ 888 h 9115"/>
              <a:gd name="connsiteX37-3651" fmla="*/ 7145 w 10000"/>
              <a:gd name="connsiteY37-3652" fmla="*/ 591 h 9115"/>
              <a:gd name="connsiteX38-3653" fmla="*/ 7433 w 10000"/>
              <a:gd name="connsiteY38-3654" fmla="*/ 295 h 9115"/>
              <a:gd name="connsiteX39-3655" fmla="*/ 7702 w 10000"/>
              <a:gd name="connsiteY39-3656" fmla="*/ 295 h 9115"/>
              <a:gd name="connsiteX40-3657" fmla="*/ 7989 w 10000"/>
              <a:gd name="connsiteY40-3658" fmla="*/ 0 h 9115"/>
              <a:gd name="connsiteX41-3659" fmla="*/ 8133 w 10000"/>
              <a:gd name="connsiteY41-3660" fmla="*/ 0 h 9115"/>
              <a:gd name="connsiteX42-3661" fmla="*/ 8276 w 10000"/>
              <a:gd name="connsiteY42-3662" fmla="*/ 0 h 9115"/>
              <a:gd name="connsiteX43-3663" fmla="*/ 8420 w 10000"/>
              <a:gd name="connsiteY43-3664" fmla="*/ 295 h 9115"/>
              <a:gd name="connsiteX44-3665" fmla="*/ 8707 w 10000"/>
              <a:gd name="connsiteY44-3666" fmla="*/ 295 h 9115"/>
              <a:gd name="connsiteX45-3667" fmla="*/ 8995 w 10000"/>
              <a:gd name="connsiteY45-3668" fmla="*/ 591 h 9115"/>
              <a:gd name="connsiteX46-3669" fmla="*/ 9282 w 10000"/>
              <a:gd name="connsiteY46-3670" fmla="*/ 1180 h 9115"/>
              <a:gd name="connsiteX47-3671" fmla="*/ 9569 w 10000"/>
              <a:gd name="connsiteY47-3672" fmla="*/ 1476 h 9115"/>
              <a:gd name="connsiteX48-3673" fmla="*/ 9856 w 10000"/>
              <a:gd name="connsiteY48-3674" fmla="*/ 1770 h 9115"/>
              <a:gd name="connsiteX49-3675" fmla="*/ 10000 w 10000"/>
              <a:gd name="connsiteY49-3676" fmla="*/ 2066 h 9115"/>
              <a:gd name="connsiteX50-3677" fmla="*/ 10000 w 10000"/>
              <a:gd name="connsiteY50-3678" fmla="*/ 2066 h 9115"/>
              <a:gd name="connsiteX51-3679" fmla="*/ 10000 w 10000"/>
              <a:gd name="connsiteY51-3680" fmla="*/ 2657 h 9115"/>
              <a:gd name="connsiteX52-3681" fmla="*/ 9713 w 10000"/>
              <a:gd name="connsiteY52-3682" fmla="*/ 2953 h 9115"/>
              <a:gd name="connsiteX53-3683" fmla="*/ 9713 w 10000"/>
              <a:gd name="connsiteY53-3684" fmla="*/ 3247 h 9115"/>
              <a:gd name="connsiteX54-3685" fmla="*/ 9569 w 10000"/>
              <a:gd name="connsiteY54-3686" fmla="*/ 3543 h 9115"/>
              <a:gd name="connsiteX55-3687" fmla="*/ 9569 w 10000"/>
              <a:gd name="connsiteY55-3688" fmla="*/ 3837 h 9115"/>
              <a:gd name="connsiteX56-3689" fmla="*/ 9425 w 10000"/>
              <a:gd name="connsiteY56-3690" fmla="*/ 4390 h 9115"/>
              <a:gd name="connsiteX57-3691" fmla="*/ 9282 w 10000"/>
              <a:gd name="connsiteY57-3692" fmla="*/ 4982 h 9115"/>
              <a:gd name="connsiteX58-3693" fmla="*/ 9282 w 10000"/>
              <a:gd name="connsiteY58-3694" fmla="*/ 5574 h 9115"/>
              <a:gd name="connsiteX59-3695" fmla="*/ 9138 w 10000"/>
              <a:gd name="connsiteY59-3696" fmla="*/ 6456 h 9115"/>
              <a:gd name="connsiteX60-3697" fmla="*/ 8995 w 10000"/>
              <a:gd name="connsiteY60-3698" fmla="*/ 7344 h 9115"/>
              <a:gd name="connsiteX61-3699" fmla="*/ 8995 w 10000"/>
              <a:gd name="connsiteY61-3700" fmla="*/ 7344 h 9115"/>
              <a:gd name="connsiteX0-3701" fmla="*/ 8995 w 10000"/>
              <a:gd name="connsiteY0-3702" fmla="*/ 8057 h 10000"/>
              <a:gd name="connsiteX1-3703" fmla="*/ 8851 w 10000"/>
              <a:gd name="connsiteY1-3704" fmla="*/ 9353 h 10000"/>
              <a:gd name="connsiteX2-3705" fmla="*/ 7576 w 10000"/>
              <a:gd name="connsiteY2-3706" fmla="*/ 10000 h 10000"/>
              <a:gd name="connsiteX3-3707" fmla="*/ 7702 w 10000"/>
              <a:gd name="connsiteY3-3708" fmla="*/ 9353 h 10000"/>
              <a:gd name="connsiteX4-3709" fmla="*/ 7702 w 10000"/>
              <a:gd name="connsiteY4-3710" fmla="*/ 8703 h 10000"/>
              <a:gd name="connsiteX5-3711" fmla="*/ 7846 w 10000"/>
              <a:gd name="connsiteY5-3712" fmla="*/ 8057 h 10000"/>
              <a:gd name="connsiteX6-3713" fmla="*/ 7989 w 10000"/>
              <a:gd name="connsiteY6-3714" fmla="*/ 6437 h 10000"/>
              <a:gd name="connsiteX7-3715" fmla="*/ 8133 w 10000"/>
              <a:gd name="connsiteY7-3716" fmla="*/ 5143 h 10000"/>
              <a:gd name="connsiteX8-3717" fmla="*/ 8133 w 10000"/>
              <a:gd name="connsiteY8-3718" fmla="*/ 4210 h 10000"/>
              <a:gd name="connsiteX9-3719" fmla="*/ 8133 w 10000"/>
              <a:gd name="connsiteY9-3720" fmla="*/ 3562 h 10000"/>
              <a:gd name="connsiteX10-3721" fmla="*/ 8133 w 10000"/>
              <a:gd name="connsiteY10-3722" fmla="*/ 3240 h 10000"/>
              <a:gd name="connsiteX11-3723" fmla="*/ 8133 w 10000"/>
              <a:gd name="connsiteY11-3724" fmla="*/ 2915 h 10000"/>
              <a:gd name="connsiteX12-3725" fmla="*/ 7989 w 10000"/>
              <a:gd name="connsiteY12-3726" fmla="*/ 2594 h 10000"/>
              <a:gd name="connsiteX13-3727" fmla="*/ 7846 w 10000"/>
              <a:gd name="connsiteY13-3728" fmla="*/ 2267 h 10000"/>
              <a:gd name="connsiteX14-3729" fmla="*/ 7702 w 10000"/>
              <a:gd name="connsiteY14-3730" fmla="*/ 2267 h 10000"/>
              <a:gd name="connsiteX15-3731" fmla="*/ 7289 w 10000"/>
              <a:gd name="connsiteY15-3732" fmla="*/ 2267 h 10000"/>
              <a:gd name="connsiteX16-3733" fmla="*/ 7002 w 10000"/>
              <a:gd name="connsiteY16-3734" fmla="*/ 2267 h 10000"/>
              <a:gd name="connsiteX17-3735" fmla="*/ 6427 w 10000"/>
              <a:gd name="connsiteY17-3736" fmla="*/ 2267 h 10000"/>
              <a:gd name="connsiteX18-3737" fmla="*/ 5853 w 10000"/>
              <a:gd name="connsiteY18-3738" fmla="*/ 2594 h 10000"/>
              <a:gd name="connsiteX19-3739" fmla="*/ 4991 w 10000"/>
              <a:gd name="connsiteY19-3740" fmla="*/ 2915 h 10000"/>
              <a:gd name="connsiteX20-3741" fmla="*/ 4147 w 10000"/>
              <a:gd name="connsiteY20-3742" fmla="*/ 2915 h 10000"/>
              <a:gd name="connsiteX21-3743" fmla="*/ 3285 w 10000"/>
              <a:gd name="connsiteY21-3744" fmla="*/ 3240 h 10000"/>
              <a:gd name="connsiteX22-3745" fmla="*/ 2280 w 10000"/>
              <a:gd name="connsiteY22-3746" fmla="*/ 3562 h 10000"/>
              <a:gd name="connsiteX23-3747" fmla="*/ 1418 w 10000"/>
              <a:gd name="connsiteY23-3748" fmla="*/ 3562 h 10000"/>
              <a:gd name="connsiteX24-3749" fmla="*/ 575 w 10000"/>
              <a:gd name="connsiteY24-3750" fmla="*/ 3887 h 10000"/>
              <a:gd name="connsiteX25-3751" fmla="*/ 0 w 10000"/>
              <a:gd name="connsiteY25-3752" fmla="*/ 3887 h 10000"/>
              <a:gd name="connsiteX26-3753" fmla="*/ 0 w 10000"/>
              <a:gd name="connsiteY26-3754" fmla="*/ 2594 h 10000"/>
              <a:gd name="connsiteX27-3755" fmla="*/ 575 w 10000"/>
              <a:gd name="connsiteY27-3756" fmla="*/ 2594 h 10000"/>
              <a:gd name="connsiteX28-3757" fmla="*/ 1275 w 10000"/>
              <a:gd name="connsiteY28-3758" fmla="*/ 2267 h 10000"/>
              <a:gd name="connsiteX29-3759" fmla="*/ 2136 w 10000"/>
              <a:gd name="connsiteY29-3760" fmla="*/ 2267 h 10000"/>
              <a:gd name="connsiteX30-3761" fmla="*/ 3142 w 10000"/>
              <a:gd name="connsiteY30-3762" fmla="*/ 1942 h 10000"/>
              <a:gd name="connsiteX31-3763" fmla="*/ 4004 w 10000"/>
              <a:gd name="connsiteY31-3764" fmla="*/ 1619 h 10000"/>
              <a:gd name="connsiteX32-3765" fmla="*/ 4847 w 10000"/>
              <a:gd name="connsiteY32-3766" fmla="*/ 1619 h 10000"/>
              <a:gd name="connsiteX33-3767" fmla="*/ 5566 w 10000"/>
              <a:gd name="connsiteY33-3768" fmla="*/ 1295 h 10000"/>
              <a:gd name="connsiteX34-3769" fmla="*/ 6284 w 10000"/>
              <a:gd name="connsiteY34-3770" fmla="*/ 974 h 10000"/>
              <a:gd name="connsiteX35-3771" fmla="*/ 6715 w 10000"/>
              <a:gd name="connsiteY35-3772" fmla="*/ 974 h 10000"/>
              <a:gd name="connsiteX36-3773" fmla="*/ 7145 w 10000"/>
              <a:gd name="connsiteY36-3774" fmla="*/ 648 h 10000"/>
              <a:gd name="connsiteX37-3775" fmla="*/ 7433 w 10000"/>
              <a:gd name="connsiteY37-3776" fmla="*/ 324 h 10000"/>
              <a:gd name="connsiteX38-3777" fmla="*/ 7702 w 10000"/>
              <a:gd name="connsiteY38-3778" fmla="*/ 324 h 10000"/>
              <a:gd name="connsiteX39-3779" fmla="*/ 7989 w 10000"/>
              <a:gd name="connsiteY39-3780" fmla="*/ 0 h 10000"/>
              <a:gd name="connsiteX40-3781" fmla="*/ 8133 w 10000"/>
              <a:gd name="connsiteY40-3782" fmla="*/ 0 h 10000"/>
              <a:gd name="connsiteX41-3783" fmla="*/ 8276 w 10000"/>
              <a:gd name="connsiteY41-3784" fmla="*/ 0 h 10000"/>
              <a:gd name="connsiteX42-3785" fmla="*/ 8420 w 10000"/>
              <a:gd name="connsiteY42-3786" fmla="*/ 324 h 10000"/>
              <a:gd name="connsiteX43-3787" fmla="*/ 8707 w 10000"/>
              <a:gd name="connsiteY43-3788" fmla="*/ 324 h 10000"/>
              <a:gd name="connsiteX44-3789" fmla="*/ 8995 w 10000"/>
              <a:gd name="connsiteY44-3790" fmla="*/ 648 h 10000"/>
              <a:gd name="connsiteX45-3791" fmla="*/ 9282 w 10000"/>
              <a:gd name="connsiteY45-3792" fmla="*/ 1295 h 10000"/>
              <a:gd name="connsiteX46-3793" fmla="*/ 9569 w 10000"/>
              <a:gd name="connsiteY46-3794" fmla="*/ 1619 h 10000"/>
              <a:gd name="connsiteX47-3795" fmla="*/ 9856 w 10000"/>
              <a:gd name="connsiteY47-3796" fmla="*/ 1942 h 10000"/>
              <a:gd name="connsiteX48-3797" fmla="*/ 10000 w 10000"/>
              <a:gd name="connsiteY48-3798" fmla="*/ 2267 h 10000"/>
              <a:gd name="connsiteX49-3799" fmla="*/ 10000 w 10000"/>
              <a:gd name="connsiteY49-3800" fmla="*/ 2267 h 10000"/>
              <a:gd name="connsiteX50-3801" fmla="*/ 10000 w 10000"/>
              <a:gd name="connsiteY50-3802" fmla="*/ 2915 h 10000"/>
              <a:gd name="connsiteX51-3803" fmla="*/ 9713 w 10000"/>
              <a:gd name="connsiteY51-3804" fmla="*/ 3240 h 10000"/>
              <a:gd name="connsiteX52-3805" fmla="*/ 9713 w 10000"/>
              <a:gd name="connsiteY52-3806" fmla="*/ 3562 h 10000"/>
              <a:gd name="connsiteX53-3807" fmla="*/ 9569 w 10000"/>
              <a:gd name="connsiteY53-3808" fmla="*/ 3887 h 10000"/>
              <a:gd name="connsiteX54-3809" fmla="*/ 9569 w 10000"/>
              <a:gd name="connsiteY54-3810" fmla="*/ 4210 h 10000"/>
              <a:gd name="connsiteX55-3811" fmla="*/ 9425 w 10000"/>
              <a:gd name="connsiteY55-3812" fmla="*/ 4816 h 10000"/>
              <a:gd name="connsiteX56-3813" fmla="*/ 9282 w 10000"/>
              <a:gd name="connsiteY56-3814" fmla="*/ 5466 h 10000"/>
              <a:gd name="connsiteX57-3815" fmla="*/ 9282 w 10000"/>
              <a:gd name="connsiteY57-3816" fmla="*/ 6115 h 10000"/>
              <a:gd name="connsiteX58-3817" fmla="*/ 9138 w 10000"/>
              <a:gd name="connsiteY58-3818" fmla="*/ 7083 h 10000"/>
              <a:gd name="connsiteX59-3819" fmla="*/ 8995 w 10000"/>
              <a:gd name="connsiteY59-3820" fmla="*/ 8057 h 10000"/>
              <a:gd name="connsiteX60-3821" fmla="*/ 8995 w 10000"/>
              <a:gd name="connsiteY60-3822" fmla="*/ 8057 h 10000"/>
              <a:gd name="connsiteX0-3823" fmla="*/ 8995 w 10000"/>
              <a:gd name="connsiteY0-3824" fmla="*/ 8057 h 9353"/>
              <a:gd name="connsiteX1-3825" fmla="*/ 8851 w 10000"/>
              <a:gd name="connsiteY1-3826" fmla="*/ 9353 h 9353"/>
              <a:gd name="connsiteX2-3827" fmla="*/ 7702 w 10000"/>
              <a:gd name="connsiteY2-3828" fmla="*/ 9353 h 9353"/>
              <a:gd name="connsiteX3-3829" fmla="*/ 7702 w 10000"/>
              <a:gd name="connsiteY3-3830" fmla="*/ 8703 h 9353"/>
              <a:gd name="connsiteX4-3831" fmla="*/ 7846 w 10000"/>
              <a:gd name="connsiteY4-3832" fmla="*/ 8057 h 9353"/>
              <a:gd name="connsiteX5-3833" fmla="*/ 7989 w 10000"/>
              <a:gd name="connsiteY5-3834" fmla="*/ 6437 h 9353"/>
              <a:gd name="connsiteX6-3835" fmla="*/ 8133 w 10000"/>
              <a:gd name="connsiteY6-3836" fmla="*/ 5143 h 9353"/>
              <a:gd name="connsiteX7-3837" fmla="*/ 8133 w 10000"/>
              <a:gd name="connsiteY7-3838" fmla="*/ 4210 h 9353"/>
              <a:gd name="connsiteX8-3839" fmla="*/ 8133 w 10000"/>
              <a:gd name="connsiteY8-3840" fmla="*/ 3562 h 9353"/>
              <a:gd name="connsiteX9-3841" fmla="*/ 8133 w 10000"/>
              <a:gd name="connsiteY9-3842" fmla="*/ 3240 h 9353"/>
              <a:gd name="connsiteX10-3843" fmla="*/ 8133 w 10000"/>
              <a:gd name="connsiteY10-3844" fmla="*/ 2915 h 9353"/>
              <a:gd name="connsiteX11-3845" fmla="*/ 7989 w 10000"/>
              <a:gd name="connsiteY11-3846" fmla="*/ 2594 h 9353"/>
              <a:gd name="connsiteX12-3847" fmla="*/ 7846 w 10000"/>
              <a:gd name="connsiteY12-3848" fmla="*/ 2267 h 9353"/>
              <a:gd name="connsiteX13-3849" fmla="*/ 7702 w 10000"/>
              <a:gd name="connsiteY13-3850" fmla="*/ 2267 h 9353"/>
              <a:gd name="connsiteX14-3851" fmla="*/ 7289 w 10000"/>
              <a:gd name="connsiteY14-3852" fmla="*/ 2267 h 9353"/>
              <a:gd name="connsiteX15-3853" fmla="*/ 7002 w 10000"/>
              <a:gd name="connsiteY15-3854" fmla="*/ 2267 h 9353"/>
              <a:gd name="connsiteX16-3855" fmla="*/ 6427 w 10000"/>
              <a:gd name="connsiteY16-3856" fmla="*/ 2267 h 9353"/>
              <a:gd name="connsiteX17-3857" fmla="*/ 5853 w 10000"/>
              <a:gd name="connsiteY17-3858" fmla="*/ 2594 h 9353"/>
              <a:gd name="connsiteX18-3859" fmla="*/ 4991 w 10000"/>
              <a:gd name="connsiteY18-3860" fmla="*/ 2915 h 9353"/>
              <a:gd name="connsiteX19-3861" fmla="*/ 4147 w 10000"/>
              <a:gd name="connsiteY19-3862" fmla="*/ 2915 h 9353"/>
              <a:gd name="connsiteX20-3863" fmla="*/ 3285 w 10000"/>
              <a:gd name="connsiteY20-3864" fmla="*/ 3240 h 9353"/>
              <a:gd name="connsiteX21-3865" fmla="*/ 2280 w 10000"/>
              <a:gd name="connsiteY21-3866" fmla="*/ 3562 h 9353"/>
              <a:gd name="connsiteX22-3867" fmla="*/ 1418 w 10000"/>
              <a:gd name="connsiteY22-3868" fmla="*/ 3562 h 9353"/>
              <a:gd name="connsiteX23-3869" fmla="*/ 575 w 10000"/>
              <a:gd name="connsiteY23-3870" fmla="*/ 3887 h 9353"/>
              <a:gd name="connsiteX24-3871" fmla="*/ 0 w 10000"/>
              <a:gd name="connsiteY24-3872" fmla="*/ 3887 h 9353"/>
              <a:gd name="connsiteX25-3873" fmla="*/ 0 w 10000"/>
              <a:gd name="connsiteY25-3874" fmla="*/ 2594 h 9353"/>
              <a:gd name="connsiteX26-3875" fmla="*/ 575 w 10000"/>
              <a:gd name="connsiteY26-3876" fmla="*/ 2594 h 9353"/>
              <a:gd name="connsiteX27-3877" fmla="*/ 1275 w 10000"/>
              <a:gd name="connsiteY27-3878" fmla="*/ 2267 h 9353"/>
              <a:gd name="connsiteX28-3879" fmla="*/ 2136 w 10000"/>
              <a:gd name="connsiteY28-3880" fmla="*/ 2267 h 9353"/>
              <a:gd name="connsiteX29-3881" fmla="*/ 3142 w 10000"/>
              <a:gd name="connsiteY29-3882" fmla="*/ 1942 h 9353"/>
              <a:gd name="connsiteX30-3883" fmla="*/ 4004 w 10000"/>
              <a:gd name="connsiteY30-3884" fmla="*/ 1619 h 9353"/>
              <a:gd name="connsiteX31-3885" fmla="*/ 4847 w 10000"/>
              <a:gd name="connsiteY31-3886" fmla="*/ 1619 h 9353"/>
              <a:gd name="connsiteX32-3887" fmla="*/ 5566 w 10000"/>
              <a:gd name="connsiteY32-3888" fmla="*/ 1295 h 9353"/>
              <a:gd name="connsiteX33-3889" fmla="*/ 6284 w 10000"/>
              <a:gd name="connsiteY33-3890" fmla="*/ 974 h 9353"/>
              <a:gd name="connsiteX34-3891" fmla="*/ 6715 w 10000"/>
              <a:gd name="connsiteY34-3892" fmla="*/ 974 h 9353"/>
              <a:gd name="connsiteX35-3893" fmla="*/ 7145 w 10000"/>
              <a:gd name="connsiteY35-3894" fmla="*/ 648 h 9353"/>
              <a:gd name="connsiteX36-3895" fmla="*/ 7433 w 10000"/>
              <a:gd name="connsiteY36-3896" fmla="*/ 324 h 9353"/>
              <a:gd name="connsiteX37-3897" fmla="*/ 7702 w 10000"/>
              <a:gd name="connsiteY37-3898" fmla="*/ 324 h 9353"/>
              <a:gd name="connsiteX38-3899" fmla="*/ 7989 w 10000"/>
              <a:gd name="connsiteY38-3900" fmla="*/ 0 h 9353"/>
              <a:gd name="connsiteX39-3901" fmla="*/ 8133 w 10000"/>
              <a:gd name="connsiteY39-3902" fmla="*/ 0 h 9353"/>
              <a:gd name="connsiteX40-3903" fmla="*/ 8276 w 10000"/>
              <a:gd name="connsiteY40-3904" fmla="*/ 0 h 9353"/>
              <a:gd name="connsiteX41-3905" fmla="*/ 8420 w 10000"/>
              <a:gd name="connsiteY41-3906" fmla="*/ 324 h 9353"/>
              <a:gd name="connsiteX42-3907" fmla="*/ 8707 w 10000"/>
              <a:gd name="connsiteY42-3908" fmla="*/ 324 h 9353"/>
              <a:gd name="connsiteX43-3909" fmla="*/ 8995 w 10000"/>
              <a:gd name="connsiteY43-3910" fmla="*/ 648 h 9353"/>
              <a:gd name="connsiteX44-3911" fmla="*/ 9282 w 10000"/>
              <a:gd name="connsiteY44-3912" fmla="*/ 1295 h 9353"/>
              <a:gd name="connsiteX45-3913" fmla="*/ 9569 w 10000"/>
              <a:gd name="connsiteY45-3914" fmla="*/ 1619 h 9353"/>
              <a:gd name="connsiteX46-3915" fmla="*/ 9856 w 10000"/>
              <a:gd name="connsiteY46-3916" fmla="*/ 1942 h 9353"/>
              <a:gd name="connsiteX47-3917" fmla="*/ 10000 w 10000"/>
              <a:gd name="connsiteY47-3918" fmla="*/ 2267 h 9353"/>
              <a:gd name="connsiteX48-3919" fmla="*/ 10000 w 10000"/>
              <a:gd name="connsiteY48-3920" fmla="*/ 2267 h 9353"/>
              <a:gd name="connsiteX49-3921" fmla="*/ 10000 w 10000"/>
              <a:gd name="connsiteY49-3922" fmla="*/ 2915 h 9353"/>
              <a:gd name="connsiteX50-3923" fmla="*/ 9713 w 10000"/>
              <a:gd name="connsiteY50-3924" fmla="*/ 3240 h 9353"/>
              <a:gd name="connsiteX51-3925" fmla="*/ 9713 w 10000"/>
              <a:gd name="connsiteY51-3926" fmla="*/ 3562 h 9353"/>
              <a:gd name="connsiteX52-3927" fmla="*/ 9569 w 10000"/>
              <a:gd name="connsiteY52-3928" fmla="*/ 3887 h 9353"/>
              <a:gd name="connsiteX53-3929" fmla="*/ 9569 w 10000"/>
              <a:gd name="connsiteY53-3930" fmla="*/ 4210 h 9353"/>
              <a:gd name="connsiteX54-3931" fmla="*/ 9425 w 10000"/>
              <a:gd name="connsiteY54-3932" fmla="*/ 4816 h 9353"/>
              <a:gd name="connsiteX55-3933" fmla="*/ 9282 w 10000"/>
              <a:gd name="connsiteY55-3934" fmla="*/ 5466 h 9353"/>
              <a:gd name="connsiteX56-3935" fmla="*/ 9282 w 10000"/>
              <a:gd name="connsiteY56-3936" fmla="*/ 6115 h 9353"/>
              <a:gd name="connsiteX57-3937" fmla="*/ 9138 w 10000"/>
              <a:gd name="connsiteY57-3938" fmla="*/ 7083 h 9353"/>
              <a:gd name="connsiteX58-3939" fmla="*/ 8995 w 10000"/>
              <a:gd name="connsiteY58-3940" fmla="*/ 8057 h 9353"/>
              <a:gd name="connsiteX59-3941" fmla="*/ 8995 w 10000"/>
              <a:gd name="connsiteY59-3942" fmla="*/ 8057 h 9353"/>
              <a:gd name="connsiteX0-3943" fmla="*/ 8995 w 10000"/>
              <a:gd name="connsiteY0-3944" fmla="*/ 8614 h 10000"/>
              <a:gd name="connsiteX1-3945" fmla="*/ 8851 w 10000"/>
              <a:gd name="connsiteY1-3946" fmla="*/ 10000 h 10000"/>
              <a:gd name="connsiteX2-3947" fmla="*/ 7702 w 10000"/>
              <a:gd name="connsiteY2-3948" fmla="*/ 9305 h 10000"/>
              <a:gd name="connsiteX3-3949" fmla="*/ 7846 w 10000"/>
              <a:gd name="connsiteY3-3950" fmla="*/ 8614 h 10000"/>
              <a:gd name="connsiteX4-3951" fmla="*/ 7989 w 10000"/>
              <a:gd name="connsiteY4-3952" fmla="*/ 6882 h 10000"/>
              <a:gd name="connsiteX5-3953" fmla="*/ 8133 w 10000"/>
              <a:gd name="connsiteY5-3954" fmla="*/ 5499 h 10000"/>
              <a:gd name="connsiteX6-3955" fmla="*/ 8133 w 10000"/>
              <a:gd name="connsiteY6-3956" fmla="*/ 4501 h 10000"/>
              <a:gd name="connsiteX7-3957" fmla="*/ 8133 w 10000"/>
              <a:gd name="connsiteY7-3958" fmla="*/ 3808 h 10000"/>
              <a:gd name="connsiteX8-3959" fmla="*/ 8133 w 10000"/>
              <a:gd name="connsiteY8-3960" fmla="*/ 3464 h 10000"/>
              <a:gd name="connsiteX9-3961" fmla="*/ 8133 w 10000"/>
              <a:gd name="connsiteY9-3962" fmla="*/ 3117 h 10000"/>
              <a:gd name="connsiteX10-3963" fmla="*/ 7989 w 10000"/>
              <a:gd name="connsiteY10-3964" fmla="*/ 2773 h 10000"/>
              <a:gd name="connsiteX11-3965" fmla="*/ 7846 w 10000"/>
              <a:gd name="connsiteY11-3966" fmla="*/ 2424 h 10000"/>
              <a:gd name="connsiteX12-3967" fmla="*/ 7702 w 10000"/>
              <a:gd name="connsiteY12-3968" fmla="*/ 2424 h 10000"/>
              <a:gd name="connsiteX13-3969" fmla="*/ 7289 w 10000"/>
              <a:gd name="connsiteY13-3970" fmla="*/ 2424 h 10000"/>
              <a:gd name="connsiteX14-3971" fmla="*/ 7002 w 10000"/>
              <a:gd name="connsiteY14-3972" fmla="*/ 2424 h 10000"/>
              <a:gd name="connsiteX15-3973" fmla="*/ 6427 w 10000"/>
              <a:gd name="connsiteY15-3974" fmla="*/ 2424 h 10000"/>
              <a:gd name="connsiteX16-3975" fmla="*/ 5853 w 10000"/>
              <a:gd name="connsiteY16-3976" fmla="*/ 2773 h 10000"/>
              <a:gd name="connsiteX17-3977" fmla="*/ 4991 w 10000"/>
              <a:gd name="connsiteY17-3978" fmla="*/ 3117 h 10000"/>
              <a:gd name="connsiteX18-3979" fmla="*/ 4147 w 10000"/>
              <a:gd name="connsiteY18-3980" fmla="*/ 3117 h 10000"/>
              <a:gd name="connsiteX19-3981" fmla="*/ 3285 w 10000"/>
              <a:gd name="connsiteY19-3982" fmla="*/ 3464 h 10000"/>
              <a:gd name="connsiteX20-3983" fmla="*/ 2280 w 10000"/>
              <a:gd name="connsiteY20-3984" fmla="*/ 3808 h 10000"/>
              <a:gd name="connsiteX21-3985" fmla="*/ 1418 w 10000"/>
              <a:gd name="connsiteY21-3986" fmla="*/ 3808 h 10000"/>
              <a:gd name="connsiteX22-3987" fmla="*/ 575 w 10000"/>
              <a:gd name="connsiteY22-3988" fmla="*/ 4156 h 10000"/>
              <a:gd name="connsiteX23-3989" fmla="*/ 0 w 10000"/>
              <a:gd name="connsiteY23-3990" fmla="*/ 4156 h 10000"/>
              <a:gd name="connsiteX24-3991" fmla="*/ 0 w 10000"/>
              <a:gd name="connsiteY24-3992" fmla="*/ 2773 h 10000"/>
              <a:gd name="connsiteX25-3993" fmla="*/ 575 w 10000"/>
              <a:gd name="connsiteY25-3994" fmla="*/ 2773 h 10000"/>
              <a:gd name="connsiteX26-3995" fmla="*/ 1275 w 10000"/>
              <a:gd name="connsiteY26-3996" fmla="*/ 2424 h 10000"/>
              <a:gd name="connsiteX27-3997" fmla="*/ 2136 w 10000"/>
              <a:gd name="connsiteY27-3998" fmla="*/ 2424 h 10000"/>
              <a:gd name="connsiteX28-3999" fmla="*/ 3142 w 10000"/>
              <a:gd name="connsiteY28-4000" fmla="*/ 2076 h 10000"/>
              <a:gd name="connsiteX29-4001" fmla="*/ 4004 w 10000"/>
              <a:gd name="connsiteY29-4002" fmla="*/ 1731 h 10000"/>
              <a:gd name="connsiteX30-4003" fmla="*/ 4847 w 10000"/>
              <a:gd name="connsiteY30-4004" fmla="*/ 1731 h 10000"/>
              <a:gd name="connsiteX31-4005" fmla="*/ 5566 w 10000"/>
              <a:gd name="connsiteY31-4006" fmla="*/ 1385 h 10000"/>
              <a:gd name="connsiteX32-4007" fmla="*/ 6284 w 10000"/>
              <a:gd name="connsiteY32-4008" fmla="*/ 1041 h 10000"/>
              <a:gd name="connsiteX33-4009" fmla="*/ 6715 w 10000"/>
              <a:gd name="connsiteY33-4010" fmla="*/ 1041 h 10000"/>
              <a:gd name="connsiteX34-4011" fmla="*/ 7145 w 10000"/>
              <a:gd name="connsiteY34-4012" fmla="*/ 693 h 10000"/>
              <a:gd name="connsiteX35-4013" fmla="*/ 7433 w 10000"/>
              <a:gd name="connsiteY35-4014" fmla="*/ 346 h 10000"/>
              <a:gd name="connsiteX36-4015" fmla="*/ 7702 w 10000"/>
              <a:gd name="connsiteY36-4016" fmla="*/ 346 h 10000"/>
              <a:gd name="connsiteX37-4017" fmla="*/ 7989 w 10000"/>
              <a:gd name="connsiteY37-4018" fmla="*/ 0 h 10000"/>
              <a:gd name="connsiteX38-4019" fmla="*/ 8133 w 10000"/>
              <a:gd name="connsiteY38-4020" fmla="*/ 0 h 10000"/>
              <a:gd name="connsiteX39-4021" fmla="*/ 8276 w 10000"/>
              <a:gd name="connsiteY39-4022" fmla="*/ 0 h 10000"/>
              <a:gd name="connsiteX40-4023" fmla="*/ 8420 w 10000"/>
              <a:gd name="connsiteY40-4024" fmla="*/ 346 h 10000"/>
              <a:gd name="connsiteX41-4025" fmla="*/ 8707 w 10000"/>
              <a:gd name="connsiteY41-4026" fmla="*/ 346 h 10000"/>
              <a:gd name="connsiteX42-4027" fmla="*/ 8995 w 10000"/>
              <a:gd name="connsiteY42-4028" fmla="*/ 693 h 10000"/>
              <a:gd name="connsiteX43-4029" fmla="*/ 9282 w 10000"/>
              <a:gd name="connsiteY43-4030" fmla="*/ 1385 h 10000"/>
              <a:gd name="connsiteX44-4031" fmla="*/ 9569 w 10000"/>
              <a:gd name="connsiteY44-4032" fmla="*/ 1731 h 10000"/>
              <a:gd name="connsiteX45-4033" fmla="*/ 9856 w 10000"/>
              <a:gd name="connsiteY45-4034" fmla="*/ 2076 h 10000"/>
              <a:gd name="connsiteX46-4035" fmla="*/ 10000 w 10000"/>
              <a:gd name="connsiteY46-4036" fmla="*/ 2424 h 10000"/>
              <a:gd name="connsiteX47-4037" fmla="*/ 10000 w 10000"/>
              <a:gd name="connsiteY47-4038" fmla="*/ 2424 h 10000"/>
              <a:gd name="connsiteX48-4039" fmla="*/ 10000 w 10000"/>
              <a:gd name="connsiteY48-4040" fmla="*/ 3117 h 10000"/>
              <a:gd name="connsiteX49-4041" fmla="*/ 9713 w 10000"/>
              <a:gd name="connsiteY49-4042" fmla="*/ 3464 h 10000"/>
              <a:gd name="connsiteX50-4043" fmla="*/ 9713 w 10000"/>
              <a:gd name="connsiteY50-4044" fmla="*/ 3808 h 10000"/>
              <a:gd name="connsiteX51-4045" fmla="*/ 9569 w 10000"/>
              <a:gd name="connsiteY51-4046" fmla="*/ 4156 h 10000"/>
              <a:gd name="connsiteX52-4047" fmla="*/ 9569 w 10000"/>
              <a:gd name="connsiteY52-4048" fmla="*/ 4501 h 10000"/>
              <a:gd name="connsiteX53-4049" fmla="*/ 9425 w 10000"/>
              <a:gd name="connsiteY53-4050" fmla="*/ 5149 h 10000"/>
              <a:gd name="connsiteX54-4051" fmla="*/ 9282 w 10000"/>
              <a:gd name="connsiteY54-4052" fmla="*/ 5844 h 10000"/>
              <a:gd name="connsiteX55-4053" fmla="*/ 9282 w 10000"/>
              <a:gd name="connsiteY55-4054" fmla="*/ 6538 h 10000"/>
              <a:gd name="connsiteX56-4055" fmla="*/ 9138 w 10000"/>
              <a:gd name="connsiteY56-4056" fmla="*/ 7573 h 10000"/>
              <a:gd name="connsiteX57-4057" fmla="*/ 8995 w 10000"/>
              <a:gd name="connsiteY57-4058" fmla="*/ 8614 h 10000"/>
              <a:gd name="connsiteX58-4059" fmla="*/ 8995 w 10000"/>
              <a:gd name="connsiteY58-4060" fmla="*/ 8614 h 10000"/>
              <a:gd name="connsiteX0-4061" fmla="*/ 8995 w 10000"/>
              <a:gd name="connsiteY0-4062" fmla="*/ 8614 h 10000"/>
              <a:gd name="connsiteX1-4063" fmla="*/ 8851 w 10000"/>
              <a:gd name="connsiteY1-4064" fmla="*/ 10000 h 10000"/>
              <a:gd name="connsiteX2-4065" fmla="*/ 7846 w 10000"/>
              <a:gd name="connsiteY2-4066" fmla="*/ 8614 h 10000"/>
              <a:gd name="connsiteX3-4067" fmla="*/ 7989 w 10000"/>
              <a:gd name="connsiteY3-4068" fmla="*/ 6882 h 10000"/>
              <a:gd name="connsiteX4-4069" fmla="*/ 8133 w 10000"/>
              <a:gd name="connsiteY4-4070" fmla="*/ 5499 h 10000"/>
              <a:gd name="connsiteX5-4071" fmla="*/ 8133 w 10000"/>
              <a:gd name="connsiteY5-4072" fmla="*/ 4501 h 10000"/>
              <a:gd name="connsiteX6-4073" fmla="*/ 8133 w 10000"/>
              <a:gd name="connsiteY6-4074" fmla="*/ 3808 h 10000"/>
              <a:gd name="connsiteX7-4075" fmla="*/ 8133 w 10000"/>
              <a:gd name="connsiteY7-4076" fmla="*/ 3464 h 10000"/>
              <a:gd name="connsiteX8-4077" fmla="*/ 8133 w 10000"/>
              <a:gd name="connsiteY8-4078" fmla="*/ 3117 h 10000"/>
              <a:gd name="connsiteX9-4079" fmla="*/ 7989 w 10000"/>
              <a:gd name="connsiteY9-4080" fmla="*/ 2773 h 10000"/>
              <a:gd name="connsiteX10-4081" fmla="*/ 7846 w 10000"/>
              <a:gd name="connsiteY10-4082" fmla="*/ 2424 h 10000"/>
              <a:gd name="connsiteX11-4083" fmla="*/ 7702 w 10000"/>
              <a:gd name="connsiteY11-4084" fmla="*/ 2424 h 10000"/>
              <a:gd name="connsiteX12-4085" fmla="*/ 7289 w 10000"/>
              <a:gd name="connsiteY12-4086" fmla="*/ 2424 h 10000"/>
              <a:gd name="connsiteX13-4087" fmla="*/ 7002 w 10000"/>
              <a:gd name="connsiteY13-4088" fmla="*/ 2424 h 10000"/>
              <a:gd name="connsiteX14-4089" fmla="*/ 6427 w 10000"/>
              <a:gd name="connsiteY14-4090" fmla="*/ 2424 h 10000"/>
              <a:gd name="connsiteX15-4091" fmla="*/ 5853 w 10000"/>
              <a:gd name="connsiteY15-4092" fmla="*/ 2773 h 10000"/>
              <a:gd name="connsiteX16-4093" fmla="*/ 4991 w 10000"/>
              <a:gd name="connsiteY16-4094" fmla="*/ 3117 h 10000"/>
              <a:gd name="connsiteX17-4095" fmla="*/ 4147 w 10000"/>
              <a:gd name="connsiteY17-4096" fmla="*/ 3117 h 10000"/>
              <a:gd name="connsiteX18-4097" fmla="*/ 3285 w 10000"/>
              <a:gd name="connsiteY18-4098" fmla="*/ 3464 h 10000"/>
              <a:gd name="connsiteX19-4099" fmla="*/ 2280 w 10000"/>
              <a:gd name="connsiteY19-4100" fmla="*/ 3808 h 10000"/>
              <a:gd name="connsiteX20-4101" fmla="*/ 1418 w 10000"/>
              <a:gd name="connsiteY20-4102" fmla="*/ 3808 h 10000"/>
              <a:gd name="connsiteX21-4103" fmla="*/ 575 w 10000"/>
              <a:gd name="connsiteY21-4104" fmla="*/ 4156 h 10000"/>
              <a:gd name="connsiteX22-4105" fmla="*/ 0 w 10000"/>
              <a:gd name="connsiteY22-4106" fmla="*/ 4156 h 10000"/>
              <a:gd name="connsiteX23-4107" fmla="*/ 0 w 10000"/>
              <a:gd name="connsiteY23-4108" fmla="*/ 2773 h 10000"/>
              <a:gd name="connsiteX24-4109" fmla="*/ 575 w 10000"/>
              <a:gd name="connsiteY24-4110" fmla="*/ 2773 h 10000"/>
              <a:gd name="connsiteX25-4111" fmla="*/ 1275 w 10000"/>
              <a:gd name="connsiteY25-4112" fmla="*/ 2424 h 10000"/>
              <a:gd name="connsiteX26-4113" fmla="*/ 2136 w 10000"/>
              <a:gd name="connsiteY26-4114" fmla="*/ 2424 h 10000"/>
              <a:gd name="connsiteX27-4115" fmla="*/ 3142 w 10000"/>
              <a:gd name="connsiteY27-4116" fmla="*/ 2076 h 10000"/>
              <a:gd name="connsiteX28-4117" fmla="*/ 4004 w 10000"/>
              <a:gd name="connsiteY28-4118" fmla="*/ 1731 h 10000"/>
              <a:gd name="connsiteX29-4119" fmla="*/ 4847 w 10000"/>
              <a:gd name="connsiteY29-4120" fmla="*/ 1731 h 10000"/>
              <a:gd name="connsiteX30-4121" fmla="*/ 5566 w 10000"/>
              <a:gd name="connsiteY30-4122" fmla="*/ 1385 h 10000"/>
              <a:gd name="connsiteX31-4123" fmla="*/ 6284 w 10000"/>
              <a:gd name="connsiteY31-4124" fmla="*/ 1041 h 10000"/>
              <a:gd name="connsiteX32-4125" fmla="*/ 6715 w 10000"/>
              <a:gd name="connsiteY32-4126" fmla="*/ 1041 h 10000"/>
              <a:gd name="connsiteX33-4127" fmla="*/ 7145 w 10000"/>
              <a:gd name="connsiteY33-4128" fmla="*/ 693 h 10000"/>
              <a:gd name="connsiteX34-4129" fmla="*/ 7433 w 10000"/>
              <a:gd name="connsiteY34-4130" fmla="*/ 346 h 10000"/>
              <a:gd name="connsiteX35-4131" fmla="*/ 7702 w 10000"/>
              <a:gd name="connsiteY35-4132" fmla="*/ 346 h 10000"/>
              <a:gd name="connsiteX36-4133" fmla="*/ 7989 w 10000"/>
              <a:gd name="connsiteY36-4134" fmla="*/ 0 h 10000"/>
              <a:gd name="connsiteX37-4135" fmla="*/ 8133 w 10000"/>
              <a:gd name="connsiteY37-4136" fmla="*/ 0 h 10000"/>
              <a:gd name="connsiteX38-4137" fmla="*/ 8276 w 10000"/>
              <a:gd name="connsiteY38-4138" fmla="*/ 0 h 10000"/>
              <a:gd name="connsiteX39-4139" fmla="*/ 8420 w 10000"/>
              <a:gd name="connsiteY39-4140" fmla="*/ 346 h 10000"/>
              <a:gd name="connsiteX40-4141" fmla="*/ 8707 w 10000"/>
              <a:gd name="connsiteY40-4142" fmla="*/ 346 h 10000"/>
              <a:gd name="connsiteX41-4143" fmla="*/ 8995 w 10000"/>
              <a:gd name="connsiteY41-4144" fmla="*/ 693 h 10000"/>
              <a:gd name="connsiteX42-4145" fmla="*/ 9282 w 10000"/>
              <a:gd name="connsiteY42-4146" fmla="*/ 1385 h 10000"/>
              <a:gd name="connsiteX43-4147" fmla="*/ 9569 w 10000"/>
              <a:gd name="connsiteY43-4148" fmla="*/ 1731 h 10000"/>
              <a:gd name="connsiteX44-4149" fmla="*/ 9856 w 10000"/>
              <a:gd name="connsiteY44-4150" fmla="*/ 2076 h 10000"/>
              <a:gd name="connsiteX45-4151" fmla="*/ 10000 w 10000"/>
              <a:gd name="connsiteY45-4152" fmla="*/ 2424 h 10000"/>
              <a:gd name="connsiteX46-4153" fmla="*/ 10000 w 10000"/>
              <a:gd name="connsiteY46-4154" fmla="*/ 2424 h 10000"/>
              <a:gd name="connsiteX47-4155" fmla="*/ 10000 w 10000"/>
              <a:gd name="connsiteY47-4156" fmla="*/ 3117 h 10000"/>
              <a:gd name="connsiteX48-4157" fmla="*/ 9713 w 10000"/>
              <a:gd name="connsiteY48-4158" fmla="*/ 3464 h 10000"/>
              <a:gd name="connsiteX49-4159" fmla="*/ 9713 w 10000"/>
              <a:gd name="connsiteY49-4160" fmla="*/ 3808 h 10000"/>
              <a:gd name="connsiteX50-4161" fmla="*/ 9569 w 10000"/>
              <a:gd name="connsiteY50-4162" fmla="*/ 4156 h 10000"/>
              <a:gd name="connsiteX51-4163" fmla="*/ 9569 w 10000"/>
              <a:gd name="connsiteY51-4164" fmla="*/ 4501 h 10000"/>
              <a:gd name="connsiteX52-4165" fmla="*/ 9425 w 10000"/>
              <a:gd name="connsiteY52-4166" fmla="*/ 5149 h 10000"/>
              <a:gd name="connsiteX53-4167" fmla="*/ 9282 w 10000"/>
              <a:gd name="connsiteY53-4168" fmla="*/ 5844 h 10000"/>
              <a:gd name="connsiteX54-4169" fmla="*/ 9282 w 10000"/>
              <a:gd name="connsiteY54-4170" fmla="*/ 6538 h 10000"/>
              <a:gd name="connsiteX55-4171" fmla="*/ 9138 w 10000"/>
              <a:gd name="connsiteY55-4172" fmla="*/ 7573 h 10000"/>
              <a:gd name="connsiteX56-4173" fmla="*/ 8995 w 10000"/>
              <a:gd name="connsiteY56-4174" fmla="*/ 8614 h 10000"/>
              <a:gd name="connsiteX57-4175" fmla="*/ 8995 w 10000"/>
              <a:gd name="connsiteY57-4176" fmla="*/ 8614 h 10000"/>
              <a:gd name="connsiteX0-4177" fmla="*/ 8995 w 10000"/>
              <a:gd name="connsiteY0-4178" fmla="*/ 8614 h 8614"/>
              <a:gd name="connsiteX1-4179" fmla="*/ 7846 w 10000"/>
              <a:gd name="connsiteY1-4180" fmla="*/ 8614 h 8614"/>
              <a:gd name="connsiteX2-4181" fmla="*/ 7989 w 10000"/>
              <a:gd name="connsiteY2-4182" fmla="*/ 6882 h 8614"/>
              <a:gd name="connsiteX3-4183" fmla="*/ 8133 w 10000"/>
              <a:gd name="connsiteY3-4184" fmla="*/ 5499 h 8614"/>
              <a:gd name="connsiteX4-4185" fmla="*/ 8133 w 10000"/>
              <a:gd name="connsiteY4-4186" fmla="*/ 4501 h 8614"/>
              <a:gd name="connsiteX5-4187" fmla="*/ 8133 w 10000"/>
              <a:gd name="connsiteY5-4188" fmla="*/ 3808 h 8614"/>
              <a:gd name="connsiteX6-4189" fmla="*/ 8133 w 10000"/>
              <a:gd name="connsiteY6-4190" fmla="*/ 3464 h 8614"/>
              <a:gd name="connsiteX7-4191" fmla="*/ 8133 w 10000"/>
              <a:gd name="connsiteY7-4192" fmla="*/ 3117 h 8614"/>
              <a:gd name="connsiteX8-4193" fmla="*/ 7989 w 10000"/>
              <a:gd name="connsiteY8-4194" fmla="*/ 2773 h 8614"/>
              <a:gd name="connsiteX9-4195" fmla="*/ 7846 w 10000"/>
              <a:gd name="connsiteY9-4196" fmla="*/ 2424 h 8614"/>
              <a:gd name="connsiteX10-4197" fmla="*/ 7702 w 10000"/>
              <a:gd name="connsiteY10-4198" fmla="*/ 2424 h 8614"/>
              <a:gd name="connsiteX11-4199" fmla="*/ 7289 w 10000"/>
              <a:gd name="connsiteY11-4200" fmla="*/ 2424 h 8614"/>
              <a:gd name="connsiteX12-4201" fmla="*/ 7002 w 10000"/>
              <a:gd name="connsiteY12-4202" fmla="*/ 2424 h 8614"/>
              <a:gd name="connsiteX13-4203" fmla="*/ 6427 w 10000"/>
              <a:gd name="connsiteY13-4204" fmla="*/ 2424 h 8614"/>
              <a:gd name="connsiteX14-4205" fmla="*/ 5853 w 10000"/>
              <a:gd name="connsiteY14-4206" fmla="*/ 2773 h 8614"/>
              <a:gd name="connsiteX15-4207" fmla="*/ 4991 w 10000"/>
              <a:gd name="connsiteY15-4208" fmla="*/ 3117 h 8614"/>
              <a:gd name="connsiteX16-4209" fmla="*/ 4147 w 10000"/>
              <a:gd name="connsiteY16-4210" fmla="*/ 3117 h 8614"/>
              <a:gd name="connsiteX17-4211" fmla="*/ 3285 w 10000"/>
              <a:gd name="connsiteY17-4212" fmla="*/ 3464 h 8614"/>
              <a:gd name="connsiteX18-4213" fmla="*/ 2280 w 10000"/>
              <a:gd name="connsiteY18-4214" fmla="*/ 3808 h 8614"/>
              <a:gd name="connsiteX19-4215" fmla="*/ 1418 w 10000"/>
              <a:gd name="connsiteY19-4216" fmla="*/ 3808 h 8614"/>
              <a:gd name="connsiteX20-4217" fmla="*/ 575 w 10000"/>
              <a:gd name="connsiteY20-4218" fmla="*/ 4156 h 8614"/>
              <a:gd name="connsiteX21-4219" fmla="*/ 0 w 10000"/>
              <a:gd name="connsiteY21-4220" fmla="*/ 4156 h 8614"/>
              <a:gd name="connsiteX22-4221" fmla="*/ 0 w 10000"/>
              <a:gd name="connsiteY22-4222" fmla="*/ 2773 h 8614"/>
              <a:gd name="connsiteX23-4223" fmla="*/ 575 w 10000"/>
              <a:gd name="connsiteY23-4224" fmla="*/ 2773 h 8614"/>
              <a:gd name="connsiteX24-4225" fmla="*/ 1275 w 10000"/>
              <a:gd name="connsiteY24-4226" fmla="*/ 2424 h 8614"/>
              <a:gd name="connsiteX25-4227" fmla="*/ 2136 w 10000"/>
              <a:gd name="connsiteY25-4228" fmla="*/ 2424 h 8614"/>
              <a:gd name="connsiteX26-4229" fmla="*/ 3142 w 10000"/>
              <a:gd name="connsiteY26-4230" fmla="*/ 2076 h 8614"/>
              <a:gd name="connsiteX27-4231" fmla="*/ 4004 w 10000"/>
              <a:gd name="connsiteY27-4232" fmla="*/ 1731 h 8614"/>
              <a:gd name="connsiteX28-4233" fmla="*/ 4847 w 10000"/>
              <a:gd name="connsiteY28-4234" fmla="*/ 1731 h 8614"/>
              <a:gd name="connsiteX29-4235" fmla="*/ 5566 w 10000"/>
              <a:gd name="connsiteY29-4236" fmla="*/ 1385 h 8614"/>
              <a:gd name="connsiteX30-4237" fmla="*/ 6284 w 10000"/>
              <a:gd name="connsiteY30-4238" fmla="*/ 1041 h 8614"/>
              <a:gd name="connsiteX31-4239" fmla="*/ 6715 w 10000"/>
              <a:gd name="connsiteY31-4240" fmla="*/ 1041 h 8614"/>
              <a:gd name="connsiteX32-4241" fmla="*/ 7145 w 10000"/>
              <a:gd name="connsiteY32-4242" fmla="*/ 693 h 8614"/>
              <a:gd name="connsiteX33-4243" fmla="*/ 7433 w 10000"/>
              <a:gd name="connsiteY33-4244" fmla="*/ 346 h 8614"/>
              <a:gd name="connsiteX34-4245" fmla="*/ 7702 w 10000"/>
              <a:gd name="connsiteY34-4246" fmla="*/ 346 h 8614"/>
              <a:gd name="connsiteX35-4247" fmla="*/ 7989 w 10000"/>
              <a:gd name="connsiteY35-4248" fmla="*/ 0 h 8614"/>
              <a:gd name="connsiteX36-4249" fmla="*/ 8133 w 10000"/>
              <a:gd name="connsiteY36-4250" fmla="*/ 0 h 8614"/>
              <a:gd name="connsiteX37-4251" fmla="*/ 8276 w 10000"/>
              <a:gd name="connsiteY37-4252" fmla="*/ 0 h 8614"/>
              <a:gd name="connsiteX38-4253" fmla="*/ 8420 w 10000"/>
              <a:gd name="connsiteY38-4254" fmla="*/ 346 h 8614"/>
              <a:gd name="connsiteX39-4255" fmla="*/ 8707 w 10000"/>
              <a:gd name="connsiteY39-4256" fmla="*/ 346 h 8614"/>
              <a:gd name="connsiteX40-4257" fmla="*/ 8995 w 10000"/>
              <a:gd name="connsiteY40-4258" fmla="*/ 693 h 8614"/>
              <a:gd name="connsiteX41-4259" fmla="*/ 9282 w 10000"/>
              <a:gd name="connsiteY41-4260" fmla="*/ 1385 h 8614"/>
              <a:gd name="connsiteX42-4261" fmla="*/ 9569 w 10000"/>
              <a:gd name="connsiteY42-4262" fmla="*/ 1731 h 8614"/>
              <a:gd name="connsiteX43-4263" fmla="*/ 9856 w 10000"/>
              <a:gd name="connsiteY43-4264" fmla="*/ 2076 h 8614"/>
              <a:gd name="connsiteX44-4265" fmla="*/ 10000 w 10000"/>
              <a:gd name="connsiteY44-4266" fmla="*/ 2424 h 8614"/>
              <a:gd name="connsiteX45-4267" fmla="*/ 10000 w 10000"/>
              <a:gd name="connsiteY45-4268" fmla="*/ 2424 h 8614"/>
              <a:gd name="connsiteX46-4269" fmla="*/ 10000 w 10000"/>
              <a:gd name="connsiteY46-4270" fmla="*/ 3117 h 8614"/>
              <a:gd name="connsiteX47-4271" fmla="*/ 9713 w 10000"/>
              <a:gd name="connsiteY47-4272" fmla="*/ 3464 h 8614"/>
              <a:gd name="connsiteX48-4273" fmla="*/ 9713 w 10000"/>
              <a:gd name="connsiteY48-4274" fmla="*/ 3808 h 8614"/>
              <a:gd name="connsiteX49-4275" fmla="*/ 9569 w 10000"/>
              <a:gd name="connsiteY49-4276" fmla="*/ 4156 h 8614"/>
              <a:gd name="connsiteX50-4277" fmla="*/ 9569 w 10000"/>
              <a:gd name="connsiteY50-4278" fmla="*/ 4501 h 8614"/>
              <a:gd name="connsiteX51-4279" fmla="*/ 9425 w 10000"/>
              <a:gd name="connsiteY51-4280" fmla="*/ 5149 h 8614"/>
              <a:gd name="connsiteX52-4281" fmla="*/ 9282 w 10000"/>
              <a:gd name="connsiteY52-4282" fmla="*/ 5844 h 8614"/>
              <a:gd name="connsiteX53-4283" fmla="*/ 9282 w 10000"/>
              <a:gd name="connsiteY53-4284" fmla="*/ 6538 h 8614"/>
              <a:gd name="connsiteX54-4285" fmla="*/ 9138 w 10000"/>
              <a:gd name="connsiteY54-4286" fmla="*/ 7573 h 8614"/>
              <a:gd name="connsiteX55-4287" fmla="*/ 8995 w 10000"/>
              <a:gd name="connsiteY55-4288" fmla="*/ 8614 h 8614"/>
              <a:gd name="connsiteX56-4289" fmla="*/ 8995 w 10000"/>
              <a:gd name="connsiteY56-4290" fmla="*/ 8614 h 8614"/>
              <a:gd name="connsiteX0-4291" fmla="*/ 8995 w 10000"/>
              <a:gd name="connsiteY0-4292" fmla="*/ 10000 h 10000"/>
              <a:gd name="connsiteX1-4293" fmla="*/ 7846 w 10000"/>
              <a:gd name="connsiteY1-4294" fmla="*/ 10000 h 10000"/>
              <a:gd name="connsiteX2-4295" fmla="*/ 7989 w 10000"/>
              <a:gd name="connsiteY2-4296" fmla="*/ 7989 h 10000"/>
              <a:gd name="connsiteX3-4297" fmla="*/ 8133 w 10000"/>
              <a:gd name="connsiteY3-4298" fmla="*/ 6384 h 10000"/>
              <a:gd name="connsiteX4-4299" fmla="*/ 8133 w 10000"/>
              <a:gd name="connsiteY4-4300" fmla="*/ 5225 h 10000"/>
              <a:gd name="connsiteX5-4301" fmla="*/ 8133 w 10000"/>
              <a:gd name="connsiteY5-4302" fmla="*/ 4421 h 10000"/>
              <a:gd name="connsiteX6-4303" fmla="*/ 8133 w 10000"/>
              <a:gd name="connsiteY6-4304" fmla="*/ 4021 h 10000"/>
              <a:gd name="connsiteX7-4305" fmla="*/ 8133 w 10000"/>
              <a:gd name="connsiteY7-4306" fmla="*/ 3619 h 10000"/>
              <a:gd name="connsiteX8-4307" fmla="*/ 7989 w 10000"/>
              <a:gd name="connsiteY8-4308" fmla="*/ 3219 h 10000"/>
              <a:gd name="connsiteX9-4309" fmla="*/ 7846 w 10000"/>
              <a:gd name="connsiteY9-4310" fmla="*/ 2814 h 10000"/>
              <a:gd name="connsiteX10-4311" fmla="*/ 7702 w 10000"/>
              <a:gd name="connsiteY10-4312" fmla="*/ 2814 h 10000"/>
              <a:gd name="connsiteX11-4313" fmla="*/ 7289 w 10000"/>
              <a:gd name="connsiteY11-4314" fmla="*/ 2814 h 10000"/>
              <a:gd name="connsiteX12-4315" fmla="*/ 7002 w 10000"/>
              <a:gd name="connsiteY12-4316" fmla="*/ 2814 h 10000"/>
              <a:gd name="connsiteX13-4317" fmla="*/ 6427 w 10000"/>
              <a:gd name="connsiteY13-4318" fmla="*/ 2814 h 10000"/>
              <a:gd name="connsiteX14-4319" fmla="*/ 5853 w 10000"/>
              <a:gd name="connsiteY14-4320" fmla="*/ 3219 h 10000"/>
              <a:gd name="connsiteX15-4321" fmla="*/ 4991 w 10000"/>
              <a:gd name="connsiteY15-4322" fmla="*/ 3619 h 10000"/>
              <a:gd name="connsiteX16-4323" fmla="*/ 4147 w 10000"/>
              <a:gd name="connsiteY16-4324" fmla="*/ 3619 h 10000"/>
              <a:gd name="connsiteX17-4325" fmla="*/ 3285 w 10000"/>
              <a:gd name="connsiteY17-4326" fmla="*/ 4021 h 10000"/>
              <a:gd name="connsiteX18-4327" fmla="*/ 2280 w 10000"/>
              <a:gd name="connsiteY18-4328" fmla="*/ 4421 h 10000"/>
              <a:gd name="connsiteX19-4329" fmla="*/ 1418 w 10000"/>
              <a:gd name="connsiteY19-4330" fmla="*/ 4421 h 10000"/>
              <a:gd name="connsiteX20-4331" fmla="*/ 575 w 10000"/>
              <a:gd name="connsiteY20-4332" fmla="*/ 4825 h 10000"/>
              <a:gd name="connsiteX21-4333" fmla="*/ 0 w 10000"/>
              <a:gd name="connsiteY21-4334" fmla="*/ 4825 h 10000"/>
              <a:gd name="connsiteX22-4335" fmla="*/ 0 w 10000"/>
              <a:gd name="connsiteY22-4336" fmla="*/ 3219 h 10000"/>
              <a:gd name="connsiteX23-4337" fmla="*/ 575 w 10000"/>
              <a:gd name="connsiteY23-4338" fmla="*/ 3219 h 10000"/>
              <a:gd name="connsiteX24-4339" fmla="*/ 1275 w 10000"/>
              <a:gd name="connsiteY24-4340" fmla="*/ 2814 h 10000"/>
              <a:gd name="connsiteX25-4341" fmla="*/ 2136 w 10000"/>
              <a:gd name="connsiteY25-4342" fmla="*/ 2814 h 10000"/>
              <a:gd name="connsiteX26-4343" fmla="*/ 3142 w 10000"/>
              <a:gd name="connsiteY26-4344" fmla="*/ 2410 h 10000"/>
              <a:gd name="connsiteX27-4345" fmla="*/ 4004 w 10000"/>
              <a:gd name="connsiteY27-4346" fmla="*/ 2010 h 10000"/>
              <a:gd name="connsiteX28-4347" fmla="*/ 4847 w 10000"/>
              <a:gd name="connsiteY28-4348" fmla="*/ 2010 h 10000"/>
              <a:gd name="connsiteX29-4349" fmla="*/ 5566 w 10000"/>
              <a:gd name="connsiteY29-4350" fmla="*/ 1608 h 10000"/>
              <a:gd name="connsiteX30-4351" fmla="*/ 6284 w 10000"/>
              <a:gd name="connsiteY30-4352" fmla="*/ 1208 h 10000"/>
              <a:gd name="connsiteX31-4353" fmla="*/ 6715 w 10000"/>
              <a:gd name="connsiteY31-4354" fmla="*/ 1208 h 10000"/>
              <a:gd name="connsiteX32-4355" fmla="*/ 7145 w 10000"/>
              <a:gd name="connsiteY32-4356" fmla="*/ 805 h 10000"/>
              <a:gd name="connsiteX33-4357" fmla="*/ 7433 w 10000"/>
              <a:gd name="connsiteY33-4358" fmla="*/ 402 h 10000"/>
              <a:gd name="connsiteX34-4359" fmla="*/ 7702 w 10000"/>
              <a:gd name="connsiteY34-4360" fmla="*/ 402 h 10000"/>
              <a:gd name="connsiteX35-4361" fmla="*/ 7989 w 10000"/>
              <a:gd name="connsiteY35-4362" fmla="*/ 0 h 10000"/>
              <a:gd name="connsiteX36-4363" fmla="*/ 8133 w 10000"/>
              <a:gd name="connsiteY36-4364" fmla="*/ 0 h 10000"/>
              <a:gd name="connsiteX37-4365" fmla="*/ 8276 w 10000"/>
              <a:gd name="connsiteY37-4366" fmla="*/ 0 h 10000"/>
              <a:gd name="connsiteX38-4367" fmla="*/ 8420 w 10000"/>
              <a:gd name="connsiteY38-4368" fmla="*/ 402 h 10000"/>
              <a:gd name="connsiteX39-4369" fmla="*/ 8707 w 10000"/>
              <a:gd name="connsiteY39-4370" fmla="*/ 402 h 10000"/>
              <a:gd name="connsiteX40-4371" fmla="*/ 8995 w 10000"/>
              <a:gd name="connsiteY40-4372" fmla="*/ 805 h 10000"/>
              <a:gd name="connsiteX41-4373" fmla="*/ 9282 w 10000"/>
              <a:gd name="connsiteY41-4374" fmla="*/ 1608 h 10000"/>
              <a:gd name="connsiteX42-4375" fmla="*/ 9569 w 10000"/>
              <a:gd name="connsiteY42-4376" fmla="*/ 2010 h 10000"/>
              <a:gd name="connsiteX43-4377" fmla="*/ 9856 w 10000"/>
              <a:gd name="connsiteY43-4378" fmla="*/ 2410 h 10000"/>
              <a:gd name="connsiteX44-4379" fmla="*/ 10000 w 10000"/>
              <a:gd name="connsiteY44-4380" fmla="*/ 2814 h 10000"/>
              <a:gd name="connsiteX45-4381" fmla="*/ 10000 w 10000"/>
              <a:gd name="connsiteY45-4382" fmla="*/ 2814 h 10000"/>
              <a:gd name="connsiteX46-4383" fmla="*/ 10000 w 10000"/>
              <a:gd name="connsiteY46-4384" fmla="*/ 3619 h 10000"/>
              <a:gd name="connsiteX47-4385" fmla="*/ 9713 w 10000"/>
              <a:gd name="connsiteY47-4386" fmla="*/ 4021 h 10000"/>
              <a:gd name="connsiteX48-4387" fmla="*/ 9713 w 10000"/>
              <a:gd name="connsiteY48-4388" fmla="*/ 4421 h 10000"/>
              <a:gd name="connsiteX49-4389" fmla="*/ 9569 w 10000"/>
              <a:gd name="connsiteY49-4390" fmla="*/ 4825 h 10000"/>
              <a:gd name="connsiteX50-4391" fmla="*/ 9569 w 10000"/>
              <a:gd name="connsiteY50-4392" fmla="*/ 5225 h 10000"/>
              <a:gd name="connsiteX51-4393" fmla="*/ 9425 w 10000"/>
              <a:gd name="connsiteY51-4394" fmla="*/ 5977 h 10000"/>
              <a:gd name="connsiteX52-4395" fmla="*/ 9282 w 10000"/>
              <a:gd name="connsiteY52-4396" fmla="*/ 6784 h 10000"/>
              <a:gd name="connsiteX53-4397" fmla="*/ 9282 w 10000"/>
              <a:gd name="connsiteY53-4398" fmla="*/ 7590 h 10000"/>
              <a:gd name="connsiteX54-4399" fmla="*/ 9138 w 10000"/>
              <a:gd name="connsiteY54-4400" fmla="*/ 8792 h 10000"/>
              <a:gd name="connsiteX55-4401" fmla="*/ 8995 w 10000"/>
              <a:gd name="connsiteY55-4402" fmla="*/ 10000 h 10000"/>
              <a:gd name="connsiteX0-4403" fmla="*/ 8995 w 10000"/>
              <a:gd name="connsiteY0-4404" fmla="*/ 10000 h 10000"/>
              <a:gd name="connsiteX1-4405" fmla="*/ 7989 w 10000"/>
              <a:gd name="connsiteY1-4406" fmla="*/ 7989 h 10000"/>
              <a:gd name="connsiteX2-4407" fmla="*/ 8133 w 10000"/>
              <a:gd name="connsiteY2-4408" fmla="*/ 6384 h 10000"/>
              <a:gd name="connsiteX3-4409" fmla="*/ 8133 w 10000"/>
              <a:gd name="connsiteY3-4410" fmla="*/ 5225 h 10000"/>
              <a:gd name="connsiteX4-4411" fmla="*/ 8133 w 10000"/>
              <a:gd name="connsiteY4-4412" fmla="*/ 4421 h 10000"/>
              <a:gd name="connsiteX5-4413" fmla="*/ 8133 w 10000"/>
              <a:gd name="connsiteY5-4414" fmla="*/ 4021 h 10000"/>
              <a:gd name="connsiteX6-4415" fmla="*/ 8133 w 10000"/>
              <a:gd name="connsiteY6-4416" fmla="*/ 3619 h 10000"/>
              <a:gd name="connsiteX7-4417" fmla="*/ 7989 w 10000"/>
              <a:gd name="connsiteY7-4418" fmla="*/ 3219 h 10000"/>
              <a:gd name="connsiteX8-4419" fmla="*/ 7846 w 10000"/>
              <a:gd name="connsiteY8-4420" fmla="*/ 2814 h 10000"/>
              <a:gd name="connsiteX9-4421" fmla="*/ 7702 w 10000"/>
              <a:gd name="connsiteY9-4422" fmla="*/ 2814 h 10000"/>
              <a:gd name="connsiteX10-4423" fmla="*/ 7289 w 10000"/>
              <a:gd name="connsiteY10-4424" fmla="*/ 2814 h 10000"/>
              <a:gd name="connsiteX11-4425" fmla="*/ 7002 w 10000"/>
              <a:gd name="connsiteY11-4426" fmla="*/ 2814 h 10000"/>
              <a:gd name="connsiteX12-4427" fmla="*/ 6427 w 10000"/>
              <a:gd name="connsiteY12-4428" fmla="*/ 2814 h 10000"/>
              <a:gd name="connsiteX13-4429" fmla="*/ 5853 w 10000"/>
              <a:gd name="connsiteY13-4430" fmla="*/ 3219 h 10000"/>
              <a:gd name="connsiteX14-4431" fmla="*/ 4991 w 10000"/>
              <a:gd name="connsiteY14-4432" fmla="*/ 3619 h 10000"/>
              <a:gd name="connsiteX15-4433" fmla="*/ 4147 w 10000"/>
              <a:gd name="connsiteY15-4434" fmla="*/ 3619 h 10000"/>
              <a:gd name="connsiteX16-4435" fmla="*/ 3285 w 10000"/>
              <a:gd name="connsiteY16-4436" fmla="*/ 4021 h 10000"/>
              <a:gd name="connsiteX17-4437" fmla="*/ 2280 w 10000"/>
              <a:gd name="connsiteY17-4438" fmla="*/ 4421 h 10000"/>
              <a:gd name="connsiteX18-4439" fmla="*/ 1418 w 10000"/>
              <a:gd name="connsiteY18-4440" fmla="*/ 4421 h 10000"/>
              <a:gd name="connsiteX19-4441" fmla="*/ 575 w 10000"/>
              <a:gd name="connsiteY19-4442" fmla="*/ 4825 h 10000"/>
              <a:gd name="connsiteX20-4443" fmla="*/ 0 w 10000"/>
              <a:gd name="connsiteY20-4444" fmla="*/ 4825 h 10000"/>
              <a:gd name="connsiteX21-4445" fmla="*/ 0 w 10000"/>
              <a:gd name="connsiteY21-4446" fmla="*/ 3219 h 10000"/>
              <a:gd name="connsiteX22-4447" fmla="*/ 575 w 10000"/>
              <a:gd name="connsiteY22-4448" fmla="*/ 3219 h 10000"/>
              <a:gd name="connsiteX23-4449" fmla="*/ 1275 w 10000"/>
              <a:gd name="connsiteY23-4450" fmla="*/ 2814 h 10000"/>
              <a:gd name="connsiteX24-4451" fmla="*/ 2136 w 10000"/>
              <a:gd name="connsiteY24-4452" fmla="*/ 2814 h 10000"/>
              <a:gd name="connsiteX25-4453" fmla="*/ 3142 w 10000"/>
              <a:gd name="connsiteY25-4454" fmla="*/ 2410 h 10000"/>
              <a:gd name="connsiteX26-4455" fmla="*/ 4004 w 10000"/>
              <a:gd name="connsiteY26-4456" fmla="*/ 2010 h 10000"/>
              <a:gd name="connsiteX27-4457" fmla="*/ 4847 w 10000"/>
              <a:gd name="connsiteY27-4458" fmla="*/ 2010 h 10000"/>
              <a:gd name="connsiteX28-4459" fmla="*/ 5566 w 10000"/>
              <a:gd name="connsiteY28-4460" fmla="*/ 1608 h 10000"/>
              <a:gd name="connsiteX29-4461" fmla="*/ 6284 w 10000"/>
              <a:gd name="connsiteY29-4462" fmla="*/ 1208 h 10000"/>
              <a:gd name="connsiteX30-4463" fmla="*/ 6715 w 10000"/>
              <a:gd name="connsiteY30-4464" fmla="*/ 1208 h 10000"/>
              <a:gd name="connsiteX31-4465" fmla="*/ 7145 w 10000"/>
              <a:gd name="connsiteY31-4466" fmla="*/ 805 h 10000"/>
              <a:gd name="connsiteX32-4467" fmla="*/ 7433 w 10000"/>
              <a:gd name="connsiteY32-4468" fmla="*/ 402 h 10000"/>
              <a:gd name="connsiteX33-4469" fmla="*/ 7702 w 10000"/>
              <a:gd name="connsiteY33-4470" fmla="*/ 402 h 10000"/>
              <a:gd name="connsiteX34-4471" fmla="*/ 7989 w 10000"/>
              <a:gd name="connsiteY34-4472" fmla="*/ 0 h 10000"/>
              <a:gd name="connsiteX35-4473" fmla="*/ 8133 w 10000"/>
              <a:gd name="connsiteY35-4474" fmla="*/ 0 h 10000"/>
              <a:gd name="connsiteX36-4475" fmla="*/ 8276 w 10000"/>
              <a:gd name="connsiteY36-4476" fmla="*/ 0 h 10000"/>
              <a:gd name="connsiteX37-4477" fmla="*/ 8420 w 10000"/>
              <a:gd name="connsiteY37-4478" fmla="*/ 402 h 10000"/>
              <a:gd name="connsiteX38-4479" fmla="*/ 8707 w 10000"/>
              <a:gd name="connsiteY38-4480" fmla="*/ 402 h 10000"/>
              <a:gd name="connsiteX39-4481" fmla="*/ 8995 w 10000"/>
              <a:gd name="connsiteY39-4482" fmla="*/ 805 h 10000"/>
              <a:gd name="connsiteX40-4483" fmla="*/ 9282 w 10000"/>
              <a:gd name="connsiteY40-4484" fmla="*/ 1608 h 10000"/>
              <a:gd name="connsiteX41-4485" fmla="*/ 9569 w 10000"/>
              <a:gd name="connsiteY41-4486" fmla="*/ 2010 h 10000"/>
              <a:gd name="connsiteX42-4487" fmla="*/ 9856 w 10000"/>
              <a:gd name="connsiteY42-4488" fmla="*/ 2410 h 10000"/>
              <a:gd name="connsiteX43-4489" fmla="*/ 10000 w 10000"/>
              <a:gd name="connsiteY43-4490" fmla="*/ 2814 h 10000"/>
              <a:gd name="connsiteX44-4491" fmla="*/ 10000 w 10000"/>
              <a:gd name="connsiteY44-4492" fmla="*/ 2814 h 10000"/>
              <a:gd name="connsiteX45-4493" fmla="*/ 10000 w 10000"/>
              <a:gd name="connsiteY45-4494" fmla="*/ 3619 h 10000"/>
              <a:gd name="connsiteX46-4495" fmla="*/ 9713 w 10000"/>
              <a:gd name="connsiteY46-4496" fmla="*/ 4021 h 10000"/>
              <a:gd name="connsiteX47-4497" fmla="*/ 9713 w 10000"/>
              <a:gd name="connsiteY47-4498" fmla="*/ 4421 h 10000"/>
              <a:gd name="connsiteX48-4499" fmla="*/ 9569 w 10000"/>
              <a:gd name="connsiteY48-4500" fmla="*/ 4825 h 10000"/>
              <a:gd name="connsiteX49-4501" fmla="*/ 9569 w 10000"/>
              <a:gd name="connsiteY49-4502" fmla="*/ 5225 h 10000"/>
              <a:gd name="connsiteX50-4503" fmla="*/ 9425 w 10000"/>
              <a:gd name="connsiteY50-4504" fmla="*/ 5977 h 10000"/>
              <a:gd name="connsiteX51-4505" fmla="*/ 9282 w 10000"/>
              <a:gd name="connsiteY51-4506" fmla="*/ 6784 h 10000"/>
              <a:gd name="connsiteX52-4507" fmla="*/ 9282 w 10000"/>
              <a:gd name="connsiteY52-4508" fmla="*/ 7590 h 10000"/>
              <a:gd name="connsiteX53-4509" fmla="*/ 9138 w 10000"/>
              <a:gd name="connsiteY53-4510" fmla="*/ 8792 h 10000"/>
              <a:gd name="connsiteX54-4511" fmla="*/ 8995 w 10000"/>
              <a:gd name="connsiteY54-4512" fmla="*/ 10000 h 10000"/>
              <a:gd name="connsiteX0-4513" fmla="*/ 8995 w 10000"/>
              <a:gd name="connsiteY0-4514" fmla="*/ 10000 h 10000"/>
              <a:gd name="connsiteX1-4515" fmla="*/ 7989 w 10000"/>
              <a:gd name="connsiteY1-4516" fmla="*/ 7989 h 10000"/>
              <a:gd name="connsiteX2-4517" fmla="*/ 8133 w 10000"/>
              <a:gd name="connsiteY2-4518" fmla="*/ 6384 h 10000"/>
              <a:gd name="connsiteX3-4519" fmla="*/ 8133 w 10000"/>
              <a:gd name="connsiteY3-4520" fmla="*/ 5225 h 10000"/>
              <a:gd name="connsiteX4-4521" fmla="*/ 8133 w 10000"/>
              <a:gd name="connsiteY4-4522" fmla="*/ 4421 h 10000"/>
              <a:gd name="connsiteX5-4523" fmla="*/ 8133 w 10000"/>
              <a:gd name="connsiteY5-4524" fmla="*/ 4021 h 10000"/>
              <a:gd name="connsiteX6-4525" fmla="*/ 8133 w 10000"/>
              <a:gd name="connsiteY6-4526" fmla="*/ 3619 h 10000"/>
              <a:gd name="connsiteX7-4527" fmla="*/ 7989 w 10000"/>
              <a:gd name="connsiteY7-4528" fmla="*/ 3219 h 10000"/>
              <a:gd name="connsiteX8-4529" fmla="*/ 7846 w 10000"/>
              <a:gd name="connsiteY8-4530" fmla="*/ 2814 h 10000"/>
              <a:gd name="connsiteX9-4531" fmla="*/ 7702 w 10000"/>
              <a:gd name="connsiteY9-4532" fmla="*/ 2814 h 10000"/>
              <a:gd name="connsiteX10-4533" fmla="*/ 7289 w 10000"/>
              <a:gd name="connsiteY10-4534" fmla="*/ 2814 h 10000"/>
              <a:gd name="connsiteX11-4535" fmla="*/ 7002 w 10000"/>
              <a:gd name="connsiteY11-4536" fmla="*/ 2814 h 10000"/>
              <a:gd name="connsiteX12-4537" fmla="*/ 6427 w 10000"/>
              <a:gd name="connsiteY12-4538" fmla="*/ 2814 h 10000"/>
              <a:gd name="connsiteX13-4539" fmla="*/ 5853 w 10000"/>
              <a:gd name="connsiteY13-4540" fmla="*/ 3219 h 10000"/>
              <a:gd name="connsiteX14-4541" fmla="*/ 4991 w 10000"/>
              <a:gd name="connsiteY14-4542" fmla="*/ 3619 h 10000"/>
              <a:gd name="connsiteX15-4543" fmla="*/ 4147 w 10000"/>
              <a:gd name="connsiteY15-4544" fmla="*/ 3619 h 10000"/>
              <a:gd name="connsiteX16-4545" fmla="*/ 3285 w 10000"/>
              <a:gd name="connsiteY16-4546" fmla="*/ 4021 h 10000"/>
              <a:gd name="connsiteX17-4547" fmla="*/ 2280 w 10000"/>
              <a:gd name="connsiteY17-4548" fmla="*/ 4421 h 10000"/>
              <a:gd name="connsiteX18-4549" fmla="*/ 1418 w 10000"/>
              <a:gd name="connsiteY18-4550" fmla="*/ 4421 h 10000"/>
              <a:gd name="connsiteX19-4551" fmla="*/ 575 w 10000"/>
              <a:gd name="connsiteY19-4552" fmla="*/ 4825 h 10000"/>
              <a:gd name="connsiteX20-4553" fmla="*/ 0 w 10000"/>
              <a:gd name="connsiteY20-4554" fmla="*/ 4825 h 10000"/>
              <a:gd name="connsiteX21-4555" fmla="*/ 0 w 10000"/>
              <a:gd name="connsiteY21-4556" fmla="*/ 3219 h 10000"/>
              <a:gd name="connsiteX22-4557" fmla="*/ 575 w 10000"/>
              <a:gd name="connsiteY22-4558" fmla="*/ 3219 h 10000"/>
              <a:gd name="connsiteX23-4559" fmla="*/ 1275 w 10000"/>
              <a:gd name="connsiteY23-4560" fmla="*/ 2814 h 10000"/>
              <a:gd name="connsiteX24-4561" fmla="*/ 2136 w 10000"/>
              <a:gd name="connsiteY24-4562" fmla="*/ 2814 h 10000"/>
              <a:gd name="connsiteX25-4563" fmla="*/ 3142 w 10000"/>
              <a:gd name="connsiteY25-4564" fmla="*/ 2410 h 10000"/>
              <a:gd name="connsiteX26-4565" fmla="*/ 4004 w 10000"/>
              <a:gd name="connsiteY26-4566" fmla="*/ 2010 h 10000"/>
              <a:gd name="connsiteX27-4567" fmla="*/ 4847 w 10000"/>
              <a:gd name="connsiteY27-4568" fmla="*/ 2010 h 10000"/>
              <a:gd name="connsiteX28-4569" fmla="*/ 5566 w 10000"/>
              <a:gd name="connsiteY28-4570" fmla="*/ 1608 h 10000"/>
              <a:gd name="connsiteX29-4571" fmla="*/ 6284 w 10000"/>
              <a:gd name="connsiteY29-4572" fmla="*/ 1208 h 10000"/>
              <a:gd name="connsiteX30-4573" fmla="*/ 6715 w 10000"/>
              <a:gd name="connsiteY30-4574" fmla="*/ 1208 h 10000"/>
              <a:gd name="connsiteX31-4575" fmla="*/ 7145 w 10000"/>
              <a:gd name="connsiteY31-4576" fmla="*/ 805 h 10000"/>
              <a:gd name="connsiteX32-4577" fmla="*/ 7433 w 10000"/>
              <a:gd name="connsiteY32-4578" fmla="*/ 402 h 10000"/>
              <a:gd name="connsiteX33-4579" fmla="*/ 7702 w 10000"/>
              <a:gd name="connsiteY33-4580" fmla="*/ 402 h 10000"/>
              <a:gd name="connsiteX34-4581" fmla="*/ 7989 w 10000"/>
              <a:gd name="connsiteY34-4582" fmla="*/ 0 h 10000"/>
              <a:gd name="connsiteX35-4583" fmla="*/ 8133 w 10000"/>
              <a:gd name="connsiteY35-4584" fmla="*/ 0 h 10000"/>
              <a:gd name="connsiteX36-4585" fmla="*/ 8276 w 10000"/>
              <a:gd name="connsiteY36-4586" fmla="*/ 0 h 10000"/>
              <a:gd name="connsiteX37-4587" fmla="*/ 8420 w 10000"/>
              <a:gd name="connsiteY37-4588" fmla="*/ 402 h 10000"/>
              <a:gd name="connsiteX38-4589" fmla="*/ 8707 w 10000"/>
              <a:gd name="connsiteY38-4590" fmla="*/ 402 h 10000"/>
              <a:gd name="connsiteX39-4591" fmla="*/ 8995 w 10000"/>
              <a:gd name="connsiteY39-4592" fmla="*/ 805 h 10000"/>
              <a:gd name="connsiteX40-4593" fmla="*/ 9282 w 10000"/>
              <a:gd name="connsiteY40-4594" fmla="*/ 1608 h 10000"/>
              <a:gd name="connsiteX41-4595" fmla="*/ 9569 w 10000"/>
              <a:gd name="connsiteY41-4596" fmla="*/ 2010 h 10000"/>
              <a:gd name="connsiteX42-4597" fmla="*/ 9856 w 10000"/>
              <a:gd name="connsiteY42-4598" fmla="*/ 2410 h 10000"/>
              <a:gd name="connsiteX43-4599" fmla="*/ 10000 w 10000"/>
              <a:gd name="connsiteY43-4600" fmla="*/ 2814 h 10000"/>
              <a:gd name="connsiteX44-4601" fmla="*/ 10000 w 10000"/>
              <a:gd name="connsiteY44-4602" fmla="*/ 2814 h 10000"/>
              <a:gd name="connsiteX45-4603" fmla="*/ 10000 w 10000"/>
              <a:gd name="connsiteY45-4604" fmla="*/ 3619 h 10000"/>
              <a:gd name="connsiteX46-4605" fmla="*/ 9713 w 10000"/>
              <a:gd name="connsiteY46-4606" fmla="*/ 4021 h 10000"/>
              <a:gd name="connsiteX47-4607" fmla="*/ 9713 w 10000"/>
              <a:gd name="connsiteY47-4608" fmla="*/ 4421 h 10000"/>
              <a:gd name="connsiteX48-4609" fmla="*/ 9569 w 10000"/>
              <a:gd name="connsiteY48-4610" fmla="*/ 4825 h 10000"/>
              <a:gd name="connsiteX49-4611" fmla="*/ 9569 w 10000"/>
              <a:gd name="connsiteY49-4612" fmla="*/ 5225 h 10000"/>
              <a:gd name="connsiteX50-4613" fmla="*/ 9425 w 10000"/>
              <a:gd name="connsiteY50-4614" fmla="*/ 5977 h 10000"/>
              <a:gd name="connsiteX51-4615" fmla="*/ 9282 w 10000"/>
              <a:gd name="connsiteY51-4616" fmla="*/ 6784 h 10000"/>
              <a:gd name="connsiteX52-4617" fmla="*/ 9282 w 10000"/>
              <a:gd name="connsiteY52-4618" fmla="*/ 7590 h 10000"/>
              <a:gd name="connsiteX53-4619" fmla="*/ 9138 w 10000"/>
              <a:gd name="connsiteY53-4620" fmla="*/ 8792 h 10000"/>
              <a:gd name="connsiteX0-4621" fmla="*/ 8995 w 10000"/>
              <a:gd name="connsiteY0-4622" fmla="*/ 10000 h 10000"/>
              <a:gd name="connsiteX1-4623" fmla="*/ 7989 w 10000"/>
              <a:gd name="connsiteY1-4624" fmla="*/ 7989 h 10000"/>
              <a:gd name="connsiteX2-4625" fmla="*/ 8133 w 10000"/>
              <a:gd name="connsiteY2-4626" fmla="*/ 6384 h 10000"/>
              <a:gd name="connsiteX3-4627" fmla="*/ 8133 w 10000"/>
              <a:gd name="connsiteY3-4628" fmla="*/ 5225 h 10000"/>
              <a:gd name="connsiteX4-4629" fmla="*/ 8133 w 10000"/>
              <a:gd name="connsiteY4-4630" fmla="*/ 4421 h 10000"/>
              <a:gd name="connsiteX5-4631" fmla="*/ 8133 w 10000"/>
              <a:gd name="connsiteY5-4632" fmla="*/ 4021 h 10000"/>
              <a:gd name="connsiteX6-4633" fmla="*/ 8133 w 10000"/>
              <a:gd name="connsiteY6-4634" fmla="*/ 3619 h 10000"/>
              <a:gd name="connsiteX7-4635" fmla="*/ 7989 w 10000"/>
              <a:gd name="connsiteY7-4636" fmla="*/ 3219 h 10000"/>
              <a:gd name="connsiteX8-4637" fmla="*/ 7846 w 10000"/>
              <a:gd name="connsiteY8-4638" fmla="*/ 2814 h 10000"/>
              <a:gd name="connsiteX9-4639" fmla="*/ 7702 w 10000"/>
              <a:gd name="connsiteY9-4640" fmla="*/ 2814 h 10000"/>
              <a:gd name="connsiteX10-4641" fmla="*/ 7289 w 10000"/>
              <a:gd name="connsiteY10-4642" fmla="*/ 2814 h 10000"/>
              <a:gd name="connsiteX11-4643" fmla="*/ 7002 w 10000"/>
              <a:gd name="connsiteY11-4644" fmla="*/ 2814 h 10000"/>
              <a:gd name="connsiteX12-4645" fmla="*/ 6427 w 10000"/>
              <a:gd name="connsiteY12-4646" fmla="*/ 2814 h 10000"/>
              <a:gd name="connsiteX13-4647" fmla="*/ 5853 w 10000"/>
              <a:gd name="connsiteY13-4648" fmla="*/ 3219 h 10000"/>
              <a:gd name="connsiteX14-4649" fmla="*/ 4991 w 10000"/>
              <a:gd name="connsiteY14-4650" fmla="*/ 3619 h 10000"/>
              <a:gd name="connsiteX15-4651" fmla="*/ 4147 w 10000"/>
              <a:gd name="connsiteY15-4652" fmla="*/ 3619 h 10000"/>
              <a:gd name="connsiteX16-4653" fmla="*/ 3285 w 10000"/>
              <a:gd name="connsiteY16-4654" fmla="*/ 4021 h 10000"/>
              <a:gd name="connsiteX17-4655" fmla="*/ 2280 w 10000"/>
              <a:gd name="connsiteY17-4656" fmla="*/ 4421 h 10000"/>
              <a:gd name="connsiteX18-4657" fmla="*/ 1418 w 10000"/>
              <a:gd name="connsiteY18-4658" fmla="*/ 4421 h 10000"/>
              <a:gd name="connsiteX19-4659" fmla="*/ 575 w 10000"/>
              <a:gd name="connsiteY19-4660" fmla="*/ 4825 h 10000"/>
              <a:gd name="connsiteX20-4661" fmla="*/ 0 w 10000"/>
              <a:gd name="connsiteY20-4662" fmla="*/ 4825 h 10000"/>
              <a:gd name="connsiteX21-4663" fmla="*/ 0 w 10000"/>
              <a:gd name="connsiteY21-4664" fmla="*/ 3219 h 10000"/>
              <a:gd name="connsiteX22-4665" fmla="*/ 575 w 10000"/>
              <a:gd name="connsiteY22-4666" fmla="*/ 3219 h 10000"/>
              <a:gd name="connsiteX23-4667" fmla="*/ 1275 w 10000"/>
              <a:gd name="connsiteY23-4668" fmla="*/ 2814 h 10000"/>
              <a:gd name="connsiteX24-4669" fmla="*/ 2136 w 10000"/>
              <a:gd name="connsiteY24-4670" fmla="*/ 2814 h 10000"/>
              <a:gd name="connsiteX25-4671" fmla="*/ 3142 w 10000"/>
              <a:gd name="connsiteY25-4672" fmla="*/ 2410 h 10000"/>
              <a:gd name="connsiteX26-4673" fmla="*/ 4004 w 10000"/>
              <a:gd name="connsiteY26-4674" fmla="*/ 2010 h 10000"/>
              <a:gd name="connsiteX27-4675" fmla="*/ 4847 w 10000"/>
              <a:gd name="connsiteY27-4676" fmla="*/ 2010 h 10000"/>
              <a:gd name="connsiteX28-4677" fmla="*/ 5566 w 10000"/>
              <a:gd name="connsiteY28-4678" fmla="*/ 1608 h 10000"/>
              <a:gd name="connsiteX29-4679" fmla="*/ 6284 w 10000"/>
              <a:gd name="connsiteY29-4680" fmla="*/ 1208 h 10000"/>
              <a:gd name="connsiteX30-4681" fmla="*/ 6715 w 10000"/>
              <a:gd name="connsiteY30-4682" fmla="*/ 1208 h 10000"/>
              <a:gd name="connsiteX31-4683" fmla="*/ 7145 w 10000"/>
              <a:gd name="connsiteY31-4684" fmla="*/ 805 h 10000"/>
              <a:gd name="connsiteX32-4685" fmla="*/ 7433 w 10000"/>
              <a:gd name="connsiteY32-4686" fmla="*/ 402 h 10000"/>
              <a:gd name="connsiteX33-4687" fmla="*/ 7702 w 10000"/>
              <a:gd name="connsiteY33-4688" fmla="*/ 402 h 10000"/>
              <a:gd name="connsiteX34-4689" fmla="*/ 7989 w 10000"/>
              <a:gd name="connsiteY34-4690" fmla="*/ 0 h 10000"/>
              <a:gd name="connsiteX35-4691" fmla="*/ 8133 w 10000"/>
              <a:gd name="connsiteY35-4692" fmla="*/ 0 h 10000"/>
              <a:gd name="connsiteX36-4693" fmla="*/ 8276 w 10000"/>
              <a:gd name="connsiteY36-4694" fmla="*/ 0 h 10000"/>
              <a:gd name="connsiteX37-4695" fmla="*/ 8420 w 10000"/>
              <a:gd name="connsiteY37-4696" fmla="*/ 402 h 10000"/>
              <a:gd name="connsiteX38-4697" fmla="*/ 8707 w 10000"/>
              <a:gd name="connsiteY38-4698" fmla="*/ 402 h 10000"/>
              <a:gd name="connsiteX39-4699" fmla="*/ 8995 w 10000"/>
              <a:gd name="connsiteY39-4700" fmla="*/ 805 h 10000"/>
              <a:gd name="connsiteX40-4701" fmla="*/ 9282 w 10000"/>
              <a:gd name="connsiteY40-4702" fmla="*/ 1608 h 10000"/>
              <a:gd name="connsiteX41-4703" fmla="*/ 9569 w 10000"/>
              <a:gd name="connsiteY41-4704" fmla="*/ 2010 h 10000"/>
              <a:gd name="connsiteX42-4705" fmla="*/ 9856 w 10000"/>
              <a:gd name="connsiteY42-4706" fmla="*/ 2410 h 10000"/>
              <a:gd name="connsiteX43-4707" fmla="*/ 10000 w 10000"/>
              <a:gd name="connsiteY43-4708" fmla="*/ 2814 h 10000"/>
              <a:gd name="connsiteX44-4709" fmla="*/ 10000 w 10000"/>
              <a:gd name="connsiteY44-4710" fmla="*/ 2814 h 10000"/>
              <a:gd name="connsiteX45-4711" fmla="*/ 10000 w 10000"/>
              <a:gd name="connsiteY45-4712" fmla="*/ 3619 h 10000"/>
              <a:gd name="connsiteX46-4713" fmla="*/ 9713 w 10000"/>
              <a:gd name="connsiteY46-4714" fmla="*/ 4021 h 10000"/>
              <a:gd name="connsiteX47-4715" fmla="*/ 9713 w 10000"/>
              <a:gd name="connsiteY47-4716" fmla="*/ 4421 h 10000"/>
              <a:gd name="connsiteX48-4717" fmla="*/ 9569 w 10000"/>
              <a:gd name="connsiteY48-4718" fmla="*/ 4825 h 10000"/>
              <a:gd name="connsiteX49-4719" fmla="*/ 9569 w 10000"/>
              <a:gd name="connsiteY49-4720" fmla="*/ 5225 h 10000"/>
              <a:gd name="connsiteX50-4721" fmla="*/ 9425 w 10000"/>
              <a:gd name="connsiteY50-4722" fmla="*/ 5977 h 10000"/>
              <a:gd name="connsiteX51-4723" fmla="*/ 9282 w 10000"/>
              <a:gd name="connsiteY51-4724" fmla="*/ 6784 h 10000"/>
              <a:gd name="connsiteX52-4725" fmla="*/ 9282 w 10000"/>
              <a:gd name="connsiteY52-4726" fmla="*/ 7590 h 10000"/>
              <a:gd name="connsiteX0-4727" fmla="*/ 7989 w 10000"/>
              <a:gd name="connsiteY0-4728" fmla="*/ 7989 h 7989"/>
              <a:gd name="connsiteX1-4729" fmla="*/ 8133 w 10000"/>
              <a:gd name="connsiteY1-4730" fmla="*/ 6384 h 7989"/>
              <a:gd name="connsiteX2-4731" fmla="*/ 8133 w 10000"/>
              <a:gd name="connsiteY2-4732" fmla="*/ 5225 h 7989"/>
              <a:gd name="connsiteX3-4733" fmla="*/ 8133 w 10000"/>
              <a:gd name="connsiteY3-4734" fmla="*/ 4421 h 7989"/>
              <a:gd name="connsiteX4-4735" fmla="*/ 8133 w 10000"/>
              <a:gd name="connsiteY4-4736" fmla="*/ 4021 h 7989"/>
              <a:gd name="connsiteX5-4737" fmla="*/ 8133 w 10000"/>
              <a:gd name="connsiteY5-4738" fmla="*/ 3619 h 7989"/>
              <a:gd name="connsiteX6-4739" fmla="*/ 7989 w 10000"/>
              <a:gd name="connsiteY6-4740" fmla="*/ 3219 h 7989"/>
              <a:gd name="connsiteX7-4741" fmla="*/ 7846 w 10000"/>
              <a:gd name="connsiteY7-4742" fmla="*/ 2814 h 7989"/>
              <a:gd name="connsiteX8-4743" fmla="*/ 7702 w 10000"/>
              <a:gd name="connsiteY8-4744" fmla="*/ 2814 h 7989"/>
              <a:gd name="connsiteX9-4745" fmla="*/ 7289 w 10000"/>
              <a:gd name="connsiteY9-4746" fmla="*/ 2814 h 7989"/>
              <a:gd name="connsiteX10-4747" fmla="*/ 7002 w 10000"/>
              <a:gd name="connsiteY10-4748" fmla="*/ 2814 h 7989"/>
              <a:gd name="connsiteX11-4749" fmla="*/ 6427 w 10000"/>
              <a:gd name="connsiteY11-4750" fmla="*/ 2814 h 7989"/>
              <a:gd name="connsiteX12-4751" fmla="*/ 5853 w 10000"/>
              <a:gd name="connsiteY12-4752" fmla="*/ 3219 h 7989"/>
              <a:gd name="connsiteX13-4753" fmla="*/ 4991 w 10000"/>
              <a:gd name="connsiteY13-4754" fmla="*/ 3619 h 7989"/>
              <a:gd name="connsiteX14-4755" fmla="*/ 4147 w 10000"/>
              <a:gd name="connsiteY14-4756" fmla="*/ 3619 h 7989"/>
              <a:gd name="connsiteX15-4757" fmla="*/ 3285 w 10000"/>
              <a:gd name="connsiteY15-4758" fmla="*/ 4021 h 7989"/>
              <a:gd name="connsiteX16-4759" fmla="*/ 2280 w 10000"/>
              <a:gd name="connsiteY16-4760" fmla="*/ 4421 h 7989"/>
              <a:gd name="connsiteX17-4761" fmla="*/ 1418 w 10000"/>
              <a:gd name="connsiteY17-4762" fmla="*/ 4421 h 7989"/>
              <a:gd name="connsiteX18-4763" fmla="*/ 575 w 10000"/>
              <a:gd name="connsiteY18-4764" fmla="*/ 4825 h 7989"/>
              <a:gd name="connsiteX19-4765" fmla="*/ 0 w 10000"/>
              <a:gd name="connsiteY19-4766" fmla="*/ 4825 h 7989"/>
              <a:gd name="connsiteX20-4767" fmla="*/ 0 w 10000"/>
              <a:gd name="connsiteY20-4768" fmla="*/ 3219 h 7989"/>
              <a:gd name="connsiteX21-4769" fmla="*/ 575 w 10000"/>
              <a:gd name="connsiteY21-4770" fmla="*/ 3219 h 7989"/>
              <a:gd name="connsiteX22-4771" fmla="*/ 1275 w 10000"/>
              <a:gd name="connsiteY22-4772" fmla="*/ 2814 h 7989"/>
              <a:gd name="connsiteX23-4773" fmla="*/ 2136 w 10000"/>
              <a:gd name="connsiteY23-4774" fmla="*/ 2814 h 7989"/>
              <a:gd name="connsiteX24-4775" fmla="*/ 3142 w 10000"/>
              <a:gd name="connsiteY24-4776" fmla="*/ 2410 h 7989"/>
              <a:gd name="connsiteX25-4777" fmla="*/ 4004 w 10000"/>
              <a:gd name="connsiteY25-4778" fmla="*/ 2010 h 7989"/>
              <a:gd name="connsiteX26-4779" fmla="*/ 4847 w 10000"/>
              <a:gd name="connsiteY26-4780" fmla="*/ 2010 h 7989"/>
              <a:gd name="connsiteX27-4781" fmla="*/ 5566 w 10000"/>
              <a:gd name="connsiteY27-4782" fmla="*/ 1608 h 7989"/>
              <a:gd name="connsiteX28-4783" fmla="*/ 6284 w 10000"/>
              <a:gd name="connsiteY28-4784" fmla="*/ 1208 h 7989"/>
              <a:gd name="connsiteX29-4785" fmla="*/ 6715 w 10000"/>
              <a:gd name="connsiteY29-4786" fmla="*/ 1208 h 7989"/>
              <a:gd name="connsiteX30-4787" fmla="*/ 7145 w 10000"/>
              <a:gd name="connsiteY30-4788" fmla="*/ 805 h 7989"/>
              <a:gd name="connsiteX31-4789" fmla="*/ 7433 w 10000"/>
              <a:gd name="connsiteY31-4790" fmla="*/ 402 h 7989"/>
              <a:gd name="connsiteX32-4791" fmla="*/ 7702 w 10000"/>
              <a:gd name="connsiteY32-4792" fmla="*/ 402 h 7989"/>
              <a:gd name="connsiteX33-4793" fmla="*/ 7989 w 10000"/>
              <a:gd name="connsiteY33-4794" fmla="*/ 0 h 7989"/>
              <a:gd name="connsiteX34-4795" fmla="*/ 8133 w 10000"/>
              <a:gd name="connsiteY34-4796" fmla="*/ 0 h 7989"/>
              <a:gd name="connsiteX35-4797" fmla="*/ 8276 w 10000"/>
              <a:gd name="connsiteY35-4798" fmla="*/ 0 h 7989"/>
              <a:gd name="connsiteX36-4799" fmla="*/ 8420 w 10000"/>
              <a:gd name="connsiteY36-4800" fmla="*/ 402 h 7989"/>
              <a:gd name="connsiteX37-4801" fmla="*/ 8707 w 10000"/>
              <a:gd name="connsiteY37-4802" fmla="*/ 402 h 7989"/>
              <a:gd name="connsiteX38-4803" fmla="*/ 8995 w 10000"/>
              <a:gd name="connsiteY38-4804" fmla="*/ 805 h 7989"/>
              <a:gd name="connsiteX39-4805" fmla="*/ 9282 w 10000"/>
              <a:gd name="connsiteY39-4806" fmla="*/ 1608 h 7989"/>
              <a:gd name="connsiteX40-4807" fmla="*/ 9569 w 10000"/>
              <a:gd name="connsiteY40-4808" fmla="*/ 2010 h 7989"/>
              <a:gd name="connsiteX41-4809" fmla="*/ 9856 w 10000"/>
              <a:gd name="connsiteY41-4810" fmla="*/ 2410 h 7989"/>
              <a:gd name="connsiteX42-4811" fmla="*/ 10000 w 10000"/>
              <a:gd name="connsiteY42-4812" fmla="*/ 2814 h 7989"/>
              <a:gd name="connsiteX43-4813" fmla="*/ 10000 w 10000"/>
              <a:gd name="connsiteY43-4814" fmla="*/ 2814 h 7989"/>
              <a:gd name="connsiteX44-4815" fmla="*/ 10000 w 10000"/>
              <a:gd name="connsiteY44-4816" fmla="*/ 3619 h 7989"/>
              <a:gd name="connsiteX45-4817" fmla="*/ 9713 w 10000"/>
              <a:gd name="connsiteY45-4818" fmla="*/ 4021 h 7989"/>
              <a:gd name="connsiteX46-4819" fmla="*/ 9713 w 10000"/>
              <a:gd name="connsiteY46-4820" fmla="*/ 4421 h 7989"/>
              <a:gd name="connsiteX47-4821" fmla="*/ 9569 w 10000"/>
              <a:gd name="connsiteY47-4822" fmla="*/ 4825 h 7989"/>
              <a:gd name="connsiteX48-4823" fmla="*/ 9569 w 10000"/>
              <a:gd name="connsiteY48-4824" fmla="*/ 5225 h 7989"/>
              <a:gd name="connsiteX49-4825" fmla="*/ 9425 w 10000"/>
              <a:gd name="connsiteY49-4826" fmla="*/ 5977 h 7989"/>
              <a:gd name="connsiteX50-4827" fmla="*/ 9282 w 10000"/>
              <a:gd name="connsiteY50-4828" fmla="*/ 6784 h 7989"/>
              <a:gd name="connsiteX51-4829" fmla="*/ 9282 w 10000"/>
              <a:gd name="connsiteY51-4830" fmla="*/ 7590 h 7989"/>
              <a:gd name="connsiteX0-4831" fmla="*/ 8133 w 10000"/>
              <a:gd name="connsiteY0-4832" fmla="*/ 7991 h 9501"/>
              <a:gd name="connsiteX1-4833" fmla="*/ 8133 w 10000"/>
              <a:gd name="connsiteY1-4834" fmla="*/ 6540 h 9501"/>
              <a:gd name="connsiteX2-4835" fmla="*/ 8133 w 10000"/>
              <a:gd name="connsiteY2-4836" fmla="*/ 5534 h 9501"/>
              <a:gd name="connsiteX3-4837" fmla="*/ 8133 w 10000"/>
              <a:gd name="connsiteY3-4838" fmla="*/ 5033 h 9501"/>
              <a:gd name="connsiteX4-4839" fmla="*/ 8133 w 10000"/>
              <a:gd name="connsiteY4-4840" fmla="*/ 4530 h 9501"/>
              <a:gd name="connsiteX5-4841" fmla="*/ 7989 w 10000"/>
              <a:gd name="connsiteY5-4842" fmla="*/ 4029 h 9501"/>
              <a:gd name="connsiteX6-4843" fmla="*/ 7846 w 10000"/>
              <a:gd name="connsiteY6-4844" fmla="*/ 3522 h 9501"/>
              <a:gd name="connsiteX7-4845" fmla="*/ 7702 w 10000"/>
              <a:gd name="connsiteY7-4846" fmla="*/ 3522 h 9501"/>
              <a:gd name="connsiteX8-4847" fmla="*/ 7289 w 10000"/>
              <a:gd name="connsiteY8-4848" fmla="*/ 3522 h 9501"/>
              <a:gd name="connsiteX9-4849" fmla="*/ 7002 w 10000"/>
              <a:gd name="connsiteY9-4850" fmla="*/ 3522 h 9501"/>
              <a:gd name="connsiteX10-4851" fmla="*/ 6427 w 10000"/>
              <a:gd name="connsiteY10-4852" fmla="*/ 3522 h 9501"/>
              <a:gd name="connsiteX11-4853" fmla="*/ 5853 w 10000"/>
              <a:gd name="connsiteY11-4854" fmla="*/ 4029 h 9501"/>
              <a:gd name="connsiteX12-4855" fmla="*/ 4991 w 10000"/>
              <a:gd name="connsiteY12-4856" fmla="*/ 4530 h 9501"/>
              <a:gd name="connsiteX13-4857" fmla="*/ 4147 w 10000"/>
              <a:gd name="connsiteY13-4858" fmla="*/ 4530 h 9501"/>
              <a:gd name="connsiteX14-4859" fmla="*/ 3285 w 10000"/>
              <a:gd name="connsiteY14-4860" fmla="*/ 5033 h 9501"/>
              <a:gd name="connsiteX15-4861" fmla="*/ 2280 w 10000"/>
              <a:gd name="connsiteY15-4862" fmla="*/ 5534 h 9501"/>
              <a:gd name="connsiteX16-4863" fmla="*/ 1418 w 10000"/>
              <a:gd name="connsiteY16-4864" fmla="*/ 5534 h 9501"/>
              <a:gd name="connsiteX17-4865" fmla="*/ 575 w 10000"/>
              <a:gd name="connsiteY17-4866" fmla="*/ 6040 h 9501"/>
              <a:gd name="connsiteX18-4867" fmla="*/ 0 w 10000"/>
              <a:gd name="connsiteY18-4868" fmla="*/ 6040 h 9501"/>
              <a:gd name="connsiteX19-4869" fmla="*/ 0 w 10000"/>
              <a:gd name="connsiteY19-4870" fmla="*/ 4029 h 9501"/>
              <a:gd name="connsiteX20-4871" fmla="*/ 575 w 10000"/>
              <a:gd name="connsiteY20-4872" fmla="*/ 4029 h 9501"/>
              <a:gd name="connsiteX21-4873" fmla="*/ 1275 w 10000"/>
              <a:gd name="connsiteY21-4874" fmla="*/ 3522 h 9501"/>
              <a:gd name="connsiteX22-4875" fmla="*/ 2136 w 10000"/>
              <a:gd name="connsiteY22-4876" fmla="*/ 3522 h 9501"/>
              <a:gd name="connsiteX23-4877" fmla="*/ 3142 w 10000"/>
              <a:gd name="connsiteY23-4878" fmla="*/ 3017 h 9501"/>
              <a:gd name="connsiteX24-4879" fmla="*/ 4004 w 10000"/>
              <a:gd name="connsiteY24-4880" fmla="*/ 2516 h 9501"/>
              <a:gd name="connsiteX25-4881" fmla="*/ 4847 w 10000"/>
              <a:gd name="connsiteY25-4882" fmla="*/ 2516 h 9501"/>
              <a:gd name="connsiteX26-4883" fmla="*/ 5566 w 10000"/>
              <a:gd name="connsiteY26-4884" fmla="*/ 2013 h 9501"/>
              <a:gd name="connsiteX27-4885" fmla="*/ 6284 w 10000"/>
              <a:gd name="connsiteY27-4886" fmla="*/ 1512 h 9501"/>
              <a:gd name="connsiteX28-4887" fmla="*/ 6715 w 10000"/>
              <a:gd name="connsiteY28-4888" fmla="*/ 1512 h 9501"/>
              <a:gd name="connsiteX29-4889" fmla="*/ 7145 w 10000"/>
              <a:gd name="connsiteY29-4890" fmla="*/ 1008 h 9501"/>
              <a:gd name="connsiteX30-4891" fmla="*/ 7433 w 10000"/>
              <a:gd name="connsiteY30-4892" fmla="*/ 503 h 9501"/>
              <a:gd name="connsiteX31-4893" fmla="*/ 7702 w 10000"/>
              <a:gd name="connsiteY31-4894" fmla="*/ 503 h 9501"/>
              <a:gd name="connsiteX32-4895" fmla="*/ 7989 w 10000"/>
              <a:gd name="connsiteY32-4896" fmla="*/ 0 h 9501"/>
              <a:gd name="connsiteX33-4897" fmla="*/ 8133 w 10000"/>
              <a:gd name="connsiteY33-4898" fmla="*/ 0 h 9501"/>
              <a:gd name="connsiteX34-4899" fmla="*/ 8276 w 10000"/>
              <a:gd name="connsiteY34-4900" fmla="*/ 0 h 9501"/>
              <a:gd name="connsiteX35-4901" fmla="*/ 8420 w 10000"/>
              <a:gd name="connsiteY35-4902" fmla="*/ 503 h 9501"/>
              <a:gd name="connsiteX36-4903" fmla="*/ 8707 w 10000"/>
              <a:gd name="connsiteY36-4904" fmla="*/ 503 h 9501"/>
              <a:gd name="connsiteX37-4905" fmla="*/ 8995 w 10000"/>
              <a:gd name="connsiteY37-4906" fmla="*/ 1008 h 9501"/>
              <a:gd name="connsiteX38-4907" fmla="*/ 9282 w 10000"/>
              <a:gd name="connsiteY38-4908" fmla="*/ 2013 h 9501"/>
              <a:gd name="connsiteX39-4909" fmla="*/ 9569 w 10000"/>
              <a:gd name="connsiteY39-4910" fmla="*/ 2516 h 9501"/>
              <a:gd name="connsiteX40-4911" fmla="*/ 9856 w 10000"/>
              <a:gd name="connsiteY40-4912" fmla="*/ 3017 h 9501"/>
              <a:gd name="connsiteX41-4913" fmla="*/ 10000 w 10000"/>
              <a:gd name="connsiteY41-4914" fmla="*/ 3522 h 9501"/>
              <a:gd name="connsiteX42-4915" fmla="*/ 10000 w 10000"/>
              <a:gd name="connsiteY42-4916" fmla="*/ 3522 h 9501"/>
              <a:gd name="connsiteX43-4917" fmla="*/ 10000 w 10000"/>
              <a:gd name="connsiteY43-4918" fmla="*/ 4530 h 9501"/>
              <a:gd name="connsiteX44-4919" fmla="*/ 9713 w 10000"/>
              <a:gd name="connsiteY44-4920" fmla="*/ 5033 h 9501"/>
              <a:gd name="connsiteX45-4921" fmla="*/ 9713 w 10000"/>
              <a:gd name="connsiteY45-4922" fmla="*/ 5534 h 9501"/>
              <a:gd name="connsiteX46-4923" fmla="*/ 9569 w 10000"/>
              <a:gd name="connsiteY46-4924" fmla="*/ 6040 h 9501"/>
              <a:gd name="connsiteX47-4925" fmla="*/ 9569 w 10000"/>
              <a:gd name="connsiteY47-4926" fmla="*/ 6540 h 9501"/>
              <a:gd name="connsiteX48-4927" fmla="*/ 9425 w 10000"/>
              <a:gd name="connsiteY48-4928" fmla="*/ 7482 h 9501"/>
              <a:gd name="connsiteX49-4929" fmla="*/ 9282 w 10000"/>
              <a:gd name="connsiteY49-4930" fmla="*/ 8492 h 9501"/>
              <a:gd name="connsiteX50-4931" fmla="*/ 9282 w 10000"/>
              <a:gd name="connsiteY50-4932" fmla="*/ 9501 h 9501"/>
              <a:gd name="connsiteX0-4933" fmla="*/ 8133 w 10000"/>
              <a:gd name="connsiteY0-4934" fmla="*/ 6883 h 10000"/>
              <a:gd name="connsiteX1-4935" fmla="*/ 8133 w 10000"/>
              <a:gd name="connsiteY1-4936" fmla="*/ 5825 h 10000"/>
              <a:gd name="connsiteX2-4937" fmla="*/ 8133 w 10000"/>
              <a:gd name="connsiteY2-4938" fmla="*/ 5297 h 10000"/>
              <a:gd name="connsiteX3-4939" fmla="*/ 8133 w 10000"/>
              <a:gd name="connsiteY3-4940" fmla="*/ 4768 h 10000"/>
              <a:gd name="connsiteX4-4941" fmla="*/ 7989 w 10000"/>
              <a:gd name="connsiteY4-4942" fmla="*/ 4241 h 10000"/>
              <a:gd name="connsiteX5-4943" fmla="*/ 7846 w 10000"/>
              <a:gd name="connsiteY5-4944" fmla="*/ 3707 h 10000"/>
              <a:gd name="connsiteX6-4945" fmla="*/ 7702 w 10000"/>
              <a:gd name="connsiteY6-4946" fmla="*/ 3707 h 10000"/>
              <a:gd name="connsiteX7-4947" fmla="*/ 7289 w 10000"/>
              <a:gd name="connsiteY7-4948" fmla="*/ 3707 h 10000"/>
              <a:gd name="connsiteX8-4949" fmla="*/ 7002 w 10000"/>
              <a:gd name="connsiteY8-4950" fmla="*/ 3707 h 10000"/>
              <a:gd name="connsiteX9-4951" fmla="*/ 6427 w 10000"/>
              <a:gd name="connsiteY9-4952" fmla="*/ 3707 h 10000"/>
              <a:gd name="connsiteX10-4953" fmla="*/ 5853 w 10000"/>
              <a:gd name="connsiteY10-4954" fmla="*/ 4241 h 10000"/>
              <a:gd name="connsiteX11-4955" fmla="*/ 4991 w 10000"/>
              <a:gd name="connsiteY11-4956" fmla="*/ 4768 h 10000"/>
              <a:gd name="connsiteX12-4957" fmla="*/ 4147 w 10000"/>
              <a:gd name="connsiteY12-4958" fmla="*/ 4768 h 10000"/>
              <a:gd name="connsiteX13-4959" fmla="*/ 3285 w 10000"/>
              <a:gd name="connsiteY13-4960" fmla="*/ 5297 h 10000"/>
              <a:gd name="connsiteX14-4961" fmla="*/ 2280 w 10000"/>
              <a:gd name="connsiteY14-4962" fmla="*/ 5825 h 10000"/>
              <a:gd name="connsiteX15-4963" fmla="*/ 1418 w 10000"/>
              <a:gd name="connsiteY15-4964" fmla="*/ 5825 h 10000"/>
              <a:gd name="connsiteX16-4965" fmla="*/ 575 w 10000"/>
              <a:gd name="connsiteY16-4966" fmla="*/ 6357 h 10000"/>
              <a:gd name="connsiteX17-4967" fmla="*/ 0 w 10000"/>
              <a:gd name="connsiteY17-4968" fmla="*/ 6357 h 10000"/>
              <a:gd name="connsiteX18-4969" fmla="*/ 0 w 10000"/>
              <a:gd name="connsiteY18-4970" fmla="*/ 4241 h 10000"/>
              <a:gd name="connsiteX19-4971" fmla="*/ 575 w 10000"/>
              <a:gd name="connsiteY19-4972" fmla="*/ 4241 h 10000"/>
              <a:gd name="connsiteX20-4973" fmla="*/ 1275 w 10000"/>
              <a:gd name="connsiteY20-4974" fmla="*/ 3707 h 10000"/>
              <a:gd name="connsiteX21-4975" fmla="*/ 2136 w 10000"/>
              <a:gd name="connsiteY21-4976" fmla="*/ 3707 h 10000"/>
              <a:gd name="connsiteX22-4977" fmla="*/ 3142 w 10000"/>
              <a:gd name="connsiteY22-4978" fmla="*/ 3175 h 10000"/>
              <a:gd name="connsiteX23-4979" fmla="*/ 4004 w 10000"/>
              <a:gd name="connsiteY23-4980" fmla="*/ 2648 h 10000"/>
              <a:gd name="connsiteX24-4981" fmla="*/ 4847 w 10000"/>
              <a:gd name="connsiteY24-4982" fmla="*/ 2648 h 10000"/>
              <a:gd name="connsiteX25-4983" fmla="*/ 5566 w 10000"/>
              <a:gd name="connsiteY25-4984" fmla="*/ 2119 h 10000"/>
              <a:gd name="connsiteX26-4985" fmla="*/ 6284 w 10000"/>
              <a:gd name="connsiteY26-4986" fmla="*/ 1591 h 10000"/>
              <a:gd name="connsiteX27-4987" fmla="*/ 6715 w 10000"/>
              <a:gd name="connsiteY27-4988" fmla="*/ 1591 h 10000"/>
              <a:gd name="connsiteX28-4989" fmla="*/ 7145 w 10000"/>
              <a:gd name="connsiteY28-4990" fmla="*/ 1061 h 10000"/>
              <a:gd name="connsiteX29-4991" fmla="*/ 7433 w 10000"/>
              <a:gd name="connsiteY29-4992" fmla="*/ 529 h 10000"/>
              <a:gd name="connsiteX30-4993" fmla="*/ 7702 w 10000"/>
              <a:gd name="connsiteY30-4994" fmla="*/ 529 h 10000"/>
              <a:gd name="connsiteX31-4995" fmla="*/ 7989 w 10000"/>
              <a:gd name="connsiteY31-4996" fmla="*/ 0 h 10000"/>
              <a:gd name="connsiteX32-4997" fmla="*/ 8133 w 10000"/>
              <a:gd name="connsiteY32-4998" fmla="*/ 0 h 10000"/>
              <a:gd name="connsiteX33-4999" fmla="*/ 8276 w 10000"/>
              <a:gd name="connsiteY33-5000" fmla="*/ 0 h 10000"/>
              <a:gd name="connsiteX34-5001" fmla="*/ 8420 w 10000"/>
              <a:gd name="connsiteY34-5002" fmla="*/ 529 h 10000"/>
              <a:gd name="connsiteX35-5003" fmla="*/ 8707 w 10000"/>
              <a:gd name="connsiteY35-5004" fmla="*/ 529 h 10000"/>
              <a:gd name="connsiteX36-5005" fmla="*/ 8995 w 10000"/>
              <a:gd name="connsiteY36-5006" fmla="*/ 1061 h 10000"/>
              <a:gd name="connsiteX37-5007" fmla="*/ 9282 w 10000"/>
              <a:gd name="connsiteY37-5008" fmla="*/ 2119 h 10000"/>
              <a:gd name="connsiteX38-5009" fmla="*/ 9569 w 10000"/>
              <a:gd name="connsiteY38-5010" fmla="*/ 2648 h 10000"/>
              <a:gd name="connsiteX39-5011" fmla="*/ 9856 w 10000"/>
              <a:gd name="connsiteY39-5012" fmla="*/ 3175 h 10000"/>
              <a:gd name="connsiteX40-5013" fmla="*/ 10000 w 10000"/>
              <a:gd name="connsiteY40-5014" fmla="*/ 3707 h 10000"/>
              <a:gd name="connsiteX41-5015" fmla="*/ 10000 w 10000"/>
              <a:gd name="connsiteY41-5016" fmla="*/ 3707 h 10000"/>
              <a:gd name="connsiteX42-5017" fmla="*/ 10000 w 10000"/>
              <a:gd name="connsiteY42-5018" fmla="*/ 4768 h 10000"/>
              <a:gd name="connsiteX43-5019" fmla="*/ 9713 w 10000"/>
              <a:gd name="connsiteY43-5020" fmla="*/ 5297 h 10000"/>
              <a:gd name="connsiteX44-5021" fmla="*/ 9713 w 10000"/>
              <a:gd name="connsiteY44-5022" fmla="*/ 5825 h 10000"/>
              <a:gd name="connsiteX45-5023" fmla="*/ 9569 w 10000"/>
              <a:gd name="connsiteY45-5024" fmla="*/ 6357 h 10000"/>
              <a:gd name="connsiteX46-5025" fmla="*/ 9569 w 10000"/>
              <a:gd name="connsiteY46-5026" fmla="*/ 6883 h 10000"/>
              <a:gd name="connsiteX47-5027" fmla="*/ 9425 w 10000"/>
              <a:gd name="connsiteY47-5028" fmla="*/ 7875 h 10000"/>
              <a:gd name="connsiteX48-5029" fmla="*/ 9282 w 10000"/>
              <a:gd name="connsiteY48-5030" fmla="*/ 8938 h 10000"/>
              <a:gd name="connsiteX49-5031" fmla="*/ 9282 w 10000"/>
              <a:gd name="connsiteY49-5032" fmla="*/ 10000 h 10000"/>
              <a:gd name="connsiteX0-5033" fmla="*/ 8133 w 10000"/>
              <a:gd name="connsiteY0-5034" fmla="*/ 6883 h 8938"/>
              <a:gd name="connsiteX1-5035" fmla="*/ 8133 w 10000"/>
              <a:gd name="connsiteY1-5036" fmla="*/ 5825 h 8938"/>
              <a:gd name="connsiteX2-5037" fmla="*/ 8133 w 10000"/>
              <a:gd name="connsiteY2-5038" fmla="*/ 5297 h 8938"/>
              <a:gd name="connsiteX3-5039" fmla="*/ 8133 w 10000"/>
              <a:gd name="connsiteY3-5040" fmla="*/ 4768 h 8938"/>
              <a:gd name="connsiteX4-5041" fmla="*/ 7989 w 10000"/>
              <a:gd name="connsiteY4-5042" fmla="*/ 4241 h 8938"/>
              <a:gd name="connsiteX5-5043" fmla="*/ 7846 w 10000"/>
              <a:gd name="connsiteY5-5044" fmla="*/ 3707 h 8938"/>
              <a:gd name="connsiteX6-5045" fmla="*/ 7702 w 10000"/>
              <a:gd name="connsiteY6-5046" fmla="*/ 3707 h 8938"/>
              <a:gd name="connsiteX7-5047" fmla="*/ 7289 w 10000"/>
              <a:gd name="connsiteY7-5048" fmla="*/ 3707 h 8938"/>
              <a:gd name="connsiteX8-5049" fmla="*/ 7002 w 10000"/>
              <a:gd name="connsiteY8-5050" fmla="*/ 3707 h 8938"/>
              <a:gd name="connsiteX9-5051" fmla="*/ 6427 w 10000"/>
              <a:gd name="connsiteY9-5052" fmla="*/ 3707 h 8938"/>
              <a:gd name="connsiteX10-5053" fmla="*/ 5853 w 10000"/>
              <a:gd name="connsiteY10-5054" fmla="*/ 4241 h 8938"/>
              <a:gd name="connsiteX11-5055" fmla="*/ 4991 w 10000"/>
              <a:gd name="connsiteY11-5056" fmla="*/ 4768 h 8938"/>
              <a:gd name="connsiteX12-5057" fmla="*/ 4147 w 10000"/>
              <a:gd name="connsiteY12-5058" fmla="*/ 4768 h 8938"/>
              <a:gd name="connsiteX13-5059" fmla="*/ 3285 w 10000"/>
              <a:gd name="connsiteY13-5060" fmla="*/ 5297 h 8938"/>
              <a:gd name="connsiteX14-5061" fmla="*/ 2280 w 10000"/>
              <a:gd name="connsiteY14-5062" fmla="*/ 5825 h 8938"/>
              <a:gd name="connsiteX15-5063" fmla="*/ 1418 w 10000"/>
              <a:gd name="connsiteY15-5064" fmla="*/ 5825 h 8938"/>
              <a:gd name="connsiteX16-5065" fmla="*/ 575 w 10000"/>
              <a:gd name="connsiteY16-5066" fmla="*/ 6357 h 8938"/>
              <a:gd name="connsiteX17-5067" fmla="*/ 0 w 10000"/>
              <a:gd name="connsiteY17-5068" fmla="*/ 6357 h 8938"/>
              <a:gd name="connsiteX18-5069" fmla="*/ 0 w 10000"/>
              <a:gd name="connsiteY18-5070" fmla="*/ 4241 h 8938"/>
              <a:gd name="connsiteX19-5071" fmla="*/ 575 w 10000"/>
              <a:gd name="connsiteY19-5072" fmla="*/ 4241 h 8938"/>
              <a:gd name="connsiteX20-5073" fmla="*/ 1275 w 10000"/>
              <a:gd name="connsiteY20-5074" fmla="*/ 3707 h 8938"/>
              <a:gd name="connsiteX21-5075" fmla="*/ 2136 w 10000"/>
              <a:gd name="connsiteY21-5076" fmla="*/ 3707 h 8938"/>
              <a:gd name="connsiteX22-5077" fmla="*/ 3142 w 10000"/>
              <a:gd name="connsiteY22-5078" fmla="*/ 3175 h 8938"/>
              <a:gd name="connsiteX23-5079" fmla="*/ 4004 w 10000"/>
              <a:gd name="connsiteY23-5080" fmla="*/ 2648 h 8938"/>
              <a:gd name="connsiteX24-5081" fmla="*/ 4847 w 10000"/>
              <a:gd name="connsiteY24-5082" fmla="*/ 2648 h 8938"/>
              <a:gd name="connsiteX25-5083" fmla="*/ 5566 w 10000"/>
              <a:gd name="connsiteY25-5084" fmla="*/ 2119 h 8938"/>
              <a:gd name="connsiteX26-5085" fmla="*/ 6284 w 10000"/>
              <a:gd name="connsiteY26-5086" fmla="*/ 1591 h 8938"/>
              <a:gd name="connsiteX27-5087" fmla="*/ 6715 w 10000"/>
              <a:gd name="connsiteY27-5088" fmla="*/ 1591 h 8938"/>
              <a:gd name="connsiteX28-5089" fmla="*/ 7145 w 10000"/>
              <a:gd name="connsiteY28-5090" fmla="*/ 1061 h 8938"/>
              <a:gd name="connsiteX29-5091" fmla="*/ 7433 w 10000"/>
              <a:gd name="connsiteY29-5092" fmla="*/ 529 h 8938"/>
              <a:gd name="connsiteX30-5093" fmla="*/ 7702 w 10000"/>
              <a:gd name="connsiteY30-5094" fmla="*/ 529 h 8938"/>
              <a:gd name="connsiteX31-5095" fmla="*/ 7989 w 10000"/>
              <a:gd name="connsiteY31-5096" fmla="*/ 0 h 8938"/>
              <a:gd name="connsiteX32-5097" fmla="*/ 8133 w 10000"/>
              <a:gd name="connsiteY32-5098" fmla="*/ 0 h 8938"/>
              <a:gd name="connsiteX33-5099" fmla="*/ 8276 w 10000"/>
              <a:gd name="connsiteY33-5100" fmla="*/ 0 h 8938"/>
              <a:gd name="connsiteX34-5101" fmla="*/ 8420 w 10000"/>
              <a:gd name="connsiteY34-5102" fmla="*/ 529 h 8938"/>
              <a:gd name="connsiteX35-5103" fmla="*/ 8707 w 10000"/>
              <a:gd name="connsiteY35-5104" fmla="*/ 529 h 8938"/>
              <a:gd name="connsiteX36-5105" fmla="*/ 8995 w 10000"/>
              <a:gd name="connsiteY36-5106" fmla="*/ 1061 h 8938"/>
              <a:gd name="connsiteX37-5107" fmla="*/ 9282 w 10000"/>
              <a:gd name="connsiteY37-5108" fmla="*/ 2119 h 8938"/>
              <a:gd name="connsiteX38-5109" fmla="*/ 9569 w 10000"/>
              <a:gd name="connsiteY38-5110" fmla="*/ 2648 h 8938"/>
              <a:gd name="connsiteX39-5111" fmla="*/ 9856 w 10000"/>
              <a:gd name="connsiteY39-5112" fmla="*/ 3175 h 8938"/>
              <a:gd name="connsiteX40-5113" fmla="*/ 10000 w 10000"/>
              <a:gd name="connsiteY40-5114" fmla="*/ 3707 h 8938"/>
              <a:gd name="connsiteX41-5115" fmla="*/ 10000 w 10000"/>
              <a:gd name="connsiteY41-5116" fmla="*/ 3707 h 8938"/>
              <a:gd name="connsiteX42-5117" fmla="*/ 10000 w 10000"/>
              <a:gd name="connsiteY42-5118" fmla="*/ 4768 h 8938"/>
              <a:gd name="connsiteX43-5119" fmla="*/ 9713 w 10000"/>
              <a:gd name="connsiteY43-5120" fmla="*/ 5297 h 8938"/>
              <a:gd name="connsiteX44-5121" fmla="*/ 9713 w 10000"/>
              <a:gd name="connsiteY44-5122" fmla="*/ 5825 h 8938"/>
              <a:gd name="connsiteX45-5123" fmla="*/ 9569 w 10000"/>
              <a:gd name="connsiteY45-5124" fmla="*/ 6357 h 8938"/>
              <a:gd name="connsiteX46-5125" fmla="*/ 9569 w 10000"/>
              <a:gd name="connsiteY46-5126" fmla="*/ 6883 h 8938"/>
              <a:gd name="connsiteX47-5127" fmla="*/ 9425 w 10000"/>
              <a:gd name="connsiteY47-5128" fmla="*/ 7875 h 8938"/>
              <a:gd name="connsiteX48-5129" fmla="*/ 9282 w 10000"/>
              <a:gd name="connsiteY48-5130" fmla="*/ 8938 h 8938"/>
              <a:gd name="connsiteX0-5131" fmla="*/ 8133 w 10000"/>
              <a:gd name="connsiteY0-5132" fmla="*/ 7701 h 8811"/>
              <a:gd name="connsiteX1-5133" fmla="*/ 8133 w 10000"/>
              <a:gd name="connsiteY1-5134" fmla="*/ 6517 h 8811"/>
              <a:gd name="connsiteX2-5135" fmla="*/ 8133 w 10000"/>
              <a:gd name="connsiteY2-5136" fmla="*/ 5926 h 8811"/>
              <a:gd name="connsiteX3-5137" fmla="*/ 8133 w 10000"/>
              <a:gd name="connsiteY3-5138" fmla="*/ 5335 h 8811"/>
              <a:gd name="connsiteX4-5139" fmla="*/ 7989 w 10000"/>
              <a:gd name="connsiteY4-5140" fmla="*/ 4745 h 8811"/>
              <a:gd name="connsiteX5-5141" fmla="*/ 7846 w 10000"/>
              <a:gd name="connsiteY5-5142" fmla="*/ 4147 h 8811"/>
              <a:gd name="connsiteX6-5143" fmla="*/ 7702 w 10000"/>
              <a:gd name="connsiteY6-5144" fmla="*/ 4147 h 8811"/>
              <a:gd name="connsiteX7-5145" fmla="*/ 7289 w 10000"/>
              <a:gd name="connsiteY7-5146" fmla="*/ 4147 h 8811"/>
              <a:gd name="connsiteX8-5147" fmla="*/ 7002 w 10000"/>
              <a:gd name="connsiteY8-5148" fmla="*/ 4147 h 8811"/>
              <a:gd name="connsiteX9-5149" fmla="*/ 6427 w 10000"/>
              <a:gd name="connsiteY9-5150" fmla="*/ 4147 h 8811"/>
              <a:gd name="connsiteX10-5151" fmla="*/ 5853 w 10000"/>
              <a:gd name="connsiteY10-5152" fmla="*/ 4745 h 8811"/>
              <a:gd name="connsiteX11-5153" fmla="*/ 4991 w 10000"/>
              <a:gd name="connsiteY11-5154" fmla="*/ 5335 h 8811"/>
              <a:gd name="connsiteX12-5155" fmla="*/ 4147 w 10000"/>
              <a:gd name="connsiteY12-5156" fmla="*/ 5335 h 8811"/>
              <a:gd name="connsiteX13-5157" fmla="*/ 3285 w 10000"/>
              <a:gd name="connsiteY13-5158" fmla="*/ 5926 h 8811"/>
              <a:gd name="connsiteX14-5159" fmla="*/ 2280 w 10000"/>
              <a:gd name="connsiteY14-5160" fmla="*/ 6517 h 8811"/>
              <a:gd name="connsiteX15-5161" fmla="*/ 1418 w 10000"/>
              <a:gd name="connsiteY15-5162" fmla="*/ 6517 h 8811"/>
              <a:gd name="connsiteX16-5163" fmla="*/ 575 w 10000"/>
              <a:gd name="connsiteY16-5164" fmla="*/ 7112 h 8811"/>
              <a:gd name="connsiteX17-5165" fmla="*/ 0 w 10000"/>
              <a:gd name="connsiteY17-5166" fmla="*/ 7112 h 8811"/>
              <a:gd name="connsiteX18-5167" fmla="*/ 0 w 10000"/>
              <a:gd name="connsiteY18-5168" fmla="*/ 4745 h 8811"/>
              <a:gd name="connsiteX19-5169" fmla="*/ 575 w 10000"/>
              <a:gd name="connsiteY19-5170" fmla="*/ 4745 h 8811"/>
              <a:gd name="connsiteX20-5171" fmla="*/ 1275 w 10000"/>
              <a:gd name="connsiteY20-5172" fmla="*/ 4147 h 8811"/>
              <a:gd name="connsiteX21-5173" fmla="*/ 2136 w 10000"/>
              <a:gd name="connsiteY21-5174" fmla="*/ 4147 h 8811"/>
              <a:gd name="connsiteX22-5175" fmla="*/ 3142 w 10000"/>
              <a:gd name="connsiteY22-5176" fmla="*/ 3552 h 8811"/>
              <a:gd name="connsiteX23-5177" fmla="*/ 4004 w 10000"/>
              <a:gd name="connsiteY23-5178" fmla="*/ 2963 h 8811"/>
              <a:gd name="connsiteX24-5179" fmla="*/ 4847 w 10000"/>
              <a:gd name="connsiteY24-5180" fmla="*/ 2963 h 8811"/>
              <a:gd name="connsiteX25-5181" fmla="*/ 5566 w 10000"/>
              <a:gd name="connsiteY25-5182" fmla="*/ 2371 h 8811"/>
              <a:gd name="connsiteX26-5183" fmla="*/ 6284 w 10000"/>
              <a:gd name="connsiteY26-5184" fmla="*/ 1780 h 8811"/>
              <a:gd name="connsiteX27-5185" fmla="*/ 6715 w 10000"/>
              <a:gd name="connsiteY27-5186" fmla="*/ 1780 h 8811"/>
              <a:gd name="connsiteX28-5187" fmla="*/ 7145 w 10000"/>
              <a:gd name="connsiteY28-5188" fmla="*/ 1187 h 8811"/>
              <a:gd name="connsiteX29-5189" fmla="*/ 7433 w 10000"/>
              <a:gd name="connsiteY29-5190" fmla="*/ 592 h 8811"/>
              <a:gd name="connsiteX30-5191" fmla="*/ 7702 w 10000"/>
              <a:gd name="connsiteY30-5192" fmla="*/ 592 h 8811"/>
              <a:gd name="connsiteX31-5193" fmla="*/ 7989 w 10000"/>
              <a:gd name="connsiteY31-5194" fmla="*/ 0 h 8811"/>
              <a:gd name="connsiteX32-5195" fmla="*/ 8133 w 10000"/>
              <a:gd name="connsiteY32-5196" fmla="*/ 0 h 8811"/>
              <a:gd name="connsiteX33-5197" fmla="*/ 8276 w 10000"/>
              <a:gd name="connsiteY33-5198" fmla="*/ 0 h 8811"/>
              <a:gd name="connsiteX34-5199" fmla="*/ 8420 w 10000"/>
              <a:gd name="connsiteY34-5200" fmla="*/ 592 h 8811"/>
              <a:gd name="connsiteX35-5201" fmla="*/ 8707 w 10000"/>
              <a:gd name="connsiteY35-5202" fmla="*/ 592 h 8811"/>
              <a:gd name="connsiteX36-5203" fmla="*/ 8995 w 10000"/>
              <a:gd name="connsiteY36-5204" fmla="*/ 1187 h 8811"/>
              <a:gd name="connsiteX37-5205" fmla="*/ 9282 w 10000"/>
              <a:gd name="connsiteY37-5206" fmla="*/ 2371 h 8811"/>
              <a:gd name="connsiteX38-5207" fmla="*/ 9569 w 10000"/>
              <a:gd name="connsiteY38-5208" fmla="*/ 2963 h 8811"/>
              <a:gd name="connsiteX39-5209" fmla="*/ 9856 w 10000"/>
              <a:gd name="connsiteY39-5210" fmla="*/ 3552 h 8811"/>
              <a:gd name="connsiteX40-5211" fmla="*/ 10000 w 10000"/>
              <a:gd name="connsiteY40-5212" fmla="*/ 4147 h 8811"/>
              <a:gd name="connsiteX41-5213" fmla="*/ 10000 w 10000"/>
              <a:gd name="connsiteY41-5214" fmla="*/ 4147 h 8811"/>
              <a:gd name="connsiteX42-5215" fmla="*/ 10000 w 10000"/>
              <a:gd name="connsiteY42-5216" fmla="*/ 5335 h 8811"/>
              <a:gd name="connsiteX43-5217" fmla="*/ 9713 w 10000"/>
              <a:gd name="connsiteY43-5218" fmla="*/ 5926 h 8811"/>
              <a:gd name="connsiteX44-5219" fmla="*/ 9713 w 10000"/>
              <a:gd name="connsiteY44-5220" fmla="*/ 6517 h 8811"/>
              <a:gd name="connsiteX45-5221" fmla="*/ 9569 w 10000"/>
              <a:gd name="connsiteY45-5222" fmla="*/ 7112 h 8811"/>
              <a:gd name="connsiteX46-5223" fmla="*/ 9569 w 10000"/>
              <a:gd name="connsiteY46-5224" fmla="*/ 7701 h 8811"/>
              <a:gd name="connsiteX47-5225" fmla="*/ 9425 w 10000"/>
              <a:gd name="connsiteY47-5226" fmla="*/ 8811 h 8811"/>
              <a:gd name="connsiteX0-5227" fmla="*/ 8133 w 10000"/>
              <a:gd name="connsiteY0-5228" fmla="*/ 8740 h 8740"/>
              <a:gd name="connsiteX1-5229" fmla="*/ 8133 w 10000"/>
              <a:gd name="connsiteY1-5230" fmla="*/ 7396 h 8740"/>
              <a:gd name="connsiteX2-5231" fmla="*/ 8133 w 10000"/>
              <a:gd name="connsiteY2-5232" fmla="*/ 6726 h 8740"/>
              <a:gd name="connsiteX3-5233" fmla="*/ 8133 w 10000"/>
              <a:gd name="connsiteY3-5234" fmla="*/ 6055 h 8740"/>
              <a:gd name="connsiteX4-5235" fmla="*/ 7989 w 10000"/>
              <a:gd name="connsiteY4-5236" fmla="*/ 5385 h 8740"/>
              <a:gd name="connsiteX5-5237" fmla="*/ 7846 w 10000"/>
              <a:gd name="connsiteY5-5238" fmla="*/ 4707 h 8740"/>
              <a:gd name="connsiteX6-5239" fmla="*/ 7702 w 10000"/>
              <a:gd name="connsiteY6-5240" fmla="*/ 4707 h 8740"/>
              <a:gd name="connsiteX7-5241" fmla="*/ 7289 w 10000"/>
              <a:gd name="connsiteY7-5242" fmla="*/ 4707 h 8740"/>
              <a:gd name="connsiteX8-5243" fmla="*/ 7002 w 10000"/>
              <a:gd name="connsiteY8-5244" fmla="*/ 4707 h 8740"/>
              <a:gd name="connsiteX9-5245" fmla="*/ 6427 w 10000"/>
              <a:gd name="connsiteY9-5246" fmla="*/ 4707 h 8740"/>
              <a:gd name="connsiteX10-5247" fmla="*/ 5853 w 10000"/>
              <a:gd name="connsiteY10-5248" fmla="*/ 5385 h 8740"/>
              <a:gd name="connsiteX11-5249" fmla="*/ 4991 w 10000"/>
              <a:gd name="connsiteY11-5250" fmla="*/ 6055 h 8740"/>
              <a:gd name="connsiteX12-5251" fmla="*/ 4147 w 10000"/>
              <a:gd name="connsiteY12-5252" fmla="*/ 6055 h 8740"/>
              <a:gd name="connsiteX13-5253" fmla="*/ 3285 w 10000"/>
              <a:gd name="connsiteY13-5254" fmla="*/ 6726 h 8740"/>
              <a:gd name="connsiteX14-5255" fmla="*/ 2280 w 10000"/>
              <a:gd name="connsiteY14-5256" fmla="*/ 7396 h 8740"/>
              <a:gd name="connsiteX15-5257" fmla="*/ 1418 w 10000"/>
              <a:gd name="connsiteY15-5258" fmla="*/ 7396 h 8740"/>
              <a:gd name="connsiteX16-5259" fmla="*/ 575 w 10000"/>
              <a:gd name="connsiteY16-5260" fmla="*/ 8072 h 8740"/>
              <a:gd name="connsiteX17-5261" fmla="*/ 0 w 10000"/>
              <a:gd name="connsiteY17-5262" fmla="*/ 8072 h 8740"/>
              <a:gd name="connsiteX18-5263" fmla="*/ 0 w 10000"/>
              <a:gd name="connsiteY18-5264" fmla="*/ 5385 h 8740"/>
              <a:gd name="connsiteX19-5265" fmla="*/ 575 w 10000"/>
              <a:gd name="connsiteY19-5266" fmla="*/ 5385 h 8740"/>
              <a:gd name="connsiteX20-5267" fmla="*/ 1275 w 10000"/>
              <a:gd name="connsiteY20-5268" fmla="*/ 4707 h 8740"/>
              <a:gd name="connsiteX21-5269" fmla="*/ 2136 w 10000"/>
              <a:gd name="connsiteY21-5270" fmla="*/ 4707 h 8740"/>
              <a:gd name="connsiteX22-5271" fmla="*/ 3142 w 10000"/>
              <a:gd name="connsiteY22-5272" fmla="*/ 4031 h 8740"/>
              <a:gd name="connsiteX23-5273" fmla="*/ 4004 w 10000"/>
              <a:gd name="connsiteY23-5274" fmla="*/ 3363 h 8740"/>
              <a:gd name="connsiteX24-5275" fmla="*/ 4847 w 10000"/>
              <a:gd name="connsiteY24-5276" fmla="*/ 3363 h 8740"/>
              <a:gd name="connsiteX25-5277" fmla="*/ 5566 w 10000"/>
              <a:gd name="connsiteY25-5278" fmla="*/ 2691 h 8740"/>
              <a:gd name="connsiteX26-5279" fmla="*/ 6284 w 10000"/>
              <a:gd name="connsiteY26-5280" fmla="*/ 2020 h 8740"/>
              <a:gd name="connsiteX27-5281" fmla="*/ 6715 w 10000"/>
              <a:gd name="connsiteY27-5282" fmla="*/ 2020 h 8740"/>
              <a:gd name="connsiteX28-5283" fmla="*/ 7145 w 10000"/>
              <a:gd name="connsiteY28-5284" fmla="*/ 1347 h 8740"/>
              <a:gd name="connsiteX29-5285" fmla="*/ 7433 w 10000"/>
              <a:gd name="connsiteY29-5286" fmla="*/ 672 h 8740"/>
              <a:gd name="connsiteX30-5287" fmla="*/ 7702 w 10000"/>
              <a:gd name="connsiteY30-5288" fmla="*/ 672 h 8740"/>
              <a:gd name="connsiteX31-5289" fmla="*/ 7989 w 10000"/>
              <a:gd name="connsiteY31-5290" fmla="*/ 0 h 8740"/>
              <a:gd name="connsiteX32-5291" fmla="*/ 8133 w 10000"/>
              <a:gd name="connsiteY32-5292" fmla="*/ 0 h 8740"/>
              <a:gd name="connsiteX33-5293" fmla="*/ 8276 w 10000"/>
              <a:gd name="connsiteY33-5294" fmla="*/ 0 h 8740"/>
              <a:gd name="connsiteX34-5295" fmla="*/ 8420 w 10000"/>
              <a:gd name="connsiteY34-5296" fmla="*/ 672 h 8740"/>
              <a:gd name="connsiteX35-5297" fmla="*/ 8707 w 10000"/>
              <a:gd name="connsiteY35-5298" fmla="*/ 672 h 8740"/>
              <a:gd name="connsiteX36-5299" fmla="*/ 8995 w 10000"/>
              <a:gd name="connsiteY36-5300" fmla="*/ 1347 h 8740"/>
              <a:gd name="connsiteX37-5301" fmla="*/ 9282 w 10000"/>
              <a:gd name="connsiteY37-5302" fmla="*/ 2691 h 8740"/>
              <a:gd name="connsiteX38-5303" fmla="*/ 9569 w 10000"/>
              <a:gd name="connsiteY38-5304" fmla="*/ 3363 h 8740"/>
              <a:gd name="connsiteX39-5305" fmla="*/ 9856 w 10000"/>
              <a:gd name="connsiteY39-5306" fmla="*/ 4031 h 8740"/>
              <a:gd name="connsiteX40-5307" fmla="*/ 10000 w 10000"/>
              <a:gd name="connsiteY40-5308" fmla="*/ 4707 h 8740"/>
              <a:gd name="connsiteX41-5309" fmla="*/ 10000 w 10000"/>
              <a:gd name="connsiteY41-5310" fmla="*/ 4707 h 8740"/>
              <a:gd name="connsiteX42-5311" fmla="*/ 10000 w 10000"/>
              <a:gd name="connsiteY42-5312" fmla="*/ 6055 h 8740"/>
              <a:gd name="connsiteX43-5313" fmla="*/ 9713 w 10000"/>
              <a:gd name="connsiteY43-5314" fmla="*/ 6726 h 8740"/>
              <a:gd name="connsiteX44-5315" fmla="*/ 9713 w 10000"/>
              <a:gd name="connsiteY44-5316" fmla="*/ 7396 h 8740"/>
              <a:gd name="connsiteX45-5317" fmla="*/ 9569 w 10000"/>
              <a:gd name="connsiteY45-5318" fmla="*/ 8072 h 8740"/>
              <a:gd name="connsiteX46-5319" fmla="*/ 9569 w 10000"/>
              <a:gd name="connsiteY46-5320" fmla="*/ 8740 h 8740"/>
              <a:gd name="connsiteX0-5321" fmla="*/ 8133 w 10000"/>
              <a:gd name="connsiteY0-5322" fmla="*/ 10000 h 10000"/>
              <a:gd name="connsiteX1-5323" fmla="*/ 8133 w 10000"/>
              <a:gd name="connsiteY1-5324" fmla="*/ 8462 h 10000"/>
              <a:gd name="connsiteX2-5325" fmla="*/ 8133 w 10000"/>
              <a:gd name="connsiteY2-5326" fmla="*/ 7696 h 10000"/>
              <a:gd name="connsiteX3-5327" fmla="*/ 8133 w 10000"/>
              <a:gd name="connsiteY3-5328" fmla="*/ 6928 h 10000"/>
              <a:gd name="connsiteX4-5329" fmla="*/ 7989 w 10000"/>
              <a:gd name="connsiteY4-5330" fmla="*/ 6161 h 10000"/>
              <a:gd name="connsiteX5-5331" fmla="*/ 7846 w 10000"/>
              <a:gd name="connsiteY5-5332" fmla="*/ 5386 h 10000"/>
              <a:gd name="connsiteX6-5333" fmla="*/ 7702 w 10000"/>
              <a:gd name="connsiteY6-5334" fmla="*/ 5386 h 10000"/>
              <a:gd name="connsiteX7-5335" fmla="*/ 7289 w 10000"/>
              <a:gd name="connsiteY7-5336" fmla="*/ 5386 h 10000"/>
              <a:gd name="connsiteX8-5337" fmla="*/ 7002 w 10000"/>
              <a:gd name="connsiteY8-5338" fmla="*/ 5386 h 10000"/>
              <a:gd name="connsiteX9-5339" fmla="*/ 6427 w 10000"/>
              <a:gd name="connsiteY9-5340" fmla="*/ 5386 h 10000"/>
              <a:gd name="connsiteX10-5341" fmla="*/ 5853 w 10000"/>
              <a:gd name="connsiteY10-5342" fmla="*/ 6161 h 10000"/>
              <a:gd name="connsiteX11-5343" fmla="*/ 4991 w 10000"/>
              <a:gd name="connsiteY11-5344" fmla="*/ 6928 h 10000"/>
              <a:gd name="connsiteX12-5345" fmla="*/ 4147 w 10000"/>
              <a:gd name="connsiteY12-5346" fmla="*/ 6928 h 10000"/>
              <a:gd name="connsiteX13-5347" fmla="*/ 3285 w 10000"/>
              <a:gd name="connsiteY13-5348" fmla="*/ 7696 h 10000"/>
              <a:gd name="connsiteX14-5349" fmla="*/ 2280 w 10000"/>
              <a:gd name="connsiteY14-5350" fmla="*/ 8462 h 10000"/>
              <a:gd name="connsiteX15-5351" fmla="*/ 1418 w 10000"/>
              <a:gd name="connsiteY15-5352" fmla="*/ 8462 h 10000"/>
              <a:gd name="connsiteX16-5353" fmla="*/ 575 w 10000"/>
              <a:gd name="connsiteY16-5354" fmla="*/ 9236 h 10000"/>
              <a:gd name="connsiteX17-5355" fmla="*/ 0 w 10000"/>
              <a:gd name="connsiteY17-5356" fmla="*/ 9236 h 10000"/>
              <a:gd name="connsiteX18-5357" fmla="*/ 0 w 10000"/>
              <a:gd name="connsiteY18-5358" fmla="*/ 6161 h 10000"/>
              <a:gd name="connsiteX19-5359" fmla="*/ 575 w 10000"/>
              <a:gd name="connsiteY19-5360" fmla="*/ 6161 h 10000"/>
              <a:gd name="connsiteX20-5361" fmla="*/ 1275 w 10000"/>
              <a:gd name="connsiteY20-5362" fmla="*/ 5386 h 10000"/>
              <a:gd name="connsiteX21-5363" fmla="*/ 2136 w 10000"/>
              <a:gd name="connsiteY21-5364" fmla="*/ 5386 h 10000"/>
              <a:gd name="connsiteX22-5365" fmla="*/ 3142 w 10000"/>
              <a:gd name="connsiteY22-5366" fmla="*/ 4612 h 10000"/>
              <a:gd name="connsiteX23-5367" fmla="*/ 4004 w 10000"/>
              <a:gd name="connsiteY23-5368" fmla="*/ 3848 h 10000"/>
              <a:gd name="connsiteX24-5369" fmla="*/ 4847 w 10000"/>
              <a:gd name="connsiteY24-5370" fmla="*/ 3848 h 10000"/>
              <a:gd name="connsiteX25-5371" fmla="*/ 5566 w 10000"/>
              <a:gd name="connsiteY25-5372" fmla="*/ 3079 h 10000"/>
              <a:gd name="connsiteX26-5373" fmla="*/ 6284 w 10000"/>
              <a:gd name="connsiteY26-5374" fmla="*/ 2311 h 10000"/>
              <a:gd name="connsiteX27-5375" fmla="*/ 6715 w 10000"/>
              <a:gd name="connsiteY27-5376" fmla="*/ 2311 h 10000"/>
              <a:gd name="connsiteX28-5377" fmla="*/ 7145 w 10000"/>
              <a:gd name="connsiteY28-5378" fmla="*/ 1541 h 10000"/>
              <a:gd name="connsiteX29-5379" fmla="*/ 7433 w 10000"/>
              <a:gd name="connsiteY29-5380" fmla="*/ 769 h 10000"/>
              <a:gd name="connsiteX30-5381" fmla="*/ 7702 w 10000"/>
              <a:gd name="connsiteY30-5382" fmla="*/ 769 h 10000"/>
              <a:gd name="connsiteX31-5383" fmla="*/ 7989 w 10000"/>
              <a:gd name="connsiteY31-5384" fmla="*/ 0 h 10000"/>
              <a:gd name="connsiteX32-5385" fmla="*/ 8133 w 10000"/>
              <a:gd name="connsiteY32-5386" fmla="*/ 0 h 10000"/>
              <a:gd name="connsiteX33-5387" fmla="*/ 8276 w 10000"/>
              <a:gd name="connsiteY33-5388" fmla="*/ 0 h 10000"/>
              <a:gd name="connsiteX34-5389" fmla="*/ 8420 w 10000"/>
              <a:gd name="connsiteY34-5390" fmla="*/ 769 h 10000"/>
              <a:gd name="connsiteX35-5391" fmla="*/ 8707 w 10000"/>
              <a:gd name="connsiteY35-5392" fmla="*/ 769 h 10000"/>
              <a:gd name="connsiteX36-5393" fmla="*/ 8995 w 10000"/>
              <a:gd name="connsiteY36-5394" fmla="*/ 1541 h 10000"/>
              <a:gd name="connsiteX37-5395" fmla="*/ 9282 w 10000"/>
              <a:gd name="connsiteY37-5396" fmla="*/ 3079 h 10000"/>
              <a:gd name="connsiteX38-5397" fmla="*/ 9569 w 10000"/>
              <a:gd name="connsiteY38-5398" fmla="*/ 3848 h 10000"/>
              <a:gd name="connsiteX39-5399" fmla="*/ 9856 w 10000"/>
              <a:gd name="connsiteY39-5400" fmla="*/ 4612 h 10000"/>
              <a:gd name="connsiteX40-5401" fmla="*/ 10000 w 10000"/>
              <a:gd name="connsiteY40-5402" fmla="*/ 5386 h 10000"/>
              <a:gd name="connsiteX41-5403" fmla="*/ 10000 w 10000"/>
              <a:gd name="connsiteY41-5404" fmla="*/ 5386 h 10000"/>
              <a:gd name="connsiteX42-5405" fmla="*/ 10000 w 10000"/>
              <a:gd name="connsiteY42-5406" fmla="*/ 6928 h 10000"/>
              <a:gd name="connsiteX43-5407" fmla="*/ 9713 w 10000"/>
              <a:gd name="connsiteY43-5408" fmla="*/ 7696 h 10000"/>
              <a:gd name="connsiteX44-5409" fmla="*/ 9713 w 10000"/>
              <a:gd name="connsiteY44-5410" fmla="*/ 8462 h 10000"/>
              <a:gd name="connsiteX45-5411" fmla="*/ 9569 w 10000"/>
              <a:gd name="connsiteY45-5412" fmla="*/ 9236 h 10000"/>
              <a:gd name="connsiteX0-5413" fmla="*/ 8133 w 10000"/>
              <a:gd name="connsiteY0-5414" fmla="*/ 8462 h 9236"/>
              <a:gd name="connsiteX1-5415" fmla="*/ 8133 w 10000"/>
              <a:gd name="connsiteY1-5416" fmla="*/ 7696 h 9236"/>
              <a:gd name="connsiteX2-5417" fmla="*/ 8133 w 10000"/>
              <a:gd name="connsiteY2-5418" fmla="*/ 6928 h 9236"/>
              <a:gd name="connsiteX3-5419" fmla="*/ 7989 w 10000"/>
              <a:gd name="connsiteY3-5420" fmla="*/ 6161 h 9236"/>
              <a:gd name="connsiteX4-5421" fmla="*/ 7846 w 10000"/>
              <a:gd name="connsiteY4-5422" fmla="*/ 5386 h 9236"/>
              <a:gd name="connsiteX5-5423" fmla="*/ 7702 w 10000"/>
              <a:gd name="connsiteY5-5424" fmla="*/ 5386 h 9236"/>
              <a:gd name="connsiteX6-5425" fmla="*/ 7289 w 10000"/>
              <a:gd name="connsiteY6-5426" fmla="*/ 5386 h 9236"/>
              <a:gd name="connsiteX7-5427" fmla="*/ 7002 w 10000"/>
              <a:gd name="connsiteY7-5428" fmla="*/ 5386 h 9236"/>
              <a:gd name="connsiteX8-5429" fmla="*/ 6427 w 10000"/>
              <a:gd name="connsiteY8-5430" fmla="*/ 5386 h 9236"/>
              <a:gd name="connsiteX9-5431" fmla="*/ 5853 w 10000"/>
              <a:gd name="connsiteY9-5432" fmla="*/ 6161 h 9236"/>
              <a:gd name="connsiteX10-5433" fmla="*/ 4991 w 10000"/>
              <a:gd name="connsiteY10-5434" fmla="*/ 6928 h 9236"/>
              <a:gd name="connsiteX11-5435" fmla="*/ 4147 w 10000"/>
              <a:gd name="connsiteY11-5436" fmla="*/ 6928 h 9236"/>
              <a:gd name="connsiteX12-5437" fmla="*/ 3285 w 10000"/>
              <a:gd name="connsiteY12-5438" fmla="*/ 7696 h 9236"/>
              <a:gd name="connsiteX13-5439" fmla="*/ 2280 w 10000"/>
              <a:gd name="connsiteY13-5440" fmla="*/ 8462 h 9236"/>
              <a:gd name="connsiteX14-5441" fmla="*/ 1418 w 10000"/>
              <a:gd name="connsiteY14-5442" fmla="*/ 8462 h 9236"/>
              <a:gd name="connsiteX15-5443" fmla="*/ 575 w 10000"/>
              <a:gd name="connsiteY15-5444" fmla="*/ 9236 h 9236"/>
              <a:gd name="connsiteX16-5445" fmla="*/ 0 w 10000"/>
              <a:gd name="connsiteY16-5446" fmla="*/ 9236 h 9236"/>
              <a:gd name="connsiteX17-5447" fmla="*/ 0 w 10000"/>
              <a:gd name="connsiteY17-5448" fmla="*/ 6161 h 9236"/>
              <a:gd name="connsiteX18-5449" fmla="*/ 575 w 10000"/>
              <a:gd name="connsiteY18-5450" fmla="*/ 6161 h 9236"/>
              <a:gd name="connsiteX19-5451" fmla="*/ 1275 w 10000"/>
              <a:gd name="connsiteY19-5452" fmla="*/ 5386 h 9236"/>
              <a:gd name="connsiteX20-5453" fmla="*/ 2136 w 10000"/>
              <a:gd name="connsiteY20-5454" fmla="*/ 5386 h 9236"/>
              <a:gd name="connsiteX21-5455" fmla="*/ 3142 w 10000"/>
              <a:gd name="connsiteY21-5456" fmla="*/ 4612 h 9236"/>
              <a:gd name="connsiteX22-5457" fmla="*/ 4004 w 10000"/>
              <a:gd name="connsiteY22-5458" fmla="*/ 3848 h 9236"/>
              <a:gd name="connsiteX23-5459" fmla="*/ 4847 w 10000"/>
              <a:gd name="connsiteY23-5460" fmla="*/ 3848 h 9236"/>
              <a:gd name="connsiteX24-5461" fmla="*/ 5566 w 10000"/>
              <a:gd name="connsiteY24-5462" fmla="*/ 3079 h 9236"/>
              <a:gd name="connsiteX25-5463" fmla="*/ 6284 w 10000"/>
              <a:gd name="connsiteY25-5464" fmla="*/ 2311 h 9236"/>
              <a:gd name="connsiteX26-5465" fmla="*/ 6715 w 10000"/>
              <a:gd name="connsiteY26-5466" fmla="*/ 2311 h 9236"/>
              <a:gd name="connsiteX27-5467" fmla="*/ 7145 w 10000"/>
              <a:gd name="connsiteY27-5468" fmla="*/ 1541 h 9236"/>
              <a:gd name="connsiteX28-5469" fmla="*/ 7433 w 10000"/>
              <a:gd name="connsiteY28-5470" fmla="*/ 769 h 9236"/>
              <a:gd name="connsiteX29-5471" fmla="*/ 7702 w 10000"/>
              <a:gd name="connsiteY29-5472" fmla="*/ 769 h 9236"/>
              <a:gd name="connsiteX30-5473" fmla="*/ 7989 w 10000"/>
              <a:gd name="connsiteY30-5474" fmla="*/ 0 h 9236"/>
              <a:gd name="connsiteX31-5475" fmla="*/ 8133 w 10000"/>
              <a:gd name="connsiteY31-5476" fmla="*/ 0 h 9236"/>
              <a:gd name="connsiteX32-5477" fmla="*/ 8276 w 10000"/>
              <a:gd name="connsiteY32-5478" fmla="*/ 0 h 9236"/>
              <a:gd name="connsiteX33-5479" fmla="*/ 8420 w 10000"/>
              <a:gd name="connsiteY33-5480" fmla="*/ 769 h 9236"/>
              <a:gd name="connsiteX34-5481" fmla="*/ 8707 w 10000"/>
              <a:gd name="connsiteY34-5482" fmla="*/ 769 h 9236"/>
              <a:gd name="connsiteX35-5483" fmla="*/ 8995 w 10000"/>
              <a:gd name="connsiteY35-5484" fmla="*/ 1541 h 9236"/>
              <a:gd name="connsiteX36-5485" fmla="*/ 9282 w 10000"/>
              <a:gd name="connsiteY36-5486" fmla="*/ 3079 h 9236"/>
              <a:gd name="connsiteX37-5487" fmla="*/ 9569 w 10000"/>
              <a:gd name="connsiteY37-5488" fmla="*/ 3848 h 9236"/>
              <a:gd name="connsiteX38-5489" fmla="*/ 9856 w 10000"/>
              <a:gd name="connsiteY38-5490" fmla="*/ 4612 h 9236"/>
              <a:gd name="connsiteX39-5491" fmla="*/ 10000 w 10000"/>
              <a:gd name="connsiteY39-5492" fmla="*/ 5386 h 9236"/>
              <a:gd name="connsiteX40-5493" fmla="*/ 10000 w 10000"/>
              <a:gd name="connsiteY40-5494" fmla="*/ 5386 h 9236"/>
              <a:gd name="connsiteX41-5495" fmla="*/ 10000 w 10000"/>
              <a:gd name="connsiteY41-5496" fmla="*/ 6928 h 9236"/>
              <a:gd name="connsiteX42-5497" fmla="*/ 9713 w 10000"/>
              <a:gd name="connsiteY42-5498" fmla="*/ 7696 h 9236"/>
              <a:gd name="connsiteX43-5499" fmla="*/ 9713 w 10000"/>
              <a:gd name="connsiteY43-5500" fmla="*/ 8462 h 9236"/>
              <a:gd name="connsiteX44-5501" fmla="*/ 9569 w 10000"/>
              <a:gd name="connsiteY44-5502" fmla="*/ 9236 h 9236"/>
              <a:gd name="connsiteX0-5503" fmla="*/ 8133 w 10000"/>
              <a:gd name="connsiteY0-5504" fmla="*/ 9162 h 10000"/>
              <a:gd name="connsiteX1-5505" fmla="*/ 8133 w 10000"/>
              <a:gd name="connsiteY1-5506" fmla="*/ 7501 h 10000"/>
              <a:gd name="connsiteX2-5507" fmla="*/ 7989 w 10000"/>
              <a:gd name="connsiteY2-5508" fmla="*/ 6671 h 10000"/>
              <a:gd name="connsiteX3-5509" fmla="*/ 7846 w 10000"/>
              <a:gd name="connsiteY3-5510" fmla="*/ 5832 h 10000"/>
              <a:gd name="connsiteX4-5511" fmla="*/ 7702 w 10000"/>
              <a:gd name="connsiteY4-5512" fmla="*/ 5832 h 10000"/>
              <a:gd name="connsiteX5-5513" fmla="*/ 7289 w 10000"/>
              <a:gd name="connsiteY5-5514" fmla="*/ 5832 h 10000"/>
              <a:gd name="connsiteX6-5515" fmla="*/ 7002 w 10000"/>
              <a:gd name="connsiteY6-5516" fmla="*/ 5832 h 10000"/>
              <a:gd name="connsiteX7-5517" fmla="*/ 6427 w 10000"/>
              <a:gd name="connsiteY7-5518" fmla="*/ 5832 h 10000"/>
              <a:gd name="connsiteX8-5519" fmla="*/ 5853 w 10000"/>
              <a:gd name="connsiteY8-5520" fmla="*/ 6671 h 10000"/>
              <a:gd name="connsiteX9-5521" fmla="*/ 4991 w 10000"/>
              <a:gd name="connsiteY9-5522" fmla="*/ 7501 h 10000"/>
              <a:gd name="connsiteX10-5523" fmla="*/ 4147 w 10000"/>
              <a:gd name="connsiteY10-5524" fmla="*/ 7501 h 10000"/>
              <a:gd name="connsiteX11-5525" fmla="*/ 3285 w 10000"/>
              <a:gd name="connsiteY11-5526" fmla="*/ 8333 h 10000"/>
              <a:gd name="connsiteX12-5527" fmla="*/ 2280 w 10000"/>
              <a:gd name="connsiteY12-5528" fmla="*/ 9162 h 10000"/>
              <a:gd name="connsiteX13-5529" fmla="*/ 1418 w 10000"/>
              <a:gd name="connsiteY13-5530" fmla="*/ 9162 h 10000"/>
              <a:gd name="connsiteX14-5531" fmla="*/ 575 w 10000"/>
              <a:gd name="connsiteY14-5532" fmla="*/ 10000 h 10000"/>
              <a:gd name="connsiteX15-5533" fmla="*/ 0 w 10000"/>
              <a:gd name="connsiteY15-5534" fmla="*/ 10000 h 10000"/>
              <a:gd name="connsiteX16-5535" fmla="*/ 0 w 10000"/>
              <a:gd name="connsiteY16-5536" fmla="*/ 6671 h 10000"/>
              <a:gd name="connsiteX17-5537" fmla="*/ 575 w 10000"/>
              <a:gd name="connsiteY17-5538" fmla="*/ 6671 h 10000"/>
              <a:gd name="connsiteX18-5539" fmla="*/ 1275 w 10000"/>
              <a:gd name="connsiteY18-5540" fmla="*/ 5832 h 10000"/>
              <a:gd name="connsiteX19-5541" fmla="*/ 2136 w 10000"/>
              <a:gd name="connsiteY19-5542" fmla="*/ 5832 h 10000"/>
              <a:gd name="connsiteX20-5543" fmla="*/ 3142 w 10000"/>
              <a:gd name="connsiteY20-5544" fmla="*/ 4994 h 10000"/>
              <a:gd name="connsiteX21-5545" fmla="*/ 4004 w 10000"/>
              <a:gd name="connsiteY21-5546" fmla="*/ 4166 h 10000"/>
              <a:gd name="connsiteX22-5547" fmla="*/ 4847 w 10000"/>
              <a:gd name="connsiteY22-5548" fmla="*/ 4166 h 10000"/>
              <a:gd name="connsiteX23-5549" fmla="*/ 5566 w 10000"/>
              <a:gd name="connsiteY23-5550" fmla="*/ 3334 h 10000"/>
              <a:gd name="connsiteX24-5551" fmla="*/ 6284 w 10000"/>
              <a:gd name="connsiteY24-5552" fmla="*/ 2502 h 10000"/>
              <a:gd name="connsiteX25-5553" fmla="*/ 6715 w 10000"/>
              <a:gd name="connsiteY25-5554" fmla="*/ 2502 h 10000"/>
              <a:gd name="connsiteX26-5555" fmla="*/ 7145 w 10000"/>
              <a:gd name="connsiteY26-5556" fmla="*/ 1668 h 10000"/>
              <a:gd name="connsiteX27-5557" fmla="*/ 7433 w 10000"/>
              <a:gd name="connsiteY27-5558" fmla="*/ 833 h 10000"/>
              <a:gd name="connsiteX28-5559" fmla="*/ 7702 w 10000"/>
              <a:gd name="connsiteY28-5560" fmla="*/ 833 h 10000"/>
              <a:gd name="connsiteX29-5561" fmla="*/ 7989 w 10000"/>
              <a:gd name="connsiteY29-5562" fmla="*/ 0 h 10000"/>
              <a:gd name="connsiteX30-5563" fmla="*/ 8133 w 10000"/>
              <a:gd name="connsiteY30-5564" fmla="*/ 0 h 10000"/>
              <a:gd name="connsiteX31-5565" fmla="*/ 8276 w 10000"/>
              <a:gd name="connsiteY31-5566" fmla="*/ 0 h 10000"/>
              <a:gd name="connsiteX32-5567" fmla="*/ 8420 w 10000"/>
              <a:gd name="connsiteY32-5568" fmla="*/ 833 h 10000"/>
              <a:gd name="connsiteX33-5569" fmla="*/ 8707 w 10000"/>
              <a:gd name="connsiteY33-5570" fmla="*/ 833 h 10000"/>
              <a:gd name="connsiteX34-5571" fmla="*/ 8995 w 10000"/>
              <a:gd name="connsiteY34-5572" fmla="*/ 1668 h 10000"/>
              <a:gd name="connsiteX35-5573" fmla="*/ 9282 w 10000"/>
              <a:gd name="connsiteY35-5574" fmla="*/ 3334 h 10000"/>
              <a:gd name="connsiteX36-5575" fmla="*/ 9569 w 10000"/>
              <a:gd name="connsiteY36-5576" fmla="*/ 4166 h 10000"/>
              <a:gd name="connsiteX37-5577" fmla="*/ 9856 w 10000"/>
              <a:gd name="connsiteY37-5578" fmla="*/ 4994 h 10000"/>
              <a:gd name="connsiteX38-5579" fmla="*/ 10000 w 10000"/>
              <a:gd name="connsiteY38-5580" fmla="*/ 5832 h 10000"/>
              <a:gd name="connsiteX39-5581" fmla="*/ 10000 w 10000"/>
              <a:gd name="connsiteY39-5582" fmla="*/ 5832 h 10000"/>
              <a:gd name="connsiteX40-5583" fmla="*/ 10000 w 10000"/>
              <a:gd name="connsiteY40-5584" fmla="*/ 7501 h 10000"/>
              <a:gd name="connsiteX41-5585" fmla="*/ 9713 w 10000"/>
              <a:gd name="connsiteY41-5586" fmla="*/ 8333 h 10000"/>
              <a:gd name="connsiteX42-5587" fmla="*/ 9713 w 10000"/>
              <a:gd name="connsiteY42-5588" fmla="*/ 9162 h 10000"/>
              <a:gd name="connsiteX43-5589" fmla="*/ 9569 w 10000"/>
              <a:gd name="connsiteY43-5590" fmla="*/ 10000 h 10000"/>
              <a:gd name="connsiteX0-5591" fmla="*/ 8133 w 10000"/>
              <a:gd name="connsiteY0-5592" fmla="*/ 9162 h 10000"/>
              <a:gd name="connsiteX1-5593" fmla="*/ 8133 w 10000"/>
              <a:gd name="connsiteY1-5594" fmla="*/ 7501 h 10000"/>
              <a:gd name="connsiteX2-5595" fmla="*/ 7989 w 10000"/>
              <a:gd name="connsiteY2-5596" fmla="*/ 6671 h 10000"/>
              <a:gd name="connsiteX3-5597" fmla="*/ 7846 w 10000"/>
              <a:gd name="connsiteY3-5598" fmla="*/ 5832 h 10000"/>
              <a:gd name="connsiteX4-5599" fmla="*/ 7702 w 10000"/>
              <a:gd name="connsiteY4-5600" fmla="*/ 5832 h 10000"/>
              <a:gd name="connsiteX5-5601" fmla="*/ 7289 w 10000"/>
              <a:gd name="connsiteY5-5602" fmla="*/ 5832 h 10000"/>
              <a:gd name="connsiteX6-5603" fmla="*/ 7002 w 10000"/>
              <a:gd name="connsiteY6-5604" fmla="*/ 5832 h 10000"/>
              <a:gd name="connsiteX7-5605" fmla="*/ 6427 w 10000"/>
              <a:gd name="connsiteY7-5606" fmla="*/ 5832 h 10000"/>
              <a:gd name="connsiteX8-5607" fmla="*/ 5853 w 10000"/>
              <a:gd name="connsiteY8-5608" fmla="*/ 6671 h 10000"/>
              <a:gd name="connsiteX9-5609" fmla="*/ 4991 w 10000"/>
              <a:gd name="connsiteY9-5610" fmla="*/ 7501 h 10000"/>
              <a:gd name="connsiteX10-5611" fmla="*/ 4147 w 10000"/>
              <a:gd name="connsiteY10-5612" fmla="*/ 7501 h 10000"/>
              <a:gd name="connsiteX11-5613" fmla="*/ 3285 w 10000"/>
              <a:gd name="connsiteY11-5614" fmla="*/ 8333 h 10000"/>
              <a:gd name="connsiteX12-5615" fmla="*/ 2280 w 10000"/>
              <a:gd name="connsiteY12-5616" fmla="*/ 9162 h 10000"/>
              <a:gd name="connsiteX13-5617" fmla="*/ 1418 w 10000"/>
              <a:gd name="connsiteY13-5618" fmla="*/ 9162 h 10000"/>
              <a:gd name="connsiteX14-5619" fmla="*/ 575 w 10000"/>
              <a:gd name="connsiteY14-5620" fmla="*/ 10000 h 10000"/>
              <a:gd name="connsiteX15-5621" fmla="*/ 0 w 10000"/>
              <a:gd name="connsiteY15-5622" fmla="*/ 10000 h 10000"/>
              <a:gd name="connsiteX16-5623" fmla="*/ 0 w 10000"/>
              <a:gd name="connsiteY16-5624" fmla="*/ 6671 h 10000"/>
              <a:gd name="connsiteX17-5625" fmla="*/ 575 w 10000"/>
              <a:gd name="connsiteY17-5626" fmla="*/ 6671 h 10000"/>
              <a:gd name="connsiteX18-5627" fmla="*/ 1275 w 10000"/>
              <a:gd name="connsiteY18-5628" fmla="*/ 5832 h 10000"/>
              <a:gd name="connsiteX19-5629" fmla="*/ 2136 w 10000"/>
              <a:gd name="connsiteY19-5630" fmla="*/ 5832 h 10000"/>
              <a:gd name="connsiteX20-5631" fmla="*/ 3142 w 10000"/>
              <a:gd name="connsiteY20-5632" fmla="*/ 4994 h 10000"/>
              <a:gd name="connsiteX21-5633" fmla="*/ 4004 w 10000"/>
              <a:gd name="connsiteY21-5634" fmla="*/ 4166 h 10000"/>
              <a:gd name="connsiteX22-5635" fmla="*/ 4847 w 10000"/>
              <a:gd name="connsiteY22-5636" fmla="*/ 4166 h 10000"/>
              <a:gd name="connsiteX23-5637" fmla="*/ 5566 w 10000"/>
              <a:gd name="connsiteY23-5638" fmla="*/ 3334 h 10000"/>
              <a:gd name="connsiteX24-5639" fmla="*/ 6284 w 10000"/>
              <a:gd name="connsiteY24-5640" fmla="*/ 2502 h 10000"/>
              <a:gd name="connsiteX25-5641" fmla="*/ 6715 w 10000"/>
              <a:gd name="connsiteY25-5642" fmla="*/ 2502 h 10000"/>
              <a:gd name="connsiteX26-5643" fmla="*/ 7145 w 10000"/>
              <a:gd name="connsiteY26-5644" fmla="*/ 1668 h 10000"/>
              <a:gd name="connsiteX27-5645" fmla="*/ 7433 w 10000"/>
              <a:gd name="connsiteY27-5646" fmla="*/ 833 h 10000"/>
              <a:gd name="connsiteX28-5647" fmla="*/ 7702 w 10000"/>
              <a:gd name="connsiteY28-5648" fmla="*/ 833 h 10000"/>
              <a:gd name="connsiteX29-5649" fmla="*/ 7989 w 10000"/>
              <a:gd name="connsiteY29-5650" fmla="*/ 0 h 10000"/>
              <a:gd name="connsiteX30-5651" fmla="*/ 8133 w 10000"/>
              <a:gd name="connsiteY30-5652" fmla="*/ 0 h 10000"/>
              <a:gd name="connsiteX31-5653" fmla="*/ 8276 w 10000"/>
              <a:gd name="connsiteY31-5654" fmla="*/ 0 h 10000"/>
              <a:gd name="connsiteX32-5655" fmla="*/ 8420 w 10000"/>
              <a:gd name="connsiteY32-5656" fmla="*/ 833 h 10000"/>
              <a:gd name="connsiteX33-5657" fmla="*/ 8707 w 10000"/>
              <a:gd name="connsiteY33-5658" fmla="*/ 833 h 10000"/>
              <a:gd name="connsiteX34-5659" fmla="*/ 8995 w 10000"/>
              <a:gd name="connsiteY34-5660" fmla="*/ 1668 h 10000"/>
              <a:gd name="connsiteX35-5661" fmla="*/ 9282 w 10000"/>
              <a:gd name="connsiteY35-5662" fmla="*/ 3334 h 10000"/>
              <a:gd name="connsiteX36-5663" fmla="*/ 9569 w 10000"/>
              <a:gd name="connsiteY36-5664" fmla="*/ 4166 h 10000"/>
              <a:gd name="connsiteX37-5665" fmla="*/ 9856 w 10000"/>
              <a:gd name="connsiteY37-5666" fmla="*/ 4994 h 10000"/>
              <a:gd name="connsiteX38-5667" fmla="*/ 10000 w 10000"/>
              <a:gd name="connsiteY38-5668" fmla="*/ 5832 h 10000"/>
              <a:gd name="connsiteX39-5669" fmla="*/ 10000 w 10000"/>
              <a:gd name="connsiteY39-5670" fmla="*/ 5832 h 10000"/>
              <a:gd name="connsiteX40-5671" fmla="*/ 10000 w 10000"/>
              <a:gd name="connsiteY40-5672" fmla="*/ 7501 h 10000"/>
              <a:gd name="connsiteX41-5673" fmla="*/ 9713 w 10000"/>
              <a:gd name="connsiteY41-5674" fmla="*/ 8333 h 10000"/>
              <a:gd name="connsiteX42-5675" fmla="*/ 9713 w 10000"/>
              <a:gd name="connsiteY42-5676" fmla="*/ 9162 h 10000"/>
              <a:gd name="connsiteX0-5677" fmla="*/ 8133 w 10000"/>
              <a:gd name="connsiteY0-5678" fmla="*/ 9162 h 10000"/>
              <a:gd name="connsiteX1-5679" fmla="*/ 8133 w 10000"/>
              <a:gd name="connsiteY1-5680" fmla="*/ 7501 h 10000"/>
              <a:gd name="connsiteX2-5681" fmla="*/ 7989 w 10000"/>
              <a:gd name="connsiteY2-5682" fmla="*/ 6671 h 10000"/>
              <a:gd name="connsiteX3-5683" fmla="*/ 7846 w 10000"/>
              <a:gd name="connsiteY3-5684" fmla="*/ 5832 h 10000"/>
              <a:gd name="connsiteX4-5685" fmla="*/ 7702 w 10000"/>
              <a:gd name="connsiteY4-5686" fmla="*/ 5832 h 10000"/>
              <a:gd name="connsiteX5-5687" fmla="*/ 7289 w 10000"/>
              <a:gd name="connsiteY5-5688" fmla="*/ 5832 h 10000"/>
              <a:gd name="connsiteX6-5689" fmla="*/ 7002 w 10000"/>
              <a:gd name="connsiteY6-5690" fmla="*/ 5832 h 10000"/>
              <a:gd name="connsiteX7-5691" fmla="*/ 6427 w 10000"/>
              <a:gd name="connsiteY7-5692" fmla="*/ 5832 h 10000"/>
              <a:gd name="connsiteX8-5693" fmla="*/ 5853 w 10000"/>
              <a:gd name="connsiteY8-5694" fmla="*/ 6671 h 10000"/>
              <a:gd name="connsiteX9-5695" fmla="*/ 4991 w 10000"/>
              <a:gd name="connsiteY9-5696" fmla="*/ 7501 h 10000"/>
              <a:gd name="connsiteX10-5697" fmla="*/ 4147 w 10000"/>
              <a:gd name="connsiteY10-5698" fmla="*/ 7501 h 10000"/>
              <a:gd name="connsiteX11-5699" fmla="*/ 3285 w 10000"/>
              <a:gd name="connsiteY11-5700" fmla="*/ 8333 h 10000"/>
              <a:gd name="connsiteX12-5701" fmla="*/ 2280 w 10000"/>
              <a:gd name="connsiteY12-5702" fmla="*/ 9162 h 10000"/>
              <a:gd name="connsiteX13-5703" fmla="*/ 1418 w 10000"/>
              <a:gd name="connsiteY13-5704" fmla="*/ 9162 h 10000"/>
              <a:gd name="connsiteX14-5705" fmla="*/ 575 w 10000"/>
              <a:gd name="connsiteY14-5706" fmla="*/ 10000 h 10000"/>
              <a:gd name="connsiteX15-5707" fmla="*/ 0 w 10000"/>
              <a:gd name="connsiteY15-5708" fmla="*/ 10000 h 10000"/>
              <a:gd name="connsiteX16-5709" fmla="*/ 0 w 10000"/>
              <a:gd name="connsiteY16-5710" fmla="*/ 6671 h 10000"/>
              <a:gd name="connsiteX17-5711" fmla="*/ 575 w 10000"/>
              <a:gd name="connsiteY17-5712" fmla="*/ 6671 h 10000"/>
              <a:gd name="connsiteX18-5713" fmla="*/ 1275 w 10000"/>
              <a:gd name="connsiteY18-5714" fmla="*/ 5832 h 10000"/>
              <a:gd name="connsiteX19-5715" fmla="*/ 2136 w 10000"/>
              <a:gd name="connsiteY19-5716" fmla="*/ 5832 h 10000"/>
              <a:gd name="connsiteX20-5717" fmla="*/ 3142 w 10000"/>
              <a:gd name="connsiteY20-5718" fmla="*/ 4994 h 10000"/>
              <a:gd name="connsiteX21-5719" fmla="*/ 4004 w 10000"/>
              <a:gd name="connsiteY21-5720" fmla="*/ 4166 h 10000"/>
              <a:gd name="connsiteX22-5721" fmla="*/ 4847 w 10000"/>
              <a:gd name="connsiteY22-5722" fmla="*/ 4166 h 10000"/>
              <a:gd name="connsiteX23-5723" fmla="*/ 5566 w 10000"/>
              <a:gd name="connsiteY23-5724" fmla="*/ 3334 h 10000"/>
              <a:gd name="connsiteX24-5725" fmla="*/ 6284 w 10000"/>
              <a:gd name="connsiteY24-5726" fmla="*/ 2502 h 10000"/>
              <a:gd name="connsiteX25-5727" fmla="*/ 6715 w 10000"/>
              <a:gd name="connsiteY25-5728" fmla="*/ 2502 h 10000"/>
              <a:gd name="connsiteX26-5729" fmla="*/ 7145 w 10000"/>
              <a:gd name="connsiteY26-5730" fmla="*/ 1668 h 10000"/>
              <a:gd name="connsiteX27-5731" fmla="*/ 7433 w 10000"/>
              <a:gd name="connsiteY27-5732" fmla="*/ 833 h 10000"/>
              <a:gd name="connsiteX28-5733" fmla="*/ 7702 w 10000"/>
              <a:gd name="connsiteY28-5734" fmla="*/ 833 h 10000"/>
              <a:gd name="connsiteX29-5735" fmla="*/ 7989 w 10000"/>
              <a:gd name="connsiteY29-5736" fmla="*/ 0 h 10000"/>
              <a:gd name="connsiteX30-5737" fmla="*/ 8133 w 10000"/>
              <a:gd name="connsiteY30-5738" fmla="*/ 0 h 10000"/>
              <a:gd name="connsiteX31-5739" fmla="*/ 8276 w 10000"/>
              <a:gd name="connsiteY31-5740" fmla="*/ 0 h 10000"/>
              <a:gd name="connsiteX32-5741" fmla="*/ 8420 w 10000"/>
              <a:gd name="connsiteY32-5742" fmla="*/ 833 h 10000"/>
              <a:gd name="connsiteX33-5743" fmla="*/ 8707 w 10000"/>
              <a:gd name="connsiteY33-5744" fmla="*/ 833 h 10000"/>
              <a:gd name="connsiteX34-5745" fmla="*/ 8995 w 10000"/>
              <a:gd name="connsiteY34-5746" fmla="*/ 1668 h 10000"/>
              <a:gd name="connsiteX35-5747" fmla="*/ 9282 w 10000"/>
              <a:gd name="connsiteY35-5748" fmla="*/ 3334 h 10000"/>
              <a:gd name="connsiteX36-5749" fmla="*/ 9569 w 10000"/>
              <a:gd name="connsiteY36-5750" fmla="*/ 4166 h 10000"/>
              <a:gd name="connsiteX37-5751" fmla="*/ 9856 w 10000"/>
              <a:gd name="connsiteY37-5752" fmla="*/ 4994 h 10000"/>
              <a:gd name="connsiteX38-5753" fmla="*/ 10000 w 10000"/>
              <a:gd name="connsiteY38-5754" fmla="*/ 5832 h 10000"/>
              <a:gd name="connsiteX39-5755" fmla="*/ 10000 w 10000"/>
              <a:gd name="connsiteY39-5756" fmla="*/ 5832 h 10000"/>
              <a:gd name="connsiteX40-5757" fmla="*/ 10000 w 10000"/>
              <a:gd name="connsiteY40-5758" fmla="*/ 7501 h 10000"/>
              <a:gd name="connsiteX41-5759" fmla="*/ 9713 w 10000"/>
              <a:gd name="connsiteY41-5760" fmla="*/ 8333 h 10000"/>
              <a:gd name="connsiteX0-5761" fmla="*/ 8133 w 10000"/>
              <a:gd name="connsiteY0-5762" fmla="*/ 9162 h 10000"/>
              <a:gd name="connsiteX1-5763" fmla="*/ 8133 w 10000"/>
              <a:gd name="connsiteY1-5764" fmla="*/ 7501 h 10000"/>
              <a:gd name="connsiteX2-5765" fmla="*/ 7989 w 10000"/>
              <a:gd name="connsiteY2-5766" fmla="*/ 6671 h 10000"/>
              <a:gd name="connsiteX3-5767" fmla="*/ 7846 w 10000"/>
              <a:gd name="connsiteY3-5768" fmla="*/ 5832 h 10000"/>
              <a:gd name="connsiteX4-5769" fmla="*/ 7702 w 10000"/>
              <a:gd name="connsiteY4-5770" fmla="*/ 5832 h 10000"/>
              <a:gd name="connsiteX5-5771" fmla="*/ 7289 w 10000"/>
              <a:gd name="connsiteY5-5772" fmla="*/ 5832 h 10000"/>
              <a:gd name="connsiteX6-5773" fmla="*/ 7002 w 10000"/>
              <a:gd name="connsiteY6-5774" fmla="*/ 5832 h 10000"/>
              <a:gd name="connsiteX7-5775" fmla="*/ 6427 w 10000"/>
              <a:gd name="connsiteY7-5776" fmla="*/ 5832 h 10000"/>
              <a:gd name="connsiteX8-5777" fmla="*/ 5853 w 10000"/>
              <a:gd name="connsiteY8-5778" fmla="*/ 6671 h 10000"/>
              <a:gd name="connsiteX9-5779" fmla="*/ 4991 w 10000"/>
              <a:gd name="connsiteY9-5780" fmla="*/ 7501 h 10000"/>
              <a:gd name="connsiteX10-5781" fmla="*/ 4147 w 10000"/>
              <a:gd name="connsiteY10-5782" fmla="*/ 7501 h 10000"/>
              <a:gd name="connsiteX11-5783" fmla="*/ 3285 w 10000"/>
              <a:gd name="connsiteY11-5784" fmla="*/ 8333 h 10000"/>
              <a:gd name="connsiteX12-5785" fmla="*/ 2280 w 10000"/>
              <a:gd name="connsiteY12-5786" fmla="*/ 9162 h 10000"/>
              <a:gd name="connsiteX13-5787" fmla="*/ 1418 w 10000"/>
              <a:gd name="connsiteY13-5788" fmla="*/ 9162 h 10000"/>
              <a:gd name="connsiteX14-5789" fmla="*/ 575 w 10000"/>
              <a:gd name="connsiteY14-5790" fmla="*/ 10000 h 10000"/>
              <a:gd name="connsiteX15-5791" fmla="*/ 0 w 10000"/>
              <a:gd name="connsiteY15-5792" fmla="*/ 10000 h 10000"/>
              <a:gd name="connsiteX16-5793" fmla="*/ 0 w 10000"/>
              <a:gd name="connsiteY16-5794" fmla="*/ 6671 h 10000"/>
              <a:gd name="connsiteX17-5795" fmla="*/ 575 w 10000"/>
              <a:gd name="connsiteY17-5796" fmla="*/ 6671 h 10000"/>
              <a:gd name="connsiteX18-5797" fmla="*/ 1275 w 10000"/>
              <a:gd name="connsiteY18-5798" fmla="*/ 5832 h 10000"/>
              <a:gd name="connsiteX19-5799" fmla="*/ 2136 w 10000"/>
              <a:gd name="connsiteY19-5800" fmla="*/ 5832 h 10000"/>
              <a:gd name="connsiteX20-5801" fmla="*/ 3142 w 10000"/>
              <a:gd name="connsiteY20-5802" fmla="*/ 4994 h 10000"/>
              <a:gd name="connsiteX21-5803" fmla="*/ 4004 w 10000"/>
              <a:gd name="connsiteY21-5804" fmla="*/ 4166 h 10000"/>
              <a:gd name="connsiteX22-5805" fmla="*/ 4847 w 10000"/>
              <a:gd name="connsiteY22-5806" fmla="*/ 4166 h 10000"/>
              <a:gd name="connsiteX23-5807" fmla="*/ 5566 w 10000"/>
              <a:gd name="connsiteY23-5808" fmla="*/ 3334 h 10000"/>
              <a:gd name="connsiteX24-5809" fmla="*/ 6284 w 10000"/>
              <a:gd name="connsiteY24-5810" fmla="*/ 2502 h 10000"/>
              <a:gd name="connsiteX25-5811" fmla="*/ 6715 w 10000"/>
              <a:gd name="connsiteY25-5812" fmla="*/ 2502 h 10000"/>
              <a:gd name="connsiteX26-5813" fmla="*/ 7145 w 10000"/>
              <a:gd name="connsiteY26-5814" fmla="*/ 1668 h 10000"/>
              <a:gd name="connsiteX27-5815" fmla="*/ 7433 w 10000"/>
              <a:gd name="connsiteY27-5816" fmla="*/ 833 h 10000"/>
              <a:gd name="connsiteX28-5817" fmla="*/ 7702 w 10000"/>
              <a:gd name="connsiteY28-5818" fmla="*/ 833 h 10000"/>
              <a:gd name="connsiteX29-5819" fmla="*/ 7989 w 10000"/>
              <a:gd name="connsiteY29-5820" fmla="*/ 0 h 10000"/>
              <a:gd name="connsiteX30-5821" fmla="*/ 8133 w 10000"/>
              <a:gd name="connsiteY30-5822" fmla="*/ 0 h 10000"/>
              <a:gd name="connsiteX31-5823" fmla="*/ 8276 w 10000"/>
              <a:gd name="connsiteY31-5824" fmla="*/ 0 h 10000"/>
              <a:gd name="connsiteX32-5825" fmla="*/ 8420 w 10000"/>
              <a:gd name="connsiteY32-5826" fmla="*/ 833 h 10000"/>
              <a:gd name="connsiteX33-5827" fmla="*/ 8707 w 10000"/>
              <a:gd name="connsiteY33-5828" fmla="*/ 833 h 10000"/>
              <a:gd name="connsiteX34-5829" fmla="*/ 8995 w 10000"/>
              <a:gd name="connsiteY34-5830" fmla="*/ 1668 h 10000"/>
              <a:gd name="connsiteX35-5831" fmla="*/ 9282 w 10000"/>
              <a:gd name="connsiteY35-5832" fmla="*/ 3334 h 10000"/>
              <a:gd name="connsiteX36-5833" fmla="*/ 9569 w 10000"/>
              <a:gd name="connsiteY36-5834" fmla="*/ 4166 h 10000"/>
              <a:gd name="connsiteX37-5835" fmla="*/ 9856 w 10000"/>
              <a:gd name="connsiteY37-5836" fmla="*/ 4994 h 10000"/>
              <a:gd name="connsiteX38-5837" fmla="*/ 10000 w 10000"/>
              <a:gd name="connsiteY38-5838" fmla="*/ 5832 h 10000"/>
              <a:gd name="connsiteX39-5839" fmla="*/ 10000 w 10000"/>
              <a:gd name="connsiteY39-5840" fmla="*/ 5832 h 10000"/>
              <a:gd name="connsiteX40-5841" fmla="*/ 10000 w 10000"/>
              <a:gd name="connsiteY40-5842" fmla="*/ 7501 h 10000"/>
              <a:gd name="connsiteX0-5843" fmla="*/ 8133 w 10000"/>
              <a:gd name="connsiteY0-5844" fmla="*/ 7501 h 10000"/>
              <a:gd name="connsiteX1-5845" fmla="*/ 7989 w 10000"/>
              <a:gd name="connsiteY1-5846" fmla="*/ 6671 h 10000"/>
              <a:gd name="connsiteX2-5847" fmla="*/ 7846 w 10000"/>
              <a:gd name="connsiteY2-5848" fmla="*/ 5832 h 10000"/>
              <a:gd name="connsiteX3-5849" fmla="*/ 7702 w 10000"/>
              <a:gd name="connsiteY3-5850" fmla="*/ 5832 h 10000"/>
              <a:gd name="connsiteX4-5851" fmla="*/ 7289 w 10000"/>
              <a:gd name="connsiteY4-5852" fmla="*/ 5832 h 10000"/>
              <a:gd name="connsiteX5-5853" fmla="*/ 7002 w 10000"/>
              <a:gd name="connsiteY5-5854" fmla="*/ 5832 h 10000"/>
              <a:gd name="connsiteX6-5855" fmla="*/ 6427 w 10000"/>
              <a:gd name="connsiteY6-5856" fmla="*/ 5832 h 10000"/>
              <a:gd name="connsiteX7-5857" fmla="*/ 5853 w 10000"/>
              <a:gd name="connsiteY7-5858" fmla="*/ 6671 h 10000"/>
              <a:gd name="connsiteX8-5859" fmla="*/ 4991 w 10000"/>
              <a:gd name="connsiteY8-5860" fmla="*/ 7501 h 10000"/>
              <a:gd name="connsiteX9-5861" fmla="*/ 4147 w 10000"/>
              <a:gd name="connsiteY9-5862" fmla="*/ 7501 h 10000"/>
              <a:gd name="connsiteX10-5863" fmla="*/ 3285 w 10000"/>
              <a:gd name="connsiteY10-5864" fmla="*/ 8333 h 10000"/>
              <a:gd name="connsiteX11-5865" fmla="*/ 2280 w 10000"/>
              <a:gd name="connsiteY11-5866" fmla="*/ 9162 h 10000"/>
              <a:gd name="connsiteX12-5867" fmla="*/ 1418 w 10000"/>
              <a:gd name="connsiteY12-5868" fmla="*/ 9162 h 10000"/>
              <a:gd name="connsiteX13-5869" fmla="*/ 575 w 10000"/>
              <a:gd name="connsiteY13-5870" fmla="*/ 10000 h 10000"/>
              <a:gd name="connsiteX14-5871" fmla="*/ 0 w 10000"/>
              <a:gd name="connsiteY14-5872" fmla="*/ 10000 h 10000"/>
              <a:gd name="connsiteX15-5873" fmla="*/ 0 w 10000"/>
              <a:gd name="connsiteY15-5874" fmla="*/ 6671 h 10000"/>
              <a:gd name="connsiteX16-5875" fmla="*/ 575 w 10000"/>
              <a:gd name="connsiteY16-5876" fmla="*/ 6671 h 10000"/>
              <a:gd name="connsiteX17-5877" fmla="*/ 1275 w 10000"/>
              <a:gd name="connsiteY17-5878" fmla="*/ 5832 h 10000"/>
              <a:gd name="connsiteX18-5879" fmla="*/ 2136 w 10000"/>
              <a:gd name="connsiteY18-5880" fmla="*/ 5832 h 10000"/>
              <a:gd name="connsiteX19-5881" fmla="*/ 3142 w 10000"/>
              <a:gd name="connsiteY19-5882" fmla="*/ 4994 h 10000"/>
              <a:gd name="connsiteX20-5883" fmla="*/ 4004 w 10000"/>
              <a:gd name="connsiteY20-5884" fmla="*/ 4166 h 10000"/>
              <a:gd name="connsiteX21-5885" fmla="*/ 4847 w 10000"/>
              <a:gd name="connsiteY21-5886" fmla="*/ 4166 h 10000"/>
              <a:gd name="connsiteX22-5887" fmla="*/ 5566 w 10000"/>
              <a:gd name="connsiteY22-5888" fmla="*/ 3334 h 10000"/>
              <a:gd name="connsiteX23-5889" fmla="*/ 6284 w 10000"/>
              <a:gd name="connsiteY23-5890" fmla="*/ 2502 h 10000"/>
              <a:gd name="connsiteX24-5891" fmla="*/ 6715 w 10000"/>
              <a:gd name="connsiteY24-5892" fmla="*/ 2502 h 10000"/>
              <a:gd name="connsiteX25-5893" fmla="*/ 7145 w 10000"/>
              <a:gd name="connsiteY25-5894" fmla="*/ 1668 h 10000"/>
              <a:gd name="connsiteX26-5895" fmla="*/ 7433 w 10000"/>
              <a:gd name="connsiteY26-5896" fmla="*/ 833 h 10000"/>
              <a:gd name="connsiteX27-5897" fmla="*/ 7702 w 10000"/>
              <a:gd name="connsiteY27-5898" fmla="*/ 833 h 10000"/>
              <a:gd name="connsiteX28-5899" fmla="*/ 7989 w 10000"/>
              <a:gd name="connsiteY28-5900" fmla="*/ 0 h 10000"/>
              <a:gd name="connsiteX29-5901" fmla="*/ 8133 w 10000"/>
              <a:gd name="connsiteY29-5902" fmla="*/ 0 h 10000"/>
              <a:gd name="connsiteX30-5903" fmla="*/ 8276 w 10000"/>
              <a:gd name="connsiteY30-5904" fmla="*/ 0 h 10000"/>
              <a:gd name="connsiteX31-5905" fmla="*/ 8420 w 10000"/>
              <a:gd name="connsiteY31-5906" fmla="*/ 833 h 10000"/>
              <a:gd name="connsiteX32-5907" fmla="*/ 8707 w 10000"/>
              <a:gd name="connsiteY32-5908" fmla="*/ 833 h 10000"/>
              <a:gd name="connsiteX33-5909" fmla="*/ 8995 w 10000"/>
              <a:gd name="connsiteY33-5910" fmla="*/ 1668 h 10000"/>
              <a:gd name="connsiteX34-5911" fmla="*/ 9282 w 10000"/>
              <a:gd name="connsiteY34-5912" fmla="*/ 3334 h 10000"/>
              <a:gd name="connsiteX35-5913" fmla="*/ 9569 w 10000"/>
              <a:gd name="connsiteY35-5914" fmla="*/ 4166 h 10000"/>
              <a:gd name="connsiteX36-5915" fmla="*/ 9856 w 10000"/>
              <a:gd name="connsiteY36-5916" fmla="*/ 4994 h 10000"/>
              <a:gd name="connsiteX37-5917" fmla="*/ 10000 w 10000"/>
              <a:gd name="connsiteY37-5918" fmla="*/ 5832 h 10000"/>
              <a:gd name="connsiteX38-5919" fmla="*/ 10000 w 10000"/>
              <a:gd name="connsiteY38-5920" fmla="*/ 5832 h 10000"/>
              <a:gd name="connsiteX39-5921" fmla="*/ 10000 w 10000"/>
              <a:gd name="connsiteY39-5922" fmla="*/ 7501 h 10000"/>
              <a:gd name="connsiteX0-5923" fmla="*/ 8133 w 10000"/>
              <a:gd name="connsiteY0-5924" fmla="*/ 7501 h 10000"/>
              <a:gd name="connsiteX1-5925" fmla="*/ 7989 w 10000"/>
              <a:gd name="connsiteY1-5926" fmla="*/ 6671 h 10000"/>
              <a:gd name="connsiteX2-5927" fmla="*/ 7846 w 10000"/>
              <a:gd name="connsiteY2-5928" fmla="*/ 5832 h 10000"/>
              <a:gd name="connsiteX3-5929" fmla="*/ 7702 w 10000"/>
              <a:gd name="connsiteY3-5930" fmla="*/ 5832 h 10000"/>
              <a:gd name="connsiteX4-5931" fmla="*/ 7289 w 10000"/>
              <a:gd name="connsiteY4-5932" fmla="*/ 5832 h 10000"/>
              <a:gd name="connsiteX5-5933" fmla="*/ 7002 w 10000"/>
              <a:gd name="connsiteY5-5934" fmla="*/ 5832 h 10000"/>
              <a:gd name="connsiteX6-5935" fmla="*/ 6427 w 10000"/>
              <a:gd name="connsiteY6-5936" fmla="*/ 5832 h 10000"/>
              <a:gd name="connsiteX7-5937" fmla="*/ 5853 w 10000"/>
              <a:gd name="connsiteY7-5938" fmla="*/ 6671 h 10000"/>
              <a:gd name="connsiteX8-5939" fmla="*/ 4991 w 10000"/>
              <a:gd name="connsiteY8-5940" fmla="*/ 7501 h 10000"/>
              <a:gd name="connsiteX9-5941" fmla="*/ 4147 w 10000"/>
              <a:gd name="connsiteY9-5942" fmla="*/ 7501 h 10000"/>
              <a:gd name="connsiteX10-5943" fmla="*/ 3285 w 10000"/>
              <a:gd name="connsiteY10-5944" fmla="*/ 8333 h 10000"/>
              <a:gd name="connsiteX11-5945" fmla="*/ 2280 w 10000"/>
              <a:gd name="connsiteY11-5946" fmla="*/ 9162 h 10000"/>
              <a:gd name="connsiteX12-5947" fmla="*/ 1418 w 10000"/>
              <a:gd name="connsiteY12-5948" fmla="*/ 9162 h 10000"/>
              <a:gd name="connsiteX13-5949" fmla="*/ 575 w 10000"/>
              <a:gd name="connsiteY13-5950" fmla="*/ 10000 h 10000"/>
              <a:gd name="connsiteX14-5951" fmla="*/ 0 w 10000"/>
              <a:gd name="connsiteY14-5952" fmla="*/ 10000 h 10000"/>
              <a:gd name="connsiteX15-5953" fmla="*/ 0 w 10000"/>
              <a:gd name="connsiteY15-5954" fmla="*/ 6671 h 10000"/>
              <a:gd name="connsiteX16-5955" fmla="*/ 575 w 10000"/>
              <a:gd name="connsiteY16-5956" fmla="*/ 6671 h 10000"/>
              <a:gd name="connsiteX17-5957" fmla="*/ 1275 w 10000"/>
              <a:gd name="connsiteY17-5958" fmla="*/ 5832 h 10000"/>
              <a:gd name="connsiteX18-5959" fmla="*/ 2136 w 10000"/>
              <a:gd name="connsiteY18-5960" fmla="*/ 5832 h 10000"/>
              <a:gd name="connsiteX19-5961" fmla="*/ 3142 w 10000"/>
              <a:gd name="connsiteY19-5962" fmla="*/ 4994 h 10000"/>
              <a:gd name="connsiteX20-5963" fmla="*/ 4004 w 10000"/>
              <a:gd name="connsiteY20-5964" fmla="*/ 4166 h 10000"/>
              <a:gd name="connsiteX21-5965" fmla="*/ 4847 w 10000"/>
              <a:gd name="connsiteY21-5966" fmla="*/ 4166 h 10000"/>
              <a:gd name="connsiteX22-5967" fmla="*/ 5566 w 10000"/>
              <a:gd name="connsiteY22-5968" fmla="*/ 3334 h 10000"/>
              <a:gd name="connsiteX23-5969" fmla="*/ 6284 w 10000"/>
              <a:gd name="connsiteY23-5970" fmla="*/ 2502 h 10000"/>
              <a:gd name="connsiteX24-5971" fmla="*/ 6715 w 10000"/>
              <a:gd name="connsiteY24-5972" fmla="*/ 2502 h 10000"/>
              <a:gd name="connsiteX25-5973" fmla="*/ 7145 w 10000"/>
              <a:gd name="connsiteY25-5974" fmla="*/ 1668 h 10000"/>
              <a:gd name="connsiteX26-5975" fmla="*/ 7433 w 10000"/>
              <a:gd name="connsiteY26-5976" fmla="*/ 833 h 10000"/>
              <a:gd name="connsiteX27-5977" fmla="*/ 7702 w 10000"/>
              <a:gd name="connsiteY27-5978" fmla="*/ 833 h 10000"/>
              <a:gd name="connsiteX28-5979" fmla="*/ 7989 w 10000"/>
              <a:gd name="connsiteY28-5980" fmla="*/ 0 h 10000"/>
              <a:gd name="connsiteX29-5981" fmla="*/ 8133 w 10000"/>
              <a:gd name="connsiteY29-5982" fmla="*/ 0 h 10000"/>
              <a:gd name="connsiteX30-5983" fmla="*/ 8276 w 10000"/>
              <a:gd name="connsiteY30-5984" fmla="*/ 0 h 10000"/>
              <a:gd name="connsiteX31-5985" fmla="*/ 8420 w 10000"/>
              <a:gd name="connsiteY31-5986" fmla="*/ 833 h 10000"/>
              <a:gd name="connsiteX32-5987" fmla="*/ 8707 w 10000"/>
              <a:gd name="connsiteY32-5988" fmla="*/ 833 h 10000"/>
              <a:gd name="connsiteX33-5989" fmla="*/ 8995 w 10000"/>
              <a:gd name="connsiteY33-5990" fmla="*/ 1668 h 10000"/>
              <a:gd name="connsiteX34-5991" fmla="*/ 9282 w 10000"/>
              <a:gd name="connsiteY34-5992" fmla="*/ 3334 h 10000"/>
              <a:gd name="connsiteX35-5993" fmla="*/ 9569 w 10000"/>
              <a:gd name="connsiteY35-5994" fmla="*/ 4166 h 10000"/>
              <a:gd name="connsiteX36-5995" fmla="*/ 9856 w 10000"/>
              <a:gd name="connsiteY36-5996" fmla="*/ 4994 h 10000"/>
              <a:gd name="connsiteX37-5997" fmla="*/ 10000 w 10000"/>
              <a:gd name="connsiteY37-5998" fmla="*/ 5832 h 10000"/>
              <a:gd name="connsiteX38-5999" fmla="*/ 10000 w 10000"/>
              <a:gd name="connsiteY38-6000" fmla="*/ 5832 h 10000"/>
              <a:gd name="connsiteX0-6001" fmla="*/ 8133 w 10000"/>
              <a:gd name="connsiteY0-6002" fmla="*/ 7501 h 10000"/>
              <a:gd name="connsiteX1-6003" fmla="*/ 7989 w 10000"/>
              <a:gd name="connsiteY1-6004" fmla="*/ 6671 h 10000"/>
              <a:gd name="connsiteX2-6005" fmla="*/ 7846 w 10000"/>
              <a:gd name="connsiteY2-6006" fmla="*/ 5832 h 10000"/>
              <a:gd name="connsiteX3-6007" fmla="*/ 7702 w 10000"/>
              <a:gd name="connsiteY3-6008" fmla="*/ 5832 h 10000"/>
              <a:gd name="connsiteX4-6009" fmla="*/ 7289 w 10000"/>
              <a:gd name="connsiteY4-6010" fmla="*/ 5832 h 10000"/>
              <a:gd name="connsiteX5-6011" fmla="*/ 7002 w 10000"/>
              <a:gd name="connsiteY5-6012" fmla="*/ 5832 h 10000"/>
              <a:gd name="connsiteX6-6013" fmla="*/ 6427 w 10000"/>
              <a:gd name="connsiteY6-6014" fmla="*/ 5832 h 10000"/>
              <a:gd name="connsiteX7-6015" fmla="*/ 5853 w 10000"/>
              <a:gd name="connsiteY7-6016" fmla="*/ 6671 h 10000"/>
              <a:gd name="connsiteX8-6017" fmla="*/ 4991 w 10000"/>
              <a:gd name="connsiteY8-6018" fmla="*/ 7501 h 10000"/>
              <a:gd name="connsiteX9-6019" fmla="*/ 4147 w 10000"/>
              <a:gd name="connsiteY9-6020" fmla="*/ 7501 h 10000"/>
              <a:gd name="connsiteX10-6021" fmla="*/ 3285 w 10000"/>
              <a:gd name="connsiteY10-6022" fmla="*/ 8333 h 10000"/>
              <a:gd name="connsiteX11-6023" fmla="*/ 2280 w 10000"/>
              <a:gd name="connsiteY11-6024" fmla="*/ 9162 h 10000"/>
              <a:gd name="connsiteX12-6025" fmla="*/ 1418 w 10000"/>
              <a:gd name="connsiteY12-6026" fmla="*/ 9162 h 10000"/>
              <a:gd name="connsiteX13-6027" fmla="*/ 575 w 10000"/>
              <a:gd name="connsiteY13-6028" fmla="*/ 10000 h 10000"/>
              <a:gd name="connsiteX14-6029" fmla="*/ 0 w 10000"/>
              <a:gd name="connsiteY14-6030" fmla="*/ 10000 h 10000"/>
              <a:gd name="connsiteX15-6031" fmla="*/ 0 w 10000"/>
              <a:gd name="connsiteY15-6032" fmla="*/ 6671 h 10000"/>
              <a:gd name="connsiteX16-6033" fmla="*/ 575 w 10000"/>
              <a:gd name="connsiteY16-6034" fmla="*/ 6671 h 10000"/>
              <a:gd name="connsiteX17-6035" fmla="*/ 1275 w 10000"/>
              <a:gd name="connsiteY17-6036" fmla="*/ 5832 h 10000"/>
              <a:gd name="connsiteX18-6037" fmla="*/ 2136 w 10000"/>
              <a:gd name="connsiteY18-6038" fmla="*/ 5832 h 10000"/>
              <a:gd name="connsiteX19-6039" fmla="*/ 3142 w 10000"/>
              <a:gd name="connsiteY19-6040" fmla="*/ 4994 h 10000"/>
              <a:gd name="connsiteX20-6041" fmla="*/ 4004 w 10000"/>
              <a:gd name="connsiteY20-6042" fmla="*/ 4166 h 10000"/>
              <a:gd name="connsiteX21-6043" fmla="*/ 4847 w 10000"/>
              <a:gd name="connsiteY21-6044" fmla="*/ 4166 h 10000"/>
              <a:gd name="connsiteX22-6045" fmla="*/ 5566 w 10000"/>
              <a:gd name="connsiteY22-6046" fmla="*/ 3334 h 10000"/>
              <a:gd name="connsiteX23-6047" fmla="*/ 6284 w 10000"/>
              <a:gd name="connsiteY23-6048" fmla="*/ 2502 h 10000"/>
              <a:gd name="connsiteX24-6049" fmla="*/ 6715 w 10000"/>
              <a:gd name="connsiteY24-6050" fmla="*/ 2502 h 10000"/>
              <a:gd name="connsiteX25-6051" fmla="*/ 7145 w 10000"/>
              <a:gd name="connsiteY25-6052" fmla="*/ 1668 h 10000"/>
              <a:gd name="connsiteX26-6053" fmla="*/ 7433 w 10000"/>
              <a:gd name="connsiteY26-6054" fmla="*/ 833 h 10000"/>
              <a:gd name="connsiteX27-6055" fmla="*/ 7702 w 10000"/>
              <a:gd name="connsiteY27-6056" fmla="*/ 833 h 10000"/>
              <a:gd name="connsiteX28-6057" fmla="*/ 7989 w 10000"/>
              <a:gd name="connsiteY28-6058" fmla="*/ 0 h 10000"/>
              <a:gd name="connsiteX29-6059" fmla="*/ 8133 w 10000"/>
              <a:gd name="connsiteY29-6060" fmla="*/ 0 h 10000"/>
              <a:gd name="connsiteX30-6061" fmla="*/ 8276 w 10000"/>
              <a:gd name="connsiteY30-6062" fmla="*/ 0 h 10000"/>
              <a:gd name="connsiteX31-6063" fmla="*/ 8420 w 10000"/>
              <a:gd name="connsiteY31-6064" fmla="*/ 833 h 10000"/>
              <a:gd name="connsiteX32-6065" fmla="*/ 8707 w 10000"/>
              <a:gd name="connsiteY32-6066" fmla="*/ 833 h 10000"/>
              <a:gd name="connsiteX33-6067" fmla="*/ 8995 w 10000"/>
              <a:gd name="connsiteY33-6068" fmla="*/ 1668 h 10000"/>
              <a:gd name="connsiteX34-6069" fmla="*/ 9282 w 10000"/>
              <a:gd name="connsiteY34-6070" fmla="*/ 3334 h 10000"/>
              <a:gd name="connsiteX35-6071" fmla="*/ 9569 w 10000"/>
              <a:gd name="connsiteY35-6072" fmla="*/ 4166 h 10000"/>
              <a:gd name="connsiteX36-6073" fmla="*/ 9856 w 10000"/>
              <a:gd name="connsiteY36-6074" fmla="*/ 4994 h 10000"/>
              <a:gd name="connsiteX37-6075" fmla="*/ 10000 w 10000"/>
              <a:gd name="connsiteY37-6076" fmla="*/ 5832 h 10000"/>
              <a:gd name="connsiteX0-6077" fmla="*/ 8133 w 9856"/>
              <a:gd name="connsiteY0-6078" fmla="*/ 7501 h 10000"/>
              <a:gd name="connsiteX1-6079" fmla="*/ 7989 w 9856"/>
              <a:gd name="connsiteY1-6080" fmla="*/ 6671 h 10000"/>
              <a:gd name="connsiteX2-6081" fmla="*/ 7846 w 9856"/>
              <a:gd name="connsiteY2-6082" fmla="*/ 5832 h 10000"/>
              <a:gd name="connsiteX3-6083" fmla="*/ 7702 w 9856"/>
              <a:gd name="connsiteY3-6084" fmla="*/ 5832 h 10000"/>
              <a:gd name="connsiteX4-6085" fmla="*/ 7289 w 9856"/>
              <a:gd name="connsiteY4-6086" fmla="*/ 5832 h 10000"/>
              <a:gd name="connsiteX5-6087" fmla="*/ 7002 w 9856"/>
              <a:gd name="connsiteY5-6088" fmla="*/ 5832 h 10000"/>
              <a:gd name="connsiteX6-6089" fmla="*/ 6427 w 9856"/>
              <a:gd name="connsiteY6-6090" fmla="*/ 5832 h 10000"/>
              <a:gd name="connsiteX7-6091" fmla="*/ 5853 w 9856"/>
              <a:gd name="connsiteY7-6092" fmla="*/ 6671 h 10000"/>
              <a:gd name="connsiteX8-6093" fmla="*/ 4991 w 9856"/>
              <a:gd name="connsiteY8-6094" fmla="*/ 7501 h 10000"/>
              <a:gd name="connsiteX9-6095" fmla="*/ 4147 w 9856"/>
              <a:gd name="connsiteY9-6096" fmla="*/ 7501 h 10000"/>
              <a:gd name="connsiteX10-6097" fmla="*/ 3285 w 9856"/>
              <a:gd name="connsiteY10-6098" fmla="*/ 8333 h 10000"/>
              <a:gd name="connsiteX11-6099" fmla="*/ 2280 w 9856"/>
              <a:gd name="connsiteY11-6100" fmla="*/ 9162 h 10000"/>
              <a:gd name="connsiteX12-6101" fmla="*/ 1418 w 9856"/>
              <a:gd name="connsiteY12-6102" fmla="*/ 9162 h 10000"/>
              <a:gd name="connsiteX13-6103" fmla="*/ 575 w 9856"/>
              <a:gd name="connsiteY13-6104" fmla="*/ 10000 h 10000"/>
              <a:gd name="connsiteX14-6105" fmla="*/ 0 w 9856"/>
              <a:gd name="connsiteY14-6106" fmla="*/ 10000 h 10000"/>
              <a:gd name="connsiteX15-6107" fmla="*/ 0 w 9856"/>
              <a:gd name="connsiteY15-6108" fmla="*/ 6671 h 10000"/>
              <a:gd name="connsiteX16-6109" fmla="*/ 575 w 9856"/>
              <a:gd name="connsiteY16-6110" fmla="*/ 6671 h 10000"/>
              <a:gd name="connsiteX17-6111" fmla="*/ 1275 w 9856"/>
              <a:gd name="connsiteY17-6112" fmla="*/ 5832 h 10000"/>
              <a:gd name="connsiteX18-6113" fmla="*/ 2136 w 9856"/>
              <a:gd name="connsiteY18-6114" fmla="*/ 5832 h 10000"/>
              <a:gd name="connsiteX19-6115" fmla="*/ 3142 w 9856"/>
              <a:gd name="connsiteY19-6116" fmla="*/ 4994 h 10000"/>
              <a:gd name="connsiteX20-6117" fmla="*/ 4004 w 9856"/>
              <a:gd name="connsiteY20-6118" fmla="*/ 4166 h 10000"/>
              <a:gd name="connsiteX21-6119" fmla="*/ 4847 w 9856"/>
              <a:gd name="connsiteY21-6120" fmla="*/ 4166 h 10000"/>
              <a:gd name="connsiteX22-6121" fmla="*/ 5566 w 9856"/>
              <a:gd name="connsiteY22-6122" fmla="*/ 3334 h 10000"/>
              <a:gd name="connsiteX23-6123" fmla="*/ 6284 w 9856"/>
              <a:gd name="connsiteY23-6124" fmla="*/ 2502 h 10000"/>
              <a:gd name="connsiteX24-6125" fmla="*/ 6715 w 9856"/>
              <a:gd name="connsiteY24-6126" fmla="*/ 2502 h 10000"/>
              <a:gd name="connsiteX25-6127" fmla="*/ 7145 w 9856"/>
              <a:gd name="connsiteY25-6128" fmla="*/ 1668 h 10000"/>
              <a:gd name="connsiteX26-6129" fmla="*/ 7433 w 9856"/>
              <a:gd name="connsiteY26-6130" fmla="*/ 833 h 10000"/>
              <a:gd name="connsiteX27-6131" fmla="*/ 7702 w 9856"/>
              <a:gd name="connsiteY27-6132" fmla="*/ 833 h 10000"/>
              <a:gd name="connsiteX28-6133" fmla="*/ 7989 w 9856"/>
              <a:gd name="connsiteY28-6134" fmla="*/ 0 h 10000"/>
              <a:gd name="connsiteX29-6135" fmla="*/ 8133 w 9856"/>
              <a:gd name="connsiteY29-6136" fmla="*/ 0 h 10000"/>
              <a:gd name="connsiteX30-6137" fmla="*/ 8276 w 9856"/>
              <a:gd name="connsiteY30-6138" fmla="*/ 0 h 10000"/>
              <a:gd name="connsiteX31-6139" fmla="*/ 8420 w 9856"/>
              <a:gd name="connsiteY31-6140" fmla="*/ 833 h 10000"/>
              <a:gd name="connsiteX32-6141" fmla="*/ 8707 w 9856"/>
              <a:gd name="connsiteY32-6142" fmla="*/ 833 h 10000"/>
              <a:gd name="connsiteX33-6143" fmla="*/ 8995 w 9856"/>
              <a:gd name="connsiteY33-6144" fmla="*/ 1668 h 10000"/>
              <a:gd name="connsiteX34-6145" fmla="*/ 9282 w 9856"/>
              <a:gd name="connsiteY34-6146" fmla="*/ 3334 h 10000"/>
              <a:gd name="connsiteX35-6147" fmla="*/ 9569 w 9856"/>
              <a:gd name="connsiteY35-6148" fmla="*/ 4166 h 10000"/>
              <a:gd name="connsiteX36-6149" fmla="*/ 9856 w 9856"/>
              <a:gd name="connsiteY36-6150" fmla="*/ 4994 h 10000"/>
              <a:gd name="connsiteX0-6151" fmla="*/ 8252 w 9709"/>
              <a:gd name="connsiteY0-6152" fmla="*/ 7501 h 10000"/>
              <a:gd name="connsiteX1-6153" fmla="*/ 8106 w 9709"/>
              <a:gd name="connsiteY1-6154" fmla="*/ 6671 h 10000"/>
              <a:gd name="connsiteX2-6155" fmla="*/ 7961 w 9709"/>
              <a:gd name="connsiteY2-6156" fmla="*/ 5832 h 10000"/>
              <a:gd name="connsiteX3-6157" fmla="*/ 7815 w 9709"/>
              <a:gd name="connsiteY3-6158" fmla="*/ 5832 h 10000"/>
              <a:gd name="connsiteX4-6159" fmla="*/ 7395 w 9709"/>
              <a:gd name="connsiteY4-6160" fmla="*/ 5832 h 10000"/>
              <a:gd name="connsiteX5-6161" fmla="*/ 7104 w 9709"/>
              <a:gd name="connsiteY5-6162" fmla="*/ 5832 h 10000"/>
              <a:gd name="connsiteX6-6163" fmla="*/ 6521 w 9709"/>
              <a:gd name="connsiteY6-6164" fmla="*/ 5832 h 10000"/>
              <a:gd name="connsiteX7-6165" fmla="*/ 5939 w 9709"/>
              <a:gd name="connsiteY7-6166" fmla="*/ 6671 h 10000"/>
              <a:gd name="connsiteX8-6167" fmla="*/ 5064 w 9709"/>
              <a:gd name="connsiteY8-6168" fmla="*/ 7501 h 10000"/>
              <a:gd name="connsiteX9-6169" fmla="*/ 4208 w 9709"/>
              <a:gd name="connsiteY9-6170" fmla="*/ 7501 h 10000"/>
              <a:gd name="connsiteX10-6171" fmla="*/ 3333 w 9709"/>
              <a:gd name="connsiteY10-6172" fmla="*/ 8333 h 10000"/>
              <a:gd name="connsiteX11-6173" fmla="*/ 2313 w 9709"/>
              <a:gd name="connsiteY11-6174" fmla="*/ 9162 h 10000"/>
              <a:gd name="connsiteX12-6175" fmla="*/ 1439 w 9709"/>
              <a:gd name="connsiteY12-6176" fmla="*/ 9162 h 10000"/>
              <a:gd name="connsiteX13-6177" fmla="*/ 583 w 9709"/>
              <a:gd name="connsiteY13-6178" fmla="*/ 10000 h 10000"/>
              <a:gd name="connsiteX14-6179" fmla="*/ 0 w 9709"/>
              <a:gd name="connsiteY14-6180" fmla="*/ 10000 h 10000"/>
              <a:gd name="connsiteX15-6181" fmla="*/ 0 w 9709"/>
              <a:gd name="connsiteY15-6182" fmla="*/ 6671 h 10000"/>
              <a:gd name="connsiteX16-6183" fmla="*/ 583 w 9709"/>
              <a:gd name="connsiteY16-6184" fmla="*/ 6671 h 10000"/>
              <a:gd name="connsiteX17-6185" fmla="*/ 1294 w 9709"/>
              <a:gd name="connsiteY17-6186" fmla="*/ 5832 h 10000"/>
              <a:gd name="connsiteX18-6187" fmla="*/ 2167 w 9709"/>
              <a:gd name="connsiteY18-6188" fmla="*/ 5832 h 10000"/>
              <a:gd name="connsiteX19-6189" fmla="*/ 3188 w 9709"/>
              <a:gd name="connsiteY19-6190" fmla="*/ 4994 h 10000"/>
              <a:gd name="connsiteX20-6191" fmla="*/ 4063 w 9709"/>
              <a:gd name="connsiteY20-6192" fmla="*/ 4166 h 10000"/>
              <a:gd name="connsiteX21-6193" fmla="*/ 4918 w 9709"/>
              <a:gd name="connsiteY21-6194" fmla="*/ 4166 h 10000"/>
              <a:gd name="connsiteX22-6195" fmla="*/ 5647 w 9709"/>
              <a:gd name="connsiteY22-6196" fmla="*/ 3334 h 10000"/>
              <a:gd name="connsiteX23-6197" fmla="*/ 6376 w 9709"/>
              <a:gd name="connsiteY23-6198" fmla="*/ 2502 h 10000"/>
              <a:gd name="connsiteX24-6199" fmla="*/ 6813 w 9709"/>
              <a:gd name="connsiteY24-6200" fmla="*/ 2502 h 10000"/>
              <a:gd name="connsiteX25-6201" fmla="*/ 7249 w 9709"/>
              <a:gd name="connsiteY25-6202" fmla="*/ 1668 h 10000"/>
              <a:gd name="connsiteX26-6203" fmla="*/ 7542 w 9709"/>
              <a:gd name="connsiteY26-6204" fmla="*/ 833 h 10000"/>
              <a:gd name="connsiteX27-6205" fmla="*/ 7815 w 9709"/>
              <a:gd name="connsiteY27-6206" fmla="*/ 833 h 10000"/>
              <a:gd name="connsiteX28-6207" fmla="*/ 8106 w 9709"/>
              <a:gd name="connsiteY28-6208" fmla="*/ 0 h 10000"/>
              <a:gd name="connsiteX29-6209" fmla="*/ 8252 w 9709"/>
              <a:gd name="connsiteY29-6210" fmla="*/ 0 h 10000"/>
              <a:gd name="connsiteX30-6211" fmla="*/ 8397 w 9709"/>
              <a:gd name="connsiteY30-6212" fmla="*/ 0 h 10000"/>
              <a:gd name="connsiteX31-6213" fmla="*/ 8543 w 9709"/>
              <a:gd name="connsiteY31-6214" fmla="*/ 833 h 10000"/>
              <a:gd name="connsiteX32-6215" fmla="*/ 8834 w 9709"/>
              <a:gd name="connsiteY32-6216" fmla="*/ 833 h 10000"/>
              <a:gd name="connsiteX33-6217" fmla="*/ 9126 w 9709"/>
              <a:gd name="connsiteY33-6218" fmla="*/ 1668 h 10000"/>
              <a:gd name="connsiteX34-6219" fmla="*/ 9418 w 9709"/>
              <a:gd name="connsiteY34-6220" fmla="*/ 3334 h 10000"/>
              <a:gd name="connsiteX35-6221" fmla="*/ 9709 w 9709"/>
              <a:gd name="connsiteY35-6222" fmla="*/ 4166 h 10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  <a:cxn ang="0">
                <a:pos x="connsiteX22-45" y="connsiteY22-46"/>
              </a:cxn>
              <a:cxn ang="0">
                <a:pos x="connsiteX23-47" y="connsiteY23-48"/>
              </a:cxn>
              <a:cxn ang="0">
                <a:pos x="connsiteX24-49" y="connsiteY24-50"/>
              </a:cxn>
              <a:cxn ang="0">
                <a:pos x="connsiteX25-51" y="connsiteY25-52"/>
              </a:cxn>
              <a:cxn ang="0">
                <a:pos x="connsiteX26-53" y="connsiteY26-54"/>
              </a:cxn>
              <a:cxn ang="0">
                <a:pos x="connsiteX27-55" y="connsiteY27-56"/>
              </a:cxn>
              <a:cxn ang="0">
                <a:pos x="connsiteX28-57" y="connsiteY28-58"/>
              </a:cxn>
              <a:cxn ang="0">
                <a:pos x="connsiteX29-59" y="connsiteY29-60"/>
              </a:cxn>
              <a:cxn ang="0">
                <a:pos x="connsiteX30-61" y="connsiteY30-62"/>
              </a:cxn>
              <a:cxn ang="0">
                <a:pos x="connsiteX31-63" y="connsiteY31-64"/>
              </a:cxn>
              <a:cxn ang="0">
                <a:pos x="connsiteX32-65" y="connsiteY32-66"/>
              </a:cxn>
              <a:cxn ang="0">
                <a:pos x="connsiteX33-67" y="connsiteY33-68"/>
              </a:cxn>
              <a:cxn ang="0">
                <a:pos x="connsiteX34-69" y="connsiteY34-70"/>
              </a:cxn>
              <a:cxn ang="0">
                <a:pos x="connsiteX35-71" y="connsiteY35-72"/>
              </a:cxn>
            </a:cxnLst>
            <a:rect l="l" t="t" r="r" b="b"/>
            <a:pathLst>
              <a:path w="9709" h="10000">
                <a:moveTo>
                  <a:pt x="8252" y="7501"/>
                </a:moveTo>
                <a:cubicBezTo>
                  <a:pt x="8203" y="7224"/>
                  <a:pt x="8155" y="6948"/>
                  <a:pt x="8106" y="6671"/>
                </a:cubicBezTo>
                <a:cubicBezTo>
                  <a:pt x="8057" y="6386"/>
                  <a:pt x="8009" y="6109"/>
                  <a:pt x="7961" y="5832"/>
                </a:cubicBezTo>
                <a:lnTo>
                  <a:pt x="7815" y="5832"/>
                </a:lnTo>
                <a:lnTo>
                  <a:pt x="7395" y="5832"/>
                </a:lnTo>
                <a:lnTo>
                  <a:pt x="7104" y="5832"/>
                </a:lnTo>
                <a:lnTo>
                  <a:pt x="6521" y="5832"/>
                </a:lnTo>
                <a:lnTo>
                  <a:pt x="5939" y="6671"/>
                </a:lnTo>
                <a:lnTo>
                  <a:pt x="5064" y="7501"/>
                </a:lnTo>
                <a:lnTo>
                  <a:pt x="4208" y="7501"/>
                </a:lnTo>
                <a:lnTo>
                  <a:pt x="3333" y="8333"/>
                </a:lnTo>
                <a:lnTo>
                  <a:pt x="2313" y="9162"/>
                </a:lnTo>
                <a:lnTo>
                  <a:pt x="1439" y="9162"/>
                </a:lnTo>
                <a:lnTo>
                  <a:pt x="583" y="10000"/>
                </a:lnTo>
                <a:lnTo>
                  <a:pt x="0" y="10000"/>
                </a:lnTo>
                <a:lnTo>
                  <a:pt x="0" y="6671"/>
                </a:lnTo>
                <a:lnTo>
                  <a:pt x="583" y="6671"/>
                </a:lnTo>
                <a:lnTo>
                  <a:pt x="1294" y="5832"/>
                </a:lnTo>
                <a:lnTo>
                  <a:pt x="2167" y="5832"/>
                </a:lnTo>
                <a:lnTo>
                  <a:pt x="3188" y="4994"/>
                </a:lnTo>
                <a:lnTo>
                  <a:pt x="4063" y="4166"/>
                </a:lnTo>
                <a:lnTo>
                  <a:pt x="4918" y="4166"/>
                </a:lnTo>
                <a:lnTo>
                  <a:pt x="5647" y="3334"/>
                </a:lnTo>
                <a:lnTo>
                  <a:pt x="6376" y="2502"/>
                </a:lnTo>
                <a:lnTo>
                  <a:pt x="6813" y="2502"/>
                </a:lnTo>
                <a:lnTo>
                  <a:pt x="7249" y="1668"/>
                </a:lnTo>
                <a:cubicBezTo>
                  <a:pt x="7347" y="1390"/>
                  <a:pt x="7444" y="1111"/>
                  <a:pt x="7542" y="833"/>
                </a:cubicBezTo>
                <a:lnTo>
                  <a:pt x="7815" y="833"/>
                </a:lnTo>
                <a:lnTo>
                  <a:pt x="8106" y="0"/>
                </a:lnTo>
                <a:lnTo>
                  <a:pt x="8252" y="0"/>
                </a:lnTo>
                <a:lnTo>
                  <a:pt x="8397" y="0"/>
                </a:lnTo>
                <a:cubicBezTo>
                  <a:pt x="8446" y="278"/>
                  <a:pt x="8494" y="555"/>
                  <a:pt x="8543" y="833"/>
                </a:cubicBezTo>
                <a:lnTo>
                  <a:pt x="8834" y="833"/>
                </a:lnTo>
                <a:lnTo>
                  <a:pt x="9126" y="1668"/>
                </a:lnTo>
                <a:cubicBezTo>
                  <a:pt x="9224" y="2221"/>
                  <a:pt x="9320" y="2780"/>
                  <a:pt x="9418" y="3334"/>
                </a:cubicBezTo>
                <a:cubicBezTo>
                  <a:pt x="9515" y="3611"/>
                  <a:pt x="9611" y="3889"/>
                  <a:pt x="9709" y="4166"/>
                </a:cubicBezTo>
              </a:path>
            </a:pathLst>
          </a:custGeom>
          <a:solidFill>
            <a:schemeClr val="accent6">
              <a:lumMod val="75000"/>
            </a:schemeClr>
          </a:solidFill>
          <a:ln w="12700">
            <a:solidFill>
              <a:schemeClr val="accent6">
                <a:lumMod val="75000"/>
              </a:schemeClr>
            </a:solidFill>
            <a:prstDash val="solid"/>
            <a:rou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000"/>
                            </p:stCondLst>
                            <p:childTnLst>
                              <p:par>
                                <p:cTn id="5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7"/>
          <p:cNvSpPr txBox="1"/>
          <p:nvPr/>
        </p:nvSpPr>
        <p:spPr>
          <a:xfrm>
            <a:off x="165735" y="213995"/>
            <a:ext cx="459295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汉字偏旁“  阝 ”和“ 亻  ”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403161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Chinese Radicals“阝  ”and“  亻 ”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34" name="图片 33" descr="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graphicFrame>
        <p:nvGraphicFramePr>
          <p:cNvPr id="7" name="表格 6"/>
          <p:cNvGraphicFramePr>
            <a:graphicFrameLocks noGrp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371114086"/>
              </p:ext>
            </p:extLst>
          </p:nvPr>
        </p:nvGraphicFramePr>
        <p:xfrm>
          <a:off x="238125" y="2056765"/>
          <a:ext cx="11708130" cy="40347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24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168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672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0297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dirty="0"/>
                        <a:t>偏旁 </a:t>
                      </a:r>
                      <a:r>
                        <a:rPr lang="en-US" altLang="zh-CN" sz="2800" i="1" kern="1200" dirty="0"/>
                        <a:t>Radicals</a:t>
                      </a:r>
                    </a:p>
                  </a:txBody>
                  <a:tcPr marL="123146" marR="123146" marT="61573" marB="6157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dirty="0"/>
                        <a:t>解释 </a:t>
                      </a:r>
                      <a:endParaRPr lang="en-US" altLang="zh-CN" sz="2800" dirty="0"/>
                    </a:p>
                    <a:p>
                      <a:pPr algn="ctr"/>
                      <a:r>
                        <a:rPr lang="en-US" altLang="zh-CN" sz="2800" i="1" dirty="0"/>
                        <a:t>Explanation</a:t>
                      </a:r>
                    </a:p>
                  </a:txBody>
                  <a:tcPr marL="123146" marR="123146" marT="61573" marB="6157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dirty="0"/>
                        <a:t>例字</a:t>
                      </a:r>
                      <a:endParaRPr lang="en-US" altLang="zh-CN" sz="2800" dirty="0"/>
                    </a:p>
                    <a:p>
                      <a:pPr algn="ctr"/>
                      <a:r>
                        <a:rPr lang="zh-CN" altLang="en-US" sz="2800" dirty="0"/>
                        <a:t> </a:t>
                      </a:r>
                      <a:r>
                        <a:rPr lang="en-US" altLang="zh-CN" sz="2800" i="1" dirty="0"/>
                        <a:t>Example</a:t>
                      </a:r>
                      <a:r>
                        <a:rPr lang="en-US" altLang="zh-CN" sz="2800" i="1" baseline="0" dirty="0"/>
                        <a:t> Characters</a:t>
                      </a:r>
                    </a:p>
                  </a:txBody>
                  <a:tcPr marL="123146" marR="123146" marT="61573" marB="61573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28750">
                <a:tc>
                  <a:txBody>
                    <a:bodyPr/>
                    <a:lstStyle/>
                    <a:p>
                      <a:pPr algn="ctr"/>
                      <a:endParaRPr lang="zh-CN" altLang="en-US" sz="2400" dirty="0"/>
                    </a:p>
                  </a:txBody>
                  <a:tcPr marL="123146" marR="123146" marT="61573" marB="61573" anchor="ctr"/>
                </a:tc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sym typeface="+mn-ea"/>
                        </a:rPr>
                        <a:t>耳刀旁，一般跟地形、位置有关系。</a:t>
                      </a:r>
                      <a:endParaRPr lang="en-US" altLang="zh-CN" sz="2400" dirty="0"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  <a:cs typeface="思源黑体 CN Regular" panose="020B0500000000000000" pitchFamily="34" charset="-122"/>
                      </a:endParaRPr>
                    </a:p>
                    <a:p>
                      <a:r>
                        <a:rPr lang="en-US" altLang="zh-CN" sz="1800" i="1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  <a:sym typeface="+mn-ea"/>
                        </a:rPr>
                        <a:t>The radical“  阝”is usually related to a landform or location.</a:t>
                      </a:r>
                      <a:endParaRPr lang="en-US" altLang="zh-CN" sz="1800" i="1" dirty="0">
                        <a:solidFill>
                          <a:schemeClr val="bg1">
                            <a:lumMod val="65000"/>
                          </a:schemeClr>
                        </a:solidFill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  <a:cs typeface="思源黑体 CN Regular" panose="020B0500000000000000" pitchFamily="34" charset="-122"/>
                      </a:endParaRPr>
                    </a:p>
                  </a:txBody>
                  <a:tcPr marL="123146" marR="123146" marT="61573" marB="61573" anchor="ctr"/>
                </a:tc>
                <a:tc>
                  <a:txBody>
                    <a:bodyPr/>
                    <a:lstStyle/>
                    <a:p>
                      <a:pPr marL="514350" indent="-514350" algn="l" fontAlgn="auto">
                        <a:lnSpc>
                          <a:spcPct val="150000"/>
                        </a:lnSpc>
                        <a:buNone/>
                      </a:pPr>
                      <a:r>
                        <a:rPr lang="en-US" altLang="zh-CN" sz="2800" dirty="0"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</a:rPr>
                        <a:t>           </a:t>
                      </a:r>
                      <a:r>
                        <a:rPr lang="en-US" altLang="zh-CN" sz="2400" b="1" dirty="0" err="1"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</a:rPr>
                        <a:t> </a:t>
                      </a:r>
                      <a:r>
                        <a:rPr lang="en-US" altLang="zh-CN" sz="2400" b="1" dirty="0" err="1"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sym typeface="+mn-ea"/>
                        </a:rPr>
                        <a:t>yuàn</a:t>
                      </a:r>
                      <a:r>
                        <a:rPr lang="en-US" altLang="zh-CN" sz="2400" b="1" dirty="0">
                          <a:latin typeface="GB Pinyinok-D" pitchFamily="2" charset="-122"/>
                          <a:ea typeface="GB Pinyinok-D" pitchFamily="2" charset="-122"/>
                          <a:sym typeface="+mn-ea"/>
                        </a:rPr>
                        <a:t>    </a:t>
                      </a:r>
                      <a:r>
                        <a:rPr lang="en-US" altLang="zh-CN" sz="2400" i="1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sym typeface="+mn-ea"/>
                        </a:rPr>
                        <a:t>courtyard</a:t>
                      </a:r>
                      <a:endParaRPr lang="en-US" altLang="zh-CN" sz="2400" i="1" dirty="0" err="1">
                        <a:solidFill>
                          <a:schemeClr val="bg1">
                            <a:lumMod val="65000"/>
                          </a:schemeClr>
                        </a:solidFill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</a:endParaRPr>
                    </a:p>
                    <a:p>
                      <a:pPr marL="457200" indent="-457200" algn="l" fontAlgn="auto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2400" dirty="0"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</a:rPr>
                        <a:t>            </a:t>
                      </a:r>
                      <a:r>
                        <a:rPr lang="en-US" altLang="zh-CN" sz="2400" dirty="0"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</a:rPr>
                        <a:t> </a:t>
                      </a:r>
                      <a:r>
                        <a:rPr lang="en-US" altLang="zh-CN" sz="2400" b="1" dirty="0" err="1"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</a:rPr>
                        <a:t> </a:t>
                      </a:r>
                      <a:r>
                        <a:rPr lang="en-US" altLang="zh-CN" sz="2400" b="1" dirty="0" err="1"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sym typeface="+mn-ea"/>
                        </a:rPr>
                        <a:t>yánɡ</a:t>
                      </a:r>
                      <a:r>
                        <a:rPr lang="en-US" altLang="zh-CN" sz="2400" b="1" dirty="0">
                          <a:latin typeface="GB Pinyinok-D" pitchFamily="2" charset="-122"/>
                          <a:ea typeface="GB Pinyinok-D" pitchFamily="2" charset="-122"/>
                          <a:sym typeface="+mn-ea"/>
                        </a:rPr>
                        <a:t> </a:t>
                      </a:r>
                      <a:r>
                        <a:rPr lang="en-US" altLang="zh-CN" sz="24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GB Pinyinok-D" pitchFamily="2" charset="-122"/>
                          <a:ea typeface="GB Pinyinok-D" pitchFamily="2" charset="-122"/>
                          <a:sym typeface="+mn-ea"/>
                        </a:rPr>
                        <a:t>   </a:t>
                      </a:r>
                      <a:r>
                        <a:rPr lang="en-US" altLang="zh-CN" sz="2400" i="1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sym typeface="+mn-ea"/>
                        </a:rPr>
                        <a:t>sun</a:t>
                      </a:r>
                      <a:endParaRPr lang="en-US" altLang="zh-CN" sz="2400" i="1" baseline="0" dirty="0">
                        <a:solidFill>
                          <a:schemeClr val="bg1">
                            <a:lumMod val="65000"/>
                          </a:schemeClr>
                        </a:solidFill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</a:endParaRPr>
                    </a:p>
                  </a:txBody>
                  <a:tcPr marL="123146" marR="123146" marT="61573" marB="61573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29410">
                <a:tc>
                  <a:txBody>
                    <a:bodyPr/>
                    <a:lstStyle/>
                    <a:p>
                      <a:pPr algn="l"/>
                      <a:endParaRPr lang="zh-CN" altLang="en-US" sz="2400" dirty="0"/>
                    </a:p>
                  </a:txBody>
                  <a:tcPr marL="123146" marR="123146" marT="61573" marB="61573" anchor="ctr"/>
                </a:tc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sym typeface="+mn-ea"/>
                        </a:rPr>
                        <a:t>单人旁，一般和人有关系。</a:t>
                      </a:r>
                      <a:endParaRPr lang="en-US" altLang="zh-CN" sz="2400" dirty="0"/>
                    </a:p>
                    <a:p>
                      <a:r>
                        <a:rPr lang="en-US" altLang="zh-CN" sz="1800" i="1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  <a:sym typeface="+mn-ea"/>
                        </a:rPr>
                        <a:t>The radical“  亻”is usually related to a person.</a:t>
                      </a:r>
                      <a:endParaRPr lang="en-US" altLang="zh-CN" sz="1800" i="1" baseline="0" dirty="0">
                        <a:solidFill>
                          <a:schemeClr val="bg1">
                            <a:lumMod val="65000"/>
                          </a:schemeClr>
                        </a:solidFill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  <a:cs typeface="思源黑体 CN Regular" panose="020B0500000000000000" pitchFamily="34" charset="-122"/>
                      </a:endParaRPr>
                    </a:p>
                  </a:txBody>
                  <a:tcPr marL="123146" marR="123146" marT="61573" marB="61573" anchor="ctr"/>
                </a:tc>
                <a:tc>
                  <a:txBody>
                    <a:bodyPr/>
                    <a:lstStyle/>
                    <a:p>
                      <a:pPr fontAlgn="auto">
                        <a:lnSpc>
                          <a:spcPct val="150000"/>
                        </a:lnSpc>
                      </a:pPr>
                      <a:r>
                        <a:rPr lang="zh-CN" altLang="en-US" sz="2400" dirty="0"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</a:rPr>
                        <a:t>            </a:t>
                      </a:r>
                      <a:r>
                        <a:rPr lang="en-US" altLang="zh-CN" sz="2400" dirty="0"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</a:rPr>
                        <a:t> </a:t>
                      </a:r>
                      <a:r>
                        <a:rPr lang="en-US" altLang="zh-CN" sz="2400" b="1" dirty="0" err="1"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</a:rPr>
                        <a:t> </a:t>
                      </a:r>
                      <a:r>
                        <a:rPr lang="en-US" altLang="zh-CN" sz="2400" b="1" dirty="0" err="1"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sym typeface="+mn-ea"/>
                        </a:rPr>
                        <a:t>nǐ</a:t>
                      </a:r>
                      <a:r>
                        <a:rPr lang="en-US" altLang="zh-CN" sz="2400" dirty="0">
                          <a:latin typeface="GB Pinyinok-D" pitchFamily="2" charset="-122"/>
                          <a:ea typeface="GB Pinyinok-D" pitchFamily="2" charset="-122"/>
                          <a:sym typeface="+mn-ea"/>
                        </a:rPr>
                        <a:t>     </a:t>
                      </a:r>
                      <a:r>
                        <a:rPr lang="en-US" altLang="zh-CN" sz="2400" b="1" dirty="0">
                          <a:latin typeface="GB Pinyinok-D" pitchFamily="2" charset="-122"/>
                          <a:ea typeface="GB Pinyinok-D" pitchFamily="2" charset="-122"/>
                          <a:sym typeface="+mn-ea"/>
                        </a:rPr>
                        <a:t> </a:t>
                      </a:r>
                      <a:r>
                        <a:rPr lang="en-US" altLang="zh-CN" sz="2400" i="1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sym typeface="+mn-ea"/>
                        </a:rPr>
                        <a:t>(singular)you</a:t>
                      </a:r>
                      <a:endParaRPr lang="en-US" altLang="zh-CN" sz="2400" i="1" dirty="0" err="1">
                        <a:solidFill>
                          <a:schemeClr val="bg1">
                            <a:lumMod val="65000"/>
                          </a:schemeClr>
                        </a:solidFill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</a:endParaRPr>
                    </a:p>
                    <a:p>
                      <a:pPr fontAlgn="auto">
                        <a:lnSpc>
                          <a:spcPct val="150000"/>
                        </a:lnSpc>
                      </a:pPr>
                      <a:r>
                        <a:rPr lang="zh-CN" altLang="en-US" sz="2400" baseline="0" dirty="0"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</a:rPr>
                        <a:t>            </a:t>
                      </a:r>
                      <a:r>
                        <a:rPr lang="en-US" altLang="zh-CN" sz="2400" baseline="0" dirty="0"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</a:rPr>
                        <a:t> </a:t>
                      </a:r>
                      <a:r>
                        <a:rPr lang="en-US" altLang="zh-CN" sz="2400" b="1" baseline="0" dirty="0"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</a:rPr>
                        <a:t> </a:t>
                      </a:r>
                      <a:r>
                        <a:rPr lang="en-US" altLang="zh-CN" sz="2400" b="1" baseline="0" dirty="0" err="1"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</a:rPr>
                        <a:t>t</a:t>
                      </a:r>
                      <a:r>
                        <a:rPr lang="en-US" altLang="zh-CN" sz="2400" b="1" baseline="0" dirty="0" err="1">
                          <a:latin typeface="华文细黑" panose="02010600040101010101" pitchFamily="2" charset="-122"/>
                          <a:ea typeface="华文细黑" panose="02010600040101010101" pitchFamily="2" charset="-122"/>
                        </a:rPr>
                        <a:t>ā</a:t>
                      </a:r>
                      <a:r>
                        <a:rPr lang="en-US" altLang="zh-CN" sz="2400" b="1">
                          <a:latin typeface="GB Pinyinok-D" pitchFamily="2" charset="-122"/>
                          <a:ea typeface="GB Pinyinok-D" pitchFamily="2" charset="-122"/>
                          <a:sym typeface="+mn-ea"/>
                        </a:rPr>
                        <a:t>      </a:t>
                      </a:r>
                      <a:r>
                        <a:rPr lang="en-US" altLang="zh-CN" sz="2400" i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sym typeface="+mn-ea"/>
                        </a:rPr>
                        <a:t>him</a:t>
                      </a:r>
                      <a:endParaRPr lang="en-US" altLang="zh-CN" sz="2400" i="1" baseline="0" dirty="0" err="1">
                        <a:solidFill>
                          <a:schemeClr val="bg1">
                            <a:lumMod val="65000"/>
                          </a:schemeClr>
                        </a:solidFill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</a:endParaRPr>
                    </a:p>
                  </a:txBody>
                  <a:tcPr marL="123146" marR="123146" marT="61573" marB="61573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67607" name="组合 102"/>
          <p:cNvGrpSpPr/>
          <p:nvPr/>
        </p:nvGrpSpPr>
        <p:grpSpPr>
          <a:xfrm>
            <a:off x="1052513" y="3580448"/>
            <a:ext cx="150812" cy="415925"/>
            <a:chOff x="7131405" y="1574800"/>
            <a:chExt cx="150813" cy="415925"/>
          </a:xfrm>
        </p:grpSpPr>
        <p:sp>
          <p:nvSpPr>
            <p:cNvPr id="67640" name="Freeform 79"/>
            <p:cNvSpPr/>
            <p:nvPr/>
          </p:nvSpPr>
          <p:spPr>
            <a:xfrm>
              <a:off x="7131405" y="1600200"/>
              <a:ext cx="38100" cy="390525"/>
            </a:xfrm>
            <a:custGeom>
              <a:avLst/>
              <a:gdLst>
                <a:gd name="txL" fmla="*/ 0 w 24"/>
                <a:gd name="txT" fmla="*/ 0 h 246"/>
                <a:gd name="txR" fmla="*/ 24 w 24"/>
                <a:gd name="txB" fmla="*/ 246 h 246"/>
              </a:gdLst>
              <a:ahLst/>
              <a:cxnLst>
                <a:cxn ang="0">
                  <a:pos x="12700" y="12700"/>
                </a:cxn>
                <a:cxn ang="0">
                  <a:pos x="12700" y="0"/>
                </a:cxn>
                <a:cxn ang="0">
                  <a:pos x="12700" y="0"/>
                </a:cxn>
                <a:cxn ang="0">
                  <a:pos x="12700" y="0"/>
                </a:cxn>
                <a:cxn ang="0">
                  <a:pos x="25400" y="0"/>
                </a:cxn>
                <a:cxn ang="0">
                  <a:pos x="38100" y="0"/>
                </a:cxn>
                <a:cxn ang="0">
                  <a:pos x="38100" y="87313"/>
                </a:cxn>
                <a:cxn ang="0">
                  <a:pos x="38100" y="150813"/>
                </a:cxn>
                <a:cxn ang="0">
                  <a:pos x="38100" y="214313"/>
                </a:cxn>
                <a:cxn ang="0">
                  <a:pos x="38100" y="265113"/>
                </a:cxn>
                <a:cxn ang="0">
                  <a:pos x="38100" y="301625"/>
                </a:cxn>
                <a:cxn ang="0">
                  <a:pos x="38100" y="339725"/>
                </a:cxn>
                <a:cxn ang="0">
                  <a:pos x="38100" y="352425"/>
                </a:cxn>
                <a:cxn ang="0">
                  <a:pos x="38100" y="365125"/>
                </a:cxn>
                <a:cxn ang="0">
                  <a:pos x="25400" y="377825"/>
                </a:cxn>
                <a:cxn ang="0">
                  <a:pos x="25400" y="390525"/>
                </a:cxn>
                <a:cxn ang="0">
                  <a:pos x="25400" y="390525"/>
                </a:cxn>
                <a:cxn ang="0">
                  <a:pos x="25400" y="390525"/>
                </a:cxn>
                <a:cxn ang="0">
                  <a:pos x="12700" y="390525"/>
                </a:cxn>
                <a:cxn ang="0">
                  <a:pos x="12700" y="390525"/>
                </a:cxn>
                <a:cxn ang="0">
                  <a:pos x="12700" y="377825"/>
                </a:cxn>
                <a:cxn ang="0">
                  <a:pos x="12700" y="365125"/>
                </a:cxn>
                <a:cxn ang="0">
                  <a:pos x="12700" y="352425"/>
                </a:cxn>
                <a:cxn ang="0">
                  <a:pos x="0" y="339725"/>
                </a:cxn>
                <a:cxn ang="0">
                  <a:pos x="0" y="339725"/>
                </a:cxn>
                <a:cxn ang="0">
                  <a:pos x="12700" y="327025"/>
                </a:cxn>
                <a:cxn ang="0">
                  <a:pos x="12700" y="301625"/>
                </a:cxn>
                <a:cxn ang="0">
                  <a:pos x="12700" y="277813"/>
                </a:cxn>
                <a:cxn ang="0">
                  <a:pos x="12700" y="239713"/>
                </a:cxn>
                <a:cxn ang="0">
                  <a:pos x="25400" y="201612"/>
                </a:cxn>
                <a:cxn ang="0">
                  <a:pos x="25400" y="112713"/>
                </a:cxn>
                <a:cxn ang="0">
                  <a:pos x="25400" y="74613"/>
                </a:cxn>
                <a:cxn ang="0">
                  <a:pos x="25400" y="50800"/>
                </a:cxn>
                <a:cxn ang="0">
                  <a:pos x="12700" y="25400"/>
                </a:cxn>
                <a:cxn ang="0">
                  <a:pos x="12700" y="12700"/>
                </a:cxn>
                <a:cxn ang="0">
                  <a:pos x="12700" y="12700"/>
                </a:cxn>
              </a:cxnLst>
              <a:rect l="txL" t="txT" r="txR" b="txB"/>
              <a:pathLst>
                <a:path w="24" h="246">
                  <a:moveTo>
                    <a:pt x="8" y="8"/>
                  </a:moveTo>
                  <a:lnTo>
                    <a:pt x="8" y="0"/>
                  </a:lnTo>
                  <a:lnTo>
                    <a:pt x="16" y="0"/>
                  </a:lnTo>
                  <a:lnTo>
                    <a:pt x="24" y="0"/>
                  </a:lnTo>
                  <a:lnTo>
                    <a:pt x="24" y="55"/>
                  </a:lnTo>
                  <a:lnTo>
                    <a:pt x="24" y="95"/>
                  </a:lnTo>
                  <a:lnTo>
                    <a:pt x="24" y="135"/>
                  </a:lnTo>
                  <a:lnTo>
                    <a:pt x="24" y="167"/>
                  </a:lnTo>
                  <a:lnTo>
                    <a:pt x="24" y="190"/>
                  </a:lnTo>
                  <a:lnTo>
                    <a:pt x="24" y="214"/>
                  </a:lnTo>
                  <a:lnTo>
                    <a:pt x="24" y="222"/>
                  </a:lnTo>
                  <a:lnTo>
                    <a:pt x="24" y="230"/>
                  </a:lnTo>
                  <a:lnTo>
                    <a:pt x="16" y="238"/>
                  </a:lnTo>
                  <a:lnTo>
                    <a:pt x="16" y="246"/>
                  </a:lnTo>
                  <a:lnTo>
                    <a:pt x="8" y="246"/>
                  </a:lnTo>
                  <a:lnTo>
                    <a:pt x="8" y="238"/>
                  </a:lnTo>
                  <a:lnTo>
                    <a:pt x="8" y="230"/>
                  </a:lnTo>
                  <a:lnTo>
                    <a:pt x="8" y="222"/>
                  </a:lnTo>
                  <a:lnTo>
                    <a:pt x="0" y="214"/>
                  </a:lnTo>
                  <a:lnTo>
                    <a:pt x="8" y="206"/>
                  </a:lnTo>
                  <a:lnTo>
                    <a:pt x="8" y="190"/>
                  </a:lnTo>
                  <a:lnTo>
                    <a:pt x="8" y="175"/>
                  </a:lnTo>
                  <a:lnTo>
                    <a:pt x="8" y="151"/>
                  </a:lnTo>
                  <a:lnTo>
                    <a:pt x="16" y="127"/>
                  </a:lnTo>
                  <a:lnTo>
                    <a:pt x="16" y="71"/>
                  </a:lnTo>
                  <a:lnTo>
                    <a:pt x="16" y="47"/>
                  </a:lnTo>
                  <a:lnTo>
                    <a:pt x="16" y="32"/>
                  </a:lnTo>
                  <a:lnTo>
                    <a:pt x="8" y="16"/>
                  </a:lnTo>
                  <a:lnTo>
                    <a:pt x="8" y="8"/>
                  </a:lnTo>
                </a:path>
              </a:pathLst>
            </a:custGeom>
            <a:solidFill>
              <a:srgbClr val="C00000">
                <a:alpha val="100000"/>
              </a:srgbClr>
            </a:solidFill>
            <a:ln w="12700" cap="flat" cmpd="sng">
              <a:solidFill>
                <a:srgbClr val="C000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7641" name="Freeform 80"/>
            <p:cNvSpPr/>
            <p:nvPr/>
          </p:nvSpPr>
          <p:spPr>
            <a:xfrm>
              <a:off x="7156805" y="1574800"/>
              <a:ext cx="125413" cy="227013"/>
            </a:xfrm>
            <a:custGeom>
              <a:avLst/>
              <a:gdLst>
                <a:gd name="txL" fmla="*/ 0 w 79"/>
                <a:gd name="txT" fmla="*/ 0 h 143"/>
                <a:gd name="txR" fmla="*/ 79 w 79"/>
                <a:gd name="txB" fmla="*/ 143 h 143"/>
              </a:gdLst>
              <a:ahLst/>
              <a:cxnLst>
                <a:cxn ang="0">
                  <a:pos x="76200" y="0"/>
                </a:cxn>
                <a:cxn ang="0">
                  <a:pos x="88900" y="0"/>
                </a:cxn>
                <a:cxn ang="0">
                  <a:pos x="112713" y="12700"/>
                </a:cxn>
                <a:cxn ang="0">
                  <a:pos x="125413" y="25400"/>
                </a:cxn>
                <a:cxn ang="0">
                  <a:pos x="112713" y="38100"/>
                </a:cxn>
                <a:cxn ang="0">
                  <a:pos x="88900" y="63500"/>
                </a:cxn>
                <a:cxn ang="0">
                  <a:pos x="76200" y="87313"/>
                </a:cxn>
                <a:cxn ang="0">
                  <a:pos x="63500" y="100013"/>
                </a:cxn>
                <a:cxn ang="0">
                  <a:pos x="76200" y="112713"/>
                </a:cxn>
                <a:cxn ang="0">
                  <a:pos x="88900" y="138113"/>
                </a:cxn>
                <a:cxn ang="0">
                  <a:pos x="100013" y="176213"/>
                </a:cxn>
                <a:cxn ang="0">
                  <a:pos x="100013" y="201613"/>
                </a:cxn>
                <a:cxn ang="0">
                  <a:pos x="88900" y="214313"/>
                </a:cxn>
                <a:cxn ang="0">
                  <a:pos x="88900" y="227013"/>
                </a:cxn>
                <a:cxn ang="0">
                  <a:pos x="76200" y="214313"/>
                </a:cxn>
                <a:cxn ang="0">
                  <a:pos x="63500" y="188913"/>
                </a:cxn>
                <a:cxn ang="0">
                  <a:pos x="38100" y="176213"/>
                </a:cxn>
                <a:cxn ang="0">
                  <a:pos x="25400" y="163513"/>
                </a:cxn>
                <a:cxn ang="0">
                  <a:pos x="38100" y="150813"/>
                </a:cxn>
                <a:cxn ang="0">
                  <a:pos x="63500" y="163513"/>
                </a:cxn>
                <a:cxn ang="0">
                  <a:pos x="76200" y="163513"/>
                </a:cxn>
                <a:cxn ang="0">
                  <a:pos x="76200" y="150813"/>
                </a:cxn>
                <a:cxn ang="0">
                  <a:pos x="50800" y="112713"/>
                </a:cxn>
                <a:cxn ang="0">
                  <a:pos x="50800" y="100013"/>
                </a:cxn>
                <a:cxn ang="0">
                  <a:pos x="50800" y="76200"/>
                </a:cxn>
                <a:cxn ang="0">
                  <a:pos x="63500" y="50800"/>
                </a:cxn>
                <a:cxn ang="0">
                  <a:pos x="76200" y="38100"/>
                </a:cxn>
                <a:cxn ang="0">
                  <a:pos x="63500" y="25400"/>
                </a:cxn>
                <a:cxn ang="0">
                  <a:pos x="38100" y="38100"/>
                </a:cxn>
                <a:cxn ang="0">
                  <a:pos x="12700" y="38100"/>
                </a:cxn>
                <a:cxn ang="0">
                  <a:pos x="0" y="25400"/>
                </a:cxn>
                <a:cxn ang="0">
                  <a:pos x="25400" y="25400"/>
                </a:cxn>
                <a:cxn ang="0">
                  <a:pos x="50800" y="12700"/>
                </a:cxn>
                <a:cxn ang="0">
                  <a:pos x="63500" y="0"/>
                </a:cxn>
              </a:cxnLst>
              <a:rect l="txL" t="txT" r="txR" b="txB"/>
              <a:pathLst>
                <a:path w="79" h="143">
                  <a:moveTo>
                    <a:pt x="40" y="0"/>
                  </a:moveTo>
                  <a:lnTo>
                    <a:pt x="48" y="0"/>
                  </a:lnTo>
                  <a:lnTo>
                    <a:pt x="56" y="0"/>
                  </a:lnTo>
                  <a:lnTo>
                    <a:pt x="71" y="8"/>
                  </a:lnTo>
                  <a:lnTo>
                    <a:pt x="79" y="16"/>
                  </a:lnTo>
                  <a:lnTo>
                    <a:pt x="71" y="24"/>
                  </a:lnTo>
                  <a:lnTo>
                    <a:pt x="63" y="24"/>
                  </a:lnTo>
                  <a:lnTo>
                    <a:pt x="56" y="40"/>
                  </a:lnTo>
                  <a:lnTo>
                    <a:pt x="48" y="48"/>
                  </a:lnTo>
                  <a:lnTo>
                    <a:pt x="48" y="55"/>
                  </a:lnTo>
                  <a:lnTo>
                    <a:pt x="40" y="55"/>
                  </a:lnTo>
                  <a:lnTo>
                    <a:pt x="40" y="63"/>
                  </a:lnTo>
                  <a:lnTo>
                    <a:pt x="48" y="71"/>
                  </a:lnTo>
                  <a:lnTo>
                    <a:pt x="48" y="79"/>
                  </a:lnTo>
                  <a:lnTo>
                    <a:pt x="56" y="87"/>
                  </a:lnTo>
                  <a:lnTo>
                    <a:pt x="63" y="95"/>
                  </a:lnTo>
                  <a:lnTo>
                    <a:pt x="63" y="111"/>
                  </a:lnTo>
                  <a:lnTo>
                    <a:pt x="63" y="119"/>
                  </a:lnTo>
                  <a:lnTo>
                    <a:pt x="63" y="127"/>
                  </a:lnTo>
                  <a:lnTo>
                    <a:pt x="63" y="135"/>
                  </a:lnTo>
                  <a:lnTo>
                    <a:pt x="56" y="135"/>
                  </a:lnTo>
                  <a:lnTo>
                    <a:pt x="56" y="143"/>
                  </a:lnTo>
                  <a:lnTo>
                    <a:pt x="48" y="135"/>
                  </a:lnTo>
                  <a:lnTo>
                    <a:pt x="40" y="127"/>
                  </a:lnTo>
                  <a:lnTo>
                    <a:pt x="40" y="119"/>
                  </a:lnTo>
                  <a:lnTo>
                    <a:pt x="32" y="111"/>
                  </a:lnTo>
                  <a:lnTo>
                    <a:pt x="24" y="111"/>
                  </a:lnTo>
                  <a:lnTo>
                    <a:pt x="24" y="103"/>
                  </a:lnTo>
                  <a:lnTo>
                    <a:pt x="16" y="103"/>
                  </a:lnTo>
                  <a:lnTo>
                    <a:pt x="16" y="95"/>
                  </a:lnTo>
                  <a:lnTo>
                    <a:pt x="24" y="95"/>
                  </a:lnTo>
                  <a:lnTo>
                    <a:pt x="32" y="103"/>
                  </a:lnTo>
                  <a:lnTo>
                    <a:pt x="40" y="103"/>
                  </a:lnTo>
                  <a:lnTo>
                    <a:pt x="48" y="103"/>
                  </a:lnTo>
                  <a:lnTo>
                    <a:pt x="48" y="95"/>
                  </a:lnTo>
                  <a:lnTo>
                    <a:pt x="40" y="87"/>
                  </a:lnTo>
                  <a:lnTo>
                    <a:pt x="32" y="71"/>
                  </a:lnTo>
                  <a:lnTo>
                    <a:pt x="32" y="63"/>
                  </a:lnTo>
                  <a:lnTo>
                    <a:pt x="32" y="55"/>
                  </a:lnTo>
                  <a:lnTo>
                    <a:pt x="32" y="48"/>
                  </a:lnTo>
                  <a:lnTo>
                    <a:pt x="40" y="40"/>
                  </a:lnTo>
                  <a:lnTo>
                    <a:pt x="40" y="32"/>
                  </a:lnTo>
                  <a:lnTo>
                    <a:pt x="40" y="24"/>
                  </a:lnTo>
                  <a:lnTo>
                    <a:pt x="48" y="24"/>
                  </a:lnTo>
                  <a:lnTo>
                    <a:pt x="40" y="24"/>
                  </a:lnTo>
                  <a:lnTo>
                    <a:pt x="40" y="16"/>
                  </a:lnTo>
                  <a:lnTo>
                    <a:pt x="32" y="24"/>
                  </a:lnTo>
                  <a:lnTo>
                    <a:pt x="24" y="24"/>
                  </a:lnTo>
                  <a:lnTo>
                    <a:pt x="16" y="24"/>
                  </a:lnTo>
                  <a:lnTo>
                    <a:pt x="8" y="24"/>
                  </a:lnTo>
                  <a:lnTo>
                    <a:pt x="0" y="24"/>
                  </a:lnTo>
                  <a:lnTo>
                    <a:pt x="0" y="16"/>
                  </a:lnTo>
                  <a:lnTo>
                    <a:pt x="8" y="16"/>
                  </a:lnTo>
                  <a:lnTo>
                    <a:pt x="16" y="16"/>
                  </a:lnTo>
                  <a:lnTo>
                    <a:pt x="24" y="8"/>
                  </a:lnTo>
                  <a:lnTo>
                    <a:pt x="32" y="8"/>
                  </a:lnTo>
                  <a:lnTo>
                    <a:pt x="40" y="8"/>
                  </a:lnTo>
                  <a:lnTo>
                    <a:pt x="40" y="0"/>
                  </a:lnTo>
                </a:path>
              </a:pathLst>
            </a:custGeom>
            <a:solidFill>
              <a:srgbClr val="C00000">
                <a:alpha val="100000"/>
              </a:srgbClr>
            </a:solidFill>
            <a:ln w="12700" cap="flat" cmpd="sng">
              <a:solidFill>
                <a:srgbClr val="C000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67610" name="组合 127"/>
          <p:cNvGrpSpPr>
            <a:grpSpLocks noChangeAspect="1"/>
          </p:cNvGrpSpPr>
          <p:nvPr/>
        </p:nvGrpSpPr>
        <p:grpSpPr>
          <a:xfrm>
            <a:off x="983933" y="5011420"/>
            <a:ext cx="188912" cy="431800"/>
            <a:chOff x="3827463" y="1808163"/>
            <a:chExt cx="177800" cy="406400"/>
          </a:xfrm>
        </p:grpSpPr>
        <p:sp>
          <p:nvSpPr>
            <p:cNvPr id="67625" name="Freeform 106"/>
            <p:cNvSpPr/>
            <p:nvPr/>
          </p:nvSpPr>
          <p:spPr>
            <a:xfrm>
              <a:off x="3827463" y="1808163"/>
              <a:ext cx="177800" cy="241300"/>
            </a:xfrm>
            <a:custGeom>
              <a:avLst/>
              <a:gdLst>
                <a:gd name="txL" fmla="*/ 0 w 112"/>
                <a:gd name="txT" fmla="*/ 0 h 152"/>
                <a:gd name="txR" fmla="*/ 112 w 112"/>
                <a:gd name="txB" fmla="*/ 152 h 152"/>
              </a:gdLst>
              <a:ahLst/>
              <a:cxnLst>
                <a:cxn ang="0">
                  <a:pos x="25400" y="203200"/>
                </a:cxn>
                <a:cxn ang="0">
                  <a:pos x="50800" y="165100"/>
                </a:cxn>
                <a:cxn ang="0">
                  <a:pos x="76200" y="127000"/>
                </a:cxn>
                <a:cxn ang="0">
                  <a:pos x="101600" y="88900"/>
                </a:cxn>
                <a:cxn ang="0">
                  <a:pos x="127000" y="50800"/>
                </a:cxn>
                <a:cxn ang="0">
                  <a:pos x="127000" y="38100"/>
                </a:cxn>
                <a:cxn ang="0">
                  <a:pos x="127000" y="25400"/>
                </a:cxn>
                <a:cxn ang="0">
                  <a:pos x="127000" y="12700"/>
                </a:cxn>
                <a:cxn ang="0">
                  <a:pos x="127000" y="0"/>
                </a:cxn>
                <a:cxn ang="0">
                  <a:pos x="127000" y="0"/>
                </a:cxn>
                <a:cxn ang="0">
                  <a:pos x="139700" y="0"/>
                </a:cxn>
                <a:cxn ang="0">
                  <a:pos x="152400" y="12700"/>
                </a:cxn>
                <a:cxn ang="0">
                  <a:pos x="165100" y="25400"/>
                </a:cxn>
                <a:cxn ang="0">
                  <a:pos x="177800" y="25400"/>
                </a:cxn>
                <a:cxn ang="0">
                  <a:pos x="165100" y="38100"/>
                </a:cxn>
                <a:cxn ang="0">
                  <a:pos x="165100" y="38100"/>
                </a:cxn>
                <a:cxn ang="0">
                  <a:pos x="165100" y="50800"/>
                </a:cxn>
                <a:cxn ang="0">
                  <a:pos x="152400" y="63500"/>
                </a:cxn>
                <a:cxn ang="0">
                  <a:pos x="127000" y="101600"/>
                </a:cxn>
                <a:cxn ang="0">
                  <a:pos x="101600" y="139700"/>
                </a:cxn>
                <a:cxn ang="0">
                  <a:pos x="76200" y="177800"/>
                </a:cxn>
                <a:cxn ang="0">
                  <a:pos x="38100" y="215900"/>
                </a:cxn>
                <a:cxn ang="0">
                  <a:pos x="12700" y="228600"/>
                </a:cxn>
                <a:cxn ang="0">
                  <a:pos x="0" y="228600"/>
                </a:cxn>
                <a:cxn ang="0">
                  <a:pos x="0" y="241300"/>
                </a:cxn>
                <a:cxn ang="0">
                  <a:pos x="0" y="241300"/>
                </a:cxn>
                <a:cxn ang="0">
                  <a:pos x="0" y="228600"/>
                </a:cxn>
                <a:cxn ang="0">
                  <a:pos x="0" y="228600"/>
                </a:cxn>
                <a:cxn ang="0">
                  <a:pos x="12700" y="215900"/>
                </a:cxn>
                <a:cxn ang="0">
                  <a:pos x="25400" y="203200"/>
                </a:cxn>
                <a:cxn ang="0">
                  <a:pos x="25400" y="203200"/>
                </a:cxn>
              </a:cxnLst>
              <a:rect l="txL" t="txT" r="txR" b="txB"/>
              <a:pathLst>
                <a:path w="112" h="152">
                  <a:moveTo>
                    <a:pt x="16" y="128"/>
                  </a:moveTo>
                  <a:lnTo>
                    <a:pt x="32" y="104"/>
                  </a:lnTo>
                  <a:lnTo>
                    <a:pt x="48" y="80"/>
                  </a:lnTo>
                  <a:lnTo>
                    <a:pt x="64" y="56"/>
                  </a:lnTo>
                  <a:lnTo>
                    <a:pt x="80" y="32"/>
                  </a:lnTo>
                  <a:lnTo>
                    <a:pt x="80" y="24"/>
                  </a:lnTo>
                  <a:lnTo>
                    <a:pt x="80" y="16"/>
                  </a:lnTo>
                  <a:lnTo>
                    <a:pt x="80" y="8"/>
                  </a:lnTo>
                  <a:lnTo>
                    <a:pt x="80" y="0"/>
                  </a:lnTo>
                  <a:lnTo>
                    <a:pt x="88" y="0"/>
                  </a:lnTo>
                  <a:lnTo>
                    <a:pt x="96" y="8"/>
                  </a:lnTo>
                  <a:lnTo>
                    <a:pt x="104" y="16"/>
                  </a:lnTo>
                  <a:lnTo>
                    <a:pt x="112" y="16"/>
                  </a:lnTo>
                  <a:lnTo>
                    <a:pt x="104" y="24"/>
                  </a:lnTo>
                  <a:lnTo>
                    <a:pt x="104" y="32"/>
                  </a:lnTo>
                  <a:lnTo>
                    <a:pt x="96" y="40"/>
                  </a:lnTo>
                  <a:lnTo>
                    <a:pt x="80" y="64"/>
                  </a:lnTo>
                  <a:lnTo>
                    <a:pt x="64" y="88"/>
                  </a:lnTo>
                  <a:lnTo>
                    <a:pt x="48" y="112"/>
                  </a:lnTo>
                  <a:lnTo>
                    <a:pt x="24" y="136"/>
                  </a:lnTo>
                  <a:lnTo>
                    <a:pt x="8" y="144"/>
                  </a:lnTo>
                  <a:lnTo>
                    <a:pt x="0" y="144"/>
                  </a:lnTo>
                  <a:lnTo>
                    <a:pt x="0" y="152"/>
                  </a:lnTo>
                  <a:lnTo>
                    <a:pt x="0" y="144"/>
                  </a:lnTo>
                  <a:lnTo>
                    <a:pt x="8" y="136"/>
                  </a:lnTo>
                  <a:lnTo>
                    <a:pt x="16" y="128"/>
                  </a:lnTo>
                </a:path>
              </a:pathLst>
            </a:custGeom>
            <a:solidFill>
              <a:srgbClr val="C00000">
                <a:alpha val="100000"/>
              </a:srgbClr>
            </a:solidFill>
            <a:ln w="12700" cap="flat" cmpd="sng">
              <a:solidFill>
                <a:srgbClr val="C000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7626" name="Freeform 107"/>
            <p:cNvSpPr/>
            <p:nvPr/>
          </p:nvSpPr>
          <p:spPr>
            <a:xfrm>
              <a:off x="3916363" y="1922463"/>
              <a:ext cx="38100" cy="292100"/>
            </a:xfrm>
            <a:custGeom>
              <a:avLst/>
              <a:gdLst>
                <a:gd name="txL" fmla="*/ 0 w 24"/>
                <a:gd name="txT" fmla="*/ 0 h 184"/>
                <a:gd name="txR" fmla="*/ 24 w 24"/>
                <a:gd name="txB" fmla="*/ 184 h 184"/>
              </a:gdLst>
              <a:ahLst/>
              <a:cxnLst>
                <a:cxn ang="0">
                  <a:pos x="0" y="254000"/>
                </a:cxn>
                <a:cxn ang="0">
                  <a:pos x="0" y="241300"/>
                </a:cxn>
                <a:cxn ang="0">
                  <a:pos x="12700" y="228600"/>
                </a:cxn>
                <a:cxn ang="0">
                  <a:pos x="12700" y="215900"/>
                </a:cxn>
                <a:cxn ang="0">
                  <a:pos x="12700" y="203200"/>
                </a:cxn>
                <a:cxn ang="0">
                  <a:pos x="12700" y="177800"/>
                </a:cxn>
                <a:cxn ang="0">
                  <a:pos x="12700" y="152400"/>
                </a:cxn>
                <a:cxn ang="0">
                  <a:pos x="12700" y="127000"/>
                </a:cxn>
                <a:cxn ang="0">
                  <a:pos x="12700" y="101600"/>
                </a:cxn>
                <a:cxn ang="0">
                  <a:pos x="12700" y="76200"/>
                </a:cxn>
                <a:cxn ang="0">
                  <a:pos x="12700" y="63500"/>
                </a:cxn>
                <a:cxn ang="0">
                  <a:pos x="12700" y="63500"/>
                </a:cxn>
                <a:cxn ang="0">
                  <a:pos x="12700" y="38100"/>
                </a:cxn>
                <a:cxn ang="0">
                  <a:pos x="12700" y="25400"/>
                </a:cxn>
                <a:cxn ang="0">
                  <a:pos x="12700" y="0"/>
                </a:cxn>
                <a:cxn ang="0">
                  <a:pos x="25400" y="12700"/>
                </a:cxn>
                <a:cxn ang="0">
                  <a:pos x="25400" y="12700"/>
                </a:cxn>
                <a:cxn ang="0">
                  <a:pos x="38100" y="38100"/>
                </a:cxn>
                <a:cxn ang="0">
                  <a:pos x="38100" y="38100"/>
                </a:cxn>
                <a:cxn ang="0">
                  <a:pos x="38100" y="50800"/>
                </a:cxn>
                <a:cxn ang="0">
                  <a:pos x="38100" y="63500"/>
                </a:cxn>
                <a:cxn ang="0">
                  <a:pos x="38100" y="76200"/>
                </a:cxn>
                <a:cxn ang="0">
                  <a:pos x="38100" y="114300"/>
                </a:cxn>
                <a:cxn ang="0">
                  <a:pos x="38100" y="152400"/>
                </a:cxn>
                <a:cxn ang="0">
                  <a:pos x="38100" y="203200"/>
                </a:cxn>
                <a:cxn ang="0">
                  <a:pos x="38100" y="228600"/>
                </a:cxn>
                <a:cxn ang="0">
                  <a:pos x="25400" y="254000"/>
                </a:cxn>
                <a:cxn ang="0">
                  <a:pos x="25400" y="279400"/>
                </a:cxn>
                <a:cxn ang="0">
                  <a:pos x="25400" y="279400"/>
                </a:cxn>
                <a:cxn ang="0">
                  <a:pos x="25400" y="292100"/>
                </a:cxn>
                <a:cxn ang="0">
                  <a:pos x="25400" y="292100"/>
                </a:cxn>
                <a:cxn ang="0">
                  <a:pos x="12700" y="292100"/>
                </a:cxn>
                <a:cxn ang="0">
                  <a:pos x="12700" y="279400"/>
                </a:cxn>
                <a:cxn ang="0">
                  <a:pos x="0" y="266700"/>
                </a:cxn>
                <a:cxn ang="0">
                  <a:pos x="0" y="254000"/>
                </a:cxn>
                <a:cxn ang="0">
                  <a:pos x="0" y="254000"/>
                </a:cxn>
              </a:cxnLst>
              <a:rect l="txL" t="txT" r="txR" b="txB"/>
              <a:pathLst>
                <a:path w="24" h="184">
                  <a:moveTo>
                    <a:pt x="0" y="160"/>
                  </a:moveTo>
                  <a:lnTo>
                    <a:pt x="0" y="152"/>
                  </a:lnTo>
                  <a:lnTo>
                    <a:pt x="8" y="144"/>
                  </a:lnTo>
                  <a:lnTo>
                    <a:pt x="8" y="136"/>
                  </a:lnTo>
                  <a:lnTo>
                    <a:pt x="8" y="128"/>
                  </a:lnTo>
                  <a:lnTo>
                    <a:pt x="8" y="112"/>
                  </a:lnTo>
                  <a:lnTo>
                    <a:pt x="8" y="96"/>
                  </a:lnTo>
                  <a:lnTo>
                    <a:pt x="8" y="80"/>
                  </a:lnTo>
                  <a:lnTo>
                    <a:pt x="8" y="64"/>
                  </a:lnTo>
                  <a:lnTo>
                    <a:pt x="8" y="48"/>
                  </a:lnTo>
                  <a:lnTo>
                    <a:pt x="8" y="40"/>
                  </a:lnTo>
                  <a:lnTo>
                    <a:pt x="8" y="24"/>
                  </a:lnTo>
                  <a:lnTo>
                    <a:pt x="8" y="16"/>
                  </a:lnTo>
                  <a:lnTo>
                    <a:pt x="8" y="0"/>
                  </a:lnTo>
                  <a:lnTo>
                    <a:pt x="16" y="8"/>
                  </a:lnTo>
                  <a:lnTo>
                    <a:pt x="24" y="24"/>
                  </a:lnTo>
                  <a:lnTo>
                    <a:pt x="24" y="32"/>
                  </a:lnTo>
                  <a:lnTo>
                    <a:pt x="24" y="40"/>
                  </a:lnTo>
                  <a:lnTo>
                    <a:pt x="24" y="48"/>
                  </a:lnTo>
                  <a:lnTo>
                    <a:pt x="24" y="72"/>
                  </a:lnTo>
                  <a:lnTo>
                    <a:pt x="24" y="96"/>
                  </a:lnTo>
                  <a:lnTo>
                    <a:pt x="24" y="128"/>
                  </a:lnTo>
                  <a:lnTo>
                    <a:pt x="24" y="144"/>
                  </a:lnTo>
                  <a:lnTo>
                    <a:pt x="16" y="160"/>
                  </a:lnTo>
                  <a:lnTo>
                    <a:pt x="16" y="176"/>
                  </a:lnTo>
                  <a:lnTo>
                    <a:pt x="16" y="184"/>
                  </a:lnTo>
                  <a:lnTo>
                    <a:pt x="8" y="184"/>
                  </a:lnTo>
                  <a:lnTo>
                    <a:pt x="8" y="176"/>
                  </a:lnTo>
                  <a:lnTo>
                    <a:pt x="0" y="168"/>
                  </a:lnTo>
                  <a:lnTo>
                    <a:pt x="0" y="160"/>
                  </a:lnTo>
                </a:path>
              </a:pathLst>
            </a:custGeom>
            <a:solidFill>
              <a:srgbClr val="C00000">
                <a:alpha val="100000"/>
              </a:srgbClr>
            </a:solidFill>
            <a:ln w="12700" cap="flat" cmpd="sng">
              <a:solidFill>
                <a:srgbClr val="C000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67606" name="组合 99"/>
          <p:cNvGrpSpPr>
            <a:grpSpLocks noChangeAspect="1"/>
          </p:cNvGrpSpPr>
          <p:nvPr/>
        </p:nvGrpSpPr>
        <p:grpSpPr>
          <a:xfrm>
            <a:off x="7558088" y="3395663"/>
            <a:ext cx="360362" cy="360362"/>
            <a:chOff x="6166963" y="1600200"/>
            <a:chExt cx="454026" cy="454026"/>
          </a:xfrm>
        </p:grpSpPr>
        <p:sp>
          <p:nvSpPr>
            <p:cNvPr id="67642" name="Freeform 79"/>
            <p:cNvSpPr/>
            <p:nvPr/>
          </p:nvSpPr>
          <p:spPr>
            <a:xfrm>
              <a:off x="6166963" y="1663700"/>
              <a:ext cx="38100" cy="390525"/>
            </a:xfrm>
            <a:custGeom>
              <a:avLst/>
              <a:gdLst>
                <a:gd name="txL" fmla="*/ 0 w 24"/>
                <a:gd name="txT" fmla="*/ 0 h 246"/>
                <a:gd name="txR" fmla="*/ 24 w 24"/>
                <a:gd name="txB" fmla="*/ 246 h 246"/>
              </a:gdLst>
              <a:ahLst/>
              <a:cxnLst>
                <a:cxn ang="0">
                  <a:pos x="12700" y="12700"/>
                </a:cxn>
                <a:cxn ang="0">
                  <a:pos x="12700" y="0"/>
                </a:cxn>
                <a:cxn ang="0">
                  <a:pos x="12700" y="0"/>
                </a:cxn>
                <a:cxn ang="0">
                  <a:pos x="12700" y="0"/>
                </a:cxn>
                <a:cxn ang="0">
                  <a:pos x="25400" y="0"/>
                </a:cxn>
                <a:cxn ang="0">
                  <a:pos x="38100" y="0"/>
                </a:cxn>
                <a:cxn ang="0">
                  <a:pos x="38100" y="87313"/>
                </a:cxn>
                <a:cxn ang="0">
                  <a:pos x="38100" y="150813"/>
                </a:cxn>
                <a:cxn ang="0">
                  <a:pos x="38100" y="214313"/>
                </a:cxn>
                <a:cxn ang="0">
                  <a:pos x="38100" y="265113"/>
                </a:cxn>
                <a:cxn ang="0">
                  <a:pos x="38100" y="301625"/>
                </a:cxn>
                <a:cxn ang="0">
                  <a:pos x="38100" y="339725"/>
                </a:cxn>
                <a:cxn ang="0">
                  <a:pos x="38100" y="352425"/>
                </a:cxn>
                <a:cxn ang="0">
                  <a:pos x="38100" y="365125"/>
                </a:cxn>
                <a:cxn ang="0">
                  <a:pos x="25400" y="377825"/>
                </a:cxn>
                <a:cxn ang="0">
                  <a:pos x="25400" y="390525"/>
                </a:cxn>
                <a:cxn ang="0">
                  <a:pos x="25400" y="390525"/>
                </a:cxn>
                <a:cxn ang="0">
                  <a:pos x="25400" y="390525"/>
                </a:cxn>
                <a:cxn ang="0">
                  <a:pos x="12700" y="390525"/>
                </a:cxn>
                <a:cxn ang="0">
                  <a:pos x="12700" y="390525"/>
                </a:cxn>
                <a:cxn ang="0">
                  <a:pos x="12700" y="377825"/>
                </a:cxn>
                <a:cxn ang="0">
                  <a:pos x="12700" y="365125"/>
                </a:cxn>
                <a:cxn ang="0">
                  <a:pos x="12700" y="352425"/>
                </a:cxn>
                <a:cxn ang="0">
                  <a:pos x="0" y="339725"/>
                </a:cxn>
                <a:cxn ang="0">
                  <a:pos x="0" y="339725"/>
                </a:cxn>
                <a:cxn ang="0">
                  <a:pos x="12700" y="327025"/>
                </a:cxn>
                <a:cxn ang="0">
                  <a:pos x="12700" y="301625"/>
                </a:cxn>
                <a:cxn ang="0">
                  <a:pos x="12700" y="277813"/>
                </a:cxn>
                <a:cxn ang="0">
                  <a:pos x="12700" y="239713"/>
                </a:cxn>
                <a:cxn ang="0">
                  <a:pos x="25400" y="201612"/>
                </a:cxn>
                <a:cxn ang="0">
                  <a:pos x="25400" y="112713"/>
                </a:cxn>
                <a:cxn ang="0">
                  <a:pos x="25400" y="74613"/>
                </a:cxn>
                <a:cxn ang="0">
                  <a:pos x="25400" y="50800"/>
                </a:cxn>
                <a:cxn ang="0">
                  <a:pos x="12700" y="25400"/>
                </a:cxn>
                <a:cxn ang="0">
                  <a:pos x="12700" y="12700"/>
                </a:cxn>
                <a:cxn ang="0">
                  <a:pos x="12700" y="12700"/>
                </a:cxn>
              </a:cxnLst>
              <a:rect l="txL" t="txT" r="txR" b="txB"/>
              <a:pathLst>
                <a:path w="24" h="246">
                  <a:moveTo>
                    <a:pt x="8" y="8"/>
                  </a:moveTo>
                  <a:lnTo>
                    <a:pt x="8" y="0"/>
                  </a:lnTo>
                  <a:lnTo>
                    <a:pt x="16" y="0"/>
                  </a:lnTo>
                  <a:lnTo>
                    <a:pt x="24" y="0"/>
                  </a:lnTo>
                  <a:lnTo>
                    <a:pt x="24" y="55"/>
                  </a:lnTo>
                  <a:lnTo>
                    <a:pt x="24" y="95"/>
                  </a:lnTo>
                  <a:lnTo>
                    <a:pt x="24" y="135"/>
                  </a:lnTo>
                  <a:lnTo>
                    <a:pt x="24" y="167"/>
                  </a:lnTo>
                  <a:lnTo>
                    <a:pt x="24" y="190"/>
                  </a:lnTo>
                  <a:lnTo>
                    <a:pt x="24" y="214"/>
                  </a:lnTo>
                  <a:lnTo>
                    <a:pt x="24" y="222"/>
                  </a:lnTo>
                  <a:lnTo>
                    <a:pt x="24" y="230"/>
                  </a:lnTo>
                  <a:lnTo>
                    <a:pt x="16" y="238"/>
                  </a:lnTo>
                  <a:lnTo>
                    <a:pt x="16" y="246"/>
                  </a:lnTo>
                  <a:lnTo>
                    <a:pt x="8" y="246"/>
                  </a:lnTo>
                  <a:lnTo>
                    <a:pt x="8" y="238"/>
                  </a:lnTo>
                  <a:lnTo>
                    <a:pt x="8" y="230"/>
                  </a:lnTo>
                  <a:lnTo>
                    <a:pt x="8" y="222"/>
                  </a:lnTo>
                  <a:lnTo>
                    <a:pt x="0" y="214"/>
                  </a:lnTo>
                  <a:lnTo>
                    <a:pt x="8" y="206"/>
                  </a:lnTo>
                  <a:lnTo>
                    <a:pt x="8" y="190"/>
                  </a:lnTo>
                  <a:lnTo>
                    <a:pt x="8" y="175"/>
                  </a:lnTo>
                  <a:lnTo>
                    <a:pt x="8" y="151"/>
                  </a:lnTo>
                  <a:lnTo>
                    <a:pt x="16" y="127"/>
                  </a:lnTo>
                  <a:lnTo>
                    <a:pt x="16" y="71"/>
                  </a:lnTo>
                  <a:lnTo>
                    <a:pt x="16" y="47"/>
                  </a:lnTo>
                  <a:lnTo>
                    <a:pt x="16" y="32"/>
                  </a:lnTo>
                  <a:lnTo>
                    <a:pt x="8" y="16"/>
                  </a:lnTo>
                  <a:lnTo>
                    <a:pt x="8" y="8"/>
                  </a:lnTo>
                </a:path>
              </a:pathLst>
            </a:custGeom>
            <a:solidFill>
              <a:srgbClr val="C00000">
                <a:alpha val="100000"/>
              </a:srgbClr>
            </a:solidFill>
            <a:ln w="12700" cap="flat" cmpd="sng">
              <a:solidFill>
                <a:srgbClr val="C000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7643" name="Freeform 80"/>
            <p:cNvSpPr/>
            <p:nvPr/>
          </p:nvSpPr>
          <p:spPr>
            <a:xfrm>
              <a:off x="6192363" y="1638300"/>
              <a:ext cx="125413" cy="227013"/>
            </a:xfrm>
            <a:custGeom>
              <a:avLst/>
              <a:gdLst>
                <a:gd name="txL" fmla="*/ 0 w 79"/>
                <a:gd name="txT" fmla="*/ 0 h 143"/>
                <a:gd name="txR" fmla="*/ 79 w 79"/>
                <a:gd name="txB" fmla="*/ 143 h 143"/>
              </a:gdLst>
              <a:ahLst/>
              <a:cxnLst>
                <a:cxn ang="0">
                  <a:pos x="76200" y="0"/>
                </a:cxn>
                <a:cxn ang="0">
                  <a:pos x="88900" y="0"/>
                </a:cxn>
                <a:cxn ang="0">
                  <a:pos x="112713" y="12700"/>
                </a:cxn>
                <a:cxn ang="0">
                  <a:pos x="125413" y="25400"/>
                </a:cxn>
                <a:cxn ang="0">
                  <a:pos x="112713" y="38100"/>
                </a:cxn>
                <a:cxn ang="0">
                  <a:pos x="88900" y="63500"/>
                </a:cxn>
                <a:cxn ang="0">
                  <a:pos x="76200" y="87313"/>
                </a:cxn>
                <a:cxn ang="0">
                  <a:pos x="63500" y="100013"/>
                </a:cxn>
                <a:cxn ang="0">
                  <a:pos x="76200" y="112713"/>
                </a:cxn>
                <a:cxn ang="0">
                  <a:pos x="88900" y="138113"/>
                </a:cxn>
                <a:cxn ang="0">
                  <a:pos x="100013" y="176213"/>
                </a:cxn>
                <a:cxn ang="0">
                  <a:pos x="100013" y="201613"/>
                </a:cxn>
                <a:cxn ang="0">
                  <a:pos x="88900" y="214313"/>
                </a:cxn>
                <a:cxn ang="0">
                  <a:pos x="88900" y="227013"/>
                </a:cxn>
                <a:cxn ang="0">
                  <a:pos x="76200" y="214313"/>
                </a:cxn>
                <a:cxn ang="0">
                  <a:pos x="63500" y="188913"/>
                </a:cxn>
                <a:cxn ang="0">
                  <a:pos x="38100" y="176213"/>
                </a:cxn>
                <a:cxn ang="0">
                  <a:pos x="25400" y="163513"/>
                </a:cxn>
                <a:cxn ang="0">
                  <a:pos x="38100" y="150813"/>
                </a:cxn>
                <a:cxn ang="0">
                  <a:pos x="63500" y="163513"/>
                </a:cxn>
                <a:cxn ang="0">
                  <a:pos x="76200" y="163513"/>
                </a:cxn>
                <a:cxn ang="0">
                  <a:pos x="76200" y="150813"/>
                </a:cxn>
                <a:cxn ang="0">
                  <a:pos x="50800" y="112713"/>
                </a:cxn>
                <a:cxn ang="0">
                  <a:pos x="50800" y="100013"/>
                </a:cxn>
                <a:cxn ang="0">
                  <a:pos x="50800" y="76200"/>
                </a:cxn>
                <a:cxn ang="0">
                  <a:pos x="63500" y="50800"/>
                </a:cxn>
                <a:cxn ang="0">
                  <a:pos x="76200" y="38100"/>
                </a:cxn>
                <a:cxn ang="0">
                  <a:pos x="63500" y="25400"/>
                </a:cxn>
                <a:cxn ang="0">
                  <a:pos x="38100" y="38100"/>
                </a:cxn>
                <a:cxn ang="0">
                  <a:pos x="12700" y="38100"/>
                </a:cxn>
                <a:cxn ang="0">
                  <a:pos x="0" y="25400"/>
                </a:cxn>
                <a:cxn ang="0">
                  <a:pos x="25400" y="25400"/>
                </a:cxn>
                <a:cxn ang="0">
                  <a:pos x="50800" y="12700"/>
                </a:cxn>
                <a:cxn ang="0">
                  <a:pos x="63500" y="0"/>
                </a:cxn>
              </a:cxnLst>
              <a:rect l="txL" t="txT" r="txR" b="txB"/>
              <a:pathLst>
                <a:path w="79" h="143">
                  <a:moveTo>
                    <a:pt x="40" y="0"/>
                  </a:moveTo>
                  <a:lnTo>
                    <a:pt x="48" y="0"/>
                  </a:lnTo>
                  <a:lnTo>
                    <a:pt x="56" y="0"/>
                  </a:lnTo>
                  <a:lnTo>
                    <a:pt x="71" y="8"/>
                  </a:lnTo>
                  <a:lnTo>
                    <a:pt x="79" y="16"/>
                  </a:lnTo>
                  <a:lnTo>
                    <a:pt x="71" y="24"/>
                  </a:lnTo>
                  <a:lnTo>
                    <a:pt x="63" y="24"/>
                  </a:lnTo>
                  <a:lnTo>
                    <a:pt x="56" y="40"/>
                  </a:lnTo>
                  <a:lnTo>
                    <a:pt x="48" y="48"/>
                  </a:lnTo>
                  <a:lnTo>
                    <a:pt x="48" y="55"/>
                  </a:lnTo>
                  <a:lnTo>
                    <a:pt x="40" y="55"/>
                  </a:lnTo>
                  <a:lnTo>
                    <a:pt x="40" y="63"/>
                  </a:lnTo>
                  <a:lnTo>
                    <a:pt x="48" y="71"/>
                  </a:lnTo>
                  <a:lnTo>
                    <a:pt x="48" y="79"/>
                  </a:lnTo>
                  <a:lnTo>
                    <a:pt x="56" y="87"/>
                  </a:lnTo>
                  <a:lnTo>
                    <a:pt x="63" y="95"/>
                  </a:lnTo>
                  <a:lnTo>
                    <a:pt x="63" y="111"/>
                  </a:lnTo>
                  <a:lnTo>
                    <a:pt x="63" y="119"/>
                  </a:lnTo>
                  <a:lnTo>
                    <a:pt x="63" y="127"/>
                  </a:lnTo>
                  <a:lnTo>
                    <a:pt x="63" y="135"/>
                  </a:lnTo>
                  <a:lnTo>
                    <a:pt x="56" y="135"/>
                  </a:lnTo>
                  <a:lnTo>
                    <a:pt x="56" y="143"/>
                  </a:lnTo>
                  <a:lnTo>
                    <a:pt x="48" y="135"/>
                  </a:lnTo>
                  <a:lnTo>
                    <a:pt x="40" y="127"/>
                  </a:lnTo>
                  <a:lnTo>
                    <a:pt x="40" y="119"/>
                  </a:lnTo>
                  <a:lnTo>
                    <a:pt x="32" y="111"/>
                  </a:lnTo>
                  <a:lnTo>
                    <a:pt x="24" y="111"/>
                  </a:lnTo>
                  <a:lnTo>
                    <a:pt x="24" y="103"/>
                  </a:lnTo>
                  <a:lnTo>
                    <a:pt x="16" y="103"/>
                  </a:lnTo>
                  <a:lnTo>
                    <a:pt x="16" y="95"/>
                  </a:lnTo>
                  <a:lnTo>
                    <a:pt x="24" y="95"/>
                  </a:lnTo>
                  <a:lnTo>
                    <a:pt x="32" y="103"/>
                  </a:lnTo>
                  <a:lnTo>
                    <a:pt x="40" y="103"/>
                  </a:lnTo>
                  <a:lnTo>
                    <a:pt x="48" y="103"/>
                  </a:lnTo>
                  <a:lnTo>
                    <a:pt x="48" y="95"/>
                  </a:lnTo>
                  <a:lnTo>
                    <a:pt x="40" y="87"/>
                  </a:lnTo>
                  <a:lnTo>
                    <a:pt x="32" y="71"/>
                  </a:lnTo>
                  <a:lnTo>
                    <a:pt x="32" y="63"/>
                  </a:lnTo>
                  <a:lnTo>
                    <a:pt x="32" y="55"/>
                  </a:lnTo>
                  <a:lnTo>
                    <a:pt x="32" y="48"/>
                  </a:lnTo>
                  <a:lnTo>
                    <a:pt x="40" y="40"/>
                  </a:lnTo>
                  <a:lnTo>
                    <a:pt x="40" y="32"/>
                  </a:lnTo>
                  <a:lnTo>
                    <a:pt x="40" y="24"/>
                  </a:lnTo>
                  <a:lnTo>
                    <a:pt x="48" y="24"/>
                  </a:lnTo>
                  <a:lnTo>
                    <a:pt x="40" y="24"/>
                  </a:lnTo>
                  <a:lnTo>
                    <a:pt x="40" y="16"/>
                  </a:lnTo>
                  <a:lnTo>
                    <a:pt x="32" y="24"/>
                  </a:lnTo>
                  <a:lnTo>
                    <a:pt x="24" y="24"/>
                  </a:lnTo>
                  <a:lnTo>
                    <a:pt x="16" y="24"/>
                  </a:lnTo>
                  <a:lnTo>
                    <a:pt x="8" y="24"/>
                  </a:lnTo>
                  <a:lnTo>
                    <a:pt x="0" y="24"/>
                  </a:lnTo>
                  <a:lnTo>
                    <a:pt x="0" y="16"/>
                  </a:lnTo>
                  <a:lnTo>
                    <a:pt x="8" y="16"/>
                  </a:lnTo>
                  <a:lnTo>
                    <a:pt x="16" y="16"/>
                  </a:lnTo>
                  <a:lnTo>
                    <a:pt x="24" y="8"/>
                  </a:lnTo>
                  <a:lnTo>
                    <a:pt x="32" y="8"/>
                  </a:lnTo>
                  <a:lnTo>
                    <a:pt x="40" y="8"/>
                  </a:lnTo>
                  <a:lnTo>
                    <a:pt x="40" y="0"/>
                  </a:lnTo>
                </a:path>
              </a:pathLst>
            </a:custGeom>
            <a:solidFill>
              <a:srgbClr val="C00000">
                <a:alpha val="100000"/>
              </a:srgbClr>
            </a:solidFill>
            <a:ln w="12700" cap="flat" cmpd="sng">
              <a:solidFill>
                <a:srgbClr val="C000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7644" name="Freeform 81"/>
            <p:cNvSpPr/>
            <p:nvPr/>
          </p:nvSpPr>
          <p:spPr>
            <a:xfrm>
              <a:off x="6305076" y="1689100"/>
              <a:ext cx="50800" cy="100013"/>
            </a:xfrm>
            <a:custGeom>
              <a:avLst/>
              <a:gdLst>
                <a:gd name="txL" fmla="*/ 0 w 32"/>
                <a:gd name="txT" fmla="*/ 0 h 63"/>
                <a:gd name="txR" fmla="*/ 32 w 32"/>
                <a:gd name="txB" fmla="*/ 63 h 63"/>
              </a:gdLst>
              <a:ahLst/>
              <a:cxnLst>
                <a:cxn ang="0">
                  <a:pos x="25400" y="87313"/>
                </a:cxn>
                <a:cxn ang="0">
                  <a:pos x="25400" y="100013"/>
                </a:cxn>
                <a:cxn ang="0">
                  <a:pos x="12700" y="100013"/>
                </a:cxn>
                <a:cxn ang="0">
                  <a:pos x="12700" y="100013"/>
                </a:cxn>
                <a:cxn ang="0">
                  <a:pos x="0" y="87313"/>
                </a:cxn>
                <a:cxn ang="0">
                  <a:pos x="0" y="74613"/>
                </a:cxn>
                <a:cxn ang="0">
                  <a:pos x="0" y="74613"/>
                </a:cxn>
                <a:cxn ang="0">
                  <a:pos x="12700" y="61913"/>
                </a:cxn>
                <a:cxn ang="0">
                  <a:pos x="12700" y="49213"/>
                </a:cxn>
                <a:cxn ang="0">
                  <a:pos x="25400" y="25400"/>
                </a:cxn>
                <a:cxn ang="0">
                  <a:pos x="25400" y="12700"/>
                </a:cxn>
                <a:cxn ang="0">
                  <a:pos x="25400" y="0"/>
                </a:cxn>
                <a:cxn ang="0">
                  <a:pos x="38100" y="0"/>
                </a:cxn>
                <a:cxn ang="0">
                  <a:pos x="38100" y="0"/>
                </a:cxn>
                <a:cxn ang="0">
                  <a:pos x="38100" y="0"/>
                </a:cxn>
                <a:cxn ang="0">
                  <a:pos x="38100" y="0"/>
                </a:cxn>
                <a:cxn ang="0">
                  <a:pos x="50800" y="12700"/>
                </a:cxn>
                <a:cxn ang="0">
                  <a:pos x="50800" y="25400"/>
                </a:cxn>
                <a:cxn ang="0">
                  <a:pos x="50800" y="36513"/>
                </a:cxn>
                <a:cxn ang="0">
                  <a:pos x="38100" y="61913"/>
                </a:cxn>
                <a:cxn ang="0">
                  <a:pos x="38100" y="74613"/>
                </a:cxn>
                <a:cxn ang="0">
                  <a:pos x="25400" y="87313"/>
                </a:cxn>
                <a:cxn ang="0">
                  <a:pos x="25400" y="87313"/>
                </a:cxn>
              </a:cxnLst>
              <a:rect l="txL" t="txT" r="txR" b="txB"/>
              <a:pathLst>
                <a:path w="32" h="63">
                  <a:moveTo>
                    <a:pt x="16" y="55"/>
                  </a:moveTo>
                  <a:lnTo>
                    <a:pt x="16" y="63"/>
                  </a:lnTo>
                  <a:lnTo>
                    <a:pt x="8" y="63"/>
                  </a:lnTo>
                  <a:lnTo>
                    <a:pt x="0" y="55"/>
                  </a:lnTo>
                  <a:lnTo>
                    <a:pt x="0" y="47"/>
                  </a:lnTo>
                  <a:lnTo>
                    <a:pt x="8" y="39"/>
                  </a:lnTo>
                  <a:lnTo>
                    <a:pt x="8" y="31"/>
                  </a:lnTo>
                  <a:lnTo>
                    <a:pt x="16" y="16"/>
                  </a:lnTo>
                  <a:lnTo>
                    <a:pt x="16" y="8"/>
                  </a:lnTo>
                  <a:lnTo>
                    <a:pt x="16" y="0"/>
                  </a:lnTo>
                  <a:lnTo>
                    <a:pt x="24" y="0"/>
                  </a:lnTo>
                  <a:lnTo>
                    <a:pt x="32" y="8"/>
                  </a:lnTo>
                  <a:lnTo>
                    <a:pt x="32" y="16"/>
                  </a:lnTo>
                  <a:lnTo>
                    <a:pt x="32" y="23"/>
                  </a:lnTo>
                  <a:lnTo>
                    <a:pt x="24" y="39"/>
                  </a:lnTo>
                  <a:lnTo>
                    <a:pt x="24" y="47"/>
                  </a:lnTo>
                  <a:lnTo>
                    <a:pt x="16" y="55"/>
                  </a:lnTo>
                </a:path>
              </a:pathLst>
            </a:custGeom>
            <a:solidFill>
              <a:schemeClr val="tx1">
                <a:alpha val="100000"/>
              </a:schemeClr>
            </a:solidFill>
            <a:ln w="12700" cap="flat" cmpd="sng">
              <a:solidFill>
                <a:srgbClr val="0000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7645" name="Freeform 82"/>
            <p:cNvSpPr/>
            <p:nvPr/>
          </p:nvSpPr>
          <p:spPr>
            <a:xfrm>
              <a:off x="6381276" y="1600200"/>
              <a:ext cx="76200" cy="76200"/>
            </a:xfrm>
            <a:custGeom>
              <a:avLst/>
              <a:gdLst>
                <a:gd name="txL" fmla="*/ 0 w 48"/>
                <a:gd name="txT" fmla="*/ 0 h 48"/>
                <a:gd name="txR" fmla="*/ 48 w 48"/>
                <a:gd name="txB" fmla="*/ 48 h 48"/>
              </a:gdLst>
              <a:ahLst/>
              <a:cxnLst>
                <a:cxn ang="0">
                  <a:pos x="38100" y="50800"/>
                </a:cxn>
                <a:cxn ang="0">
                  <a:pos x="25400" y="38100"/>
                </a:cxn>
                <a:cxn ang="0">
                  <a:pos x="12700" y="25400"/>
                </a:cxn>
                <a:cxn ang="0">
                  <a:pos x="12700" y="12700"/>
                </a:cxn>
                <a:cxn ang="0">
                  <a:pos x="0" y="12700"/>
                </a:cxn>
                <a:cxn ang="0">
                  <a:pos x="12700" y="12700"/>
                </a:cxn>
                <a:cxn ang="0">
                  <a:pos x="12700" y="0"/>
                </a:cxn>
                <a:cxn ang="0">
                  <a:pos x="25400" y="12700"/>
                </a:cxn>
                <a:cxn ang="0">
                  <a:pos x="50800" y="12700"/>
                </a:cxn>
                <a:cxn ang="0">
                  <a:pos x="63500" y="25400"/>
                </a:cxn>
                <a:cxn ang="0">
                  <a:pos x="76200" y="38100"/>
                </a:cxn>
                <a:cxn ang="0">
                  <a:pos x="76200" y="50800"/>
                </a:cxn>
                <a:cxn ang="0">
                  <a:pos x="76200" y="63500"/>
                </a:cxn>
                <a:cxn ang="0">
                  <a:pos x="63500" y="76200"/>
                </a:cxn>
                <a:cxn ang="0">
                  <a:pos x="63500" y="63500"/>
                </a:cxn>
                <a:cxn ang="0">
                  <a:pos x="50800" y="63500"/>
                </a:cxn>
                <a:cxn ang="0">
                  <a:pos x="50800" y="63500"/>
                </a:cxn>
                <a:cxn ang="0">
                  <a:pos x="38100" y="50800"/>
                </a:cxn>
                <a:cxn ang="0">
                  <a:pos x="38100" y="50800"/>
                </a:cxn>
              </a:cxnLst>
              <a:rect l="txL" t="txT" r="txR" b="txB"/>
              <a:pathLst>
                <a:path w="48" h="48">
                  <a:moveTo>
                    <a:pt x="24" y="32"/>
                  </a:moveTo>
                  <a:lnTo>
                    <a:pt x="16" y="24"/>
                  </a:lnTo>
                  <a:lnTo>
                    <a:pt x="8" y="16"/>
                  </a:lnTo>
                  <a:lnTo>
                    <a:pt x="8" y="8"/>
                  </a:lnTo>
                  <a:lnTo>
                    <a:pt x="0" y="8"/>
                  </a:lnTo>
                  <a:lnTo>
                    <a:pt x="8" y="8"/>
                  </a:lnTo>
                  <a:lnTo>
                    <a:pt x="8" y="0"/>
                  </a:lnTo>
                  <a:lnTo>
                    <a:pt x="16" y="8"/>
                  </a:lnTo>
                  <a:lnTo>
                    <a:pt x="32" y="8"/>
                  </a:lnTo>
                  <a:lnTo>
                    <a:pt x="40" y="16"/>
                  </a:lnTo>
                  <a:lnTo>
                    <a:pt x="48" y="24"/>
                  </a:lnTo>
                  <a:lnTo>
                    <a:pt x="48" y="32"/>
                  </a:lnTo>
                  <a:lnTo>
                    <a:pt x="48" y="40"/>
                  </a:lnTo>
                  <a:lnTo>
                    <a:pt x="40" y="48"/>
                  </a:lnTo>
                  <a:lnTo>
                    <a:pt x="40" y="40"/>
                  </a:lnTo>
                  <a:lnTo>
                    <a:pt x="32" y="40"/>
                  </a:lnTo>
                  <a:lnTo>
                    <a:pt x="24" y="32"/>
                  </a:lnTo>
                </a:path>
              </a:pathLst>
            </a:custGeom>
            <a:solidFill>
              <a:schemeClr val="tx1">
                <a:alpha val="100000"/>
              </a:schemeClr>
            </a:solidFill>
            <a:ln w="12700" cap="flat" cmpd="sng">
              <a:solidFill>
                <a:srgbClr val="0000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7646" name="Freeform 83"/>
            <p:cNvSpPr/>
            <p:nvPr/>
          </p:nvSpPr>
          <p:spPr>
            <a:xfrm>
              <a:off x="6343176" y="1663700"/>
              <a:ext cx="239713" cy="87313"/>
            </a:xfrm>
            <a:custGeom>
              <a:avLst/>
              <a:gdLst>
                <a:gd name="txL" fmla="*/ 0 w 151"/>
                <a:gd name="txT" fmla="*/ 0 h 55"/>
                <a:gd name="txR" fmla="*/ 151 w 151"/>
                <a:gd name="txB" fmla="*/ 55 h 55"/>
              </a:gdLst>
              <a:ahLst/>
              <a:cxnLst>
                <a:cxn ang="0">
                  <a:pos x="214313" y="25400"/>
                </a:cxn>
                <a:cxn ang="0">
                  <a:pos x="227013" y="38100"/>
                </a:cxn>
                <a:cxn ang="0">
                  <a:pos x="239713" y="38100"/>
                </a:cxn>
                <a:cxn ang="0">
                  <a:pos x="239713" y="38100"/>
                </a:cxn>
                <a:cxn ang="0">
                  <a:pos x="227013" y="50800"/>
                </a:cxn>
                <a:cxn ang="0">
                  <a:pos x="227013" y="50800"/>
                </a:cxn>
                <a:cxn ang="0">
                  <a:pos x="201613" y="50800"/>
                </a:cxn>
                <a:cxn ang="0">
                  <a:pos x="188913" y="74613"/>
                </a:cxn>
                <a:cxn ang="0">
                  <a:pos x="176213" y="74613"/>
                </a:cxn>
                <a:cxn ang="0">
                  <a:pos x="176213" y="87313"/>
                </a:cxn>
                <a:cxn ang="0">
                  <a:pos x="165100" y="87313"/>
                </a:cxn>
                <a:cxn ang="0">
                  <a:pos x="165100" y="87313"/>
                </a:cxn>
                <a:cxn ang="0">
                  <a:pos x="165100" y="87313"/>
                </a:cxn>
                <a:cxn ang="0">
                  <a:pos x="165100" y="61913"/>
                </a:cxn>
                <a:cxn ang="0">
                  <a:pos x="176213" y="50800"/>
                </a:cxn>
                <a:cxn ang="0">
                  <a:pos x="176213" y="38100"/>
                </a:cxn>
                <a:cxn ang="0">
                  <a:pos x="176213" y="38100"/>
                </a:cxn>
                <a:cxn ang="0">
                  <a:pos x="165100" y="38100"/>
                </a:cxn>
                <a:cxn ang="0">
                  <a:pos x="165100" y="38100"/>
                </a:cxn>
                <a:cxn ang="0">
                  <a:pos x="152400" y="38100"/>
                </a:cxn>
                <a:cxn ang="0">
                  <a:pos x="127000" y="38100"/>
                </a:cxn>
                <a:cxn ang="0">
                  <a:pos x="101600" y="50800"/>
                </a:cxn>
                <a:cxn ang="0">
                  <a:pos x="76200" y="50800"/>
                </a:cxn>
                <a:cxn ang="0">
                  <a:pos x="38100" y="50800"/>
                </a:cxn>
                <a:cxn ang="0">
                  <a:pos x="0" y="61913"/>
                </a:cxn>
                <a:cxn ang="0">
                  <a:pos x="0" y="50800"/>
                </a:cxn>
                <a:cxn ang="0">
                  <a:pos x="12700" y="38100"/>
                </a:cxn>
                <a:cxn ang="0">
                  <a:pos x="25400" y="38100"/>
                </a:cxn>
                <a:cxn ang="0">
                  <a:pos x="50800" y="38100"/>
                </a:cxn>
                <a:cxn ang="0">
                  <a:pos x="76200" y="25400"/>
                </a:cxn>
                <a:cxn ang="0">
                  <a:pos x="114300" y="25400"/>
                </a:cxn>
                <a:cxn ang="0">
                  <a:pos x="127000" y="25400"/>
                </a:cxn>
                <a:cxn ang="0">
                  <a:pos x="152400" y="12700"/>
                </a:cxn>
                <a:cxn ang="0">
                  <a:pos x="152400" y="12700"/>
                </a:cxn>
                <a:cxn ang="0">
                  <a:pos x="165100" y="12700"/>
                </a:cxn>
                <a:cxn ang="0">
                  <a:pos x="176213" y="12700"/>
                </a:cxn>
                <a:cxn ang="0">
                  <a:pos x="176213" y="0"/>
                </a:cxn>
                <a:cxn ang="0">
                  <a:pos x="188913" y="0"/>
                </a:cxn>
                <a:cxn ang="0">
                  <a:pos x="201613" y="12700"/>
                </a:cxn>
                <a:cxn ang="0">
                  <a:pos x="214313" y="25400"/>
                </a:cxn>
                <a:cxn ang="0">
                  <a:pos x="214313" y="25400"/>
                </a:cxn>
              </a:cxnLst>
              <a:rect l="txL" t="txT" r="txR" b="txB"/>
              <a:pathLst>
                <a:path w="151" h="55">
                  <a:moveTo>
                    <a:pt x="135" y="16"/>
                  </a:moveTo>
                  <a:lnTo>
                    <a:pt x="143" y="24"/>
                  </a:lnTo>
                  <a:lnTo>
                    <a:pt x="151" y="24"/>
                  </a:lnTo>
                  <a:lnTo>
                    <a:pt x="143" y="32"/>
                  </a:lnTo>
                  <a:lnTo>
                    <a:pt x="127" y="32"/>
                  </a:lnTo>
                  <a:lnTo>
                    <a:pt x="119" y="47"/>
                  </a:lnTo>
                  <a:lnTo>
                    <a:pt x="111" y="47"/>
                  </a:lnTo>
                  <a:lnTo>
                    <a:pt x="111" y="55"/>
                  </a:lnTo>
                  <a:lnTo>
                    <a:pt x="104" y="55"/>
                  </a:lnTo>
                  <a:lnTo>
                    <a:pt x="104" y="39"/>
                  </a:lnTo>
                  <a:lnTo>
                    <a:pt x="111" y="32"/>
                  </a:lnTo>
                  <a:lnTo>
                    <a:pt x="111" y="24"/>
                  </a:lnTo>
                  <a:lnTo>
                    <a:pt x="104" y="24"/>
                  </a:lnTo>
                  <a:lnTo>
                    <a:pt x="96" y="24"/>
                  </a:lnTo>
                  <a:lnTo>
                    <a:pt x="80" y="24"/>
                  </a:lnTo>
                  <a:lnTo>
                    <a:pt x="64" y="32"/>
                  </a:lnTo>
                  <a:lnTo>
                    <a:pt x="48" y="32"/>
                  </a:lnTo>
                  <a:lnTo>
                    <a:pt x="24" y="32"/>
                  </a:lnTo>
                  <a:lnTo>
                    <a:pt x="0" y="39"/>
                  </a:lnTo>
                  <a:lnTo>
                    <a:pt x="0" y="32"/>
                  </a:lnTo>
                  <a:lnTo>
                    <a:pt x="8" y="24"/>
                  </a:lnTo>
                  <a:lnTo>
                    <a:pt x="16" y="24"/>
                  </a:lnTo>
                  <a:lnTo>
                    <a:pt x="32" y="24"/>
                  </a:lnTo>
                  <a:lnTo>
                    <a:pt x="48" y="16"/>
                  </a:lnTo>
                  <a:lnTo>
                    <a:pt x="72" y="16"/>
                  </a:lnTo>
                  <a:lnTo>
                    <a:pt x="80" y="16"/>
                  </a:lnTo>
                  <a:lnTo>
                    <a:pt x="96" y="8"/>
                  </a:lnTo>
                  <a:lnTo>
                    <a:pt x="104" y="8"/>
                  </a:lnTo>
                  <a:lnTo>
                    <a:pt x="111" y="8"/>
                  </a:lnTo>
                  <a:lnTo>
                    <a:pt x="111" y="0"/>
                  </a:lnTo>
                  <a:lnTo>
                    <a:pt x="119" y="0"/>
                  </a:lnTo>
                  <a:lnTo>
                    <a:pt x="127" y="8"/>
                  </a:lnTo>
                  <a:lnTo>
                    <a:pt x="135" y="16"/>
                  </a:lnTo>
                </a:path>
              </a:pathLst>
            </a:custGeom>
            <a:solidFill>
              <a:schemeClr val="tx1">
                <a:alpha val="100000"/>
              </a:schemeClr>
            </a:solidFill>
            <a:ln w="12700" cap="flat" cmpd="sng">
              <a:solidFill>
                <a:srgbClr val="0000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7647" name="Freeform 84"/>
            <p:cNvSpPr/>
            <p:nvPr/>
          </p:nvSpPr>
          <p:spPr>
            <a:xfrm>
              <a:off x="6355876" y="1763713"/>
              <a:ext cx="139700" cy="38100"/>
            </a:xfrm>
            <a:custGeom>
              <a:avLst/>
              <a:gdLst>
                <a:gd name="txL" fmla="*/ 0 w 88"/>
                <a:gd name="txT" fmla="*/ 0 h 24"/>
                <a:gd name="txR" fmla="*/ 88 w 88"/>
                <a:gd name="txB" fmla="*/ 24 h 24"/>
              </a:gdLst>
              <a:ahLst/>
              <a:cxnLst>
                <a:cxn ang="0">
                  <a:pos x="38100" y="12700"/>
                </a:cxn>
                <a:cxn ang="0">
                  <a:pos x="76200" y="0"/>
                </a:cxn>
                <a:cxn ang="0">
                  <a:pos x="88900" y="0"/>
                </a:cxn>
                <a:cxn ang="0">
                  <a:pos x="101600" y="0"/>
                </a:cxn>
                <a:cxn ang="0">
                  <a:pos x="114300" y="0"/>
                </a:cxn>
                <a:cxn ang="0">
                  <a:pos x="127000" y="0"/>
                </a:cxn>
                <a:cxn ang="0">
                  <a:pos x="127000" y="0"/>
                </a:cxn>
                <a:cxn ang="0">
                  <a:pos x="139700" y="12700"/>
                </a:cxn>
                <a:cxn ang="0">
                  <a:pos x="127000" y="12700"/>
                </a:cxn>
                <a:cxn ang="0">
                  <a:pos x="114300" y="25400"/>
                </a:cxn>
                <a:cxn ang="0">
                  <a:pos x="88900" y="25400"/>
                </a:cxn>
                <a:cxn ang="0">
                  <a:pos x="63500" y="38100"/>
                </a:cxn>
                <a:cxn ang="0">
                  <a:pos x="50800" y="38100"/>
                </a:cxn>
                <a:cxn ang="0">
                  <a:pos x="38100" y="38100"/>
                </a:cxn>
                <a:cxn ang="0">
                  <a:pos x="38100" y="38100"/>
                </a:cxn>
                <a:cxn ang="0">
                  <a:pos x="25400" y="38100"/>
                </a:cxn>
                <a:cxn ang="0">
                  <a:pos x="25400" y="38100"/>
                </a:cxn>
                <a:cxn ang="0">
                  <a:pos x="12700" y="38100"/>
                </a:cxn>
                <a:cxn ang="0">
                  <a:pos x="0" y="25400"/>
                </a:cxn>
                <a:cxn ang="0">
                  <a:pos x="0" y="25400"/>
                </a:cxn>
                <a:cxn ang="0">
                  <a:pos x="0" y="25400"/>
                </a:cxn>
                <a:cxn ang="0">
                  <a:pos x="12700" y="25400"/>
                </a:cxn>
                <a:cxn ang="0">
                  <a:pos x="12700" y="12700"/>
                </a:cxn>
                <a:cxn ang="0">
                  <a:pos x="25400" y="12700"/>
                </a:cxn>
                <a:cxn ang="0">
                  <a:pos x="38100" y="12700"/>
                </a:cxn>
                <a:cxn ang="0">
                  <a:pos x="38100" y="12700"/>
                </a:cxn>
              </a:cxnLst>
              <a:rect l="txL" t="txT" r="txR" b="txB"/>
              <a:pathLst>
                <a:path w="88" h="24">
                  <a:moveTo>
                    <a:pt x="24" y="8"/>
                  </a:moveTo>
                  <a:lnTo>
                    <a:pt x="48" y="0"/>
                  </a:lnTo>
                  <a:lnTo>
                    <a:pt x="56" y="0"/>
                  </a:lnTo>
                  <a:lnTo>
                    <a:pt x="64" y="0"/>
                  </a:lnTo>
                  <a:lnTo>
                    <a:pt x="72" y="0"/>
                  </a:lnTo>
                  <a:lnTo>
                    <a:pt x="80" y="0"/>
                  </a:lnTo>
                  <a:lnTo>
                    <a:pt x="88" y="8"/>
                  </a:lnTo>
                  <a:lnTo>
                    <a:pt x="80" y="8"/>
                  </a:lnTo>
                  <a:lnTo>
                    <a:pt x="72" y="16"/>
                  </a:lnTo>
                  <a:lnTo>
                    <a:pt x="56" y="16"/>
                  </a:lnTo>
                  <a:lnTo>
                    <a:pt x="40" y="24"/>
                  </a:lnTo>
                  <a:lnTo>
                    <a:pt x="32" y="24"/>
                  </a:lnTo>
                  <a:lnTo>
                    <a:pt x="24" y="24"/>
                  </a:lnTo>
                  <a:lnTo>
                    <a:pt x="16" y="24"/>
                  </a:lnTo>
                  <a:lnTo>
                    <a:pt x="8" y="24"/>
                  </a:lnTo>
                  <a:lnTo>
                    <a:pt x="0" y="16"/>
                  </a:lnTo>
                  <a:lnTo>
                    <a:pt x="8" y="16"/>
                  </a:lnTo>
                  <a:lnTo>
                    <a:pt x="8" y="8"/>
                  </a:lnTo>
                  <a:lnTo>
                    <a:pt x="16" y="8"/>
                  </a:lnTo>
                  <a:lnTo>
                    <a:pt x="24" y="8"/>
                  </a:lnTo>
                </a:path>
              </a:pathLst>
            </a:custGeom>
            <a:solidFill>
              <a:schemeClr val="tx1">
                <a:alpha val="100000"/>
              </a:schemeClr>
            </a:solidFill>
            <a:ln w="12700" cap="flat" cmpd="sng">
              <a:solidFill>
                <a:srgbClr val="0000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7648" name="Freeform 85"/>
            <p:cNvSpPr/>
            <p:nvPr/>
          </p:nvSpPr>
          <p:spPr>
            <a:xfrm>
              <a:off x="6305076" y="1827213"/>
              <a:ext cx="239713" cy="50800"/>
            </a:xfrm>
            <a:custGeom>
              <a:avLst/>
              <a:gdLst>
                <a:gd name="txL" fmla="*/ 0 w 151"/>
                <a:gd name="txT" fmla="*/ 0 h 32"/>
                <a:gd name="txR" fmla="*/ 151 w 151"/>
                <a:gd name="txB" fmla="*/ 32 h 32"/>
              </a:gdLst>
              <a:ahLst/>
              <a:cxnLst>
                <a:cxn ang="0">
                  <a:pos x="127000" y="12700"/>
                </a:cxn>
                <a:cxn ang="0">
                  <a:pos x="152400" y="0"/>
                </a:cxn>
                <a:cxn ang="0">
                  <a:pos x="177800" y="0"/>
                </a:cxn>
                <a:cxn ang="0">
                  <a:pos x="190500" y="0"/>
                </a:cxn>
                <a:cxn ang="0">
                  <a:pos x="203200" y="0"/>
                </a:cxn>
                <a:cxn ang="0">
                  <a:pos x="214313" y="0"/>
                </a:cxn>
                <a:cxn ang="0">
                  <a:pos x="227013" y="0"/>
                </a:cxn>
                <a:cxn ang="0">
                  <a:pos x="227013" y="12700"/>
                </a:cxn>
                <a:cxn ang="0">
                  <a:pos x="239713" y="12700"/>
                </a:cxn>
                <a:cxn ang="0">
                  <a:pos x="239713" y="12700"/>
                </a:cxn>
                <a:cxn ang="0">
                  <a:pos x="227013" y="12700"/>
                </a:cxn>
                <a:cxn ang="0">
                  <a:pos x="227013" y="25400"/>
                </a:cxn>
                <a:cxn ang="0">
                  <a:pos x="214313" y="25400"/>
                </a:cxn>
                <a:cxn ang="0">
                  <a:pos x="203200" y="25400"/>
                </a:cxn>
                <a:cxn ang="0">
                  <a:pos x="177800" y="25400"/>
                </a:cxn>
                <a:cxn ang="0">
                  <a:pos x="165100" y="38100"/>
                </a:cxn>
                <a:cxn ang="0">
                  <a:pos x="139700" y="38100"/>
                </a:cxn>
                <a:cxn ang="0">
                  <a:pos x="88900" y="50800"/>
                </a:cxn>
                <a:cxn ang="0">
                  <a:pos x="63500" y="50800"/>
                </a:cxn>
                <a:cxn ang="0">
                  <a:pos x="50800" y="50800"/>
                </a:cxn>
                <a:cxn ang="0">
                  <a:pos x="38100" y="50800"/>
                </a:cxn>
                <a:cxn ang="0">
                  <a:pos x="38100" y="50800"/>
                </a:cxn>
                <a:cxn ang="0">
                  <a:pos x="38100" y="50800"/>
                </a:cxn>
                <a:cxn ang="0">
                  <a:pos x="25400" y="50800"/>
                </a:cxn>
                <a:cxn ang="0">
                  <a:pos x="12700" y="50800"/>
                </a:cxn>
                <a:cxn ang="0">
                  <a:pos x="0" y="50800"/>
                </a:cxn>
                <a:cxn ang="0">
                  <a:pos x="0" y="38100"/>
                </a:cxn>
                <a:cxn ang="0">
                  <a:pos x="0" y="38100"/>
                </a:cxn>
                <a:cxn ang="0">
                  <a:pos x="12700" y="38100"/>
                </a:cxn>
                <a:cxn ang="0">
                  <a:pos x="25400" y="38100"/>
                </a:cxn>
                <a:cxn ang="0">
                  <a:pos x="38100" y="38100"/>
                </a:cxn>
                <a:cxn ang="0">
                  <a:pos x="50800" y="25400"/>
                </a:cxn>
                <a:cxn ang="0">
                  <a:pos x="76200" y="25400"/>
                </a:cxn>
                <a:cxn ang="0">
                  <a:pos x="101600" y="25400"/>
                </a:cxn>
                <a:cxn ang="0">
                  <a:pos x="127000" y="12700"/>
                </a:cxn>
                <a:cxn ang="0">
                  <a:pos x="127000" y="12700"/>
                </a:cxn>
              </a:cxnLst>
              <a:rect l="txL" t="txT" r="txR" b="txB"/>
              <a:pathLst>
                <a:path w="151" h="32">
                  <a:moveTo>
                    <a:pt x="80" y="8"/>
                  </a:moveTo>
                  <a:lnTo>
                    <a:pt x="96" y="0"/>
                  </a:lnTo>
                  <a:lnTo>
                    <a:pt x="112" y="0"/>
                  </a:lnTo>
                  <a:lnTo>
                    <a:pt x="120" y="0"/>
                  </a:lnTo>
                  <a:lnTo>
                    <a:pt x="128" y="0"/>
                  </a:lnTo>
                  <a:lnTo>
                    <a:pt x="135" y="0"/>
                  </a:lnTo>
                  <a:lnTo>
                    <a:pt x="143" y="0"/>
                  </a:lnTo>
                  <a:lnTo>
                    <a:pt x="143" y="8"/>
                  </a:lnTo>
                  <a:lnTo>
                    <a:pt x="151" y="8"/>
                  </a:lnTo>
                  <a:lnTo>
                    <a:pt x="143" y="8"/>
                  </a:lnTo>
                  <a:lnTo>
                    <a:pt x="143" y="16"/>
                  </a:lnTo>
                  <a:lnTo>
                    <a:pt x="135" y="16"/>
                  </a:lnTo>
                  <a:lnTo>
                    <a:pt x="128" y="16"/>
                  </a:lnTo>
                  <a:lnTo>
                    <a:pt x="112" y="16"/>
                  </a:lnTo>
                  <a:lnTo>
                    <a:pt x="104" y="24"/>
                  </a:lnTo>
                  <a:lnTo>
                    <a:pt x="88" y="24"/>
                  </a:lnTo>
                  <a:lnTo>
                    <a:pt x="56" y="32"/>
                  </a:lnTo>
                  <a:lnTo>
                    <a:pt x="40" y="32"/>
                  </a:lnTo>
                  <a:lnTo>
                    <a:pt x="32" y="32"/>
                  </a:lnTo>
                  <a:lnTo>
                    <a:pt x="24" y="32"/>
                  </a:lnTo>
                  <a:lnTo>
                    <a:pt x="16" y="32"/>
                  </a:lnTo>
                  <a:lnTo>
                    <a:pt x="8" y="32"/>
                  </a:lnTo>
                  <a:lnTo>
                    <a:pt x="0" y="32"/>
                  </a:lnTo>
                  <a:lnTo>
                    <a:pt x="0" y="24"/>
                  </a:lnTo>
                  <a:lnTo>
                    <a:pt x="8" y="24"/>
                  </a:lnTo>
                  <a:lnTo>
                    <a:pt x="16" y="24"/>
                  </a:lnTo>
                  <a:lnTo>
                    <a:pt x="24" y="24"/>
                  </a:lnTo>
                  <a:lnTo>
                    <a:pt x="32" y="16"/>
                  </a:lnTo>
                  <a:lnTo>
                    <a:pt x="48" y="16"/>
                  </a:lnTo>
                  <a:lnTo>
                    <a:pt x="64" y="16"/>
                  </a:lnTo>
                  <a:lnTo>
                    <a:pt x="80" y="8"/>
                  </a:lnTo>
                </a:path>
              </a:pathLst>
            </a:custGeom>
            <a:solidFill>
              <a:schemeClr val="tx1">
                <a:alpha val="100000"/>
              </a:schemeClr>
            </a:solidFill>
            <a:ln w="12700" cap="flat" cmpd="sng">
              <a:solidFill>
                <a:srgbClr val="0000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7649" name="Freeform 86"/>
            <p:cNvSpPr/>
            <p:nvPr/>
          </p:nvSpPr>
          <p:spPr>
            <a:xfrm>
              <a:off x="6243163" y="1865313"/>
              <a:ext cx="150813" cy="176213"/>
            </a:xfrm>
            <a:custGeom>
              <a:avLst/>
              <a:gdLst>
                <a:gd name="txL" fmla="*/ 0 w 95"/>
                <a:gd name="txT" fmla="*/ 0 h 111"/>
                <a:gd name="txR" fmla="*/ 95 w 95"/>
                <a:gd name="txB" fmla="*/ 111 h 111"/>
              </a:gdLst>
              <a:ahLst/>
              <a:cxnLst>
                <a:cxn ang="0">
                  <a:pos x="150813" y="38100"/>
                </a:cxn>
                <a:cxn ang="0">
                  <a:pos x="150813" y="50800"/>
                </a:cxn>
                <a:cxn ang="0">
                  <a:pos x="138113" y="76200"/>
                </a:cxn>
                <a:cxn ang="0">
                  <a:pos x="112713" y="100013"/>
                </a:cxn>
                <a:cxn ang="0">
                  <a:pos x="87313" y="125413"/>
                </a:cxn>
                <a:cxn ang="0">
                  <a:pos x="61913" y="150813"/>
                </a:cxn>
                <a:cxn ang="0">
                  <a:pos x="38100" y="163513"/>
                </a:cxn>
                <a:cxn ang="0">
                  <a:pos x="12700" y="176213"/>
                </a:cxn>
                <a:cxn ang="0">
                  <a:pos x="12700" y="176213"/>
                </a:cxn>
                <a:cxn ang="0">
                  <a:pos x="0" y="176213"/>
                </a:cxn>
                <a:cxn ang="0">
                  <a:pos x="12700" y="176213"/>
                </a:cxn>
                <a:cxn ang="0">
                  <a:pos x="12700" y="163513"/>
                </a:cxn>
                <a:cxn ang="0">
                  <a:pos x="25400" y="163513"/>
                </a:cxn>
                <a:cxn ang="0">
                  <a:pos x="38100" y="138113"/>
                </a:cxn>
                <a:cxn ang="0">
                  <a:pos x="74613" y="112713"/>
                </a:cxn>
                <a:cxn ang="0">
                  <a:pos x="100013" y="76200"/>
                </a:cxn>
                <a:cxn ang="0">
                  <a:pos x="125413" y="38100"/>
                </a:cxn>
                <a:cxn ang="0">
                  <a:pos x="125413" y="12700"/>
                </a:cxn>
                <a:cxn ang="0">
                  <a:pos x="125413" y="0"/>
                </a:cxn>
                <a:cxn ang="0">
                  <a:pos x="138113" y="12700"/>
                </a:cxn>
                <a:cxn ang="0">
                  <a:pos x="150813" y="25400"/>
                </a:cxn>
                <a:cxn ang="0">
                  <a:pos x="150813" y="38100"/>
                </a:cxn>
                <a:cxn ang="0">
                  <a:pos x="150813" y="38100"/>
                </a:cxn>
                <a:cxn ang="0">
                  <a:pos x="150813" y="38100"/>
                </a:cxn>
              </a:cxnLst>
              <a:rect l="txL" t="txT" r="txR" b="txB"/>
              <a:pathLst>
                <a:path w="95" h="111">
                  <a:moveTo>
                    <a:pt x="95" y="24"/>
                  </a:moveTo>
                  <a:lnTo>
                    <a:pt x="95" y="32"/>
                  </a:lnTo>
                  <a:lnTo>
                    <a:pt x="87" y="48"/>
                  </a:lnTo>
                  <a:lnTo>
                    <a:pt x="71" y="63"/>
                  </a:lnTo>
                  <a:lnTo>
                    <a:pt x="55" y="79"/>
                  </a:lnTo>
                  <a:lnTo>
                    <a:pt x="39" y="95"/>
                  </a:lnTo>
                  <a:lnTo>
                    <a:pt x="24" y="103"/>
                  </a:lnTo>
                  <a:lnTo>
                    <a:pt x="8" y="111"/>
                  </a:lnTo>
                  <a:lnTo>
                    <a:pt x="0" y="111"/>
                  </a:lnTo>
                  <a:lnTo>
                    <a:pt x="8" y="111"/>
                  </a:lnTo>
                  <a:lnTo>
                    <a:pt x="8" y="103"/>
                  </a:lnTo>
                  <a:lnTo>
                    <a:pt x="16" y="103"/>
                  </a:lnTo>
                  <a:lnTo>
                    <a:pt x="24" y="87"/>
                  </a:lnTo>
                  <a:lnTo>
                    <a:pt x="47" y="71"/>
                  </a:lnTo>
                  <a:lnTo>
                    <a:pt x="63" y="48"/>
                  </a:lnTo>
                  <a:lnTo>
                    <a:pt x="79" y="24"/>
                  </a:lnTo>
                  <a:lnTo>
                    <a:pt x="79" y="8"/>
                  </a:lnTo>
                  <a:lnTo>
                    <a:pt x="79" y="0"/>
                  </a:lnTo>
                  <a:lnTo>
                    <a:pt x="87" y="8"/>
                  </a:lnTo>
                  <a:lnTo>
                    <a:pt x="95" y="16"/>
                  </a:lnTo>
                  <a:lnTo>
                    <a:pt x="95" y="24"/>
                  </a:lnTo>
                </a:path>
              </a:pathLst>
            </a:custGeom>
            <a:solidFill>
              <a:schemeClr val="tx1">
                <a:alpha val="100000"/>
              </a:schemeClr>
            </a:solidFill>
            <a:ln w="12700" cap="flat" cmpd="sng">
              <a:solidFill>
                <a:srgbClr val="0000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7650" name="Freeform 87"/>
            <p:cNvSpPr/>
            <p:nvPr/>
          </p:nvSpPr>
          <p:spPr>
            <a:xfrm>
              <a:off x="6432076" y="1852613"/>
              <a:ext cx="188913" cy="201613"/>
            </a:xfrm>
            <a:custGeom>
              <a:avLst/>
              <a:gdLst>
                <a:gd name="txL" fmla="*/ 0 w 119"/>
                <a:gd name="txT" fmla="*/ 0 h 127"/>
                <a:gd name="txR" fmla="*/ 119 w 119"/>
                <a:gd name="txB" fmla="*/ 127 h 127"/>
              </a:gdLst>
              <a:ahLst/>
              <a:cxnLst>
                <a:cxn ang="0">
                  <a:pos x="188913" y="150813"/>
                </a:cxn>
                <a:cxn ang="0">
                  <a:pos x="188913" y="163513"/>
                </a:cxn>
                <a:cxn ang="0">
                  <a:pos x="188913" y="163513"/>
                </a:cxn>
                <a:cxn ang="0">
                  <a:pos x="188913" y="176213"/>
                </a:cxn>
                <a:cxn ang="0">
                  <a:pos x="176213" y="176213"/>
                </a:cxn>
                <a:cxn ang="0">
                  <a:pos x="150813" y="188913"/>
                </a:cxn>
                <a:cxn ang="0">
                  <a:pos x="125413" y="201613"/>
                </a:cxn>
                <a:cxn ang="0">
                  <a:pos x="100013" y="201613"/>
                </a:cxn>
                <a:cxn ang="0">
                  <a:pos x="63500" y="201613"/>
                </a:cxn>
                <a:cxn ang="0">
                  <a:pos x="38100" y="188913"/>
                </a:cxn>
                <a:cxn ang="0">
                  <a:pos x="25400" y="176213"/>
                </a:cxn>
                <a:cxn ang="0">
                  <a:pos x="12700" y="176213"/>
                </a:cxn>
                <a:cxn ang="0">
                  <a:pos x="12700" y="150813"/>
                </a:cxn>
                <a:cxn ang="0">
                  <a:pos x="0" y="138113"/>
                </a:cxn>
                <a:cxn ang="0">
                  <a:pos x="0" y="112713"/>
                </a:cxn>
                <a:cxn ang="0">
                  <a:pos x="0" y="88900"/>
                </a:cxn>
                <a:cxn ang="0">
                  <a:pos x="0" y="63500"/>
                </a:cxn>
                <a:cxn ang="0">
                  <a:pos x="0" y="38100"/>
                </a:cxn>
                <a:cxn ang="0">
                  <a:pos x="0" y="0"/>
                </a:cxn>
                <a:cxn ang="0">
                  <a:pos x="12700" y="12700"/>
                </a:cxn>
                <a:cxn ang="0">
                  <a:pos x="25400" y="25400"/>
                </a:cxn>
                <a:cxn ang="0">
                  <a:pos x="25400" y="25400"/>
                </a:cxn>
                <a:cxn ang="0">
                  <a:pos x="38100" y="38100"/>
                </a:cxn>
                <a:cxn ang="0">
                  <a:pos x="25400" y="38100"/>
                </a:cxn>
                <a:cxn ang="0">
                  <a:pos x="25400" y="50800"/>
                </a:cxn>
                <a:cxn ang="0">
                  <a:pos x="25400" y="76200"/>
                </a:cxn>
                <a:cxn ang="0">
                  <a:pos x="25400" y="100013"/>
                </a:cxn>
                <a:cxn ang="0">
                  <a:pos x="25400" y="125413"/>
                </a:cxn>
                <a:cxn ang="0">
                  <a:pos x="25400" y="138113"/>
                </a:cxn>
                <a:cxn ang="0">
                  <a:pos x="25400" y="138113"/>
                </a:cxn>
                <a:cxn ang="0">
                  <a:pos x="38100" y="150813"/>
                </a:cxn>
                <a:cxn ang="0">
                  <a:pos x="50800" y="163513"/>
                </a:cxn>
                <a:cxn ang="0">
                  <a:pos x="63500" y="163513"/>
                </a:cxn>
                <a:cxn ang="0">
                  <a:pos x="87313" y="163513"/>
                </a:cxn>
                <a:cxn ang="0">
                  <a:pos x="112713" y="163513"/>
                </a:cxn>
                <a:cxn ang="0">
                  <a:pos x="125413" y="163513"/>
                </a:cxn>
                <a:cxn ang="0">
                  <a:pos x="138113" y="150813"/>
                </a:cxn>
                <a:cxn ang="0">
                  <a:pos x="150813" y="150813"/>
                </a:cxn>
                <a:cxn ang="0">
                  <a:pos x="150813" y="138113"/>
                </a:cxn>
                <a:cxn ang="0">
                  <a:pos x="150813" y="125413"/>
                </a:cxn>
                <a:cxn ang="0">
                  <a:pos x="150813" y="112713"/>
                </a:cxn>
                <a:cxn ang="0">
                  <a:pos x="150813" y="100013"/>
                </a:cxn>
                <a:cxn ang="0">
                  <a:pos x="150813" y="88900"/>
                </a:cxn>
                <a:cxn ang="0">
                  <a:pos x="163513" y="76200"/>
                </a:cxn>
                <a:cxn ang="0">
                  <a:pos x="163513" y="63500"/>
                </a:cxn>
                <a:cxn ang="0">
                  <a:pos x="163513" y="63500"/>
                </a:cxn>
                <a:cxn ang="0">
                  <a:pos x="163513" y="63500"/>
                </a:cxn>
                <a:cxn ang="0">
                  <a:pos x="163513" y="76200"/>
                </a:cxn>
                <a:cxn ang="0">
                  <a:pos x="163513" y="88900"/>
                </a:cxn>
                <a:cxn ang="0">
                  <a:pos x="176213" y="100013"/>
                </a:cxn>
                <a:cxn ang="0">
                  <a:pos x="176213" y="112713"/>
                </a:cxn>
                <a:cxn ang="0">
                  <a:pos x="176213" y="138113"/>
                </a:cxn>
                <a:cxn ang="0">
                  <a:pos x="176213" y="150813"/>
                </a:cxn>
                <a:cxn ang="0">
                  <a:pos x="188913" y="150813"/>
                </a:cxn>
                <a:cxn ang="0">
                  <a:pos x="188913" y="150813"/>
                </a:cxn>
              </a:cxnLst>
              <a:rect l="txL" t="txT" r="txR" b="txB"/>
              <a:pathLst>
                <a:path w="119" h="127">
                  <a:moveTo>
                    <a:pt x="119" y="95"/>
                  </a:moveTo>
                  <a:lnTo>
                    <a:pt x="119" y="103"/>
                  </a:lnTo>
                  <a:lnTo>
                    <a:pt x="119" y="111"/>
                  </a:lnTo>
                  <a:lnTo>
                    <a:pt x="111" y="111"/>
                  </a:lnTo>
                  <a:lnTo>
                    <a:pt x="95" y="119"/>
                  </a:lnTo>
                  <a:lnTo>
                    <a:pt x="79" y="127"/>
                  </a:lnTo>
                  <a:lnTo>
                    <a:pt x="63" y="127"/>
                  </a:lnTo>
                  <a:lnTo>
                    <a:pt x="40" y="127"/>
                  </a:lnTo>
                  <a:lnTo>
                    <a:pt x="24" y="119"/>
                  </a:lnTo>
                  <a:lnTo>
                    <a:pt x="16" y="111"/>
                  </a:lnTo>
                  <a:lnTo>
                    <a:pt x="8" y="111"/>
                  </a:lnTo>
                  <a:lnTo>
                    <a:pt x="8" y="95"/>
                  </a:lnTo>
                  <a:lnTo>
                    <a:pt x="0" y="87"/>
                  </a:lnTo>
                  <a:lnTo>
                    <a:pt x="0" y="71"/>
                  </a:lnTo>
                  <a:lnTo>
                    <a:pt x="0" y="56"/>
                  </a:lnTo>
                  <a:lnTo>
                    <a:pt x="0" y="40"/>
                  </a:lnTo>
                  <a:lnTo>
                    <a:pt x="0" y="24"/>
                  </a:lnTo>
                  <a:lnTo>
                    <a:pt x="0" y="0"/>
                  </a:lnTo>
                  <a:lnTo>
                    <a:pt x="8" y="8"/>
                  </a:lnTo>
                  <a:lnTo>
                    <a:pt x="16" y="16"/>
                  </a:lnTo>
                  <a:lnTo>
                    <a:pt x="24" y="24"/>
                  </a:lnTo>
                  <a:lnTo>
                    <a:pt x="16" y="24"/>
                  </a:lnTo>
                  <a:lnTo>
                    <a:pt x="16" y="32"/>
                  </a:lnTo>
                  <a:lnTo>
                    <a:pt x="16" y="48"/>
                  </a:lnTo>
                  <a:lnTo>
                    <a:pt x="16" y="63"/>
                  </a:lnTo>
                  <a:lnTo>
                    <a:pt x="16" y="79"/>
                  </a:lnTo>
                  <a:lnTo>
                    <a:pt x="16" y="87"/>
                  </a:lnTo>
                  <a:lnTo>
                    <a:pt x="24" y="95"/>
                  </a:lnTo>
                  <a:lnTo>
                    <a:pt x="32" y="103"/>
                  </a:lnTo>
                  <a:lnTo>
                    <a:pt x="40" y="103"/>
                  </a:lnTo>
                  <a:lnTo>
                    <a:pt x="55" y="103"/>
                  </a:lnTo>
                  <a:lnTo>
                    <a:pt x="71" y="103"/>
                  </a:lnTo>
                  <a:lnTo>
                    <a:pt x="79" y="103"/>
                  </a:lnTo>
                  <a:lnTo>
                    <a:pt x="87" y="95"/>
                  </a:lnTo>
                  <a:lnTo>
                    <a:pt x="95" y="95"/>
                  </a:lnTo>
                  <a:lnTo>
                    <a:pt x="95" y="87"/>
                  </a:lnTo>
                  <a:lnTo>
                    <a:pt x="95" y="79"/>
                  </a:lnTo>
                  <a:lnTo>
                    <a:pt x="95" y="71"/>
                  </a:lnTo>
                  <a:lnTo>
                    <a:pt x="95" y="63"/>
                  </a:lnTo>
                  <a:lnTo>
                    <a:pt x="95" y="56"/>
                  </a:lnTo>
                  <a:lnTo>
                    <a:pt x="103" y="48"/>
                  </a:lnTo>
                  <a:lnTo>
                    <a:pt x="103" y="40"/>
                  </a:lnTo>
                  <a:lnTo>
                    <a:pt x="103" y="48"/>
                  </a:lnTo>
                  <a:lnTo>
                    <a:pt x="103" y="56"/>
                  </a:lnTo>
                  <a:lnTo>
                    <a:pt x="111" y="63"/>
                  </a:lnTo>
                  <a:lnTo>
                    <a:pt x="111" y="71"/>
                  </a:lnTo>
                  <a:lnTo>
                    <a:pt x="111" y="87"/>
                  </a:lnTo>
                  <a:lnTo>
                    <a:pt x="111" y="95"/>
                  </a:lnTo>
                  <a:lnTo>
                    <a:pt x="119" y="95"/>
                  </a:lnTo>
                </a:path>
              </a:pathLst>
            </a:custGeom>
            <a:solidFill>
              <a:schemeClr val="tx1">
                <a:alpha val="100000"/>
              </a:schemeClr>
            </a:solidFill>
            <a:ln w="12700" cap="flat" cmpd="sng">
              <a:solidFill>
                <a:srgbClr val="0000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67608" name="组合 112"/>
          <p:cNvGrpSpPr/>
          <p:nvPr/>
        </p:nvGrpSpPr>
        <p:grpSpPr>
          <a:xfrm>
            <a:off x="7564438" y="3963988"/>
            <a:ext cx="306387" cy="358775"/>
            <a:chOff x="5063130" y="1536700"/>
            <a:chExt cx="441326" cy="454025"/>
          </a:xfrm>
        </p:grpSpPr>
        <p:sp>
          <p:nvSpPr>
            <p:cNvPr id="67634" name="Freeform 94"/>
            <p:cNvSpPr/>
            <p:nvPr/>
          </p:nvSpPr>
          <p:spPr>
            <a:xfrm>
              <a:off x="5063130" y="1562100"/>
              <a:ext cx="38100" cy="428625"/>
            </a:xfrm>
            <a:custGeom>
              <a:avLst/>
              <a:gdLst>
                <a:gd name="txL" fmla="*/ 0 w 24"/>
                <a:gd name="txT" fmla="*/ 0 h 270"/>
                <a:gd name="txR" fmla="*/ 24 w 24"/>
                <a:gd name="txB" fmla="*/ 270 h 270"/>
              </a:gdLst>
              <a:ahLst/>
              <a:cxnLst>
                <a:cxn ang="0">
                  <a:pos x="12700" y="38100"/>
                </a:cxn>
                <a:cxn ang="0">
                  <a:pos x="0" y="1270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12700" y="0"/>
                </a:cxn>
                <a:cxn ang="0">
                  <a:pos x="25400" y="12700"/>
                </a:cxn>
                <a:cxn ang="0">
                  <a:pos x="38100" y="12700"/>
                </a:cxn>
                <a:cxn ang="0">
                  <a:pos x="38100" y="50800"/>
                </a:cxn>
                <a:cxn ang="0">
                  <a:pos x="38100" y="112712"/>
                </a:cxn>
                <a:cxn ang="0">
                  <a:pos x="38100" y="176212"/>
                </a:cxn>
                <a:cxn ang="0">
                  <a:pos x="38100" y="265112"/>
                </a:cxn>
                <a:cxn ang="0">
                  <a:pos x="38100" y="303212"/>
                </a:cxn>
                <a:cxn ang="0">
                  <a:pos x="38100" y="339725"/>
                </a:cxn>
                <a:cxn ang="0">
                  <a:pos x="38100" y="365125"/>
                </a:cxn>
                <a:cxn ang="0">
                  <a:pos x="38100" y="390525"/>
                </a:cxn>
                <a:cxn ang="0">
                  <a:pos x="25400" y="403225"/>
                </a:cxn>
                <a:cxn ang="0">
                  <a:pos x="25400" y="415925"/>
                </a:cxn>
                <a:cxn ang="0">
                  <a:pos x="25400" y="428625"/>
                </a:cxn>
                <a:cxn ang="0">
                  <a:pos x="25400" y="428625"/>
                </a:cxn>
                <a:cxn ang="0">
                  <a:pos x="12700" y="428625"/>
                </a:cxn>
                <a:cxn ang="0">
                  <a:pos x="12700" y="415925"/>
                </a:cxn>
                <a:cxn ang="0">
                  <a:pos x="0" y="403225"/>
                </a:cxn>
                <a:cxn ang="0">
                  <a:pos x="0" y="390525"/>
                </a:cxn>
                <a:cxn ang="0">
                  <a:pos x="0" y="377825"/>
                </a:cxn>
                <a:cxn ang="0">
                  <a:pos x="0" y="365125"/>
                </a:cxn>
                <a:cxn ang="0">
                  <a:pos x="0" y="352425"/>
                </a:cxn>
                <a:cxn ang="0">
                  <a:pos x="0" y="339725"/>
                </a:cxn>
                <a:cxn ang="0">
                  <a:pos x="0" y="315912"/>
                </a:cxn>
                <a:cxn ang="0">
                  <a:pos x="12700" y="290512"/>
                </a:cxn>
                <a:cxn ang="0">
                  <a:pos x="12700" y="265112"/>
                </a:cxn>
                <a:cxn ang="0">
                  <a:pos x="12700" y="214313"/>
                </a:cxn>
                <a:cxn ang="0">
                  <a:pos x="12700" y="176212"/>
                </a:cxn>
                <a:cxn ang="0">
                  <a:pos x="12700" y="138112"/>
                </a:cxn>
                <a:cxn ang="0">
                  <a:pos x="12700" y="100012"/>
                </a:cxn>
                <a:cxn ang="0">
                  <a:pos x="12700" y="76200"/>
                </a:cxn>
                <a:cxn ang="0">
                  <a:pos x="12700" y="50800"/>
                </a:cxn>
                <a:cxn ang="0">
                  <a:pos x="12700" y="38100"/>
                </a:cxn>
                <a:cxn ang="0">
                  <a:pos x="12700" y="38100"/>
                </a:cxn>
              </a:cxnLst>
              <a:rect l="txL" t="txT" r="txR" b="txB"/>
              <a:pathLst>
                <a:path w="24" h="270">
                  <a:moveTo>
                    <a:pt x="8" y="24"/>
                  </a:moveTo>
                  <a:lnTo>
                    <a:pt x="0" y="8"/>
                  </a:lnTo>
                  <a:lnTo>
                    <a:pt x="0" y="0"/>
                  </a:lnTo>
                  <a:lnTo>
                    <a:pt x="8" y="0"/>
                  </a:lnTo>
                  <a:lnTo>
                    <a:pt x="16" y="8"/>
                  </a:lnTo>
                  <a:lnTo>
                    <a:pt x="24" y="8"/>
                  </a:lnTo>
                  <a:lnTo>
                    <a:pt x="24" y="32"/>
                  </a:lnTo>
                  <a:lnTo>
                    <a:pt x="24" y="71"/>
                  </a:lnTo>
                  <a:lnTo>
                    <a:pt x="24" y="111"/>
                  </a:lnTo>
                  <a:lnTo>
                    <a:pt x="24" y="167"/>
                  </a:lnTo>
                  <a:lnTo>
                    <a:pt x="24" y="191"/>
                  </a:lnTo>
                  <a:lnTo>
                    <a:pt x="24" y="214"/>
                  </a:lnTo>
                  <a:lnTo>
                    <a:pt x="24" y="230"/>
                  </a:lnTo>
                  <a:lnTo>
                    <a:pt x="24" y="246"/>
                  </a:lnTo>
                  <a:lnTo>
                    <a:pt x="16" y="254"/>
                  </a:lnTo>
                  <a:lnTo>
                    <a:pt x="16" y="262"/>
                  </a:lnTo>
                  <a:lnTo>
                    <a:pt x="16" y="270"/>
                  </a:lnTo>
                  <a:lnTo>
                    <a:pt x="8" y="270"/>
                  </a:lnTo>
                  <a:lnTo>
                    <a:pt x="8" y="262"/>
                  </a:lnTo>
                  <a:lnTo>
                    <a:pt x="0" y="254"/>
                  </a:lnTo>
                  <a:lnTo>
                    <a:pt x="0" y="246"/>
                  </a:lnTo>
                  <a:lnTo>
                    <a:pt x="0" y="238"/>
                  </a:lnTo>
                  <a:lnTo>
                    <a:pt x="0" y="230"/>
                  </a:lnTo>
                  <a:lnTo>
                    <a:pt x="0" y="222"/>
                  </a:lnTo>
                  <a:lnTo>
                    <a:pt x="0" y="214"/>
                  </a:lnTo>
                  <a:lnTo>
                    <a:pt x="0" y="199"/>
                  </a:lnTo>
                  <a:lnTo>
                    <a:pt x="8" y="183"/>
                  </a:lnTo>
                  <a:lnTo>
                    <a:pt x="8" y="167"/>
                  </a:lnTo>
                  <a:lnTo>
                    <a:pt x="8" y="135"/>
                  </a:lnTo>
                  <a:lnTo>
                    <a:pt x="8" y="111"/>
                  </a:lnTo>
                  <a:lnTo>
                    <a:pt x="8" y="87"/>
                  </a:lnTo>
                  <a:lnTo>
                    <a:pt x="8" y="63"/>
                  </a:lnTo>
                  <a:lnTo>
                    <a:pt x="8" y="48"/>
                  </a:lnTo>
                  <a:lnTo>
                    <a:pt x="8" y="32"/>
                  </a:lnTo>
                  <a:lnTo>
                    <a:pt x="8" y="24"/>
                  </a:lnTo>
                </a:path>
              </a:pathLst>
            </a:custGeom>
            <a:solidFill>
              <a:srgbClr val="C00000">
                <a:alpha val="100000"/>
              </a:srgbClr>
            </a:solidFill>
            <a:ln w="12700" cap="flat" cmpd="sng">
              <a:solidFill>
                <a:srgbClr val="C000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7635" name="Freeform 95"/>
            <p:cNvSpPr/>
            <p:nvPr/>
          </p:nvSpPr>
          <p:spPr>
            <a:xfrm>
              <a:off x="5075830" y="1536700"/>
              <a:ext cx="150813" cy="239713"/>
            </a:xfrm>
            <a:custGeom>
              <a:avLst/>
              <a:gdLst>
                <a:gd name="txL" fmla="*/ 0 w 95"/>
                <a:gd name="txT" fmla="*/ 0 h 151"/>
                <a:gd name="txR" fmla="*/ 95 w 95"/>
                <a:gd name="txB" fmla="*/ 151 h 151"/>
              </a:gdLst>
              <a:ahLst/>
              <a:cxnLst>
                <a:cxn ang="0">
                  <a:pos x="125413" y="214313"/>
                </a:cxn>
                <a:cxn ang="0">
                  <a:pos x="112713" y="239713"/>
                </a:cxn>
                <a:cxn ang="0">
                  <a:pos x="100013" y="239713"/>
                </a:cxn>
                <a:cxn ang="0">
                  <a:pos x="88900" y="227013"/>
                </a:cxn>
                <a:cxn ang="0">
                  <a:pos x="88900" y="214313"/>
                </a:cxn>
                <a:cxn ang="0">
                  <a:pos x="63500" y="201613"/>
                </a:cxn>
                <a:cxn ang="0">
                  <a:pos x="38100" y="188913"/>
                </a:cxn>
                <a:cxn ang="0">
                  <a:pos x="38100" y="188913"/>
                </a:cxn>
                <a:cxn ang="0">
                  <a:pos x="38100" y="176213"/>
                </a:cxn>
                <a:cxn ang="0">
                  <a:pos x="63500" y="188913"/>
                </a:cxn>
                <a:cxn ang="0">
                  <a:pos x="88900" y="188913"/>
                </a:cxn>
                <a:cxn ang="0">
                  <a:pos x="100013" y="176213"/>
                </a:cxn>
                <a:cxn ang="0">
                  <a:pos x="88900" y="150813"/>
                </a:cxn>
                <a:cxn ang="0">
                  <a:pos x="76200" y="125413"/>
                </a:cxn>
                <a:cxn ang="0">
                  <a:pos x="76200" y="114300"/>
                </a:cxn>
                <a:cxn ang="0">
                  <a:pos x="76200" y="101600"/>
                </a:cxn>
                <a:cxn ang="0">
                  <a:pos x="88900" y="76200"/>
                </a:cxn>
                <a:cxn ang="0">
                  <a:pos x="88900" y="50800"/>
                </a:cxn>
                <a:cxn ang="0">
                  <a:pos x="88900" y="38100"/>
                </a:cxn>
                <a:cxn ang="0">
                  <a:pos x="63500" y="38100"/>
                </a:cxn>
                <a:cxn ang="0">
                  <a:pos x="38100" y="50800"/>
                </a:cxn>
                <a:cxn ang="0">
                  <a:pos x="0" y="50800"/>
                </a:cxn>
                <a:cxn ang="0">
                  <a:pos x="25400" y="38100"/>
                </a:cxn>
                <a:cxn ang="0">
                  <a:pos x="76200" y="12700"/>
                </a:cxn>
                <a:cxn ang="0">
                  <a:pos x="88900" y="0"/>
                </a:cxn>
                <a:cxn ang="0">
                  <a:pos x="112713" y="0"/>
                </a:cxn>
                <a:cxn ang="0">
                  <a:pos x="138113" y="25400"/>
                </a:cxn>
                <a:cxn ang="0">
                  <a:pos x="138113" y="38100"/>
                </a:cxn>
                <a:cxn ang="0">
                  <a:pos x="125413" y="50800"/>
                </a:cxn>
                <a:cxn ang="0">
                  <a:pos x="100013" y="76200"/>
                </a:cxn>
                <a:cxn ang="0">
                  <a:pos x="88900" y="114300"/>
                </a:cxn>
                <a:cxn ang="0">
                  <a:pos x="88900" y="114300"/>
                </a:cxn>
                <a:cxn ang="0">
                  <a:pos x="112713" y="138113"/>
                </a:cxn>
                <a:cxn ang="0">
                  <a:pos x="125413" y="188913"/>
                </a:cxn>
              </a:cxnLst>
              <a:rect l="txL" t="txT" r="txR" b="txB"/>
              <a:pathLst>
                <a:path w="95" h="151">
                  <a:moveTo>
                    <a:pt x="79" y="119"/>
                  </a:moveTo>
                  <a:lnTo>
                    <a:pt x="79" y="135"/>
                  </a:lnTo>
                  <a:lnTo>
                    <a:pt x="79" y="143"/>
                  </a:lnTo>
                  <a:lnTo>
                    <a:pt x="71" y="151"/>
                  </a:lnTo>
                  <a:lnTo>
                    <a:pt x="63" y="151"/>
                  </a:lnTo>
                  <a:lnTo>
                    <a:pt x="56" y="143"/>
                  </a:lnTo>
                  <a:lnTo>
                    <a:pt x="56" y="135"/>
                  </a:lnTo>
                  <a:lnTo>
                    <a:pt x="48" y="135"/>
                  </a:lnTo>
                  <a:lnTo>
                    <a:pt x="40" y="127"/>
                  </a:lnTo>
                  <a:lnTo>
                    <a:pt x="32" y="127"/>
                  </a:lnTo>
                  <a:lnTo>
                    <a:pt x="24" y="119"/>
                  </a:lnTo>
                  <a:lnTo>
                    <a:pt x="24" y="111"/>
                  </a:lnTo>
                  <a:lnTo>
                    <a:pt x="32" y="119"/>
                  </a:lnTo>
                  <a:lnTo>
                    <a:pt x="40" y="119"/>
                  </a:lnTo>
                  <a:lnTo>
                    <a:pt x="48" y="119"/>
                  </a:lnTo>
                  <a:lnTo>
                    <a:pt x="56" y="119"/>
                  </a:lnTo>
                  <a:lnTo>
                    <a:pt x="63" y="111"/>
                  </a:lnTo>
                  <a:lnTo>
                    <a:pt x="56" y="103"/>
                  </a:lnTo>
                  <a:lnTo>
                    <a:pt x="56" y="95"/>
                  </a:lnTo>
                  <a:lnTo>
                    <a:pt x="48" y="87"/>
                  </a:lnTo>
                  <a:lnTo>
                    <a:pt x="48" y="79"/>
                  </a:lnTo>
                  <a:lnTo>
                    <a:pt x="48" y="72"/>
                  </a:lnTo>
                  <a:lnTo>
                    <a:pt x="48" y="64"/>
                  </a:lnTo>
                  <a:lnTo>
                    <a:pt x="48" y="56"/>
                  </a:lnTo>
                  <a:lnTo>
                    <a:pt x="56" y="48"/>
                  </a:lnTo>
                  <a:lnTo>
                    <a:pt x="56" y="40"/>
                  </a:lnTo>
                  <a:lnTo>
                    <a:pt x="56" y="32"/>
                  </a:lnTo>
                  <a:lnTo>
                    <a:pt x="56" y="24"/>
                  </a:lnTo>
                  <a:lnTo>
                    <a:pt x="48" y="24"/>
                  </a:lnTo>
                  <a:lnTo>
                    <a:pt x="40" y="24"/>
                  </a:lnTo>
                  <a:lnTo>
                    <a:pt x="32" y="24"/>
                  </a:lnTo>
                  <a:lnTo>
                    <a:pt x="24" y="32"/>
                  </a:lnTo>
                  <a:lnTo>
                    <a:pt x="16" y="32"/>
                  </a:lnTo>
                  <a:lnTo>
                    <a:pt x="0" y="32"/>
                  </a:lnTo>
                  <a:lnTo>
                    <a:pt x="0" y="24"/>
                  </a:lnTo>
                  <a:lnTo>
                    <a:pt x="16" y="24"/>
                  </a:lnTo>
                  <a:lnTo>
                    <a:pt x="40" y="16"/>
                  </a:lnTo>
                  <a:lnTo>
                    <a:pt x="48" y="8"/>
                  </a:lnTo>
                  <a:lnTo>
                    <a:pt x="56" y="8"/>
                  </a:lnTo>
                  <a:lnTo>
                    <a:pt x="56" y="0"/>
                  </a:lnTo>
                  <a:lnTo>
                    <a:pt x="63" y="0"/>
                  </a:lnTo>
                  <a:lnTo>
                    <a:pt x="71" y="0"/>
                  </a:lnTo>
                  <a:lnTo>
                    <a:pt x="79" y="8"/>
                  </a:lnTo>
                  <a:lnTo>
                    <a:pt x="87" y="16"/>
                  </a:lnTo>
                  <a:lnTo>
                    <a:pt x="95" y="16"/>
                  </a:lnTo>
                  <a:lnTo>
                    <a:pt x="87" y="24"/>
                  </a:lnTo>
                  <a:lnTo>
                    <a:pt x="79" y="32"/>
                  </a:lnTo>
                  <a:lnTo>
                    <a:pt x="63" y="48"/>
                  </a:lnTo>
                  <a:lnTo>
                    <a:pt x="63" y="64"/>
                  </a:lnTo>
                  <a:lnTo>
                    <a:pt x="56" y="72"/>
                  </a:lnTo>
                  <a:lnTo>
                    <a:pt x="63" y="79"/>
                  </a:lnTo>
                  <a:lnTo>
                    <a:pt x="71" y="87"/>
                  </a:lnTo>
                  <a:lnTo>
                    <a:pt x="79" y="103"/>
                  </a:lnTo>
                  <a:lnTo>
                    <a:pt x="79" y="119"/>
                  </a:lnTo>
                </a:path>
              </a:pathLst>
            </a:custGeom>
            <a:solidFill>
              <a:srgbClr val="C00000">
                <a:alpha val="100000"/>
              </a:srgbClr>
            </a:solidFill>
            <a:ln w="12700" cap="flat" cmpd="sng">
              <a:solidFill>
                <a:srgbClr val="C000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7636" name="Freeform 96"/>
            <p:cNvSpPr/>
            <p:nvPr/>
          </p:nvSpPr>
          <p:spPr>
            <a:xfrm>
              <a:off x="5264743" y="1612900"/>
              <a:ext cx="38100" cy="301625"/>
            </a:xfrm>
            <a:custGeom>
              <a:avLst/>
              <a:gdLst>
                <a:gd name="txL" fmla="*/ 0 w 24"/>
                <a:gd name="txT" fmla="*/ 0 h 190"/>
                <a:gd name="txR" fmla="*/ 24 w 24"/>
                <a:gd name="txB" fmla="*/ 190 h 190"/>
              </a:gdLst>
              <a:ahLst/>
              <a:cxnLst>
                <a:cxn ang="0">
                  <a:pos x="12700" y="288925"/>
                </a:cxn>
                <a:cxn ang="0">
                  <a:pos x="12700" y="265113"/>
                </a:cxn>
                <a:cxn ang="0">
                  <a:pos x="12700" y="252413"/>
                </a:cxn>
                <a:cxn ang="0">
                  <a:pos x="12700" y="252413"/>
                </a:cxn>
                <a:cxn ang="0">
                  <a:pos x="12700" y="239713"/>
                </a:cxn>
                <a:cxn ang="0">
                  <a:pos x="12700" y="239713"/>
                </a:cxn>
                <a:cxn ang="0">
                  <a:pos x="12700" y="227013"/>
                </a:cxn>
                <a:cxn ang="0">
                  <a:pos x="12700" y="188912"/>
                </a:cxn>
                <a:cxn ang="0">
                  <a:pos x="12700" y="163512"/>
                </a:cxn>
                <a:cxn ang="0">
                  <a:pos x="12700" y="138113"/>
                </a:cxn>
                <a:cxn ang="0">
                  <a:pos x="12700" y="87312"/>
                </a:cxn>
                <a:cxn ang="0">
                  <a:pos x="12700" y="49212"/>
                </a:cxn>
                <a:cxn ang="0">
                  <a:pos x="0" y="25400"/>
                </a:cxn>
                <a:cxn ang="0">
                  <a:pos x="0" y="12700"/>
                </a:cxn>
                <a:cxn ang="0">
                  <a:pos x="0" y="1270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12700" y="0"/>
                </a:cxn>
                <a:cxn ang="0">
                  <a:pos x="25400" y="0"/>
                </a:cxn>
                <a:cxn ang="0">
                  <a:pos x="38100" y="12700"/>
                </a:cxn>
                <a:cxn ang="0">
                  <a:pos x="38100" y="74613"/>
                </a:cxn>
                <a:cxn ang="0">
                  <a:pos x="38100" y="125413"/>
                </a:cxn>
                <a:cxn ang="0">
                  <a:pos x="38100" y="176212"/>
                </a:cxn>
                <a:cxn ang="0">
                  <a:pos x="38100" y="214313"/>
                </a:cxn>
                <a:cxn ang="0">
                  <a:pos x="38100" y="252413"/>
                </a:cxn>
                <a:cxn ang="0">
                  <a:pos x="38100" y="276225"/>
                </a:cxn>
                <a:cxn ang="0">
                  <a:pos x="38100" y="288925"/>
                </a:cxn>
                <a:cxn ang="0">
                  <a:pos x="38100" y="288925"/>
                </a:cxn>
                <a:cxn ang="0">
                  <a:pos x="25400" y="301625"/>
                </a:cxn>
                <a:cxn ang="0">
                  <a:pos x="25400" y="301625"/>
                </a:cxn>
                <a:cxn ang="0">
                  <a:pos x="25400" y="301625"/>
                </a:cxn>
                <a:cxn ang="0">
                  <a:pos x="12700" y="288925"/>
                </a:cxn>
                <a:cxn ang="0">
                  <a:pos x="12700" y="288925"/>
                </a:cxn>
              </a:cxnLst>
              <a:rect l="txL" t="txT" r="txR" b="txB"/>
              <a:pathLst>
                <a:path w="24" h="190">
                  <a:moveTo>
                    <a:pt x="8" y="182"/>
                  </a:moveTo>
                  <a:lnTo>
                    <a:pt x="8" y="167"/>
                  </a:lnTo>
                  <a:lnTo>
                    <a:pt x="8" y="159"/>
                  </a:lnTo>
                  <a:lnTo>
                    <a:pt x="8" y="151"/>
                  </a:lnTo>
                  <a:lnTo>
                    <a:pt x="8" y="143"/>
                  </a:lnTo>
                  <a:lnTo>
                    <a:pt x="8" y="119"/>
                  </a:lnTo>
                  <a:lnTo>
                    <a:pt x="8" y="103"/>
                  </a:lnTo>
                  <a:lnTo>
                    <a:pt x="8" y="87"/>
                  </a:lnTo>
                  <a:lnTo>
                    <a:pt x="8" y="55"/>
                  </a:lnTo>
                  <a:lnTo>
                    <a:pt x="8" y="31"/>
                  </a:lnTo>
                  <a:lnTo>
                    <a:pt x="0" y="16"/>
                  </a:lnTo>
                  <a:lnTo>
                    <a:pt x="0" y="8"/>
                  </a:lnTo>
                  <a:lnTo>
                    <a:pt x="0" y="0"/>
                  </a:lnTo>
                  <a:lnTo>
                    <a:pt x="8" y="0"/>
                  </a:lnTo>
                  <a:lnTo>
                    <a:pt x="16" y="0"/>
                  </a:lnTo>
                  <a:lnTo>
                    <a:pt x="24" y="8"/>
                  </a:lnTo>
                  <a:lnTo>
                    <a:pt x="24" y="47"/>
                  </a:lnTo>
                  <a:lnTo>
                    <a:pt x="24" y="79"/>
                  </a:lnTo>
                  <a:lnTo>
                    <a:pt x="24" y="111"/>
                  </a:lnTo>
                  <a:lnTo>
                    <a:pt x="24" y="135"/>
                  </a:lnTo>
                  <a:lnTo>
                    <a:pt x="24" y="159"/>
                  </a:lnTo>
                  <a:lnTo>
                    <a:pt x="24" y="174"/>
                  </a:lnTo>
                  <a:lnTo>
                    <a:pt x="24" y="182"/>
                  </a:lnTo>
                  <a:lnTo>
                    <a:pt x="16" y="190"/>
                  </a:lnTo>
                  <a:lnTo>
                    <a:pt x="8" y="182"/>
                  </a:lnTo>
                </a:path>
              </a:pathLst>
            </a:custGeom>
            <a:solidFill>
              <a:schemeClr val="tx1">
                <a:alpha val="100000"/>
              </a:schemeClr>
            </a:solidFill>
            <a:ln w="12700" cap="flat" cmpd="sng">
              <a:solidFill>
                <a:schemeClr val="tx1">
                  <a:alpha val="10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7637" name="Freeform 97"/>
            <p:cNvSpPr/>
            <p:nvPr/>
          </p:nvSpPr>
          <p:spPr>
            <a:xfrm>
              <a:off x="5290143" y="1587500"/>
              <a:ext cx="214313" cy="352425"/>
            </a:xfrm>
            <a:custGeom>
              <a:avLst/>
              <a:gdLst>
                <a:gd name="txL" fmla="*/ 0 w 135"/>
                <a:gd name="txT" fmla="*/ 0 h 222"/>
                <a:gd name="txR" fmla="*/ 135 w 135"/>
                <a:gd name="txB" fmla="*/ 222 h 222"/>
              </a:gdLst>
              <a:ahLst/>
              <a:cxnLst>
                <a:cxn ang="0">
                  <a:pos x="138113" y="38100"/>
                </a:cxn>
                <a:cxn ang="0">
                  <a:pos x="125413" y="38100"/>
                </a:cxn>
                <a:cxn ang="0">
                  <a:pos x="112713" y="38100"/>
                </a:cxn>
                <a:cxn ang="0">
                  <a:pos x="101600" y="38100"/>
                </a:cxn>
                <a:cxn ang="0">
                  <a:pos x="76200" y="50800"/>
                </a:cxn>
                <a:cxn ang="0">
                  <a:pos x="38100" y="50800"/>
                </a:cxn>
                <a:cxn ang="0">
                  <a:pos x="0" y="50800"/>
                </a:cxn>
                <a:cxn ang="0">
                  <a:pos x="0" y="38100"/>
                </a:cxn>
                <a:cxn ang="0">
                  <a:pos x="25400" y="25400"/>
                </a:cxn>
                <a:cxn ang="0">
                  <a:pos x="63500" y="25400"/>
                </a:cxn>
                <a:cxn ang="0">
                  <a:pos x="88900" y="25400"/>
                </a:cxn>
                <a:cxn ang="0">
                  <a:pos x="101600" y="25400"/>
                </a:cxn>
                <a:cxn ang="0">
                  <a:pos x="112713" y="12700"/>
                </a:cxn>
                <a:cxn ang="0">
                  <a:pos x="125413" y="12700"/>
                </a:cxn>
                <a:cxn ang="0">
                  <a:pos x="138113" y="12700"/>
                </a:cxn>
                <a:cxn ang="0">
                  <a:pos x="138113" y="12700"/>
                </a:cxn>
                <a:cxn ang="0">
                  <a:pos x="150813" y="0"/>
                </a:cxn>
                <a:cxn ang="0">
                  <a:pos x="150813" y="0"/>
                </a:cxn>
                <a:cxn ang="0">
                  <a:pos x="163513" y="0"/>
                </a:cxn>
                <a:cxn ang="0">
                  <a:pos x="188913" y="12700"/>
                </a:cxn>
                <a:cxn ang="0">
                  <a:pos x="201613" y="25400"/>
                </a:cxn>
                <a:cxn ang="0">
                  <a:pos x="214313" y="25400"/>
                </a:cxn>
                <a:cxn ang="0">
                  <a:pos x="214313" y="38100"/>
                </a:cxn>
                <a:cxn ang="0">
                  <a:pos x="201613" y="38100"/>
                </a:cxn>
                <a:cxn ang="0">
                  <a:pos x="201613" y="50800"/>
                </a:cxn>
                <a:cxn ang="0">
                  <a:pos x="201613" y="50800"/>
                </a:cxn>
                <a:cxn ang="0">
                  <a:pos x="201613" y="63500"/>
                </a:cxn>
                <a:cxn ang="0">
                  <a:pos x="201613" y="74613"/>
                </a:cxn>
                <a:cxn ang="0">
                  <a:pos x="201613" y="100012"/>
                </a:cxn>
                <a:cxn ang="0">
                  <a:pos x="201613" y="125413"/>
                </a:cxn>
                <a:cxn ang="0">
                  <a:pos x="201613" y="150813"/>
                </a:cxn>
                <a:cxn ang="0">
                  <a:pos x="201613" y="176213"/>
                </a:cxn>
                <a:cxn ang="0">
                  <a:pos x="201613" y="201612"/>
                </a:cxn>
                <a:cxn ang="0">
                  <a:pos x="201613" y="227013"/>
                </a:cxn>
                <a:cxn ang="0">
                  <a:pos x="201613" y="252413"/>
                </a:cxn>
                <a:cxn ang="0">
                  <a:pos x="201613" y="277813"/>
                </a:cxn>
                <a:cxn ang="0">
                  <a:pos x="188913" y="290513"/>
                </a:cxn>
                <a:cxn ang="0">
                  <a:pos x="188913" y="301625"/>
                </a:cxn>
                <a:cxn ang="0">
                  <a:pos x="188913" y="314325"/>
                </a:cxn>
                <a:cxn ang="0">
                  <a:pos x="188913" y="327025"/>
                </a:cxn>
                <a:cxn ang="0">
                  <a:pos x="188913" y="339725"/>
                </a:cxn>
                <a:cxn ang="0">
                  <a:pos x="176213" y="339725"/>
                </a:cxn>
                <a:cxn ang="0">
                  <a:pos x="176213" y="352425"/>
                </a:cxn>
                <a:cxn ang="0">
                  <a:pos x="176213" y="339725"/>
                </a:cxn>
                <a:cxn ang="0">
                  <a:pos x="163513" y="339725"/>
                </a:cxn>
                <a:cxn ang="0">
                  <a:pos x="163513" y="327025"/>
                </a:cxn>
                <a:cxn ang="0">
                  <a:pos x="163513" y="314325"/>
                </a:cxn>
                <a:cxn ang="0">
                  <a:pos x="163513" y="290513"/>
                </a:cxn>
                <a:cxn ang="0">
                  <a:pos x="163513" y="252413"/>
                </a:cxn>
                <a:cxn ang="0">
                  <a:pos x="163513" y="227013"/>
                </a:cxn>
                <a:cxn ang="0">
                  <a:pos x="163513" y="188912"/>
                </a:cxn>
                <a:cxn ang="0">
                  <a:pos x="163513" y="163513"/>
                </a:cxn>
                <a:cxn ang="0">
                  <a:pos x="163513" y="125413"/>
                </a:cxn>
                <a:cxn ang="0">
                  <a:pos x="163513" y="100012"/>
                </a:cxn>
                <a:cxn ang="0">
                  <a:pos x="163513" y="74613"/>
                </a:cxn>
                <a:cxn ang="0">
                  <a:pos x="163513" y="50800"/>
                </a:cxn>
                <a:cxn ang="0">
                  <a:pos x="163513" y="50800"/>
                </a:cxn>
                <a:cxn ang="0">
                  <a:pos x="150813" y="38100"/>
                </a:cxn>
                <a:cxn ang="0">
                  <a:pos x="138113" y="38100"/>
                </a:cxn>
                <a:cxn ang="0">
                  <a:pos x="138113" y="38100"/>
                </a:cxn>
              </a:cxnLst>
              <a:rect l="txL" t="txT" r="txR" b="txB"/>
              <a:pathLst>
                <a:path w="135" h="222">
                  <a:moveTo>
                    <a:pt x="87" y="24"/>
                  </a:moveTo>
                  <a:lnTo>
                    <a:pt x="79" y="24"/>
                  </a:lnTo>
                  <a:lnTo>
                    <a:pt x="71" y="24"/>
                  </a:lnTo>
                  <a:lnTo>
                    <a:pt x="64" y="24"/>
                  </a:lnTo>
                  <a:lnTo>
                    <a:pt x="48" y="32"/>
                  </a:lnTo>
                  <a:lnTo>
                    <a:pt x="24" y="32"/>
                  </a:lnTo>
                  <a:lnTo>
                    <a:pt x="0" y="32"/>
                  </a:lnTo>
                  <a:lnTo>
                    <a:pt x="0" y="24"/>
                  </a:lnTo>
                  <a:lnTo>
                    <a:pt x="16" y="16"/>
                  </a:lnTo>
                  <a:lnTo>
                    <a:pt x="40" y="16"/>
                  </a:lnTo>
                  <a:lnTo>
                    <a:pt x="56" y="16"/>
                  </a:lnTo>
                  <a:lnTo>
                    <a:pt x="64" y="16"/>
                  </a:lnTo>
                  <a:lnTo>
                    <a:pt x="71" y="8"/>
                  </a:lnTo>
                  <a:lnTo>
                    <a:pt x="79" y="8"/>
                  </a:lnTo>
                  <a:lnTo>
                    <a:pt x="87" y="8"/>
                  </a:lnTo>
                  <a:lnTo>
                    <a:pt x="95" y="0"/>
                  </a:lnTo>
                  <a:lnTo>
                    <a:pt x="103" y="0"/>
                  </a:lnTo>
                  <a:lnTo>
                    <a:pt x="119" y="8"/>
                  </a:lnTo>
                  <a:lnTo>
                    <a:pt x="127" y="16"/>
                  </a:lnTo>
                  <a:lnTo>
                    <a:pt x="135" y="16"/>
                  </a:lnTo>
                  <a:lnTo>
                    <a:pt x="135" y="24"/>
                  </a:lnTo>
                  <a:lnTo>
                    <a:pt x="127" y="24"/>
                  </a:lnTo>
                  <a:lnTo>
                    <a:pt x="127" y="32"/>
                  </a:lnTo>
                  <a:lnTo>
                    <a:pt x="127" y="40"/>
                  </a:lnTo>
                  <a:lnTo>
                    <a:pt x="127" y="47"/>
                  </a:lnTo>
                  <a:lnTo>
                    <a:pt x="127" y="63"/>
                  </a:lnTo>
                  <a:lnTo>
                    <a:pt x="127" y="79"/>
                  </a:lnTo>
                  <a:lnTo>
                    <a:pt x="127" y="95"/>
                  </a:lnTo>
                  <a:lnTo>
                    <a:pt x="127" y="111"/>
                  </a:lnTo>
                  <a:lnTo>
                    <a:pt x="127" y="127"/>
                  </a:lnTo>
                  <a:lnTo>
                    <a:pt x="127" y="143"/>
                  </a:lnTo>
                  <a:lnTo>
                    <a:pt x="127" y="159"/>
                  </a:lnTo>
                  <a:lnTo>
                    <a:pt x="127" y="175"/>
                  </a:lnTo>
                  <a:lnTo>
                    <a:pt x="119" y="183"/>
                  </a:lnTo>
                  <a:lnTo>
                    <a:pt x="119" y="190"/>
                  </a:lnTo>
                  <a:lnTo>
                    <a:pt x="119" y="198"/>
                  </a:lnTo>
                  <a:lnTo>
                    <a:pt x="119" y="206"/>
                  </a:lnTo>
                  <a:lnTo>
                    <a:pt x="119" y="214"/>
                  </a:lnTo>
                  <a:lnTo>
                    <a:pt x="111" y="214"/>
                  </a:lnTo>
                  <a:lnTo>
                    <a:pt x="111" y="222"/>
                  </a:lnTo>
                  <a:lnTo>
                    <a:pt x="111" y="214"/>
                  </a:lnTo>
                  <a:lnTo>
                    <a:pt x="103" y="214"/>
                  </a:lnTo>
                  <a:lnTo>
                    <a:pt x="103" y="206"/>
                  </a:lnTo>
                  <a:lnTo>
                    <a:pt x="103" y="198"/>
                  </a:lnTo>
                  <a:lnTo>
                    <a:pt x="103" y="183"/>
                  </a:lnTo>
                  <a:lnTo>
                    <a:pt x="103" y="159"/>
                  </a:lnTo>
                  <a:lnTo>
                    <a:pt x="103" y="143"/>
                  </a:lnTo>
                  <a:lnTo>
                    <a:pt x="103" y="119"/>
                  </a:lnTo>
                  <a:lnTo>
                    <a:pt x="103" y="103"/>
                  </a:lnTo>
                  <a:lnTo>
                    <a:pt x="103" y="79"/>
                  </a:lnTo>
                  <a:lnTo>
                    <a:pt x="103" y="63"/>
                  </a:lnTo>
                  <a:lnTo>
                    <a:pt x="103" y="47"/>
                  </a:lnTo>
                  <a:lnTo>
                    <a:pt x="103" y="32"/>
                  </a:lnTo>
                  <a:lnTo>
                    <a:pt x="95" y="24"/>
                  </a:lnTo>
                  <a:lnTo>
                    <a:pt x="87" y="24"/>
                  </a:lnTo>
                </a:path>
              </a:pathLst>
            </a:custGeom>
            <a:solidFill>
              <a:schemeClr val="tx1">
                <a:alpha val="100000"/>
              </a:schemeClr>
            </a:solidFill>
            <a:ln w="12700" cap="flat" cmpd="sng">
              <a:solidFill>
                <a:schemeClr val="tx1">
                  <a:alpha val="10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7638" name="Freeform 98"/>
            <p:cNvSpPr/>
            <p:nvPr/>
          </p:nvSpPr>
          <p:spPr>
            <a:xfrm>
              <a:off x="5290143" y="1725613"/>
              <a:ext cx="125413" cy="38100"/>
            </a:xfrm>
            <a:custGeom>
              <a:avLst/>
              <a:gdLst>
                <a:gd name="txL" fmla="*/ 0 w 79"/>
                <a:gd name="txT" fmla="*/ 0 h 24"/>
                <a:gd name="txR" fmla="*/ 79 w 79"/>
                <a:gd name="txB" fmla="*/ 24 h 24"/>
              </a:gdLst>
              <a:ahLst/>
              <a:cxnLst>
                <a:cxn ang="0">
                  <a:pos x="0" y="25400"/>
                </a:cxn>
                <a:cxn ang="0">
                  <a:pos x="38100" y="12700"/>
                </a:cxn>
                <a:cxn ang="0">
                  <a:pos x="63500" y="12700"/>
                </a:cxn>
                <a:cxn ang="0">
                  <a:pos x="88900" y="0"/>
                </a:cxn>
                <a:cxn ang="0">
                  <a:pos x="88900" y="0"/>
                </a:cxn>
                <a:cxn ang="0">
                  <a:pos x="101600" y="0"/>
                </a:cxn>
                <a:cxn ang="0">
                  <a:pos x="112713" y="0"/>
                </a:cxn>
                <a:cxn ang="0">
                  <a:pos x="125413" y="12700"/>
                </a:cxn>
                <a:cxn ang="0">
                  <a:pos x="125413" y="12700"/>
                </a:cxn>
                <a:cxn ang="0">
                  <a:pos x="125413" y="25400"/>
                </a:cxn>
                <a:cxn ang="0">
                  <a:pos x="125413" y="25400"/>
                </a:cxn>
                <a:cxn ang="0">
                  <a:pos x="112713" y="25400"/>
                </a:cxn>
                <a:cxn ang="0">
                  <a:pos x="101600" y="25400"/>
                </a:cxn>
                <a:cxn ang="0">
                  <a:pos x="76200" y="38100"/>
                </a:cxn>
                <a:cxn ang="0">
                  <a:pos x="63500" y="38100"/>
                </a:cxn>
                <a:cxn ang="0">
                  <a:pos x="38100" y="38100"/>
                </a:cxn>
                <a:cxn ang="0">
                  <a:pos x="0" y="38100"/>
                </a:cxn>
                <a:cxn ang="0">
                  <a:pos x="0" y="25400"/>
                </a:cxn>
                <a:cxn ang="0">
                  <a:pos x="0" y="25400"/>
                </a:cxn>
              </a:cxnLst>
              <a:rect l="txL" t="txT" r="txR" b="txB"/>
              <a:pathLst>
                <a:path w="79" h="24">
                  <a:moveTo>
                    <a:pt x="0" y="16"/>
                  </a:moveTo>
                  <a:lnTo>
                    <a:pt x="24" y="8"/>
                  </a:lnTo>
                  <a:lnTo>
                    <a:pt x="40" y="8"/>
                  </a:lnTo>
                  <a:lnTo>
                    <a:pt x="56" y="0"/>
                  </a:lnTo>
                  <a:lnTo>
                    <a:pt x="64" y="0"/>
                  </a:lnTo>
                  <a:lnTo>
                    <a:pt x="71" y="0"/>
                  </a:lnTo>
                  <a:lnTo>
                    <a:pt x="79" y="8"/>
                  </a:lnTo>
                  <a:lnTo>
                    <a:pt x="79" y="16"/>
                  </a:lnTo>
                  <a:lnTo>
                    <a:pt x="71" y="16"/>
                  </a:lnTo>
                  <a:lnTo>
                    <a:pt x="64" y="16"/>
                  </a:lnTo>
                  <a:lnTo>
                    <a:pt x="48" y="24"/>
                  </a:lnTo>
                  <a:lnTo>
                    <a:pt x="40" y="24"/>
                  </a:lnTo>
                  <a:lnTo>
                    <a:pt x="24" y="24"/>
                  </a:lnTo>
                  <a:lnTo>
                    <a:pt x="0" y="24"/>
                  </a:lnTo>
                  <a:lnTo>
                    <a:pt x="0" y="16"/>
                  </a:lnTo>
                </a:path>
              </a:pathLst>
            </a:custGeom>
            <a:solidFill>
              <a:schemeClr val="tx1">
                <a:alpha val="100000"/>
              </a:schemeClr>
            </a:solidFill>
            <a:ln w="12700" cap="flat" cmpd="sng">
              <a:solidFill>
                <a:schemeClr val="tx1">
                  <a:alpha val="10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7639" name="Freeform 99"/>
            <p:cNvSpPr/>
            <p:nvPr/>
          </p:nvSpPr>
          <p:spPr>
            <a:xfrm>
              <a:off x="5290143" y="1852613"/>
              <a:ext cx="176213" cy="36513"/>
            </a:xfrm>
            <a:custGeom>
              <a:avLst/>
              <a:gdLst>
                <a:gd name="txL" fmla="*/ 0 w 111"/>
                <a:gd name="txT" fmla="*/ 0 h 23"/>
                <a:gd name="txR" fmla="*/ 111 w 111"/>
                <a:gd name="txB" fmla="*/ 23 h 23"/>
              </a:gdLst>
              <a:ahLst/>
              <a:cxnLst>
                <a:cxn ang="0">
                  <a:pos x="0" y="12700"/>
                </a:cxn>
                <a:cxn ang="0">
                  <a:pos x="38100" y="12700"/>
                </a:cxn>
                <a:cxn ang="0">
                  <a:pos x="76200" y="0"/>
                </a:cxn>
                <a:cxn ang="0">
                  <a:pos x="125413" y="0"/>
                </a:cxn>
                <a:cxn ang="0">
                  <a:pos x="176213" y="0"/>
                </a:cxn>
                <a:cxn ang="0">
                  <a:pos x="176213" y="25400"/>
                </a:cxn>
                <a:cxn ang="0">
                  <a:pos x="125413" y="25400"/>
                </a:cxn>
                <a:cxn ang="0">
                  <a:pos x="88900" y="25400"/>
                </a:cxn>
                <a:cxn ang="0">
                  <a:pos x="76200" y="25400"/>
                </a:cxn>
                <a:cxn ang="0">
                  <a:pos x="50800" y="36513"/>
                </a:cxn>
                <a:cxn ang="0">
                  <a:pos x="25400" y="36513"/>
                </a:cxn>
                <a:cxn ang="0">
                  <a:pos x="0" y="36513"/>
                </a:cxn>
                <a:cxn ang="0">
                  <a:pos x="0" y="12700"/>
                </a:cxn>
                <a:cxn ang="0">
                  <a:pos x="0" y="12700"/>
                </a:cxn>
              </a:cxnLst>
              <a:rect l="txL" t="txT" r="txR" b="txB"/>
              <a:pathLst>
                <a:path w="111" h="23">
                  <a:moveTo>
                    <a:pt x="0" y="8"/>
                  </a:moveTo>
                  <a:lnTo>
                    <a:pt x="24" y="8"/>
                  </a:lnTo>
                  <a:lnTo>
                    <a:pt x="48" y="0"/>
                  </a:lnTo>
                  <a:lnTo>
                    <a:pt x="79" y="0"/>
                  </a:lnTo>
                  <a:lnTo>
                    <a:pt x="111" y="0"/>
                  </a:lnTo>
                  <a:lnTo>
                    <a:pt x="111" y="16"/>
                  </a:lnTo>
                  <a:lnTo>
                    <a:pt x="79" y="16"/>
                  </a:lnTo>
                  <a:lnTo>
                    <a:pt x="56" y="16"/>
                  </a:lnTo>
                  <a:lnTo>
                    <a:pt x="48" y="16"/>
                  </a:lnTo>
                  <a:lnTo>
                    <a:pt x="32" y="23"/>
                  </a:lnTo>
                  <a:lnTo>
                    <a:pt x="16" y="23"/>
                  </a:lnTo>
                  <a:lnTo>
                    <a:pt x="0" y="23"/>
                  </a:lnTo>
                  <a:lnTo>
                    <a:pt x="0" y="8"/>
                  </a:lnTo>
                </a:path>
              </a:pathLst>
            </a:custGeom>
            <a:solidFill>
              <a:schemeClr val="tx1">
                <a:alpha val="100000"/>
              </a:schemeClr>
            </a:solidFill>
            <a:ln w="12700" cap="flat" cmpd="sng">
              <a:solidFill>
                <a:schemeClr val="tx1">
                  <a:alpha val="10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67609" name="组合 128"/>
          <p:cNvGrpSpPr/>
          <p:nvPr/>
        </p:nvGrpSpPr>
        <p:grpSpPr>
          <a:xfrm>
            <a:off x="7543800" y="4872038"/>
            <a:ext cx="342900" cy="360362"/>
            <a:chOff x="3675063" y="1643063"/>
            <a:chExt cx="444500" cy="444500"/>
          </a:xfrm>
        </p:grpSpPr>
        <p:sp>
          <p:nvSpPr>
            <p:cNvPr id="67627" name="Freeform 106"/>
            <p:cNvSpPr/>
            <p:nvPr/>
          </p:nvSpPr>
          <p:spPr>
            <a:xfrm>
              <a:off x="3675063" y="1655763"/>
              <a:ext cx="177800" cy="241300"/>
            </a:xfrm>
            <a:custGeom>
              <a:avLst/>
              <a:gdLst>
                <a:gd name="txL" fmla="*/ 0 w 112"/>
                <a:gd name="txT" fmla="*/ 0 h 152"/>
                <a:gd name="txR" fmla="*/ 112 w 112"/>
                <a:gd name="txB" fmla="*/ 152 h 152"/>
              </a:gdLst>
              <a:ahLst/>
              <a:cxnLst>
                <a:cxn ang="0">
                  <a:pos x="25400" y="203200"/>
                </a:cxn>
                <a:cxn ang="0">
                  <a:pos x="50800" y="165100"/>
                </a:cxn>
                <a:cxn ang="0">
                  <a:pos x="76200" y="127000"/>
                </a:cxn>
                <a:cxn ang="0">
                  <a:pos x="101600" y="88900"/>
                </a:cxn>
                <a:cxn ang="0">
                  <a:pos x="127000" y="50800"/>
                </a:cxn>
                <a:cxn ang="0">
                  <a:pos x="127000" y="38100"/>
                </a:cxn>
                <a:cxn ang="0">
                  <a:pos x="127000" y="25400"/>
                </a:cxn>
                <a:cxn ang="0">
                  <a:pos x="127000" y="12700"/>
                </a:cxn>
                <a:cxn ang="0">
                  <a:pos x="127000" y="0"/>
                </a:cxn>
                <a:cxn ang="0">
                  <a:pos x="127000" y="0"/>
                </a:cxn>
                <a:cxn ang="0">
                  <a:pos x="139700" y="0"/>
                </a:cxn>
                <a:cxn ang="0">
                  <a:pos x="152400" y="12700"/>
                </a:cxn>
                <a:cxn ang="0">
                  <a:pos x="165100" y="25400"/>
                </a:cxn>
                <a:cxn ang="0">
                  <a:pos x="177800" y="25400"/>
                </a:cxn>
                <a:cxn ang="0">
                  <a:pos x="165100" y="38100"/>
                </a:cxn>
                <a:cxn ang="0">
                  <a:pos x="165100" y="38100"/>
                </a:cxn>
                <a:cxn ang="0">
                  <a:pos x="165100" y="50800"/>
                </a:cxn>
                <a:cxn ang="0">
                  <a:pos x="152400" y="63500"/>
                </a:cxn>
                <a:cxn ang="0">
                  <a:pos x="127000" y="101600"/>
                </a:cxn>
                <a:cxn ang="0">
                  <a:pos x="101600" y="139700"/>
                </a:cxn>
                <a:cxn ang="0">
                  <a:pos x="76200" y="177800"/>
                </a:cxn>
                <a:cxn ang="0">
                  <a:pos x="38100" y="215900"/>
                </a:cxn>
                <a:cxn ang="0">
                  <a:pos x="12700" y="228600"/>
                </a:cxn>
                <a:cxn ang="0">
                  <a:pos x="0" y="228600"/>
                </a:cxn>
                <a:cxn ang="0">
                  <a:pos x="0" y="241300"/>
                </a:cxn>
                <a:cxn ang="0">
                  <a:pos x="0" y="241300"/>
                </a:cxn>
                <a:cxn ang="0">
                  <a:pos x="0" y="228600"/>
                </a:cxn>
                <a:cxn ang="0">
                  <a:pos x="0" y="228600"/>
                </a:cxn>
                <a:cxn ang="0">
                  <a:pos x="12700" y="215900"/>
                </a:cxn>
                <a:cxn ang="0">
                  <a:pos x="25400" y="203200"/>
                </a:cxn>
                <a:cxn ang="0">
                  <a:pos x="25400" y="203200"/>
                </a:cxn>
              </a:cxnLst>
              <a:rect l="txL" t="txT" r="txR" b="txB"/>
              <a:pathLst>
                <a:path w="112" h="152">
                  <a:moveTo>
                    <a:pt x="16" y="128"/>
                  </a:moveTo>
                  <a:lnTo>
                    <a:pt x="32" y="104"/>
                  </a:lnTo>
                  <a:lnTo>
                    <a:pt x="48" y="80"/>
                  </a:lnTo>
                  <a:lnTo>
                    <a:pt x="64" y="56"/>
                  </a:lnTo>
                  <a:lnTo>
                    <a:pt x="80" y="32"/>
                  </a:lnTo>
                  <a:lnTo>
                    <a:pt x="80" y="24"/>
                  </a:lnTo>
                  <a:lnTo>
                    <a:pt x="80" y="16"/>
                  </a:lnTo>
                  <a:lnTo>
                    <a:pt x="80" y="8"/>
                  </a:lnTo>
                  <a:lnTo>
                    <a:pt x="80" y="0"/>
                  </a:lnTo>
                  <a:lnTo>
                    <a:pt x="88" y="0"/>
                  </a:lnTo>
                  <a:lnTo>
                    <a:pt x="96" y="8"/>
                  </a:lnTo>
                  <a:lnTo>
                    <a:pt x="104" y="16"/>
                  </a:lnTo>
                  <a:lnTo>
                    <a:pt x="112" y="16"/>
                  </a:lnTo>
                  <a:lnTo>
                    <a:pt x="104" y="24"/>
                  </a:lnTo>
                  <a:lnTo>
                    <a:pt x="104" y="32"/>
                  </a:lnTo>
                  <a:lnTo>
                    <a:pt x="96" y="40"/>
                  </a:lnTo>
                  <a:lnTo>
                    <a:pt x="80" y="64"/>
                  </a:lnTo>
                  <a:lnTo>
                    <a:pt x="64" y="88"/>
                  </a:lnTo>
                  <a:lnTo>
                    <a:pt x="48" y="112"/>
                  </a:lnTo>
                  <a:lnTo>
                    <a:pt x="24" y="136"/>
                  </a:lnTo>
                  <a:lnTo>
                    <a:pt x="8" y="144"/>
                  </a:lnTo>
                  <a:lnTo>
                    <a:pt x="0" y="144"/>
                  </a:lnTo>
                  <a:lnTo>
                    <a:pt x="0" y="152"/>
                  </a:lnTo>
                  <a:lnTo>
                    <a:pt x="0" y="144"/>
                  </a:lnTo>
                  <a:lnTo>
                    <a:pt x="8" y="136"/>
                  </a:lnTo>
                  <a:lnTo>
                    <a:pt x="16" y="128"/>
                  </a:lnTo>
                </a:path>
              </a:pathLst>
            </a:custGeom>
            <a:solidFill>
              <a:srgbClr val="C00000">
                <a:alpha val="100000"/>
              </a:srgbClr>
            </a:solidFill>
            <a:ln w="12700" cap="flat" cmpd="sng">
              <a:solidFill>
                <a:srgbClr val="C000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7628" name="Freeform 107"/>
            <p:cNvSpPr/>
            <p:nvPr/>
          </p:nvSpPr>
          <p:spPr>
            <a:xfrm>
              <a:off x="3763963" y="1770063"/>
              <a:ext cx="38100" cy="292100"/>
            </a:xfrm>
            <a:custGeom>
              <a:avLst/>
              <a:gdLst>
                <a:gd name="txL" fmla="*/ 0 w 24"/>
                <a:gd name="txT" fmla="*/ 0 h 184"/>
                <a:gd name="txR" fmla="*/ 24 w 24"/>
                <a:gd name="txB" fmla="*/ 184 h 184"/>
              </a:gdLst>
              <a:ahLst/>
              <a:cxnLst>
                <a:cxn ang="0">
                  <a:pos x="0" y="254000"/>
                </a:cxn>
                <a:cxn ang="0">
                  <a:pos x="0" y="241300"/>
                </a:cxn>
                <a:cxn ang="0">
                  <a:pos x="12700" y="228600"/>
                </a:cxn>
                <a:cxn ang="0">
                  <a:pos x="12700" y="215900"/>
                </a:cxn>
                <a:cxn ang="0">
                  <a:pos x="12700" y="203200"/>
                </a:cxn>
                <a:cxn ang="0">
                  <a:pos x="12700" y="177800"/>
                </a:cxn>
                <a:cxn ang="0">
                  <a:pos x="12700" y="152400"/>
                </a:cxn>
                <a:cxn ang="0">
                  <a:pos x="12700" y="127000"/>
                </a:cxn>
                <a:cxn ang="0">
                  <a:pos x="12700" y="101600"/>
                </a:cxn>
                <a:cxn ang="0">
                  <a:pos x="12700" y="76200"/>
                </a:cxn>
                <a:cxn ang="0">
                  <a:pos x="12700" y="63500"/>
                </a:cxn>
                <a:cxn ang="0">
                  <a:pos x="12700" y="63500"/>
                </a:cxn>
                <a:cxn ang="0">
                  <a:pos x="12700" y="38100"/>
                </a:cxn>
                <a:cxn ang="0">
                  <a:pos x="12700" y="25400"/>
                </a:cxn>
                <a:cxn ang="0">
                  <a:pos x="12700" y="0"/>
                </a:cxn>
                <a:cxn ang="0">
                  <a:pos x="25400" y="12700"/>
                </a:cxn>
                <a:cxn ang="0">
                  <a:pos x="25400" y="12700"/>
                </a:cxn>
                <a:cxn ang="0">
                  <a:pos x="38100" y="38100"/>
                </a:cxn>
                <a:cxn ang="0">
                  <a:pos x="38100" y="38100"/>
                </a:cxn>
                <a:cxn ang="0">
                  <a:pos x="38100" y="50800"/>
                </a:cxn>
                <a:cxn ang="0">
                  <a:pos x="38100" y="63500"/>
                </a:cxn>
                <a:cxn ang="0">
                  <a:pos x="38100" y="76200"/>
                </a:cxn>
                <a:cxn ang="0">
                  <a:pos x="38100" y="114300"/>
                </a:cxn>
                <a:cxn ang="0">
                  <a:pos x="38100" y="152400"/>
                </a:cxn>
                <a:cxn ang="0">
                  <a:pos x="38100" y="203200"/>
                </a:cxn>
                <a:cxn ang="0">
                  <a:pos x="38100" y="228600"/>
                </a:cxn>
                <a:cxn ang="0">
                  <a:pos x="25400" y="254000"/>
                </a:cxn>
                <a:cxn ang="0">
                  <a:pos x="25400" y="279400"/>
                </a:cxn>
                <a:cxn ang="0">
                  <a:pos x="25400" y="279400"/>
                </a:cxn>
                <a:cxn ang="0">
                  <a:pos x="25400" y="292100"/>
                </a:cxn>
                <a:cxn ang="0">
                  <a:pos x="25400" y="292100"/>
                </a:cxn>
                <a:cxn ang="0">
                  <a:pos x="12700" y="292100"/>
                </a:cxn>
                <a:cxn ang="0">
                  <a:pos x="12700" y="279400"/>
                </a:cxn>
                <a:cxn ang="0">
                  <a:pos x="0" y="266700"/>
                </a:cxn>
                <a:cxn ang="0">
                  <a:pos x="0" y="254000"/>
                </a:cxn>
                <a:cxn ang="0">
                  <a:pos x="0" y="254000"/>
                </a:cxn>
              </a:cxnLst>
              <a:rect l="txL" t="txT" r="txR" b="txB"/>
              <a:pathLst>
                <a:path w="24" h="184">
                  <a:moveTo>
                    <a:pt x="0" y="160"/>
                  </a:moveTo>
                  <a:lnTo>
                    <a:pt x="0" y="152"/>
                  </a:lnTo>
                  <a:lnTo>
                    <a:pt x="8" y="144"/>
                  </a:lnTo>
                  <a:lnTo>
                    <a:pt x="8" y="136"/>
                  </a:lnTo>
                  <a:lnTo>
                    <a:pt x="8" y="128"/>
                  </a:lnTo>
                  <a:lnTo>
                    <a:pt x="8" y="112"/>
                  </a:lnTo>
                  <a:lnTo>
                    <a:pt x="8" y="96"/>
                  </a:lnTo>
                  <a:lnTo>
                    <a:pt x="8" y="80"/>
                  </a:lnTo>
                  <a:lnTo>
                    <a:pt x="8" y="64"/>
                  </a:lnTo>
                  <a:lnTo>
                    <a:pt x="8" y="48"/>
                  </a:lnTo>
                  <a:lnTo>
                    <a:pt x="8" y="40"/>
                  </a:lnTo>
                  <a:lnTo>
                    <a:pt x="8" y="24"/>
                  </a:lnTo>
                  <a:lnTo>
                    <a:pt x="8" y="16"/>
                  </a:lnTo>
                  <a:lnTo>
                    <a:pt x="8" y="0"/>
                  </a:lnTo>
                  <a:lnTo>
                    <a:pt x="16" y="8"/>
                  </a:lnTo>
                  <a:lnTo>
                    <a:pt x="24" y="24"/>
                  </a:lnTo>
                  <a:lnTo>
                    <a:pt x="24" y="32"/>
                  </a:lnTo>
                  <a:lnTo>
                    <a:pt x="24" y="40"/>
                  </a:lnTo>
                  <a:lnTo>
                    <a:pt x="24" y="48"/>
                  </a:lnTo>
                  <a:lnTo>
                    <a:pt x="24" y="72"/>
                  </a:lnTo>
                  <a:lnTo>
                    <a:pt x="24" y="96"/>
                  </a:lnTo>
                  <a:lnTo>
                    <a:pt x="24" y="128"/>
                  </a:lnTo>
                  <a:lnTo>
                    <a:pt x="24" y="144"/>
                  </a:lnTo>
                  <a:lnTo>
                    <a:pt x="16" y="160"/>
                  </a:lnTo>
                  <a:lnTo>
                    <a:pt x="16" y="176"/>
                  </a:lnTo>
                  <a:lnTo>
                    <a:pt x="16" y="184"/>
                  </a:lnTo>
                  <a:lnTo>
                    <a:pt x="8" y="184"/>
                  </a:lnTo>
                  <a:lnTo>
                    <a:pt x="8" y="176"/>
                  </a:lnTo>
                  <a:lnTo>
                    <a:pt x="0" y="168"/>
                  </a:lnTo>
                  <a:lnTo>
                    <a:pt x="0" y="160"/>
                  </a:lnTo>
                </a:path>
              </a:pathLst>
            </a:custGeom>
            <a:solidFill>
              <a:srgbClr val="C00000">
                <a:alpha val="100000"/>
              </a:srgbClr>
            </a:solidFill>
            <a:ln w="12700" cap="flat" cmpd="sng">
              <a:solidFill>
                <a:srgbClr val="C000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7629" name="Freeform 108"/>
            <p:cNvSpPr/>
            <p:nvPr/>
          </p:nvSpPr>
          <p:spPr>
            <a:xfrm>
              <a:off x="3852863" y="1643063"/>
              <a:ext cx="139700" cy="215900"/>
            </a:xfrm>
            <a:custGeom>
              <a:avLst/>
              <a:gdLst>
                <a:gd name="txL" fmla="*/ 0 w 88"/>
                <a:gd name="txT" fmla="*/ 0 h 136"/>
                <a:gd name="txR" fmla="*/ 88 w 88"/>
                <a:gd name="txB" fmla="*/ 136 h 136"/>
              </a:gdLst>
              <a:ahLst/>
              <a:cxnLst>
                <a:cxn ang="0">
                  <a:pos x="0" y="215900"/>
                </a:cxn>
                <a:cxn ang="0">
                  <a:pos x="0" y="215900"/>
                </a:cxn>
                <a:cxn ang="0">
                  <a:pos x="12700" y="203200"/>
                </a:cxn>
                <a:cxn ang="0">
                  <a:pos x="12700" y="190500"/>
                </a:cxn>
                <a:cxn ang="0">
                  <a:pos x="25400" y="177800"/>
                </a:cxn>
                <a:cxn ang="0">
                  <a:pos x="50800" y="139700"/>
                </a:cxn>
                <a:cxn ang="0">
                  <a:pos x="63500" y="101600"/>
                </a:cxn>
                <a:cxn ang="0">
                  <a:pos x="88900" y="63500"/>
                </a:cxn>
                <a:cxn ang="0">
                  <a:pos x="88900" y="38100"/>
                </a:cxn>
                <a:cxn ang="0">
                  <a:pos x="88900" y="12700"/>
                </a:cxn>
                <a:cxn ang="0">
                  <a:pos x="88900" y="0"/>
                </a:cxn>
                <a:cxn ang="0">
                  <a:pos x="88900" y="0"/>
                </a:cxn>
                <a:cxn ang="0">
                  <a:pos x="88900" y="0"/>
                </a:cxn>
                <a:cxn ang="0">
                  <a:pos x="101600" y="0"/>
                </a:cxn>
                <a:cxn ang="0">
                  <a:pos x="114300" y="0"/>
                </a:cxn>
                <a:cxn ang="0">
                  <a:pos x="127000" y="12700"/>
                </a:cxn>
                <a:cxn ang="0">
                  <a:pos x="139700" y="25400"/>
                </a:cxn>
                <a:cxn ang="0">
                  <a:pos x="139700" y="25400"/>
                </a:cxn>
                <a:cxn ang="0">
                  <a:pos x="127000" y="38100"/>
                </a:cxn>
                <a:cxn ang="0">
                  <a:pos x="114300" y="63500"/>
                </a:cxn>
                <a:cxn ang="0">
                  <a:pos x="114300" y="88900"/>
                </a:cxn>
                <a:cxn ang="0">
                  <a:pos x="88900" y="114300"/>
                </a:cxn>
                <a:cxn ang="0">
                  <a:pos x="76200" y="139700"/>
                </a:cxn>
                <a:cxn ang="0">
                  <a:pos x="50800" y="177800"/>
                </a:cxn>
                <a:cxn ang="0">
                  <a:pos x="25400" y="203200"/>
                </a:cxn>
                <a:cxn ang="0">
                  <a:pos x="12700" y="215900"/>
                </a:cxn>
                <a:cxn ang="0">
                  <a:pos x="12700" y="215900"/>
                </a:cxn>
                <a:cxn ang="0">
                  <a:pos x="0" y="215900"/>
                </a:cxn>
                <a:cxn ang="0">
                  <a:pos x="0" y="215900"/>
                </a:cxn>
              </a:cxnLst>
              <a:rect l="txL" t="txT" r="txR" b="txB"/>
              <a:pathLst>
                <a:path w="88" h="136">
                  <a:moveTo>
                    <a:pt x="0" y="136"/>
                  </a:moveTo>
                  <a:lnTo>
                    <a:pt x="0" y="136"/>
                  </a:lnTo>
                  <a:lnTo>
                    <a:pt x="8" y="128"/>
                  </a:lnTo>
                  <a:lnTo>
                    <a:pt x="8" y="120"/>
                  </a:lnTo>
                  <a:lnTo>
                    <a:pt x="16" y="112"/>
                  </a:lnTo>
                  <a:lnTo>
                    <a:pt x="32" y="88"/>
                  </a:lnTo>
                  <a:lnTo>
                    <a:pt x="40" y="64"/>
                  </a:lnTo>
                  <a:lnTo>
                    <a:pt x="56" y="40"/>
                  </a:lnTo>
                  <a:lnTo>
                    <a:pt x="56" y="24"/>
                  </a:lnTo>
                  <a:lnTo>
                    <a:pt x="56" y="8"/>
                  </a:lnTo>
                  <a:lnTo>
                    <a:pt x="56" y="0"/>
                  </a:lnTo>
                  <a:lnTo>
                    <a:pt x="64" y="0"/>
                  </a:lnTo>
                  <a:lnTo>
                    <a:pt x="72" y="0"/>
                  </a:lnTo>
                  <a:lnTo>
                    <a:pt x="80" y="8"/>
                  </a:lnTo>
                  <a:lnTo>
                    <a:pt x="88" y="16"/>
                  </a:lnTo>
                  <a:lnTo>
                    <a:pt x="80" y="24"/>
                  </a:lnTo>
                  <a:lnTo>
                    <a:pt x="72" y="40"/>
                  </a:lnTo>
                  <a:lnTo>
                    <a:pt x="72" y="56"/>
                  </a:lnTo>
                  <a:lnTo>
                    <a:pt x="56" y="72"/>
                  </a:lnTo>
                  <a:lnTo>
                    <a:pt x="48" y="88"/>
                  </a:lnTo>
                  <a:lnTo>
                    <a:pt x="32" y="112"/>
                  </a:lnTo>
                  <a:lnTo>
                    <a:pt x="16" y="128"/>
                  </a:lnTo>
                  <a:lnTo>
                    <a:pt x="8" y="136"/>
                  </a:lnTo>
                  <a:lnTo>
                    <a:pt x="0" y="136"/>
                  </a:lnTo>
                </a:path>
              </a:pathLst>
            </a:custGeom>
            <a:solidFill>
              <a:schemeClr val="tx1">
                <a:alpha val="100000"/>
              </a:schemeClr>
            </a:solidFill>
            <a:ln w="12700" cap="flat" cmpd="sng">
              <a:solidFill>
                <a:schemeClr val="tx1">
                  <a:alpha val="10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7630" name="Freeform 109"/>
            <p:cNvSpPr/>
            <p:nvPr/>
          </p:nvSpPr>
          <p:spPr>
            <a:xfrm>
              <a:off x="3903663" y="1757363"/>
              <a:ext cx="215900" cy="88900"/>
            </a:xfrm>
            <a:custGeom>
              <a:avLst/>
              <a:gdLst>
                <a:gd name="txL" fmla="*/ 0 w 136"/>
                <a:gd name="txT" fmla="*/ 0 h 56"/>
                <a:gd name="txR" fmla="*/ 136 w 136"/>
                <a:gd name="txB" fmla="*/ 56 h 56"/>
              </a:gdLst>
              <a:ahLst/>
              <a:cxnLst>
                <a:cxn ang="0">
                  <a:pos x="165100" y="63500"/>
                </a:cxn>
                <a:cxn ang="0">
                  <a:pos x="152400" y="76200"/>
                </a:cxn>
                <a:cxn ang="0">
                  <a:pos x="139700" y="88900"/>
                </a:cxn>
                <a:cxn ang="0">
                  <a:pos x="139700" y="88900"/>
                </a:cxn>
                <a:cxn ang="0">
                  <a:pos x="139700" y="88900"/>
                </a:cxn>
                <a:cxn ang="0">
                  <a:pos x="127000" y="88900"/>
                </a:cxn>
                <a:cxn ang="0">
                  <a:pos x="127000" y="88900"/>
                </a:cxn>
                <a:cxn ang="0">
                  <a:pos x="139700" y="76200"/>
                </a:cxn>
                <a:cxn ang="0">
                  <a:pos x="139700" y="63500"/>
                </a:cxn>
                <a:cxn ang="0">
                  <a:pos x="139700" y="50800"/>
                </a:cxn>
                <a:cxn ang="0">
                  <a:pos x="139700" y="38100"/>
                </a:cxn>
                <a:cxn ang="0">
                  <a:pos x="152400" y="25400"/>
                </a:cxn>
                <a:cxn ang="0">
                  <a:pos x="152400" y="25400"/>
                </a:cxn>
                <a:cxn ang="0">
                  <a:pos x="139700" y="25400"/>
                </a:cxn>
                <a:cxn ang="0">
                  <a:pos x="139700" y="25400"/>
                </a:cxn>
                <a:cxn ang="0">
                  <a:pos x="114300" y="25400"/>
                </a:cxn>
                <a:cxn ang="0">
                  <a:pos x="101600" y="38100"/>
                </a:cxn>
                <a:cxn ang="0">
                  <a:pos x="50800" y="38100"/>
                </a:cxn>
                <a:cxn ang="0">
                  <a:pos x="0" y="38100"/>
                </a:cxn>
                <a:cxn ang="0">
                  <a:pos x="0" y="25400"/>
                </a:cxn>
                <a:cxn ang="0">
                  <a:pos x="38100" y="25400"/>
                </a:cxn>
                <a:cxn ang="0">
                  <a:pos x="88900" y="12700"/>
                </a:cxn>
                <a:cxn ang="0">
                  <a:pos x="114300" y="12700"/>
                </a:cxn>
                <a:cxn ang="0">
                  <a:pos x="127000" y="12700"/>
                </a:cxn>
                <a:cxn ang="0">
                  <a:pos x="139700" y="0"/>
                </a:cxn>
                <a:cxn ang="0">
                  <a:pos x="152400" y="0"/>
                </a:cxn>
                <a:cxn ang="0">
                  <a:pos x="152400" y="0"/>
                </a:cxn>
                <a:cxn ang="0">
                  <a:pos x="165100" y="0"/>
                </a:cxn>
                <a:cxn ang="0">
                  <a:pos x="177800" y="0"/>
                </a:cxn>
                <a:cxn ang="0">
                  <a:pos x="190500" y="12700"/>
                </a:cxn>
                <a:cxn ang="0">
                  <a:pos x="203200" y="12700"/>
                </a:cxn>
                <a:cxn ang="0">
                  <a:pos x="215900" y="12700"/>
                </a:cxn>
                <a:cxn ang="0">
                  <a:pos x="215900" y="25400"/>
                </a:cxn>
                <a:cxn ang="0">
                  <a:pos x="215900" y="38100"/>
                </a:cxn>
                <a:cxn ang="0">
                  <a:pos x="203200" y="38100"/>
                </a:cxn>
                <a:cxn ang="0">
                  <a:pos x="190500" y="38100"/>
                </a:cxn>
                <a:cxn ang="0">
                  <a:pos x="177800" y="50800"/>
                </a:cxn>
                <a:cxn ang="0">
                  <a:pos x="165100" y="50800"/>
                </a:cxn>
                <a:cxn ang="0">
                  <a:pos x="165100" y="63500"/>
                </a:cxn>
                <a:cxn ang="0">
                  <a:pos x="165100" y="63500"/>
                </a:cxn>
              </a:cxnLst>
              <a:rect l="txL" t="txT" r="txR" b="txB"/>
              <a:pathLst>
                <a:path w="136" h="56">
                  <a:moveTo>
                    <a:pt x="104" y="40"/>
                  </a:moveTo>
                  <a:lnTo>
                    <a:pt x="96" y="48"/>
                  </a:lnTo>
                  <a:lnTo>
                    <a:pt x="88" y="56"/>
                  </a:lnTo>
                  <a:lnTo>
                    <a:pt x="80" y="56"/>
                  </a:lnTo>
                  <a:lnTo>
                    <a:pt x="88" y="48"/>
                  </a:lnTo>
                  <a:lnTo>
                    <a:pt x="88" y="40"/>
                  </a:lnTo>
                  <a:lnTo>
                    <a:pt x="88" y="32"/>
                  </a:lnTo>
                  <a:lnTo>
                    <a:pt x="88" y="24"/>
                  </a:lnTo>
                  <a:lnTo>
                    <a:pt x="96" y="16"/>
                  </a:lnTo>
                  <a:lnTo>
                    <a:pt x="88" y="16"/>
                  </a:lnTo>
                  <a:lnTo>
                    <a:pt x="72" y="16"/>
                  </a:lnTo>
                  <a:lnTo>
                    <a:pt x="64" y="24"/>
                  </a:lnTo>
                  <a:lnTo>
                    <a:pt x="32" y="24"/>
                  </a:lnTo>
                  <a:lnTo>
                    <a:pt x="0" y="24"/>
                  </a:lnTo>
                  <a:lnTo>
                    <a:pt x="0" y="16"/>
                  </a:lnTo>
                  <a:lnTo>
                    <a:pt x="24" y="16"/>
                  </a:lnTo>
                  <a:lnTo>
                    <a:pt x="56" y="8"/>
                  </a:lnTo>
                  <a:lnTo>
                    <a:pt x="72" y="8"/>
                  </a:lnTo>
                  <a:lnTo>
                    <a:pt x="80" y="8"/>
                  </a:lnTo>
                  <a:lnTo>
                    <a:pt x="88" y="0"/>
                  </a:lnTo>
                  <a:lnTo>
                    <a:pt x="96" y="0"/>
                  </a:lnTo>
                  <a:lnTo>
                    <a:pt x="104" y="0"/>
                  </a:lnTo>
                  <a:lnTo>
                    <a:pt x="112" y="0"/>
                  </a:lnTo>
                  <a:lnTo>
                    <a:pt x="120" y="8"/>
                  </a:lnTo>
                  <a:lnTo>
                    <a:pt x="128" y="8"/>
                  </a:lnTo>
                  <a:lnTo>
                    <a:pt x="136" y="8"/>
                  </a:lnTo>
                  <a:lnTo>
                    <a:pt x="136" y="16"/>
                  </a:lnTo>
                  <a:lnTo>
                    <a:pt x="136" y="24"/>
                  </a:lnTo>
                  <a:lnTo>
                    <a:pt x="128" y="24"/>
                  </a:lnTo>
                  <a:lnTo>
                    <a:pt x="120" y="24"/>
                  </a:lnTo>
                  <a:lnTo>
                    <a:pt x="112" y="32"/>
                  </a:lnTo>
                  <a:lnTo>
                    <a:pt x="104" y="32"/>
                  </a:lnTo>
                  <a:lnTo>
                    <a:pt x="104" y="40"/>
                  </a:lnTo>
                </a:path>
              </a:pathLst>
            </a:custGeom>
            <a:solidFill>
              <a:schemeClr val="tx1">
                <a:alpha val="100000"/>
              </a:schemeClr>
            </a:solidFill>
            <a:ln w="12700" cap="flat" cmpd="sng">
              <a:solidFill>
                <a:schemeClr val="tx1">
                  <a:alpha val="10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7631" name="Freeform 110"/>
            <p:cNvSpPr/>
            <p:nvPr/>
          </p:nvSpPr>
          <p:spPr>
            <a:xfrm>
              <a:off x="3903663" y="1833563"/>
              <a:ext cx="88900" cy="254000"/>
            </a:xfrm>
            <a:custGeom>
              <a:avLst/>
              <a:gdLst>
                <a:gd name="txL" fmla="*/ 0 w 56"/>
                <a:gd name="txT" fmla="*/ 0 h 160"/>
                <a:gd name="txR" fmla="*/ 56 w 56"/>
                <a:gd name="txB" fmla="*/ 160 h 160"/>
              </a:gdLst>
              <a:ahLst/>
              <a:cxnLst>
                <a:cxn ang="0">
                  <a:pos x="50800" y="190500"/>
                </a:cxn>
                <a:cxn ang="0">
                  <a:pos x="50800" y="190500"/>
                </a:cxn>
                <a:cxn ang="0">
                  <a:pos x="50800" y="177800"/>
                </a:cxn>
                <a:cxn ang="0">
                  <a:pos x="63500" y="152400"/>
                </a:cxn>
                <a:cxn ang="0">
                  <a:pos x="63500" y="127000"/>
                </a:cxn>
                <a:cxn ang="0">
                  <a:pos x="50800" y="101600"/>
                </a:cxn>
                <a:cxn ang="0">
                  <a:pos x="50800" y="76200"/>
                </a:cxn>
                <a:cxn ang="0">
                  <a:pos x="50800" y="63500"/>
                </a:cxn>
                <a:cxn ang="0">
                  <a:pos x="50800" y="50800"/>
                </a:cxn>
                <a:cxn ang="0">
                  <a:pos x="50800" y="25400"/>
                </a:cxn>
                <a:cxn ang="0">
                  <a:pos x="38100" y="12700"/>
                </a:cxn>
                <a:cxn ang="0">
                  <a:pos x="38100" y="12700"/>
                </a:cxn>
                <a:cxn ang="0">
                  <a:pos x="38100" y="0"/>
                </a:cxn>
                <a:cxn ang="0">
                  <a:pos x="50800" y="0"/>
                </a:cxn>
                <a:cxn ang="0">
                  <a:pos x="63500" y="0"/>
                </a:cxn>
                <a:cxn ang="0">
                  <a:pos x="76200" y="12700"/>
                </a:cxn>
                <a:cxn ang="0">
                  <a:pos x="76200" y="12700"/>
                </a:cxn>
                <a:cxn ang="0">
                  <a:pos x="88900" y="25400"/>
                </a:cxn>
                <a:cxn ang="0">
                  <a:pos x="88900" y="25400"/>
                </a:cxn>
                <a:cxn ang="0">
                  <a:pos x="76200" y="38100"/>
                </a:cxn>
                <a:cxn ang="0">
                  <a:pos x="76200" y="63500"/>
                </a:cxn>
                <a:cxn ang="0">
                  <a:pos x="76200" y="76200"/>
                </a:cxn>
                <a:cxn ang="0">
                  <a:pos x="76200" y="88900"/>
                </a:cxn>
                <a:cxn ang="0">
                  <a:pos x="88900" y="114300"/>
                </a:cxn>
                <a:cxn ang="0">
                  <a:pos x="88900" y="139700"/>
                </a:cxn>
                <a:cxn ang="0">
                  <a:pos x="88900" y="165100"/>
                </a:cxn>
                <a:cxn ang="0">
                  <a:pos x="88900" y="190500"/>
                </a:cxn>
                <a:cxn ang="0">
                  <a:pos x="88900" y="203200"/>
                </a:cxn>
                <a:cxn ang="0">
                  <a:pos x="76200" y="215900"/>
                </a:cxn>
                <a:cxn ang="0">
                  <a:pos x="76200" y="241300"/>
                </a:cxn>
                <a:cxn ang="0">
                  <a:pos x="63500" y="254000"/>
                </a:cxn>
                <a:cxn ang="0">
                  <a:pos x="50800" y="254000"/>
                </a:cxn>
                <a:cxn ang="0">
                  <a:pos x="50800" y="254000"/>
                </a:cxn>
                <a:cxn ang="0">
                  <a:pos x="50800" y="254000"/>
                </a:cxn>
                <a:cxn ang="0">
                  <a:pos x="38100" y="241300"/>
                </a:cxn>
                <a:cxn ang="0">
                  <a:pos x="38100" y="228600"/>
                </a:cxn>
                <a:cxn ang="0">
                  <a:pos x="12700" y="203200"/>
                </a:cxn>
                <a:cxn ang="0">
                  <a:pos x="0" y="190500"/>
                </a:cxn>
                <a:cxn ang="0">
                  <a:pos x="0" y="190500"/>
                </a:cxn>
                <a:cxn ang="0">
                  <a:pos x="0" y="190500"/>
                </a:cxn>
                <a:cxn ang="0">
                  <a:pos x="0" y="190500"/>
                </a:cxn>
                <a:cxn ang="0">
                  <a:pos x="12700" y="190500"/>
                </a:cxn>
                <a:cxn ang="0">
                  <a:pos x="25400" y="190500"/>
                </a:cxn>
                <a:cxn ang="0">
                  <a:pos x="38100" y="190500"/>
                </a:cxn>
                <a:cxn ang="0">
                  <a:pos x="50800" y="190500"/>
                </a:cxn>
                <a:cxn ang="0">
                  <a:pos x="50800" y="190500"/>
                </a:cxn>
                <a:cxn ang="0">
                  <a:pos x="50800" y="190500"/>
                </a:cxn>
              </a:cxnLst>
              <a:rect l="txL" t="txT" r="txR" b="txB"/>
              <a:pathLst>
                <a:path w="56" h="160">
                  <a:moveTo>
                    <a:pt x="32" y="120"/>
                  </a:moveTo>
                  <a:lnTo>
                    <a:pt x="32" y="120"/>
                  </a:lnTo>
                  <a:lnTo>
                    <a:pt x="32" y="112"/>
                  </a:lnTo>
                  <a:lnTo>
                    <a:pt x="40" y="96"/>
                  </a:lnTo>
                  <a:lnTo>
                    <a:pt x="40" y="80"/>
                  </a:lnTo>
                  <a:lnTo>
                    <a:pt x="32" y="64"/>
                  </a:lnTo>
                  <a:lnTo>
                    <a:pt x="32" y="48"/>
                  </a:lnTo>
                  <a:lnTo>
                    <a:pt x="32" y="40"/>
                  </a:lnTo>
                  <a:lnTo>
                    <a:pt x="32" y="32"/>
                  </a:lnTo>
                  <a:lnTo>
                    <a:pt x="32" y="16"/>
                  </a:lnTo>
                  <a:lnTo>
                    <a:pt x="24" y="8"/>
                  </a:lnTo>
                  <a:lnTo>
                    <a:pt x="24" y="0"/>
                  </a:lnTo>
                  <a:lnTo>
                    <a:pt x="32" y="0"/>
                  </a:lnTo>
                  <a:lnTo>
                    <a:pt x="40" y="0"/>
                  </a:lnTo>
                  <a:lnTo>
                    <a:pt x="48" y="8"/>
                  </a:lnTo>
                  <a:lnTo>
                    <a:pt x="56" y="16"/>
                  </a:lnTo>
                  <a:lnTo>
                    <a:pt x="48" y="24"/>
                  </a:lnTo>
                  <a:lnTo>
                    <a:pt x="48" y="40"/>
                  </a:lnTo>
                  <a:lnTo>
                    <a:pt x="48" y="48"/>
                  </a:lnTo>
                  <a:lnTo>
                    <a:pt x="48" y="56"/>
                  </a:lnTo>
                  <a:lnTo>
                    <a:pt x="56" y="72"/>
                  </a:lnTo>
                  <a:lnTo>
                    <a:pt x="56" y="88"/>
                  </a:lnTo>
                  <a:lnTo>
                    <a:pt x="56" y="104"/>
                  </a:lnTo>
                  <a:lnTo>
                    <a:pt x="56" y="120"/>
                  </a:lnTo>
                  <a:lnTo>
                    <a:pt x="56" y="128"/>
                  </a:lnTo>
                  <a:lnTo>
                    <a:pt x="48" y="136"/>
                  </a:lnTo>
                  <a:lnTo>
                    <a:pt x="48" y="152"/>
                  </a:lnTo>
                  <a:lnTo>
                    <a:pt x="40" y="160"/>
                  </a:lnTo>
                  <a:lnTo>
                    <a:pt x="32" y="160"/>
                  </a:lnTo>
                  <a:lnTo>
                    <a:pt x="24" y="152"/>
                  </a:lnTo>
                  <a:lnTo>
                    <a:pt x="24" y="144"/>
                  </a:lnTo>
                  <a:lnTo>
                    <a:pt x="8" y="128"/>
                  </a:lnTo>
                  <a:lnTo>
                    <a:pt x="0" y="120"/>
                  </a:lnTo>
                  <a:lnTo>
                    <a:pt x="8" y="120"/>
                  </a:lnTo>
                  <a:lnTo>
                    <a:pt x="16" y="120"/>
                  </a:lnTo>
                  <a:lnTo>
                    <a:pt x="24" y="120"/>
                  </a:lnTo>
                  <a:lnTo>
                    <a:pt x="32" y="120"/>
                  </a:lnTo>
                </a:path>
              </a:pathLst>
            </a:custGeom>
            <a:solidFill>
              <a:schemeClr val="tx1">
                <a:alpha val="100000"/>
              </a:schemeClr>
            </a:solidFill>
            <a:ln w="12700" cap="flat" cmpd="sng">
              <a:solidFill>
                <a:schemeClr val="tx1">
                  <a:alpha val="10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7632" name="Freeform 111"/>
            <p:cNvSpPr/>
            <p:nvPr/>
          </p:nvSpPr>
          <p:spPr>
            <a:xfrm>
              <a:off x="3827463" y="1897063"/>
              <a:ext cx="50800" cy="114300"/>
            </a:xfrm>
            <a:custGeom>
              <a:avLst/>
              <a:gdLst>
                <a:gd name="txL" fmla="*/ 0 w 32"/>
                <a:gd name="txT" fmla="*/ 0 h 72"/>
                <a:gd name="txR" fmla="*/ 32 w 32"/>
                <a:gd name="txB" fmla="*/ 72 h 72"/>
              </a:gdLst>
              <a:ahLst/>
              <a:cxnLst>
                <a:cxn ang="0">
                  <a:pos x="25400" y="114300"/>
                </a:cxn>
                <a:cxn ang="0">
                  <a:pos x="12700" y="101600"/>
                </a:cxn>
                <a:cxn ang="0">
                  <a:pos x="12700" y="101600"/>
                </a:cxn>
                <a:cxn ang="0">
                  <a:pos x="0" y="88900"/>
                </a:cxn>
                <a:cxn ang="0">
                  <a:pos x="0" y="88900"/>
                </a:cxn>
                <a:cxn ang="0">
                  <a:pos x="0" y="76200"/>
                </a:cxn>
                <a:cxn ang="0">
                  <a:pos x="12700" y="63500"/>
                </a:cxn>
                <a:cxn ang="0">
                  <a:pos x="25400" y="50800"/>
                </a:cxn>
                <a:cxn ang="0">
                  <a:pos x="25400" y="38100"/>
                </a:cxn>
                <a:cxn ang="0">
                  <a:pos x="38100" y="25400"/>
                </a:cxn>
                <a:cxn ang="0">
                  <a:pos x="38100" y="12700"/>
                </a:cxn>
                <a:cxn ang="0">
                  <a:pos x="38100" y="12700"/>
                </a:cxn>
                <a:cxn ang="0">
                  <a:pos x="38100" y="0"/>
                </a:cxn>
                <a:cxn ang="0">
                  <a:pos x="38100" y="12700"/>
                </a:cxn>
                <a:cxn ang="0">
                  <a:pos x="50800" y="12700"/>
                </a:cxn>
                <a:cxn ang="0">
                  <a:pos x="50800" y="25400"/>
                </a:cxn>
                <a:cxn ang="0">
                  <a:pos x="50800" y="50800"/>
                </a:cxn>
                <a:cxn ang="0">
                  <a:pos x="50800" y="63500"/>
                </a:cxn>
                <a:cxn ang="0">
                  <a:pos x="38100" y="88900"/>
                </a:cxn>
                <a:cxn ang="0">
                  <a:pos x="38100" y="101600"/>
                </a:cxn>
                <a:cxn ang="0">
                  <a:pos x="25400" y="114300"/>
                </a:cxn>
                <a:cxn ang="0">
                  <a:pos x="25400" y="114300"/>
                </a:cxn>
              </a:cxnLst>
              <a:rect l="txL" t="txT" r="txR" b="txB"/>
              <a:pathLst>
                <a:path w="32" h="72">
                  <a:moveTo>
                    <a:pt x="16" y="72"/>
                  </a:moveTo>
                  <a:lnTo>
                    <a:pt x="8" y="64"/>
                  </a:lnTo>
                  <a:lnTo>
                    <a:pt x="0" y="56"/>
                  </a:lnTo>
                  <a:lnTo>
                    <a:pt x="0" y="48"/>
                  </a:lnTo>
                  <a:lnTo>
                    <a:pt x="8" y="40"/>
                  </a:lnTo>
                  <a:lnTo>
                    <a:pt x="16" y="32"/>
                  </a:lnTo>
                  <a:lnTo>
                    <a:pt x="16" y="24"/>
                  </a:lnTo>
                  <a:lnTo>
                    <a:pt x="24" y="16"/>
                  </a:lnTo>
                  <a:lnTo>
                    <a:pt x="24" y="8"/>
                  </a:lnTo>
                  <a:lnTo>
                    <a:pt x="24" y="0"/>
                  </a:lnTo>
                  <a:lnTo>
                    <a:pt x="24" y="8"/>
                  </a:lnTo>
                  <a:lnTo>
                    <a:pt x="32" y="8"/>
                  </a:lnTo>
                  <a:lnTo>
                    <a:pt x="32" y="16"/>
                  </a:lnTo>
                  <a:lnTo>
                    <a:pt x="32" y="32"/>
                  </a:lnTo>
                  <a:lnTo>
                    <a:pt x="32" y="40"/>
                  </a:lnTo>
                  <a:lnTo>
                    <a:pt x="24" y="56"/>
                  </a:lnTo>
                  <a:lnTo>
                    <a:pt x="24" y="64"/>
                  </a:lnTo>
                  <a:lnTo>
                    <a:pt x="16" y="72"/>
                  </a:lnTo>
                </a:path>
              </a:pathLst>
            </a:custGeom>
            <a:solidFill>
              <a:schemeClr val="tx1">
                <a:alpha val="100000"/>
              </a:schemeClr>
            </a:solidFill>
            <a:ln w="12700" cap="flat" cmpd="sng">
              <a:solidFill>
                <a:schemeClr val="tx1">
                  <a:alpha val="10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7633" name="Freeform 112"/>
            <p:cNvSpPr/>
            <p:nvPr/>
          </p:nvSpPr>
          <p:spPr>
            <a:xfrm>
              <a:off x="4030663" y="1909763"/>
              <a:ext cx="88900" cy="88900"/>
            </a:xfrm>
            <a:custGeom>
              <a:avLst/>
              <a:gdLst>
                <a:gd name="txL" fmla="*/ 0 w 56"/>
                <a:gd name="txT" fmla="*/ 0 h 56"/>
                <a:gd name="txR" fmla="*/ 56 w 56"/>
                <a:gd name="txB" fmla="*/ 56 h 56"/>
              </a:gdLst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12700" y="0"/>
                </a:cxn>
                <a:cxn ang="0">
                  <a:pos x="25400" y="0"/>
                </a:cxn>
                <a:cxn ang="0">
                  <a:pos x="50800" y="12700"/>
                </a:cxn>
                <a:cxn ang="0">
                  <a:pos x="76200" y="25400"/>
                </a:cxn>
                <a:cxn ang="0">
                  <a:pos x="88900" y="38100"/>
                </a:cxn>
                <a:cxn ang="0">
                  <a:pos x="88900" y="50800"/>
                </a:cxn>
                <a:cxn ang="0">
                  <a:pos x="88900" y="63500"/>
                </a:cxn>
                <a:cxn ang="0">
                  <a:pos x="88900" y="76200"/>
                </a:cxn>
                <a:cxn ang="0">
                  <a:pos x="88900" y="88900"/>
                </a:cxn>
                <a:cxn ang="0">
                  <a:pos x="88900" y="88900"/>
                </a:cxn>
                <a:cxn ang="0">
                  <a:pos x="76200" y="88900"/>
                </a:cxn>
                <a:cxn ang="0">
                  <a:pos x="76200" y="88900"/>
                </a:cxn>
                <a:cxn ang="0">
                  <a:pos x="76200" y="88900"/>
                </a:cxn>
                <a:cxn ang="0">
                  <a:pos x="63500" y="76200"/>
                </a:cxn>
                <a:cxn ang="0">
                  <a:pos x="50800" y="63500"/>
                </a:cxn>
                <a:cxn ang="0">
                  <a:pos x="25400" y="38100"/>
                </a:cxn>
                <a:cxn ang="0">
                  <a:pos x="12700" y="25400"/>
                </a:cxn>
                <a:cxn ang="0">
                  <a:pos x="0" y="12700"/>
                </a:cxn>
                <a:cxn ang="0">
                  <a:pos x="0" y="0"/>
                </a:cxn>
                <a:cxn ang="0">
                  <a:pos x="0" y="0"/>
                </a:cxn>
              </a:cxnLst>
              <a:rect l="txL" t="txT" r="txR" b="txB"/>
              <a:pathLst>
                <a:path w="56" h="56">
                  <a:moveTo>
                    <a:pt x="0" y="0"/>
                  </a:moveTo>
                  <a:lnTo>
                    <a:pt x="0" y="0"/>
                  </a:lnTo>
                  <a:lnTo>
                    <a:pt x="8" y="0"/>
                  </a:lnTo>
                  <a:lnTo>
                    <a:pt x="16" y="0"/>
                  </a:lnTo>
                  <a:lnTo>
                    <a:pt x="32" y="8"/>
                  </a:lnTo>
                  <a:lnTo>
                    <a:pt x="48" y="16"/>
                  </a:lnTo>
                  <a:lnTo>
                    <a:pt x="56" y="24"/>
                  </a:lnTo>
                  <a:lnTo>
                    <a:pt x="56" y="32"/>
                  </a:lnTo>
                  <a:lnTo>
                    <a:pt x="56" y="40"/>
                  </a:lnTo>
                  <a:lnTo>
                    <a:pt x="56" y="48"/>
                  </a:lnTo>
                  <a:lnTo>
                    <a:pt x="56" y="56"/>
                  </a:lnTo>
                  <a:lnTo>
                    <a:pt x="48" y="56"/>
                  </a:lnTo>
                  <a:lnTo>
                    <a:pt x="40" y="48"/>
                  </a:lnTo>
                  <a:lnTo>
                    <a:pt x="32" y="40"/>
                  </a:lnTo>
                  <a:lnTo>
                    <a:pt x="16" y="24"/>
                  </a:lnTo>
                  <a:lnTo>
                    <a:pt x="8" y="16"/>
                  </a:lnTo>
                  <a:lnTo>
                    <a:pt x="0" y="8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alpha val="100000"/>
              </a:schemeClr>
            </a:solidFill>
            <a:ln w="12700" cap="flat" cmpd="sng">
              <a:solidFill>
                <a:schemeClr val="tx1">
                  <a:alpha val="10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67611" name="组合 139"/>
          <p:cNvGrpSpPr>
            <a:grpSpLocks noChangeAspect="1"/>
          </p:cNvGrpSpPr>
          <p:nvPr/>
        </p:nvGrpSpPr>
        <p:grpSpPr>
          <a:xfrm>
            <a:off x="7561263" y="5437188"/>
            <a:ext cx="352425" cy="358775"/>
            <a:chOff x="4398963" y="1644650"/>
            <a:chExt cx="444500" cy="454026"/>
          </a:xfrm>
        </p:grpSpPr>
        <p:sp>
          <p:nvSpPr>
            <p:cNvPr id="67620" name="Freeform 119"/>
            <p:cNvSpPr/>
            <p:nvPr/>
          </p:nvSpPr>
          <p:spPr>
            <a:xfrm>
              <a:off x="4398963" y="1657350"/>
              <a:ext cx="139700" cy="265113"/>
            </a:xfrm>
            <a:custGeom>
              <a:avLst/>
              <a:gdLst>
                <a:gd name="txL" fmla="*/ 0 w 88"/>
                <a:gd name="txT" fmla="*/ 0 h 167"/>
                <a:gd name="txR" fmla="*/ 88 w 88"/>
                <a:gd name="txB" fmla="*/ 167 h 167"/>
              </a:gdLst>
              <a:ahLst/>
              <a:cxnLst>
                <a:cxn ang="0">
                  <a:pos x="0" y="265113"/>
                </a:cxn>
                <a:cxn ang="0">
                  <a:pos x="0" y="265113"/>
                </a:cxn>
                <a:cxn ang="0">
                  <a:pos x="0" y="252413"/>
                </a:cxn>
                <a:cxn ang="0">
                  <a:pos x="12700" y="239713"/>
                </a:cxn>
                <a:cxn ang="0">
                  <a:pos x="25400" y="214313"/>
                </a:cxn>
                <a:cxn ang="0">
                  <a:pos x="50800" y="176213"/>
                </a:cxn>
                <a:cxn ang="0">
                  <a:pos x="76200" y="125413"/>
                </a:cxn>
                <a:cxn ang="0">
                  <a:pos x="88900" y="101600"/>
                </a:cxn>
                <a:cxn ang="0">
                  <a:pos x="101600" y="76200"/>
                </a:cxn>
                <a:cxn ang="0">
                  <a:pos x="101600" y="50800"/>
                </a:cxn>
                <a:cxn ang="0">
                  <a:pos x="101600" y="38100"/>
                </a:cxn>
                <a:cxn ang="0">
                  <a:pos x="114300" y="25400"/>
                </a:cxn>
                <a:cxn ang="0">
                  <a:pos x="101600" y="12700"/>
                </a:cxn>
                <a:cxn ang="0">
                  <a:pos x="101600" y="0"/>
                </a:cxn>
                <a:cxn ang="0">
                  <a:pos x="101600" y="0"/>
                </a:cxn>
                <a:cxn ang="0">
                  <a:pos x="114300" y="0"/>
                </a:cxn>
                <a:cxn ang="0">
                  <a:pos x="127000" y="12700"/>
                </a:cxn>
                <a:cxn ang="0">
                  <a:pos x="139700" y="12700"/>
                </a:cxn>
                <a:cxn ang="0">
                  <a:pos x="139700" y="25400"/>
                </a:cxn>
                <a:cxn ang="0">
                  <a:pos x="139700" y="38100"/>
                </a:cxn>
                <a:cxn ang="0">
                  <a:pos x="139700" y="50800"/>
                </a:cxn>
                <a:cxn ang="0">
                  <a:pos x="127000" y="76200"/>
                </a:cxn>
                <a:cxn ang="0">
                  <a:pos x="114300" y="101600"/>
                </a:cxn>
                <a:cxn ang="0">
                  <a:pos x="101600" y="138113"/>
                </a:cxn>
                <a:cxn ang="0">
                  <a:pos x="88900" y="163513"/>
                </a:cxn>
                <a:cxn ang="0">
                  <a:pos x="76200" y="176213"/>
                </a:cxn>
                <a:cxn ang="0">
                  <a:pos x="63500" y="201613"/>
                </a:cxn>
                <a:cxn ang="0">
                  <a:pos x="38100" y="227013"/>
                </a:cxn>
                <a:cxn ang="0">
                  <a:pos x="12700" y="239713"/>
                </a:cxn>
                <a:cxn ang="0">
                  <a:pos x="12700" y="252413"/>
                </a:cxn>
                <a:cxn ang="0">
                  <a:pos x="0" y="265113"/>
                </a:cxn>
                <a:cxn ang="0">
                  <a:pos x="0" y="265113"/>
                </a:cxn>
                <a:cxn ang="0">
                  <a:pos x="0" y="265113"/>
                </a:cxn>
                <a:cxn ang="0">
                  <a:pos x="0" y="265113"/>
                </a:cxn>
              </a:cxnLst>
              <a:rect l="txL" t="txT" r="txR" b="txB"/>
              <a:pathLst>
                <a:path w="88" h="167">
                  <a:moveTo>
                    <a:pt x="0" y="167"/>
                  </a:moveTo>
                  <a:lnTo>
                    <a:pt x="0" y="167"/>
                  </a:lnTo>
                  <a:lnTo>
                    <a:pt x="0" y="159"/>
                  </a:lnTo>
                  <a:lnTo>
                    <a:pt x="8" y="151"/>
                  </a:lnTo>
                  <a:lnTo>
                    <a:pt x="16" y="135"/>
                  </a:lnTo>
                  <a:lnTo>
                    <a:pt x="32" y="111"/>
                  </a:lnTo>
                  <a:lnTo>
                    <a:pt x="48" y="79"/>
                  </a:lnTo>
                  <a:lnTo>
                    <a:pt x="56" y="64"/>
                  </a:lnTo>
                  <a:lnTo>
                    <a:pt x="64" y="48"/>
                  </a:lnTo>
                  <a:lnTo>
                    <a:pt x="64" y="32"/>
                  </a:lnTo>
                  <a:lnTo>
                    <a:pt x="64" y="24"/>
                  </a:lnTo>
                  <a:lnTo>
                    <a:pt x="72" y="16"/>
                  </a:lnTo>
                  <a:lnTo>
                    <a:pt x="64" y="8"/>
                  </a:lnTo>
                  <a:lnTo>
                    <a:pt x="64" y="0"/>
                  </a:lnTo>
                  <a:lnTo>
                    <a:pt x="72" y="0"/>
                  </a:lnTo>
                  <a:lnTo>
                    <a:pt x="80" y="8"/>
                  </a:lnTo>
                  <a:lnTo>
                    <a:pt x="88" y="8"/>
                  </a:lnTo>
                  <a:lnTo>
                    <a:pt x="88" y="16"/>
                  </a:lnTo>
                  <a:lnTo>
                    <a:pt x="88" y="24"/>
                  </a:lnTo>
                  <a:lnTo>
                    <a:pt x="88" y="32"/>
                  </a:lnTo>
                  <a:lnTo>
                    <a:pt x="80" y="48"/>
                  </a:lnTo>
                  <a:lnTo>
                    <a:pt x="72" y="64"/>
                  </a:lnTo>
                  <a:lnTo>
                    <a:pt x="64" y="87"/>
                  </a:lnTo>
                  <a:lnTo>
                    <a:pt x="56" y="103"/>
                  </a:lnTo>
                  <a:lnTo>
                    <a:pt x="48" y="111"/>
                  </a:lnTo>
                  <a:lnTo>
                    <a:pt x="40" y="127"/>
                  </a:lnTo>
                  <a:lnTo>
                    <a:pt x="24" y="143"/>
                  </a:lnTo>
                  <a:lnTo>
                    <a:pt x="8" y="151"/>
                  </a:lnTo>
                  <a:lnTo>
                    <a:pt x="8" y="159"/>
                  </a:lnTo>
                  <a:lnTo>
                    <a:pt x="0" y="167"/>
                  </a:lnTo>
                </a:path>
              </a:pathLst>
            </a:custGeom>
            <a:solidFill>
              <a:srgbClr val="C00000">
                <a:alpha val="100000"/>
              </a:srgbClr>
            </a:solidFill>
            <a:ln w="12700" cap="flat" cmpd="sng">
              <a:solidFill>
                <a:srgbClr val="C000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7621" name="Freeform 120"/>
            <p:cNvSpPr/>
            <p:nvPr/>
          </p:nvSpPr>
          <p:spPr>
            <a:xfrm>
              <a:off x="4475163" y="1795463"/>
              <a:ext cx="38100" cy="303213"/>
            </a:xfrm>
            <a:custGeom>
              <a:avLst/>
              <a:gdLst>
                <a:gd name="txL" fmla="*/ 0 w 24"/>
                <a:gd name="txT" fmla="*/ 0 h 191"/>
                <a:gd name="txR" fmla="*/ 24 w 24"/>
                <a:gd name="txB" fmla="*/ 191 h 191"/>
              </a:gdLst>
              <a:ahLst/>
              <a:cxnLst>
                <a:cxn ang="0">
                  <a:pos x="0" y="252413"/>
                </a:cxn>
                <a:cxn ang="0">
                  <a:pos x="0" y="239713"/>
                </a:cxn>
                <a:cxn ang="0">
                  <a:pos x="0" y="239713"/>
                </a:cxn>
                <a:cxn ang="0">
                  <a:pos x="0" y="214313"/>
                </a:cxn>
                <a:cxn ang="0">
                  <a:pos x="0" y="201613"/>
                </a:cxn>
                <a:cxn ang="0">
                  <a:pos x="12700" y="190500"/>
                </a:cxn>
                <a:cxn ang="0">
                  <a:pos x="12700" y="177800"/>
                </a:cxn>
                <a:cxn ang="0">
                  <a:pos x="12700" y="152400"/>
                </a:cxn>
                <a:cxn ang="0">
                  <a:pos x="12700" y="127000"/>
                </a:cxn>
                <a:cxn ang="0">
                  <a:pos x="12700" y="101600"/>
                </a:cxn>
                <a:cxn ang="0">
                  <a:pos x="12700" y="76200"/>
                </a:cxn>
                <a:cxn ang="0">
                  <a:pos x="12700" y="38100"/>
                </a:cxn>
                <a:cxn ang="0">
                  <a:pos x="12700" y="0"/>
                </a:cxn>
                <a:cxn ang="0">
                  <a:pos x="25400" y="12700"/>
                </a:cxn>
                <a:cxn ang="0">
                  <a:pos x="25400" y="12700"/>
                </a:cxn>
                <a:cxn ang="0">
                  <a:pos x="25400" y="25400"/>
                </a:cxn>
                <a:cxn ang="0">
                  <a:pos x="25400" y="25400"/>
                </a:cxn>
                <a:cxn ang="0">
                  <a:pos x="25400" y="38100"/>
                </a:cxn>
                <a:cxn ang="0">
                  <a:pos x="25400" y="63500"/>
                </a:cxn>
                <a:cxn ang="0">
                  <a:pos x="38100" y="101600"/>
                </a:cxn>
                <a:cxn ang="0">
                  <a:pos x="38100" y="139700"/>
                </a:cxn>
                <a:cxn ang="0">
                  <a:pos x="25400" y="190500"/>
                </a:cxn>
                <a:cxn ang="0">
                  <a:pos x="25400" y="252413"/>
                </a:cxn>
                <a:cxn ang="0">
                  <a:pos x="25400" y="277813"/>
                </a:cxn>
                <a:cxn ang="0">
                  <a:pos x="25400" y="290513"/>
                </a:cxn>
                <a:cxn ang="0">
                  <a:pos x="25400" y="303213"/>
                </a:cxn>
                <a:cxn ang="0">
                  <a:pos x="25400" y="303213"/>
                </a:cxn>
                <a:cxn ang="0">
                  <a:pos x="12700" y="303213"/>
                </a:cxn>
                <a:cxn ang="0">
                  <a:pos x="12700" y="290513"/>
                </a:cxn>
                <a:cxn ang="0">
                  <a:pos x="12700" y="277813"/>
                </a:cxn>
                <a:cxn ang="0">
                  <a:pos x="0" y="265113"/>
                </a:cxn>
                <a:cxn ang="0">
                  <a:pos x="0" y="252413"/>
                </a:cxn>
                <a:cxn ang="0">
                  <a:pos x="0" y="252413"/>
                </a:cxn>
              </a:cxnLst>
              <a:rect l="txL" t="txT" r="txR" b="txB"/>
              <a:pathLst>
                <a:path w="24" h="191">
                  <a:moveTo>
                    <a:pt x="0" y="159"/>
                  </a:moveTo>
                  <a:lnTo>
                    <a:pt x="0" y="151"/>
                  </a:lnTo>
                  <a:lnTo>
                    <a:pt x="0" y="135"/>
                  </a:lnTo>
                  <a:lnTo>
                    <a:pt x="0" y="127"/>
                  </a:lnTo>
                  <a:lnTo>
                    <a:pt x="8" y="120"/>
                  </a:lnTo>
                  <a:lnTo>
                    <a:pt x="8" y="112"/>
                  </a:lnTo>
                  <a:lnTo>
                    <a:pt x="8" y="96"/>
                  </a:lnTo>
                  <a:lnTo>
                    <a:pt x="8" y="80"/>
                  </a:lnTo>
                  <a:lnTo>
                    <a:pt x="8" y="64"/>
                  </a:lnTo>
                  <a:lnTo>
                    <a:pt x="8" y="48"/>
                  </a:lnTo>
                  <a:lnTo>
                    <a:pt x="8" y="24"/>
                  </a:lnTo>
                  <a:lnTo>
                    <a:pt x="8" y="0"/>
                  </a:lnTo>
                  <a:lnTo>
                    <a:pt x="16" y="8"/>
                  </a:lnTo>
                  <a:lnTo>
                    <a:pt x="16" y="16"/>
                  </a:lnTo>
                  <a:lnTo>
                    <a:pt x="16" y="24"/>
                  </a:lnTo>
                  <a:lnTo>
                    <a:pt x="16" y="40"/>
                  </a:lnTo>
                  <a:lnTo>
                    <a:pt x="24" y="64"/>
                  </a:lnTo>
                  <a:lnTo>
                    <a:pt x="24" y="88"/>
                  </a:lnTo>
                  <a:lnTo>
                    <a:pt x="16" y="120"/>
                  </a:lnTo>
                  <a:lnTo>
                    <a:pt x="16" y="159"/>
                  </a:lnTo>
                  <a:lnTo>
                    <a:pt x="16" y="175"/>
                  </a:lnTo>
                  <a:lnTo>
                    <a:pt x="16" y="183"/>
                  </a:lnTo>
                  <a:lnTo>
                    <a:pt x="16" y="191"/>
                  </a:lnTo>
                  <a:lnTo>
                    <a:pt x="8" y="191"/>
                  </a:lnTo>
                  <a:lnTo>
                    <a:pt x="8" y="183"/>
                  </a:lnTo>
                  <a:lnTo>
                    <a:pt x="8" y="175"/>
                  </a:lnTo>
                  <a:lnTo>
                    <a:pt x="0" y="167"/>
                  </a:lnTo>
                  <a:lnTo>
                    <a:pt x="0" y="159"/>
                  </a:lnTo>
                </a:path>
              </a:pathLst>
            </a:custGeom>
            <a:solidFill>
              <a:srgbClr val="C00000">
                <a:alpha val="100000"/>
              </a:srgbClr>
            </a:solidFill>
            <a:ln w="12700" cap="flat" cmpd="sng">
              <a:solidFill>
                <a:srgbClr val="C000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7622" name="Freeform 121"/>
            <p:cNvSpPr/>
            <p:nvPr/>
          </p:nvSpPr>
          <p:spPr>
            <a:xfrm>
              <a:off x="4640263" y="1644650"/>
              <a:ext cx="38100" cy="328613"/>
            </a:xfrm>
            <a:custGeom>
              <a:avLst/>
              <a:gdLst>
                <a:gd name="txL" fmla="*/ 0 w 24"/>
                <a:gd name="txT" fmla="*/ 0 h 207"/>
                <a:gd name="txR" fmla="*/ 24 w 24"/>
                <a:gd name="txB" fmla="*/ 207 h 207"/>
              </a:gdLst>
              <a:ahLst/>
              <a:cxnLst>
                <a:cxn ang="0">
                  <a:pos x="0" y="12700"/>
                </a:cxn>
                <a:cxn ang="0">
                  <a:pos x="0" y="0"/>
                </a:cxn>
                <a:cxn ang="0">
                  <a:pos x="12700" y="12700"/>
                </a:cxn>
                <a:cxn ang="0">
                  <a:pos x="25400" y="12700"/>
                </a:cxn>
                <a:cxn ang="0">
                  <a:pos x="38100" y="25400"/>
                </a:cxn>
                <a:cxn ang="0">
                  <a:pos x="38100" y="25400"/>
                </a:cxn>
                <a:cxn ang="0">
                  <a:pos x="38100" y="50800"/>
                </a:cxn>
                <a:cxn ang="0">
                  <a:pos x="38100" y="50800"/>
                </a:cxn>
                <a:cxn ang="0">
                  <a:pos x="38100" y="63500"/>
                </a:cxn>
                <a:cxn ang="0">
                  <a:pos x="38100" y="76200"/>
                </a:cxn>
                <a:cxn ang="0">
                  <a:pos x="38100" y="88900"/>
                </a:cxn>
                <a:cxn ang="0">
                  <a:pos x="38100" y="114300"/>
                </a:cxn>
                <a:cxn ang="0">
                  <a:pos x="38100" y="138113"/>
                </a:cxn>
                <a:cxn ang="0">
                  <a:pos x="25400" y="163513"/>
                </a:cxn>
                <a:cxn ang="0">
                  <a:pos x="25400" y="188913"/>
                </a:cxn>
                <a:cxn ang="0">
                  <a:pos x="25400" y="227013"/>
                </a:cxn>
                <a:cxn ang="0">
                  <a:pos x="25400" y="252413"/>
                </a:cxn>
                <a:cxn ang="0">
                  <a:pos x="25400" y="277813"/>
                </a:cxn>
                <a:cxn ang="0">
                  <a:pos x="25400" y="290513"/>
                </a:cxn>
                <a:cxn ang="0">
                  <a:pos x="25400" y="303213"/>
                </a:cxn>
                <a:cxn ang="0">
                  <a:pos x="25400" y="315913"/>
                </a:cxn>
                <a:cxn ang="0">
                  <a:pos x="25400" y="315913"/>
                </a:cxn>
                <a:cxn ang="0">
                  <a:pos x="25400" y="328613"/>
                </a:cxn>
                <a:cxn ang="0">
                  <a:pos x="12700" y="315913"/>
                </a:cxn>
                <a:cxn ang="0">
                  <a:pos x="12700" y="315913"/>
                </a:cxn>
                <a:cxn ang="0">
                  <a:pos x="0" y="290513"/>
                </a:cxn>
                <a:cxn ang="0">
                  <a:pos x="0" y="265113"/>
                </a:cxn>
                <a:cxn ang="0">
                  <a:pos x="12700" y="252413"/>
                </a:cxn>
                <a:cxn ang="0">
                  <a:pos x="12700" y="227013"/>
                </a:cxn>
                <a:cxn ang="0">
                  <a:pos x="12700" y="188913"/>
                </a:cxn>
                <a:cxn ang="0">
                  <a:pos x="12700" y="138113"/>
                </a:cxn>
                <a:cxn ang="0">
                  <a:pos x="12700" y="114300"/>
                </a:cxn>
                <a:cxn ang="0">
                  <a:pos x="12700" y="88900"/>
                </a:cxn>
                <a:cxn ang="0">
                  <a:pos x="12700" y="63500"/>
                </a:cxn>
                <a:cxn ang="0">
                  <a:pos x="12700" y="50800"/>
                </a:cxn>
                <a:cxn ang="0">
                  <a:pos x="12700" y="38100"/>
                </a:cxn>
                <a:cxn ang="0">
                  <a:pos x="0" y="25400"/>
                </a:cxn>
                <a:cxn ang="0">
                  <a:pos x="0" y="25400"/>
                </a:cxn>
                <a:cxn ang="0">
                  <a:pos x="0" y="12700"/>
                </a:cxn>
                <a:cxn ang="0">
                  <a:pos x="0" y="12700"/>
                </a:cxn>
                <a:cxn ang="0">
                  <a:pos x="0" y="12700"/>
                </a:cxn>
              </a:cxnLst>
              <a:rect l="txL" t="txT" r="txR" b="txB"/>
              <a:pathLst>
                <a:path w="24" h="207">
                  <a:moveTo>
                    <a:pt x="0" y="8"/>
                  </a:moveTo>
                  <a:lnTo>
                    <a:pt x="0" y="0"/>
                  </a:lnTo>
                  <a:lnTo>
                    <a:pt x="8" y="8"/>
                  </a:lnTo>
                  <a:lnTo>
                    <a:pt x="16" y="8"/>
                  </a:lnTo>
                  <a:lnTo>
                    <a:pt x="24" y="16"/>
                  </a:lnTo>
                  <a:lnTo>
                    <a:pt x="24" y="32"/>
                  </a:lnTo>
                  <a:lnTo>
                    <a:pt x="24" y="40"/>
                  </a:lnTo>
                  <a:lnTo>
                    <a:pt x="24" y="48"/>
                  </a:lnTo>
                  <a:lnTo>
                    <a:pt x="24" y="56"/>
                  </a:lnTo>
                  <a:lnTo>
                    <a:pt x="24" y="72"/>
                  </a:lnTo>
                  <a:lnTo>
                    <a:pt x="24" y="87"/>
                  </a:lnTo>
                  <a:lnTo>
                    <a:pt x="16" y="103"/>
                  </a:lnTo>
                  <a:lnTo>
                    <a:pt x="16" y="119"/>
                  </a:lnTo>
                  <a:lnTo>
                    <a:pt x="16" y="143"/>
                  </a:lnTo>
                  <a:lnTo>
                    <a:pt x="16" y="159"/>
                  </a:lnTo>
                  <a:lnTo>
                    <a:pt x="16" y="175"/>
                  </a:lnTo>
                  <a:lnTo>
                    <a:pt x="16" y="183"/>
                  </a:lnTo>
                  <a:lnTo>
                    <a:pt x="16" y="191"/>
                  </a:lnTo>
                  <a:lnTo>
                    <a:pt x="16" y="199"/>
                  </a:lnTo>
                  <a:lnTo>
                    <a:pt x="16" y="207"/>
                  </a:lnTo>
                  <a:lnTo>
                    <a:pt x="8" y="199"/>
                  </a:lnTo>
                  <a:lnTo>
                    <a:pt x="0" y="183"/>
                  </a:lnTo>
                  <a:lnTo>
                    <a:pt x="0" y="167"/>
                  </a:lnTo>
                  <a:lnTo>
                    <a:pt x="8" y="159"/>
                  </a:lnTo>
                  <a:lnTo>
                    <a:pt x="8" y="143"/>
                  </a:lnTo>
                  <a:lnTo>
                    <a:pt x="8" y="119"/>
                  </a:lnTo>
                  <a:lnTo>
                    <a:pt x="8" y="87"/>
                  </a:lnTo>
                  <a:lnTo>
                    <a:pt x="8" y="72"/>
                  </a:lnTo>
                  <a:lnTo>
                    <a:pt x="8" y="56"/>
                  </a:lnTo>
                  <a:lnTo>
                    <a:pt x="8" y="40"/>
                  </a:lnTo>
                  <a:lnTo>
                    <a:pt x="8" y="32"/>
                  </a:lnTo>
                  <a:lnTo>
                    <a:pt x="8" y="24"/>
                  </a:lnTo>
                  <a:lnTo>
                    <a:pt x="0" y="16"/>
                  </a:lnTo>
                  <a:lnTo>
                    <a:pt x="0" y="8"/>
                  </a:lnTo>
                </a:path>
              </a:pathLst>
            </a:custGeom>
            <a:solidFill>
              <a:schemeClr val="tx1">
                <a:alpha val="100000"/>
              </a:schemeClr>
            </a:solidFill>
            <a:ln w="12700" cap="flat" cmpd="sng">
              <a:solidFill>
                <a:schemeClr val="tx1">
                  <a:alpha val="10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7623" name="Freeform 122"/>
            <p:cNvSpPr/>
            <p:nvPr/>
          </p:nvSpPr>
          <p:spPr>
            <a:xfrm>
              <a:off x="4564063" y="1770063"/>
              <a:ext cx="279400" cy="290513"/>
            </a:xfrm>
            <a:custGeom>
              <a:avLst/>
              <a:gdLst>
                <a:gd name="txL" fmla="*/ 0 w 176"/>
                <a:gd name="txT" fmla="*/ 0 h 183"/>
                <a:gd name="txR" fmla="*/ 176 w 176"/>
                <a:gd name="txB" fmla="*/ 183 h 183"/>
              </a:gdLst>
              <a:ahLst/>
              <a:cxnLst>
                <a:cxn ang="0">
                  <a:pos x="266700" y="139700"/>
                </a:cxn>
                <a:cxn ang="0">
                  <a:pos x="266700" y="165100"/>
                </a:cxn>
                <a:cxn ang="0">
                  <a:pos x="266700" y="203200"/>
                </a:cxn>
                <a:cxn ang="0">
                  <a:pos x="279400" y="227013"/>
                </a:cxn>
                <a:cxn ang="0">
                  <a:pos x="279400" y="252413"/>
                </a:cxn>
                <a:cxn ang="0">
                  <a:pos x="266700" y="265113"/>
                </a:cxn>
                <a:cxn ang="0">
                  <a:pos x="228600" y="277813"/>
                </a:cxn>
                <a:cxn ang="0">
                  <a:pos x="165100" y="290513"/>
                </a:cxn>
                <a:cxn ang="0">
                  <a:pos x="101600" y="290513"/>
                </a:cxn>
                <a:cxn ang="0">
                  <a:pos x="50800" y="277813"/>
                </a:cxn>
                <a:cxn ang="0">
                  <a:pos x="25400" y="239713"/>
                </a:cxn>
                <a:cxn ang="0">
                  <a:pos x="12700" y="203200"/>
                </a:cxn>
                <a:cxn ang="0">
                  <a:pos x="12700" y="139700"/>
                </a:cxn>
                <a:cxn ang="0">
                  <a:pos x="12700" y="63500"/>
                </a:cxn>
                <a:cxn ang="0">
                  <a:pos x="12700" y="25400"/>
                </a:cxn>
                <a:cxn ang="0">
                  <a:pos x="0" y="12700"/>
                </a:cxn>
                <a:cxn ang="0">
                  <a:pos x="0" y="0"/>
                </a:cxn>
                <a:cxn ang="0">
                  <a:pos x="12700" y="0"/>
                </a:cxn>
                <a:cxn ang="0">
                  <a:pos x="38100" y="25400"/>
                </a:cxn>
                <a:cxn ang="0">
                  <a:pos x="38100" y="38100"/>
                </a:cxn>
                <a:cxn ang="0">
                  <a:pos x="38100" y="50800"/>
                </a:cxn>
                <a:cxn ang="0">
                  <a:pos x="38100" y="101600"/>
                </a:cxn>
                <a:cxn ang="0">
                  <a:pos x="38100" y="165100"/>
                </a:cxn>
                <a:cxn ang="0">
                  <a:pos x="38100" y="203200"/>
                </a:cxn>
                <a:cxn ang="0">
                  <a:pos x="38100" y="227013"/>
                </a:cxn>
                <a:cxn ang="0">
                  <a:pos x="63500" y="252413"/>
                </a:cxn>
                <a:cxn ang="0">
                  <a:pos x="127000" y="252413"/>
                </a:cxn>
                <a:cxn ang="0">
                  <a:pos x="190500" y="252413"/>
                </a:cxn>
                <a:cxn ang="0">
                  <a:pos x="215900" y="239713"/>
                </a:cxn>
                <a:cxn ang="0">
                  <a:pos x="228600" y="227013"/>
                </a:cxn>
                <a:cxn ang="0">
                  <a:pos x="241300" y="203200"/>
                </a:cxn>
                <a:cxn ang="0">
                  <a:pos x="254000" y="165100"/>
                </a:cxn>
                <a:cxn ang="0">
                  <a:pos x="254000" y="139700"/>
                </a:cxn>
                <a:cxn ang="0">
                  <a:pos x="254000" y="127000"/>
                </a:cxn>
              </a:cxnLst>
              <a:rect l="txL" t="txT" r="txR" b="txB"/>
              <a:pathLst>
                <a:path w="176" h="183">
                  <a:moveTo>
                    <a:pt x="160" y="80"/>
                  </a:moveTo>
                  <a:lnTo>
                    <a:pt x="168" y="88"/>
                  </a:lnTo>
                  <a:lnTo>
                    <a:pt x="168" y="104"/>
                  </a:lnTo>
                  <a:lnTo>
                    <a:pt x="168" y="112"/>
                  </a:lnTo>
                  <a:lnTo>
                    <a:pt x="168" y="128"/>
                  </a:lnTo>
                  <a:lnTo>
                    <a:pt x="168" y="136"/>
                  </a:lnTo>
                  <a:lnTo>
                    <a:pt x="176" y="143"/>
                  </a:lnTo>
                  <a:lnTo>
                    <a:pt x="176" y="151"/>
                  </a:lnTo>
                  <a:lnTo>
                    <a:pt x="176" y="159"/>
                  </a:lnTo>
                  <a:lnTo>
                    <a:pt x="168" y="167"/>
                  </a:lnTo>
                  <a:lnTo>
                    <a:pt x="160" y="167"/>
                  </a:lnTo>
                  <a:lnTo>
                    <a:pt x="144" y="175"/>
                  </a:lnTo>
                  <a:lnTo>
                    <a:pt x="120" y="183"/>
                  </a:lnTo>
                  <a:lnTo>
                    <a:pt x="104" y="183"/>
                  </a:lnTo>
                  <a:lnTo>
                    <a:pt x="80" y="183"/>
                  </a:lnTo>
                  <a:lnTo>
                    <a:pt x="64" y="183"/>
                  </a:lnTo>
                  <a:lnTo>
                    <a:pt x="48" y="175"/>
                  </a:lnTo>
                  <a:lnTo>
                    <a:pt x="32" y="175"/>
                  </a:lnTo>
                  <a:lnTo>
                    <a:pt x="24" y="167"/>
                  </a:lnTo>
                  <a:lnTo>
                    <a:pt x="16" y="151"/>
                  </a:lnTo>
                  <a:lnTo>
                    <a:pt x="8" y="136"/>
                  </a:lnTo>
                  <a:lnTo>
                    <a:pt x="8" y="128"/>
                  </a:lnTo>
                  <a:lnTo>
                    <a:pt x="8" y="112"/>
                  </a:lnTo>
                  <a:lnTo>
                    <a:pt x="8" y="88"/>
                  </a:lnTo>
                  <a:lnTo>
                    <a:pt x="8" y="64"/>
                  </a:lnTo>
                  <a:lnTo>
                    <a:pt x="8" y="40"/>
                  </a:lnTo>
                  <a:lnTo>
                    <a:pt x="8" y="24"/>
                  </a:lnTo>
                  <a:lnTo>
                    <a:pt x="8" y="16"/>
                  </a:lnTo>
                  <a:lnTo>
                    <a:pt x="0" y="8"/>
                  </a:lnTo>
                  <a:lnTo>
                    <a:pt x="0" y="0"/>
                  </a:lnTo>
                  <a:lnTo>
                    <a:pt x="8" y="0"/>
                  </a:lnTo>
                  <a:lnTo>
                    <a:pt x="16" y="8"/>
                  </a:lnTo>
                  <a:lnTo>
                    <a:pt x="24" y="16"/>
                  </a:lnTo>
                  <a:lnTo>
                    <a:pt x="24" y="24"/>
                  </a:lnTo>
                  <a:lnTo>
                    <a:pt x="24" y="32"/>
                  </a:lnTo>
                  <a:lnTo>
                    <a:pt x="24" y="48"/>
                  </a:lnTo>
                  <a:lnTo>
                    <a:pt x="24" y="64"/>
                  </a:lnTo>
                  <a:lnTo>
                    <a:pt x="24" y="80"/>
                  </a:lnTo>
                  <a:lnTo>
                    <a:pt x="24" y="104"/>
                  </a:lnTo>
                  <a:lnTo>
                    <a:pt x="24" y="120"/>
                  </a:lnTo>
                  <a:lnTo>
                    <a:pt x="24" y="128"/>
                  </a:lnTo>
                  <a:lnTo>
                    <a:pt x="24" y="136"/>
                  </a:lnTo>
                  <a:lnTo>
                    <a:pt x="24" y="143"/>
                  </a:lnTo>
                  <a:lnTo>
                    <a:pt x="32" y="151"/>
                  </a:lnTo>
                  <a:lnTo>
                    <a:pt x="40" y="159"/>
                  </a:lnTo>
                  <a:lnTo>
                    <a:pt x="56" y="159"/>
                  </a:lnTo>
                  <a:lnTo>
                    <a:pt x="80" y="159"/>
                  </a:lnTo>
                  <a:lnTo>
                    <a:pt x="104" y="159"/>
                  </a:lnTo>
                  <a:lnTo>
                    <a:pt x="120" y="159"/>
                  </a:lnTo>
                  <a:lnTo>
                    <a:pt x="128" y="159"/>
                  </a:lnTo>
                  <a:lnTo>
                    <a:pt x="136" y="151"/>
                  </a:lnTo>
                  <a:lnTo>
                    <a:pt x="144" y="151"/>
                  </a:lnTo>
                  <a:lnTo>
                    <a:pt x="144" y="143"/>
                  </a:lnTo>
                  <a:lnTo>
                    <a:pt x="152" y="136"/>
                  </a:lnTo>
                  <a:lnTo>
                    <a:pt x="152" y="128"/>
                  </a:lnTo>
                  <a:lnTo>
                    <a:pt x="160" y="112"/>
                  </a:lnTo>
                  <a:lnTo>
                    <a:pt x="160" y="104"/>
                  </a:lnTo>
                  <a:lnTo>
                    <a:pt x="160" y="88"/>
                  </a:lnTo>
                  <a:lnTo>
                    <a:pt x="160" y="80"/>
                  </a:lnTo>
                </a:path>
              </a:pathLst>
            </a:custGeom>
            <a:solidFill>
              <a:schemeClr val="tx1">
                <a:alpha val="100000"/>
              </a:schemeClr>
            </a:solidFill>
            <a:ln w="12700" cap="flat" cmpd="sng">
              <a:solidFill>
                <a:schemeClr val="tx1">
                  <a:alpha val="10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7624" name="Freeform 123"/>
            <p:cNvSpPr/>
            <p:nvPr/>
          </p:nvSpPr>
          <p:spPr>
            <a:xfrm>
              <a:off x="4525963" y="1758950"/>
              <a:ext cx="254000" cy="188913"/>
            </a:xfrm>
            <a:custGeom>
              <a:avLst/>
              <a:gdLst>
                <a:gd name="txL" fmla="*/ 0 w 160"/>
                <a:gd name="txT" fmla="*/ 0 h 119"/>
                <a:gd name="txR" fmla="*/ 160 w 160"/>
                <a:gd name="txB" fmla="*/ 119 h 119"/>
              </a:gdLst>
              <a:ahLst/>
              <a:cxnLst>
                <a:cxn ang="0">
                  <a:pos x="203200" y="87313"/>
                </a:cxn>
                <a:cxn ang="0">
                  <a:pos x="203200" y="61913"/>
                </a:cxn>
                <a:cxn ang="0">
                  <a:pos x="203200" y="49213"/>
                </a:cxn>
                <a:cxn ang="0">
                  <a:pos x="203200" y="36513"/>
                </a:cxn>
                <a:cxn ang="0">
                  <a:pos x="203200" y="36513"/>
                </a:cxn>
                <a:cxn ang="0">
                  <a:pos x="190500" y="36513"/>
                </a:cxn>
                <a:cxn ang="0">
                  <a:pos x="177800" y="49213"/>
                </a:cxn>
                <a:cxn ang="0">
                  <a:pos x="152400" y="61913"/>
                </a:cxn>
                <a:cxn ang="0">
                  <a:pos x="114300" y="87313"/>
                </a:cxn>
                <a:cxn ang="0">
                  <a:pos x="76200" y="112713"/>
                </a:cxn>
                <a:cxn ang="0">
                  <a:pos x="50800" y="138113"/>
                </a:cxn>
                <a:cxn ang="0">
                  <a:pos x="25400" y="150813"/>
                </a:cxn>
                <a:cxn ang="0">
                  <a:pos x="12700" y="150813"/>
                </a:cxn>
                <a:cxn ang="0">
                  <a:pos x="12700" y="150813"/>
                </a:cxn>
                <a:cxn ang="0">
                  <a:pos x="0" y="150813"/>
                </a:cxn>
                <a:cxn ang="0">
                  <a:pos x="0" y="150813"/>
                </a:cxn>
                <a:cxn ang="0">
                  <a:pos x="0" y="138113"/>
                </a:cxn>
                <a:cxn ang="0">
                  <a:pos x="0" y="138113"/>
                </a:cxn>
                <a:cxn ang="0">
                  <a:pos x="12700" y="138113"/>
                </a:cxn>
                <a:cxn ang="0">
                  <a:pos x="25400" y="125413"/>
                </a:cxn>
                <a:cxn ang="0">
                  <a:pos x="50800" y="112713"/>
                </a:cxn>
                <a:cxn ang="0">
                  <a:pos x="88900" y="87313"/>
                </a:cxn>
                <a:cxn ang="0">
                  <a:pos x="114300" y="61913"/>
                </a:cxn>
                <a:cxn ang="0">
                  <a:pos x="139700" y="49213"/>
                </a:cxn>
                <a:cxn ang="0">
                  <a:pos x="165100" y="36513"/>
                </a:cxn>
                <a:cxn ang="0">
                  <a:pos x="177800" y="23813"/>
                </a:cxn>
                <a:cxn ang="0">
                  <a:pos x="190500" y="11113"/>
                </a:cxn>
                <a:cxn ang="0">
                  <a:pos x="203200" y="0"/>
                </a:cxn>
                <a:cxn ang="0">
                  <a:pos x="203200" y="0"/>
                </a:cxn>
                <a:cxn ang="0">
                  <a:pos x="215900" y="0"/>
                </a:cxn>
                <a:cxn ang="0">
                  <a:pos x="215900" y="0"/>
                </a:cxn>
                <a:cxn ang="0">
                  <a:pos x="228600" y="11113"/>
                </a:cxn>
                <a:cxn ang="0">
                  <a:pos x="241300" y="11113"/>
                </a:cxn>
                <a:cxn ang="0">
                  <a:pos x="254000" y="23813"/>
                </a:cxn>
                <a:cxn ang="0">
                  <a:pos x="254000" y="23813"/>
                </a:cxn>
                <a:cxn ang="0">
                  <a:pos x="241300" y="36513"/>
                </a:cxn>
                <a:cxn ang="0">
                  <a:pos x="241300" y="36513"/>
                </a:cxn>
                <a:cxn ang="0">
                  <a:pos x="228600" y="49213"/>
                </a:cxn>
                <a:cxn ang="0">
                  <a:pos x="228600" y="61913"/>
                </a:cxn>
                <a:cxn ang="0">
                  <a:pos x="228600" y="87313"/>
                </a:cxn>
                <a:cxn ang="0">
                  <a:pos x="215900" y="125413"/>
                </a:cxn>
                <a:cxn ang="0">
                  <a:pos x="215900" y="138113"/>
                </a:cxn>
                <a:cxn ang="0">
                  <a:pos x="215900" y="150813"/>
                </a:cxn>
                <a:cxn ang="0">
                  <a:pos x="203200" y="163513"/>
                </a:cxn>
                <a:cxn ang="0">
                  <a:pos x="190500" y="176213"/>
                </a:cxn>
                <a:cxn ang="0">
                  <a:pos x="190500" y="188913"/>
                </a:cxn>
                <a:cxn ang="0">
                  <a:pos x="177800" y="188913"/>
                </a:cxn>
                <a:cxn ang="0">
                  <a:pos x="177800" y="188913"/>
                </a:cxn>
                <a:cxn ang="0">
                  <a:pos x="177800" y="176213"/>
                </a:cxn>
                <a:cxn ang="0">
                  <a:pos x="177800" y="163513"/>
                </a:cxn>
                <a:cxn ang="0">
                  <a:pos x="165100" y="138113"/>
                </a:cxn>
                <a:cxn ang="0">
                  <a:pos x="152400" y="125413"/>
                </a:cxn>
                <a:cxn ang="0">
                  <a:pos x="152400" y="125413"/>
                </a:cxn>
                <a:cxn ang="0">
                  <a:pos x="165100" y="125413"/>
                </a:cxn>
                <a:cxn ang="0">
                  <a:pos x="165100" y="125413"/>
                </a:cxn>
                <a:cxn ang="0">
                  <a:pos x="177800" y="125413"/>
                </a:cxn>
                <a:cxn ang="0">
                  <a:pos x="190500" y="125413"/>
                </a:cxn>
                <a:cxn ang="0">
                  <a:pos x="190500" y="125413"/>
                </a:cxn>
                <a:cxn ang="0">
                  <a:pos x="190500" y="112713"/>
                </a:cxn>
                <a:cxn ang="0">
                  <a:pos x="190500" y="100013"/>
                </a:cxn>
                <a:cxn ang="0">
                  <a:pos x="203200" y="87313"/>
                </a:cxn>
                <a:cxn ang="0">
                  <a:pos x="203200" y="87313"/>
                </a:cxn>
              </a:cxnLst>
              <a:rect l="txL" t="txT" r="txR" b="txB"/>
              <a:pathLst>
                <a:path w="160" h="119">
                  <a:moveTo>
                    <a:pt x="128" y="55"/>
                  </a:moveTo>
                  <a:lnTo>
                    <a:pt x="128" y="39"/>
                  </a:lnTo>
                  <a:lnTo>
                    <a:pt x="128" y="31"/>
                  </a:lnTo>
                  <a:lnTo>
                    <a:pt x="128" y="23"/>
                  </a:lnTo>
                  <a:lnTo>
                    <a:pt x="120" y="23"/>
                  </a:lnTo>
                  <a:lnTo>
                    <a:pt x="112" y="31"/>
                  </a:lnTo>
                  <a:lnTo>
                    <a:pt x="96" y="39"/>
                  </a:lnTo>
                  <a:lnTo>
                    <a:pt x="72" y="55"/>
                  </a:lnTo>
                  <a:lnTo>
                    <a:pt x="48" y="71"/>
                  </a:lnTo>
                  <a:lnTo>
                    <a:pt x="32" y="87"/>
                  </a:lnTo>
                  <a:lnTo>
                    <a:pt x="16" y="95"/>
                  </a:lnTo>
                  <a:lnTo>
                    <a:pt x="8" y="95"/>
                  </a:lnTo>
                  <a:lnTo>
                    <a:pt x="0" y="95"/>
                  </a:lnTo>
                  <a:lnTo>
                    <a:pt x="0" y="87"/>
                  </a:lnTo>
                  <a:lnTo>
                    <a:pt x="8" y="87"/>
                  </a:lnTo>
                  <a:lnTo>
                    <a:pt x="16" y="79"/>
                  </a:lnTo>
                  <a:lnTo>
                    <a:pt x="32" y="71"/>
                  </a:lnTo>
                  <a:lnTo>
                    <a:pt x="56" y="55"/>
                  </a:lnTo>
                  <a:lnTo>
                    <a:pt x="72" y="39"/>
                  </a:lnTo>
                  <a:lnTo>
                    <a:pt x="88" y="31"/>
                  </a:lnTo>
                  <a:lnTo>
                    <a:pt x="104" y="23"/>
                  </a:lnTo>
                  <a:lnTo>
                    <a:pt x="112" y="15"/>
                  </a:lnTo>
                  <a:lnTo>
                    <a:pt x="120" y="7"/>
                  </a:lnTo>
                  <a:lnTo>
                    <a:pt x="128" y="0"/>
                  </a:lnTo>
                  <a:lnTo>
                    <a:pt x="136" y="0"/>
                  </a:lnTo>
                  <a:lnTo>
                    <a:pt x="144" y="7"/>
                  </a:lnTo>
                  <a:lnTo>
                    <a:pt x="152" y="7"/>
                  </a:lnTo>
                  <a:lnTo>
                    <a:pt x="160" y="15"/>
                  </a:lnTo>
                  <a:lnTo>
                    <a:pt x="152" y="23"/>
                  </a:lnTo>
                  <a:lnTo>
                    <a:pt x="144" y="31"/>
                  </a:lnTo>
                  <a:lnTo>
                    <a:pt x="144" y="39"/>
                  </a:lnTo>
                  <a:lnTo>
                    <a:pt x="144" y="55"/>
                  </a:lnTo>
                  <a:lnTo>
                    <a:pt x="136" y="79"/>
                  </a:lnTo>
                  <a:lnTo>
                    <a:pt x="136" y="87"/>
                  </a:lnTo>
                  <a:lnTo>
                    <a:pt x="136" y="95"/>
                  </a:lnTo>
                  <a:lnTo>
                    <a:pt x="128" y="103"/>
                  </a:lnTo>
                  <a:lnTo>
                    <a:pt x="120" y="111"/>
                  </a:lnTo>
                  <a:lnTo>
                    <a:pt x="120" y="119"/>
                  </a:lnTo>
                  <a:lnTo>
                    <a:pt x="112" y="119"/>
                  </a:lnTo>
                  <a:lnTo>
                    <a:pt x="112" y="111"/>
                  </a:lnTo>
                  <a:lnTo>
                    <a:pt x="112" y="103"/>
                  </a:lnTo>
                  <a:lnTo>
                    <a:pt x="104" y="87"/>
                  </a:lnTo>
                  <a:lnTo>
                    <a:pt x="96" y="79"/>
                  </a:lnTo>
                  <a:lnTo>
                    <a:pt x="104" y="79"/>
                  </a:lnTo>
                  <a:lnTo>
                    <a:pt x="112" y="79"/>
                  </a:lnTo>
                  <a:lnTo>
                    <a:pt x="120" y="79"/>
                  </a:lnTo>
                  <a:lnTo>
                    <a:pt x="120" y="71"/>
                  </a:lnTo>
                  <a:lnTo>
                    <a:pt x="120" y="63"/>
                  </a:lnTo>
                  <a:lnTo>
                    <a:pt x="128" y="55"/>
                  </a:lnTo>
                </a:path>
              </a:pathLst>
            </a:custGeom>
            <a:solidFill>
              <a:schemeClr val="tx1">
                <a:alpha val="100000"/>
              </a:schemeClr>
            </a:solidFill>
            <a:ln w="12700" cap="flat" cmpd="sng">
              <a:solidFill>
                <a:schemeClr val="tx1">
                  <a:alpha val="10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</p:grp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split orient="vert" dir="in"/>
      </p:transition>
    </mc:Choice>
    <mc:Fallback xmlns="">
      <p:transition spd="slow">
        <p:split orient="vert" dir="in"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722"/>
          <a:stretch>
            <a:fillRect/>
          </a:stretch>
        </p:blipFill>
        <p:spPr>
          <a:xfrm>
            <a:off x="1609394" y="2910920"/>
            <a:ext cx="8973213" cy="372456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083"/>
          <a:stretch>
            <a:fillRect/>
          </a:stretch>
        </p:blipFill>
        <p:spPr>
          <a:xfrm>
            <a:off x="1609394" y="2346186"/>
            <a:ext cx="8885546" cy="3649538"/>
          </a:xfrm>
          <a:prstGeom prst="rect">
            <a:avLst/>
          </a:prstGeom>
        </p:spPr>
      </p:pic>
      <p:pic>
        <p:nvPicPr>
          <p:cNvPr id="18" name="图片 17" descr="C:\Users\Administrator\Desktop\小红书\对外汉语战略搞钱计划\卡通头像\2.png2"/>
          <p:cNvPicPr>
            <a:picLocks noChangeAspect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2263141" y="2857500"/>
            <a:ext cx="2981325" cy="2981960"/>
          </a:xfrm>
          <a:prstGeom prst="rect">
            <a:avLst/>
          </a:prstGeom>
        </p:spPr>
      </p:pic>
      <p:pic>
        <p:nvPicPr>
          <p:cNvPr id="17" name="图片 16" descr="C:\Users\Administrator\Desktop\小红书\对外汉语战略搞钱计划\卡通头像\嘟嘴.png嘟嘴"/>
          <p:cNvPicPr>
            <a:picLocks noChangeAspect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6671946" y="2910205"/>
            <a:ext cx="2928620" cy="2929255"/>
          </a:xfrm>
          <a:prstGeom prst="rect">
            <a:avLst/>
          </a:prstGeom>
          <a:effectLst>
            <a:outerShdw blurRad="63500" sx="105000" sy="105000" algn="ctr" rotWithShape="0">
              <a:prstClr val="black">
                <a:alpha val="40000"/>
              </a:prstClr>
            </a:outerShdw>
          </a:effectLst>
        </p:spPr>
      </p:pic>
      <p:sp>
        <p:nvSpPr>
          <p:cNvPr id="20" name="文本框 19"/>
          <p:cNvSpPr txBox="1"/>
          <p:nvPr/>
        </p:nvSpPr>
        <p:spPr>
          <a:xfrm>
            <a:off x="3463663" y="1671088"/>
            <a:ext cx="5177007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96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再见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-35242" y="-635"/>
            <a:ext cx="12235180" cy="7702550"/>
            <a:chOff x="-57" y="-1"/>
            <a:chExt cx="19268" cy="12130"/>
          </a:xfrm>
        </p:grpSpPr>
        <p:sp>
          <p:nvSpPr>
            <p:cNvPr id="15" name="任意多边形: 形状 14"/>
            <p:cNvSpPr/>
            <p:nvPr/>
          </p:nvSpPr>
          <p:spPr>
            <a:xfrm>
              <a:off x="0" y="1291"/>
              <a:ext cx="19197" cy="10839"/>
            </a:xfrm>
            <a:custGeom>
              <a:avLst/>
              <a:gdLst>
                <a:gd name="connsiteX0" fmla="*/ 3583673 w 12192000"/>
                <a:gd name="connsiteY0" fmla="*/ 2333624 h 6858000"/>
                <a:gd name="connsiteX1" fmla="*/ 2468198 w 12192000"/>
                <a:gd name="connsiteY1" fmla="*/ 3429000 h 6858000"/>
                <a:gd name="connsiteX2" fmla="*/ 3583673 w 12192000"/>
                <a:gd name="connsiteY2" fmla="*/ 4524376 h 6858000"/>
                <a:gd name="connsiteX3" fmla="*/ 3583694 w 12192000"/>
                <a:gd name="connsiteY3" fmla="*/ 4524374 h 6858000"/>
                <a:gd name="connsiteX4" fmla="*/ 8608307 w 12192000"/>
                <a:gd name="connsiteY4" fmla="*/ 4524374 h 6858000"/>
                <a:gd name="connsiteX5" fmla="*/ 8608327 w 12192000"/>
                <a:gd name="connsiteY5" fmla="*/ 4524376 h 6858000"/>
                <a:gd name="connsiteX6" fmla="*/ 8608349 w 12192000"/>
                <a:gd name="connsiteY6" fmla="*/ 4524374 h 6858000"/>
                <a:gd name="connsiteX7" fmla="*/ 8728919 w 12192000"/>
                <a:gd name="connsiteY7" fmla="*/ 4524374 h 6858000"/>
                <a:gd name="connsiteX8" fmla="*/ 8728919 w 12192000"/>
                <a:gd name="connsiteY8" fmla="*/ 4512439 h 6858000"/>
                <a:gd name="connsiteX9" fmla="*/ 8833135 w 12192000"/>
                <a:gd name="connsiteY9" fmla="*/ 4502121 h 6858000"/>
                <a:gd name="connsiteX10" fmla="*/ 9723802 w 12192000"/>
                <a:gd name="connsiteY10" fmla="*/ 3429000 h 6858000"/>
                <a:gd name="connsiteX11" fmla="*/ 8833135 w 12192000"/>
                <a:gd name="connsiteY11" fmla="*/ 2355879 h 6858000"/>
                <a:gd name="connsiteX12" fmla="*/ 8728919 w 12192000"/>
                <a:gd name="connsiteY12" fmla="*/ 2345561 h 6858000"/>
                <a:gd name="connsiteX13" fmla="*/ 8728919 w 12192000"/>
                <a:gd name="connsiteY13" fmla="*/ 2333624 h 6858000"/>
                <a:gd name="connsiteX14" fmla="*/ 8608327 w 12192000"/>
                <a:gd name="connsiteY14" fmla="*/ 2333624 h 6858000"/>
                <a:gd name="connsiteX15" fmla="*/ 0 w 12192000"/>
                <a:gd name="connsiteY15" fmla="*/ 0 h 6858000"/>
                <a:gd name="connsiteX16" fmla="*/ 12192000 w 12192000"/>
                <a:gd name="connsiteY16" fmla="*/ 0 h 6858000"/>
                <a:gd name="connsiteX17" fmla="*/ 12192000 w 12192000"/>
                <a:gd name="connsiteY17" fmla="*/ 6858000 h 6858000"/>
                <a:gd name="connsiteX18" fmla="*/ 0 w 12192000"/>
                <a:gd name="connsiteY18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192000" h="6858000">
                  <a:moveTo>
                    <a:pt x="3583673" y="2333624"/>
                  </a:moveTo>
                  <a:cubicBezTo>
                    <a:pt x="2967613" y="2333624"/>
                    <a:pt x="2468198" y="2824041"/>
                    <a:pt x="2468198" y="3429000"/>
                  </a:cubicBezTo>
                  <a:cubicBezTo>
                    <a:pt x="2468198" y="4033959"/>
                    <a:pt x="2967613" y="4524376"/>
                    <a:pt x="3583673" y="4524376"/>
                  </a:cubicBezTo>
                  <a:lnTo>
                    <a:pt x="3583694" y="4524374"/>
                  </a:lnTo>
                  <a:lnTo>
                    <a:pt x="8608307" y="4524374"/>
                  </a:lnTo>
                  <a:lnTo>
                    <a:pt x="8608327" y="4524376"/>
                  </a:lnTo>
                  <a:lnTo>
                    <a:pt x="8608349" y="4524374"/>
                  </a:lnTo>
                  <a:lnTo>
                    <a:pt x="8728919" y="4524374"/>
                  </a:lnTo>
                  <a:lnTo>
                    <a:pt x="8728919" y="4512439"/>
                  </a:lnTo>
                  <a:lnTo>
                    <a:pt x="8833135" y="4502121"/>
                  </a:lnTo>
                  <a:cubicBezTo>
                    <a:pt x="9341439" y="4399982"/>
                    <a:pt x="9723802" y="3958340"/>
                    <a:pt x="9723802" y="3429000"/>
                  </a:cubicBezTo>
                  <a:cubicBezTo>
                    <a:pt x="9723802" y="2899661"/>
                    <a:pt x="9341439" y="2458018"/>
                    <a:pt x="8833135" y="2355879"/>
                  </a:cubicBezTo>
                  <a:lnTo>
                    <a:pt x="8728919" y="2345561"/>
                  </a:lnTo>
                  <a:lnTo>
                    <a:pt x="8728919" y="2333624"/>
                  </a:lnTo>
                  <a:lnTo>
                    <a:pt x="8608327" y="2333624"/>
                  </a:lnTo>
                  <a:close/>
                  <a:moveTo>
                    <a:pt x="0" y="0"/>
                  </a:moveTo>
                  <a:lnTo>
                    <a:pt x="12192000" y="0"/>
                  </a:lnTo>
                  <a:lnTo>
                    <a:pt x="12192000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E3EC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effectLst>
                  <a:innerShdw blurRad="114300">
                    <a:prstClr val="black"/>
                  </a:innerShdw>
                </a:effectLst>
              </a:endParaRPr>
            </a:p>
          </p:txBody>
        </p:sp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57" y="-1"/>
              <a:ext cx="19268" cy="1744"/>
            </a:xfrm>
            <a:prstGeom prst="rect">
              <a:avLst/>
            </a:prstGeom>
          </p:spPr>
        </p:pic>
      </p:grpSp>
      <p:sp>
        <p:nvSpPr>
          <p:cNvPr id="8" name="文本框 7"/>
          <p:cNvSpPr txBox="1"/>
          <p:nvPr/>
        </p:nvSpPr>
        <p:spPr>
          <a:xfrm>
            <a:off x="3464204" y="1670813"/>
            <a:ext cx="5177816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80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再见</a:t>
            </a:r>
            <a:r>
              <a:rPr lang="en-US" altLang="zh-CN" sz="80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 Bye</a:t>
            </a:r>
          </a:p>
        </p:txBody>
      </p:sp>
      <p:sp>
        <p:nvSpPr>
          <p:cNvPr id="24" name="文本框 7"/>
          <p:cNvSpPr txBox="1"/>
          <p:nvPr/>
        </p:nvSpPr>
        <p:spPr>
          <a:xfrm>
            <a:off x="-48577" y="213995"/>
            <a:ext cx="530034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《HSK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标准教程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1--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第十一课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》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38243" y="702214"/>
            <a:ext cx="385635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HSK Standard  Course 1  Lesson 11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1.11111E-6 L 0.3806 -1.11111E-6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02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2" presetClass="emph" presetSubtype="0" repeatCount="4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" presetID="32" presetClass="emph" presetSubtype="0" repeatCount="4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1"/>
      <p:bldP spid="8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2289175" y="2428240"/>
            <a:ext cx="12365355" cy="1940560"/>
            <a:chOff x="1066" y="3939"/>
            <a:chExt cx="19473" cy="3056"/>
          </a:xfrm>
        </p:grpSpPr>
        <p:grpSp>
          <p:nvGrpSpPr>
            <p:cNvPr id="3" name="组合 2"/>
            <p:cNvGrpSpPr/>
            <p:nvPr/>
          </p:nvGrpSpPr>
          <p:grpSpPr>
            <a:xfrm>
              <a:off x="1922" y="6173"/>
              <a:ext cx="16931" cy="822"/>
              <a:chOff x="7522" y="6185"/>
              <a:chExt cx="16931" cy="822"/>
            </a:xfrm>
          </p:grpSpPr>
          <p:sp>
            <p:nvSpPr>
              <p:cNvPr id="15" name="矩形 14"/>
              <p:cNvSpPr/>
              <p:nvPr/>
            </p:nvSpPr>
            <p:spPr>
              <a:xfrm>
                <a:off x="7522" y="6185"/>
                <a:ext cx="3632" cy="82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l"/>
                <a:r>
                  <a:rPr lang="en-US" altLang="zh-CN" sz="2800" dirty="0">
                    <a:gradFill flip="none" rotWithShape="1">
                      <a:gsLst>
                        <a:gs pos="0">
                          <a:srgbClr val="E3C982"/>
                        </a:gs>
                        <a:gs pos="95000">
                          <a:srgbClr val="B29054"/>
                        </a:gs>
                      </a:gsLst>
                      <a:lin ang="0" scaled="1"/>
                      <a:tileRect/>
                    </a:gradFill>
                    <a:latin typeface="华文细黑" panose="02010600040101010101" pitchFamily="2" charset="-122"/>
                    <a:ea typeface="华文细黑" panose="02010600040101010101" pitchFamily="2" charset="-122"/>
                    <a:sym typeface="+mn-ea"/>
                  </a:rPr>
                  <a:t>Lesson 11</a:t>
                </a:r>
                <a:endParaRPr lang="zh-CN" altLang="en-US" sz="2800" dirty="0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sp>
            <p:nvSpPr>
              <p:cNvPr id="18" name="矩形 17"/>
              <p:cNvSpPr/>
              <p:nvPr/>
            </p:nvSpPr>
            <p:spPr>
              <a:xfrm>
                <a:off x="12143" y="6185"/>
                <a:ext cx="12310" cy="82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l"/>
                <a:r>
                  <a:rPr lang="en-US" altLang="zh-CN" sz="2800" dirty="0">
                    <a:gradFill flip="none" rotWithShape="1">
                      <a:gsLst>
                        <a:gs pos="0">
                          <a:srgbClr val="E3C982"/>
                        </a:gs>
                        <a:gs pos="95000">
                          <a:srgbClr val="B29054"/>
                        </a:gs>
                      </a:gsLst>
                      <a:lin ang="0" scaled="1"/>
                      <a:tileRect/>
                    </a:gradFill>
                    <a:latin typeface="华文细黑" panose="02010600040101010101" pitchFamily="2" charset="-122"/>
                    <a:ea typeface="华文细黑" panose="02010600040101010101" pitchFamily="2" charset="-122"/>
                    <a:sym typeface="+mn-ea"/>
                  </a:rPr>
                  <a:t>What time is it now</a:t>
                </a:r>
                <a:r>
                  <a:rPr lang="zh-CN" altLang="en-US" sz="2800" dirty="0">
                    <a:gradFill flip="none" rotWithShape="1">
                      <a:gsLst>
                        <a:gs pos="0">
                          <a:srgbClr val="E3C982"/>
                        </a:gs>
                        <a:gs pos="95000">
                          <a:srgbClr val="B29054"/>
                        </a:gs>
                      </a:gsLst>
                      <a:lin ang="0" scaled="1"/>
                      <a:tileRect/>
                    </a:gradFill>
                    <a:latin typeface="华文细黑" panose="02010600040101010101" pitchFamily="2" charset="-122"/>
                    <a:ea typeface="华文细黑" panose="02010600040101010101" pitchFamily="2" charset="-122"/>
                    <a:sym typeface="+mn-ea"/>
                  </a:rPr>
                  <a:t>？</a:t>
                </a:r>
              </a:p>
            </p:txBody>
          </p:sp>
        </p:grpSp>
        <p:grpSp>
          <p:nvGrpSpPr>
            <p:cNvPr id="2" name="组合 1"/>
            <p:cNvGrpSpPr/>
            <p:nvPr/>
          </p:nvGrpSpPr>
          <p:grpSpPr>
            <a:xfrm>
              <a:off x="1066" y="3939"/>
              <a:ext cx="19473" cy="2113"/>
              <a:chOff x="6666" y="3951"/>
              <a:chExt cx="19473" cy="2113"/>
            </a:xfrm>
          </p:grpSpPr>
          <p:sp>
            <p:nvSpPr>
              <p:cNvPr id="6" name="文本框 7"/>
              <p:cNvSpPr txBox="1"/>
              <p:nvPr/>
            </p:nvSpPr>
            <p:spPr>
              <a:xfrm>
                <a:off x="6667" y="4612"/>
                <a:ext cx="19472" cy="14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lang="zh-CN" altLang="en-US" sz="5400" noProof="0" dirty="0">
                    <a:ln>
                      <a:noFill/>
                    </a:ln>
                    <a:gradFill flip="none" rotWithShape="1">
                      <a:gsLst>
                        <a:gs pos="0">
                          <a:srgbClr val="E3C982"/>
                        </a:gs>
                        <a:gs pos="95000">
                          <a:srgbClr val="B29054"/>
                        </a:gs>
                      </a:gsLst>
                      <a:lin ang="0" scaled="1"/>
                      <a:tileRect/>
                    </a:gradFill>
                    <a:effectLst/>
                    <a:uLnTx/>
                    <a:uFillTx/>
                    <a:latin typeface="思源黑体 CN Regular" panose="020B0500000000000000" pitchFamily="34" charset="-122"/>
                    <a:ea typeface="思源黑体 CN Regular" panose="020B0500000000000000" pitchFamily="34" charset="-122"/>
                    <a:cs typeface="思源黑体 CN Regular" panose="020B0500000000000000" pitchFamily="34" charset="-122"/>
                    <a:sym typeface="+mn-ea"/>
                  </a:rPr>
                  <a:t>第十一课  </a:t>
                </a:r>
                <a:r>
                  <a:rPr lang="en-US" altLang="zh-CN" sz="5400" noProof="0" dirty="0">
                    <a:ln>
                      <a:noFill/>
                    </a:ln>
                    <a:gradFill flip="none" rotWithShape="1">
                      <a:gsLst>
                        <a:gs pos="0">
                          <a:srgbClr val="E3C982"/>
                        </a:gs>
                        <a:gs pos="95000">
                          <a:srgbClr val="B29054"/>
                        </a:gs>
                      </a:gsLst>
                      <a:lin ang="0" scaled="1"/>
                      <a:tileRect/>
                    </a:gradFill>
                    <a:effectLst/>
                    <a:uLnTx/>
                    <a:uFillTx/>
                    <a:latin typeface="思源黑体 CN Regular" panose="020B0500000000000000" pitchFamily="34" charset="-122"/>
                    <a:ea typeface="思源黑体 CN Regular" panose="020B0500000000000000" pitchFamily="34" charset="-122"/>
                    <a:cs typeface="思源黑体 CN Regular" panose="020B0500000000000000" pitchFamily="34" charset="-122"/>
                    <a:sym typeface="+mn-ea"/>
                  </a:rPr>
                  <a:t>    </a:t>
                </a:r>
                <a:r>
                  <a:rPr lang="zh-CN" altLang="en-US" sz="5400" noProof="0" dirty="0">
                    <a:ln>
                      <a:noFill/>
                    </a:ln>
                    <a:gradFill flip="none" rotWithShape="1">
                      <a:gsLst>
                        <a:gs pos="0">
                          <a:srgbClr val="E3C982"/>
                        </a:gs>
                        <a:gs pos="95000">
                          <a:srgbClr val="B29054"/>
                        </a:gs>
                      </a:gsLst>
                      <a:lin ang="0" scaled="1"/>
                      <a:tileRect/>
                    </a:gradFill>
                    <a:effectLst/>
                    <a:uLnTx/>
                    <a:uFillTx/>
                    <a:latin typeface="思源黑体 CN Regular" panose="020B0500000000000000" pitchFamily="34" charset="-122"/>
                    <a:ea typeface="思源黑体 CN Regular" panose="020B0500000000000000" pitchFamily="34" charset="-122"/>
                    <a:cs typeface="思源黑体 CN Regular" panose="020B0500000000000000" pitchFamily="34" charset="-122"/>
                    <a:sym typeface="+mn-ea"/>
                  </a:rPr>
                  <a:t>现在几点？</a:t>
                </a:r>
              </a:p>
            </p:txBody>
          </p:sp>
          <p:sp>
            <p:nvSpPr>
              <p:cNvPr id="19" name="矩形 18"/>
              <p:cNvSpPr/>
              <p:nvPr/>
            </p:nvSpPr>
            <p:spPr>
              <a:xfrm>
                <a:off x="6666" y="3951"/>
                <a:ext cx="13832" cy="82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sz="2800" dirty="0" err="1">
                    <a:gradFill flip="none" rotWithShape="1">
                      <a:gsLst>
                        <a:gs pos="0">
                          <a:srgbClr val="E3C982"/>
                        </a:gs>
                        <a:gs pos="95000">
                          <a:srgbClr val="B29054"/>
                        </a:gs>
                      </a:gsLst>
                      <a:lin ang="0" scaled="1"/>
                      <a:tileRect/>
                    </a:gradFill>
                    <a:latin typeface="华文细黑" panose="02010600040101010101" pitchFamily="2" charset="-122"/>
                    <a:ea typeface="华文细黑" panose="02010600040101010101" pitchFamily="2" charset="-122"/>
                    <a:sym typeface="+mn-ea"/>
                  </a:rPr>
                  <a:t>  dì   shí     yī   kè             xiàn zài   jǐ diǎn</a:t>
                </a:r>
                <a:endParaRPr lang="zh-CN" altLang="en-US" sz="2800" dirty="0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</p:grpSp>
      </p:grpSp>
      <p:sp>
        <p:nvSpPr>
          <p:cNvPr id="16" name="矩形 15"/>
          <p:cNvSpPr/>
          <p:nvPr/>
        </p:nvSpPr>
        <p:spPr>
          <a:xfrm>
            <a:off x="1980565" y="2374900"/>
            <a:ext cx="8565515" cy="25717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图片 12" descr="C:\Users\Administrator\Desktop\小红书\对外汉语战略搞钱计划\教学素材\动图\动图2_matting.gif动图2_matti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flipH="1">
            <a:off x="-356235" y="1270000"/>
            <a:ext cx="5974080" cy="4480560"/>
          </a:xfrm>
          <a:prstGeom prst="rect">
            <a:avLst/>
          </a:prstGeom>
        </p:spPr>
      </p:pic>
      <p:sp>
        <p:nvSpPr>
          <p:cNvPr id="24" name="文本框 7"/>
          <p:cNvSpPr txBox="1"/>
          <p:nvPr/>
        </p:nvSpPr>
        <p:spPr>
          <a:xfrm>
            <a:off x="-48577" y="213995"/>
            <a:ext cx="508571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《HSK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标准教程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1--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第十一课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》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38243" y="702214"/>
            <a:ext cx="385635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HSK Standard  Course 1  Lesson 11</a:t>
            </a:r>
          </a:p>
        </p:txBody>
      </p:sp>
      <p:pic>
        <p:nvPicPr>
          <p:cNvPr id="4" name="图片 3" descr="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4.81481E-6 L 0.92513 -4.81481E-6 " pathEditMode="relative" rAng="0" ptsTypes="AA">
                                      <p:cBhvr>
                                        <p:cTn id="6" dur="5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250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7.40741E-7 L 0.92513 7.40741E-7 " pathEditMode="relative" rAng="0" ptsTypes="AA">
                                      <p:cBhvr>
                                        <p:cTn id="8" dur="5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25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ldLvl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组合 36"/>
          <p:cNvGrpSpPr/>
          <p:nvPr/>
        </p:nvGrpSpPr>
        <p:grpSpPr>
          <a:xfrm>
            <a:off x="1908175" y="-635"/>
            <a:ext cx="2406650" cy="3303905"/>
            <a:chOff x="3081" y="705"/>
            <a:chExt cx="3790" cy="5203"/>
          </a:xfrm>
        </p:grpSpPr>
        <p:grpSp>
          <p:nvGrpSpPr>
            <p:cNvPr id="29" name="组合 28"/>
            <p:cNvGrpSpPr/>
            <p:nvPr/>
          </p:nvGrpSpPr>
          <p:grpSpPr>
            <a:xfrm>
              <a:off x="3157" y="705"/>
              <a:ext cx="3638" cy="5203"/>
              <a:chOff x="3157" y="705"/>
              <a:chExt cx="3638" cy="5203"/>
            </a:xfrm>
          </p:grpSpPr>
          <p:pic>
            <p:nvPicPr>
              <p:cNvPr id="28" name="图片 27" descr="扑克牌外层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157" y="705"/>
                <a:ext cx="3638" cy="5203"/>
              </a:xfrm>
              <a:prstGeom prst="rect">
                <a:avLst/>
              </a:prstGeom>
            </p:spPr>
          </p:pic>
          <p:sp>
            <p:nvSpPr>
              <p:cNvPr id="51" name="文本框 7"/>
              <p:cNvSpPr txBox="1"/>
              <p:nvPr/>
            </p:nvSpPr>
            <p:spPr>
              <a:xfrm>
                <a:off x="3175" y="2447"/>
                <a:ext cx="3522" cy="217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lang="zh-CN" altLang="en-US" sz="6600" b="1" noProof="0" dirty="0">
                    <a:ln>
                      <a:noFill/>
                    </a:ln>
                    <a:effectLst/>
                    <a:uLnTx/>
                    <a:uFillTx/>
                    <a:latin typeface="思源黑体 CN Heavy" panose="020B0A00000000000000" pitchFamily="34" charset="-122"/>
                    <a:ea typeface="思源黑体 CN Heavy" panose="020B0A00000000000000" pitchFamily="34" charset="-122"/>
                    <a:sym typeface="+mn-ea"/>
                  </a:rPr>
                  <a:t>桌子</a:t>
                </a:r>
                <a:endParaRPr kumimoji="0" lang="zh-CN" altLang="en-US" sz="66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+mn-ea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zh-CN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endParaRPr>
              </a:p>
            </p:txBody>
          </p:sp>
        </p:grpSp>
        <p:sp>
          <p:nvSpPr>
            <p:cNvPr id="52" name="文本框 7"/>
            <p:cNvSpPr txBox="1"/>
            <p:nvPr/>
          </p:nvSpPr>
          <p:spPr>
            <a:xfrm>
              <a:off x="3081" y="2022"/>
              <a:ext cx="3790" cy="91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algn="ctr" defTabSz="914400" rtl="0" eaLnBrk="1" fontAlgn="base" latinLnBrk="0" hangingPunct="1">
                <a:lnSpc>
                  <a:spcPct val="100000"/>
                </a:lnSpc>
                <a:buClrTx/>
                <a:buSzTx/>
                <a:buFont typeface="Arial" panose="020B0604020202020204" pitchFamily="34" charset="0"/>
                <a:buNone/>
                <a:defRPr/>
              </a:pPr>
              <a:endParaRPr lang="en-US" sz="3200"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宋体" panose="02010600030101010101" pitchFamily="2" charset="-122"/>
              </a:endParaRPr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5009515" y="19050"/>
            <a:ext cx="2435860" cy="3303905"/>
            <a:chOff x="3063" y="705"/>
            <a:chExt cx="3836" cy="5203"/>
          </a:xfrm>
        </p:grpSpPr>
        <p:grpSp>
          <p:nvGrpSpPr>
            <p:cNvPr id="44" name="组合 43"/>
            <p:cNvGrpSpPr/>
            <p:nvPr/>
          </p:nvGrpSpPr>
          <p:grpSpPr>
            <a:xfrm>
              <a:off x="3063" y="705"/>
              <a:ext cx="3836" cy="5203"/>
              <a:chOff x="3063" y="705"/>
              <a:chExt cx="3836" cy="5203"/>
            </a:xfrm>
          </p:grpSpPr>
          <p:pic>
            <p:nvPicPr>
              <p:cNvPr id="45" name="图片 44" descr="扑克牌外层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157" y="705"/>
                <a:ext cx="3638" cy="5203"/>
              </a:xfrm>
              <a:prstGeom prst="rect">
                <a:avLst/>
              </a:prstGeom>
            </p:spPr>
          </p:pic>
          <p:sp>
            <p:nvSpPr>
              <p:cNvPr id="46" name="文本框 7"/>
              <p:cNvSpPr txBox="1"/>
              <p:nvPr/>
            </p:nvSpPr>
            <p:spPr>
              <a:xfrm>
                <a:off x="3063" y="2493"/>
                <a:ext cx="3836" cy="217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lang="zh-CN" altLang="en-US" sz="6600" b="1" noProof="0" dirty="0">
                    <a:ln>
                      <a:noFill/>
                    </a:ln>
                    <a:effectLst/>
                    <a:uLnTx/>
                    <a:uFillTx/>
                    <a:latin typeface="思源黑体 CN Heavy" panose="020B0A00000000000000" pitchFamily="34" charset="-122"/>
                    <a:ea typeface="思源黑体 CN Heavy" panose="020B0A00000000000000" pitchFamily="34" charset="-122"/>
                    <a:sym typeface="+mn-ea"/>
                  </a:rPr>
                  <a:t>上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zh-CN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endParaRPr>
              </a:p>
            </p:txBody>
          </p:sp>
        </p:grpSp>
        <p:sp>
          <p:nvSpPr>
            <p:cNvPr id="47" name="文本框 7"/>
            <p:cNvSpPr txBox="1"/>
            <p:nvPr/>
          </p:nvSpPr>
          <p:spPr>
            <a:xfrm>
              <a:off x="3156" y="1942"/>
              <a:ext cx="3595" cy="111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fontAlgn="base">
                <a:buClrTx/>
                <a:buSzTx/>
                <a:buFont typeface="Arial" panose="020B0604020202020204" pitchFamily="34" charset="0"/>
                <a:buNone/>
                <a:defRPr/>
              </a:pPr>
              <a:endParaRPr lang="en-US" sz="4000" b="1" dirty="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8009890" y="73660"/>
            <a:ext cx="2498725" cy="3194050"/>
            <a:chOff x="10833" y="987"/>
            <a:chExt cx="3935" cy="5030"/>
          </a:xfrm>
        </p:grpSpPr>
        <p:grpSp>
          <p:nvGrpSpPr>
            <p:cNvPr id="9" name="组合 8"/>
            <p:cNvGrpSpPr/>
            <p:nvPr/>
          </p:nvGrpSpPr>
          <p:grpSpPr>
            <a:xfrm>
              <a:off x="11114" y="987"/>
              <a:ext cx="3465" cy="5030"/>
              <a:chOff x="1486086" y="120403"/>
              <a:chExt cx="2200089" cy="3194297"/>
            </a:xfrm>
          </p:grpSpPr>
          <p:sp>
            <p:nvSpPr>
              <p:cNvPr id="10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FFC740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12" name="文本框 7"/>
            <p:cNvSpPr txBox="1"/>
            <p:nvPr/>
          </p:nvSpPr>
          <p:spPr>
            <a:xfrm>
              <a:off x="10833" y="2611"/>
              <a:ext cx="3935" cy="217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6600" b="1" noProof="0" dirty="0">
                  <a:ln>
                    <a:noFill/>
                  </a:ln>
                  <a:effectLst/>
                  <a:uLnTx/>
                  <a:uFillTx/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+mn-ea"/>
                </a:rPr>
                <a:t>电脑</a:t>
              </a:r>
              <a:endParaRPr kumimoji="0" lang="zh-CN" altLang="en-US" sz="6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en-US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332740" y="3554095"/>
            <a:ext cx="2310130" cy="3303905"/>
            <a:chOff x="3157" y="705"/>
            <a:chExt cx="3638" cy="5203"/>
          </a:xfrm>
        </p:grpSpPr>
        <p:pic>
          <p:nvPicPr>
            <p:cNvPr id="6" name="图片 5" descr="扑克牌外层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7" name="文本框 7"/>
            <p:cNvSpPr txBox="1"/>
            <p:nvPr/>
          </p:nvSpPr>
          <p:spPr>
            <a:xfrm>
              <a:off x="3208" y="2607"/>
              <a:ext cx="3587" cy="188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+mn-ea"/>
                </a:rPr>
                <a:t>和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endParaRPr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3525520" y="3554095"/>
            <a:ext cx="2310130" cy="3303905"/>
            <a:chOff x="3157" y="705"/>
            <a:chExt cx="3638" cy="5203"/>
          </a:xfrm>
        </p:grpSpPr>
        <p:pic>
          <p:nvPicPr>
            <p:cNvPr id="42" name="图片 41" descr="扑克牌外层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48" name="文本框 7"/>
            <p:cNvSpPr txBox="1"/>
            <p:nvPr/>
          </p:nvSpPr>
          <p:spPr>
            <a:xfrm>
              <a:off x="3236" y="2727"/>
              <a:ext cx="3559" cy="188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+mn-ea"/>
                </a:rPr>
                <a:t>本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endParaRPr>
            </a:p>
          </p:txBody>
        </p:sp>
      </p:grpSp>
      <p:pic>
        <p:nvPicPr>
          <p:cNvPr id="14" name="图片 13" descr="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6644640" y="3554095"/>
            <a:ext cx="2310130" cy="3303905"/>
            <a:chOff x="3157" y="705"/>
            <a:chExt cx="3638" cy="5203"/>
          </a:xfrm>
        </p:grpSpPr>
        <p:pic>
          <p:nvPicPr>
            <p:cNvPr id="18" name="图片 17" descr="扑克牌外层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19" name="文本框 7"/>
            <p:cNvSpPr txBox="1"/>
            <p:nvPr/>
          </p:nvSpPr>
          <p:spPr>
            <a:xfrm>
              <a:off x="3252" y="2677"/>
              <a:ext cx="3454" cy="188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+mn-ea"/>
                </a:rPr>
                <a:t>里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9763760" y="3554095"/>
            <a:ext cx="2310130" cy="3303905"/>
            <a:chOff x="3157" y="705"/>
            <a:chExt cx="3638" cy="5203"/>
          </a:xfrm>
        </p:grpSpPr>
        <p:pic>
          <p:nvPicPr>
            <p:cNvPr id="23" name="图片 22" descr="扑克牌外层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24" name="文本框 7"/>
            <p:cNvSpPr txBox="1"/>
            <p:nvPr/>
          </p:nvSpPr>
          <p:spPr>
            <a:xfrm>
              <a:off x="3164" y="2697"/>
              <a:ext cx="3576" cy="188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+mn-ea"/>
                </a:rPr>
                <a:t>前</a:t>
              </a:r>
              <a:r>
                <a:rPr kumimoji="0" lang="en-US" altLang="zh-CN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+mn-ea"/>
                </a:rPr>
                <a:t> </a:t>
              </a:r>
              <a:r>
                <a:rPr kumimoji="0" lang="zh-CN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+mn-ea"/>
                </a:rPr>
                <a:t>面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endParaRPr>
            </a:p>
          </p:txBody>
        </p:sp>
      </p:grpSp>
      <p:sp>
        <p:nvSpPr>
          <p:cNvPr id="30" name="文本框 29"/>
          <p:cNvSpPr txBox="1"/>
          <p:nvPr/>
        </p:nvSpPr>
        <p:spPr>
          <a:xfrm>
            <a:off x="88265" y="220980"/>
            <a:ext cx="188087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复习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--</a:t>
            </a: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生词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31" name="文本框 7"/>
          <p:cNvSpPr txBox="1"/>
          <p:nvPr/>
        </p:nvSpPr>
        <p:spPr>
          <a:xfrm>
            <a:off x="160020" y="709295"/>
            <a:ext cx="167830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en-US" altLang="zh-CN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Review W</a:t>
            </a: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ords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custDataLst>
      <p:tags r:id="rId1"/>
    </p:custDataLst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/>
          <p:cNvGrpSpPr/>
          <p:nvPr/>
        </p:nvGrpSpPr>
        <p:grpSpPr>
          <a:xfrm>
            <a:off x="1956435" y="-635"/>
            <a:ext cx="2310130" cy="3303905"/>
            <a:chOff x="3157" y="705"/>
            <a:chExt cx="3638" cy="5203"/>
          </a:xfrm>
        </p:grpSpPr>
        <p:pic>
          <p:nvPicPr>
            <p:cNvPr id="28" name="图片 27" descr="扑克牌外层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51" name="文本框 7"/>
            <p:cNvSpPr txBox="1"/>
            <p:nvPr/>
          </p:nvSpPr>
          <p:spPr>
            <a:xfrm>
              <a:off x="3175" y="2487"/>
              <a:ext cx="3522" cy="217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6600" b="1" noProof="0" dirty="0">
                  <a:ln>
                    <a:noFill/>
                  </a:ln>
                  <a:effectLst/>
                  <a:uLnTx/>
                  <a:uFillTx/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+mn-ea"/>
                </a:rPr>
                <a:t>后面</a:t>
              </a:r>
              <a:endParaRPr kumimoji="0" lang="zh-CN" altLang="en-US" sz="6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endParaRPr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5004435" y="19050"/>
            <a:ext cx="2435860" cy="3303905"/>
            <a:chOff x="3055" y="705"/>
            <a:chExt cx="3836" cy="5203"/>
          </a:xfrm>
        </p:grpSpPr>
        <p:pic>
          <p:nvPicPr>
            <p:cNvPr id="45" name="图片 44" descr="扑克牌外层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46" name="文本框 7"/>
            <p:cNvSpPr txBox="1"/>
            <p:nvPr/>
          </p:nvSpPr>
          <p:spPr>
            <a:xfrm>
              <a:off x="3055" y="2437"/>
              <a:ext cx="3836" cy="217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6600" b="1" noProof="0" dirty="0">
                  <a:ln>
                    <a:noFill/>
                  </a:ln>
                  <a:effectLst/>
                  <a:uLnTx/>
                  <a:uFillTx/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+mn-ea"/>
                </a:rPr>
                <a:t>这儿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8009890" y="73660"/>
            <a:ext cx="2498725" cy="3194050"/>
            <a:chOff x="10833" y="987"/>
            <a:chExt cx="3935" cy="5030"/>
          </a:xfrm>
        </p:grpSpPr>
        <p:grpSp>
          <p:nvGrpSpPr>
            <p:cNvPr id="9" name="组合 8"/>
            <p:cNvGrpSpPr/>
            <p:nvPr/>
          </p:nvGrpSpPr>
          <p:grpSpPr>
            <a:xfrm>
              <a:off x="11114" y="987"/>
              <a:ext cx="3465" cy="5030"/>
              <a:chOff x="1486086" y="120403"/>
              <a:chExt cx="2200089" cy="3194297"/>
            </a:xfrm>
          </p:grpSpPr>
          <p:sp>
            <p:nvSpPr>
              <p:cNvPr id="10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FFC740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12" name="文本框 7"/>
            <p:cNvSpPr txBox="1"/>
            <p:nvPr/>
          </p:nvSpPr>
          <p:spPr>
            <a:xfrm>
              <a:off x="10833" y="2521"/>
              <a:ext cx="3935" cy="217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6600" b="1" noProof="0" dirty="0">
                  <a:ln>
                    <a:noFill/>
                  </a:ln>
                  <a:effectLst/>
                  <a:uLnTx/>
                  <a:uFillTx/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+mn-ea"/>
                </a:rPr>
                <a:t>没有</a:t>
              </a:r>
              <a:endParaRPr kumimoji="0" lang="zh-CN" altLang="en-US" sz="6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en-US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332740" y="3554095"/>
            <a:ext cx="2310130" cy="3303905"/>
            <a:chOff x="3157" y="705"/>
            <a:chExt cx="3638" cy="5203"/>
          </a:xfrm>
        </p:grpSpPr>
        <p:pic>
          <p:nvPicPr>
            <p:cNvPr id="6" name="图片 5" descr="扑克牌外层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7" name="文本框 7"/>
            <p:cNvSpPr txBox="1"/>
            <p:nvPr/>
          </p:nvSpPr>
          <p:spPr>
            <a:xfrm>
              <a:off x="3208" y="2687"/>
              <a:ext cx="3587" cy="188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+mn-ea"/>
                </a:rPr>
                <a:t>能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endParaRPr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3525520" y="3554095"/>
            <a:ext cx="2310130" cy="3303905"/>
            <a:chOff x="3157" y="705"/>
            <a:chExt cx="3638" cy="5203"/>
          </a:xfrm>
        </p:grpSpPr>
        <p:pic>
          <p:nvPicPr>
            <p:cNvPr id="42" name="图片 41" descr="扑克牌外层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48" name="文本框 7"/>
            <p:cNvSpPr txBox="1"/>
            <p:nvPr/>
          </p:nvSpPr>
          <p:spPr>
            <a:xfrm>
              <a:off x="3236" y="2687"/>
              <a:ext cx="3559" cy="188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+mn-ea"/>
                </a:rPr>
                <a:t>坐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endParaRPr>
            </a:p>
          </p:txBody>
        </p:sp>
      </p:grpSp>
      <p:pic>
        <p:nvPicPr>
          <p:cNvPr id="14" name="图片 13" descr="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6644640" y="3554095"/>
            <a:ext cx="2310130" cy="3303905"/>
            <a:chOff x="3157" y="705"/>
            <a:chExt cx="3638" cy="5203"/>
          </a:xfrm>
        </p:grpSpPr>
        <p:pic>
          <p:nvPicPr>
            <p:cNvPr id="18" name="图片 17" descr="扑克牌外层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19" name="文本框 7"/>
            <p:cNvSpPr txBox="1"/>
            <p:nvPr/>
          </p:nvSpPr>
          <p:spPr>
            <a:xfrm>
              <a:off x="3252" y="2657"/>
              <a:ext cx="3454" cy="188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+mn-ea"/>
                </a:rPr>
                <a:t>王方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9763760" y="3554095"/>
            <a:ext cx="2310130" cy="3303905"/>
            <a:chOff x="3157" y="705"/>
            <a:chExt cx="3638" cy="5203"/>
          </a:xfrm>
        </p:grpSpPr>
        <p:pic>
          <p:nvPicPr>
            <p:cNvPr id="23" name="图片 22" descr="扑克牌外层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24" name="文本框 7"/>
            <p:cNvSpPr txBox="1"/>
            <p:nvPr/>
          </p:nvSpPr>
          <p:spPr>
            <a:xfrm>
              <a:off x="3164" y="2667"/>
              <a:ext cx="3576" cy="188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+mn-ea"/>
                </a:rPr>
                <a:t>谢朋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endParaRPr>
            </a:p>
          </p:txBody>
        </p:sp>
      </p:grpSp>
      <p:sp>
        <p:nvSpPr>
          <p:cNvPr id="26" name="文本框 25"/>
          <p:cNvSpPr txBox="1"/>
          <p:nvPr/>
        </p:nvSpPr>
        <p:spPr>
          <a:xfrm>
            <a:off x="88265" y="220980"/>
            <a:ext cx="188087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复习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--</a:t>
            </a: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生词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27" name="文本框 7"/>
          <p:cNvSpPr txBox="1"/>
          <p:nvPr/>
        </p:nvSpPr>
        <p:spPr>
          <a:xfrm>
            <a:off x="160020" y="709295"/>
            <a:ext cx="167830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en-US" altLang="zh-CN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Review W</a:t>
            </a: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ords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custDataLst>
      <p:tags r:id="rId1"/>
    </p:custDataLst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图片 49" descr="手拿遥控器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8997950" y="3854450"/>
            <a:ext cx="3194050" cy="3003550"/>
          </a:xfrm>
          <a:prstGeom prst="rect">
            <a:avLst/>
          </a:prstGeom>
        </p:spPr>
      </p:pic>
      <p:grpSp>
        <p:nvGrpSpPr>
          <p:cNvPr id="55" name="组合 54"/>
          <p:cNvGrpSpPr/>
          <p:nvPr/>
        </p:nvGrpSpPr>
        <p:grpSpPr>
          <a:xfrm>
            <a:off x="676910" y="946785"/>
            <a:ext cx="7586980" cy="5412105"/>
            <a:chOff x="1066" y="1491"/>
            <a:chExt cx="11948" cy="8523"/>
          </a:xfrm>
        </p:grpSpPr>
        <p:grpSp>
          <p:nvGrpSpPr>
            <p:cNvPr id="2" name="组合 1"/>
            <p:cNvGrpSpPr/>
            <p:nvPr/>
          </p:nvGrpSpPr>
          <p:grpSpPr>
            <a:xfrm>
              <a:off x="1066" y="1491"/>
              <a:ext cx="11948" cy="8523"/>
              <a:chOff x="1066" y="1491"/>
              <a:chExt cx="11948" cy="8523"/>
            </a:xfrm>
          </p:grpSpPr>
          <p:pic>
            <p:nvPicPr>
              <p:cNvPr id="3" name="图片 2" descr="电视机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66" y="1491"/>
                <a:ext cx="11948" cy="8523"/>
              </a:xfrm>
              <a:prstGeom prst="rect">
                <a:avLst/>
              </a:prstGeom>
            </p:spPr>
          </p:pic>
          <p:sp>
            <p:nvSpPr>
              <p:cNvPr id="9" name="矩形 8"/>
              <p:cNvSpPr/>
              <p:nvPr/>
            </p:nvSpPr>
            <p:spPr>
              <a:xfrm>
                <a:off x="5675" y="8209"/>
                <a:ext cx="2939" cy="1013"/>
              </a:xfrm>
              <a:prstGeom prst="rect">
                <a:avLst/>
              </a:prstGeom>
              <a:solidFill>
                <a:srgbClr val="FD431C"/>
              </a:solidFill>
              <a:ln>
                <a:solidFill>
                  <a:srgbClr val="FD431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54" name="图片 53" descr="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83" y="8073"/>
              <a:ext cx="1661" cy="1661"/>
            </a:xfrm>
            <a:prstGeom prst="rect">
              <a:avLst/>
            </a:prstGeom>
          </p:spPr>
        </p:pic>
      </p:grpSp>
      <p:grpSp>
        <p:nvGrpSpPr>
          <p:cNvPr id="10" name="组合 9"/>
          <p:cNvGrpSpPr/>
          <p:nvPr/>
        </p:nvGrpSpPr>
        <p:grpSpPr>
          <a:xfrm>
            <a:off x="7535537" y="-493395"/>
            <a:ext cx="4701880" cy="2945130"/>
            <a:chOff x="9203" y="6028"/>
            <a:chExt cx="6594" cy="4638"/>
          </a:xfrm>
        </p:grpSpPr>
        <p:pic>
          <p:nvPicPr>
            <p:cNvPr id="11" name="图片 10" descr="0f19f38c4d898577ade8f7c1d044040e (1)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300000">
              <a:off x="9317" y="6028"/>
              <a:ext cx="6480" cy="4638"/>
            </a:xfrm>
            <a:prstGeom prst="rect">
              <a:avLst/>
            </a:prstGeom>
          </p:spPr>
        </p:pic>
        <p:sp>
          <p:nvSpPr>
            <p:cNvPr id="12" name="文本框 11"/>
            <p:cNvSpPr txBox="1"/>
            <p:nvPr/>
          </p:nvSpPr>
          <p:spPr>
            <a:xfrm>
              <a:off x="9203" y="8213"/>
              <a:ext cx="6569" cy="15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+mn-ea"/>
                </a:rPr>
                <a:t>Nǐ yǒu diàn nǎo ma?zài nǎr?</a:t>
              </a:r>
            </a:p>
            <a:p>
              <a:pPr algn="ctr"/>
              <a:r>
                <a:rPr lang="zh-CN" altLang="en-US" sz="320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+mn-ea"/>
                </a:rPr>
                <a:t>你有电脑吗？在哪儿？</a:t>
              </a:r>
              <a:endParaRPr lang="zh-CN" altLang="en-US" sz="3200" b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endParaRPr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165735" y="213995"/>
            <a:ext cx="259334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复习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--</a:t>
            </a: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回答问题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4" name="文本框 7"/>
          <p:cNvSpPr txBox="1"/>
          <p:nvPr/>
        </p:nvSpPr>
        <p:spPr>
          <a:xfrm>
            <a:off x="237490" y="702310"/>
            <a:ext cx="4199890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en-US" altLang="zh-CN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Review A</a:t>
            </a: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nswer Questions </a:t>
            </a:r>
          </a:p>
        </p:txBody>
      </p:sp>
      <p:pic>
        <p:nvPicPr>
          <p:cNvPr id="7" name="Picture 2"/>
          <p:cNvPicPr>
            <a:picLocks noChangeArrowheads="1"/>
          </p:cNvPicPr>
          <p:nvPr/>
        </p:nvPicPr>
        <p:blipFill>
          <a:blip r:embed="rId6"/>
          <a:stretch>
            <a:fillRect/>
          </a:stretch>
        </p:blipFill>
        <p:spPr bwMode="auto">
          <a:xfrm>
            <a:off x="1367155" y="1978660"/>
            <a:ext cx="5547995" cy="3108325"/>
          </a:xfrm>
          <a:prstGeom prst="rect">
            <a:avLst/>
          </a:prstGeom>
          <a:blipFill dpi="0" rotWithShape="1">
            <a:blip r:embed="rId7"/>
            <a:srcRect/>
            <a:stretch>
              <a:fillRect b="-11000"/>
            </a:stretch>
          </a:blipFill>
          <a:ln w="28575">
            <a:solidFill>
              <a:schemeClr val="tx1"/>
            </a:solidFill>
          </a:ln>
          <a:effectLst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图片 49" descr="手拿遥控器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8997950" y="3854450"/>
            <a:ext cx="3194050" cy="3003550"/>
          </a:xfrm>
          <a:prstGeom prst="rect">
            <a:avLst/>
          </a:prstGeom>
        </p:spPr>
      </p:pic>
      <p:grpSp>
        <p:nvGrpSpPr>
          <p:cNvPr id="55" name="组合 54"/>
          <p:cNvGrpSpPr/>
          <p:nvPr/>
        </p:nvGrpSpPr>
        <p:grpSpPr>
          <a:xfrm>
            <a:off x="676910" y="946785"/>
            <a:ext cx="7586980" cy="5412105"/>
            <a:chOff x="1066" y="1491"/>
            <a:chExt cx="11948" cy="8523"/>
          </a:xfrm>
        </p:grpSpPr>
        <p:grpSp>
          <p:nvGrpSpPr>
            <p:cNvPr id="2" name="组合 1"/>
            <p:cNvGrpSpPr/>
            <p:nvPr/>
          </p:nvGrpSpPr>
          <p:grpSpPr>
            <a:xfrm>
              <a:off x="1066" y="1491"/>
              <a:ext cx="11948" cy="8523"/>
              <a:chOff x="1066" y="1491"/>
              <a:chExt cx="11948" cy="8523"/>
            </a:xfrm>
          </p:grpSpPr>
          <p:pic>
            <p:nvPicPr>
              <p:cNvPr id="3" name="图片 2" descr="电视机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66" y="1491"/>
                <a:ext cx="11948" cy="8523"/>
              </a:xfrm>
              <a:prstGeom prst="rect">
                <a:avLst/>
              </a:prstGeom>
            </p:spPr>
          </p:pic>
          <p:sp>
            <p:nvSpPr>
              <p:cNvPr id="9" name="矩形 8"/>
              <p:cNvSpPr/>
              <p:nvPr/>
            </p:nvSpPr>
            <p:spPr>
              <a:xfrm>
                <a:off x="5675" y="8209"/>
                <a:ext cx="2939" cy="1013"/>
              </a:xfrm>
              <a:prstGeom prst="rect">
                <a:avLst/>
              </a:prstGeom>
              <a:solidFill>
                <a:srgbClr val="FD431C"/>
              </a:solidFill>
              <a:ln>
                <a:solidFill>
                  <a:srgbClr val="FD431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54" name="图片 53" descr="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83" y="8073"/>
              <a:ext cx="1661" cy="1661"/>
            </a:xfrm>
            <a:prstGeom prst="rect">
              <a:avLst/>
            </a:prstGeom>
          </p:spPr>
        </p:pic>
      </p:grpSp>
      <p:grpSp>
        <p:nvGrpSpPr>
          <p:cNvPr id="10" name="组合 9"/>
          <p:cNvGrpSpPr/>
          <p:nvPr/>
        </p:nvGrpSpPr>
        <p:grpSpPr>
          <a:xfrm>
            <a:off x="7535537" y="-493395"/>
            <a:ext cx="4701880" cy="2945130"/>
            <a:chOff x="9203" y="6028"/>
            <a:chExt cx="6594" cy="4638"/>
          </a:xfrm>
        </p:grpSpPr>
        <p:pic>
          <p:nvPicPr>
            <p:cNvPr id="11" name="图片 10" descr="0f19f38c4d898577ade8f7c1d044040e (1)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300000">
              <a:off x="9317" y="6028"/>
              <a:ext cx="6480" cy="4638"/>
            </a:xfrm>
            <a:prstGeom prst="rect">
              <a:avLst/>
            </a:prstGeom>
          </p:spPr>
        </p:pic>
        <p:sp>
          <p:nvSpPr>
            <p:cNvPr id="12" name="文本框 11"/>
            <p:cNvSpPr txBox="1"/>
            <p:nvPr/>
          </p:nvSpPr>
          <p:spPr>
            <a:xfrm>
              <a:off x="9203" y="8423"/>
              <a:ext cx="6569" cy="13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dirty="0" err="1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+mn-ea"/>
                </a:rPr>
                <a:t>Nǐ</a:t>
              </a:r>
              <a:r>
                <a:rPr lang="en-US" altLang="zh-CN" sz="24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+mn-ea"/>
                </a:rPr>
                <a:t> </a:t>
              </a:r>
              <a:r>
                <a:rPr lang="en-US" altLang="zh-CN" sz="2400" dirty="0" err="1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+mn-ea"/>
                </a:rPr>
                <a:t>yǒu</a:t>
              </a:r>
              <a:r>
                <a:rPr lang="en-US" altLang="zh-CN" sz="24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+mn-ea"/>
                </a:rPr>
                <a:t> </a:t>
              </a:r>
              <a:r>
                <a:rPr lang="en-US" altLang="zh-CN" sz="2400" dirty="0" err="1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+mn-ea"/>
                </a:rPr>
                <a:t>h</a:t>
              </a:r>
              <a:r>
                <a:rPr lang="en-US" altLang="zh-CN" sz="2400" dirty="0" err="1">
                  <a:latin typeface="华文细黑" panose="02010600040101010101" pitchFamily="2" charset="-122"/>
                  <a:ea typeface="华文细黑" panose="02010600040101010101" pitchFamily="2" charset="-122"/>
                  <a:cs typeface="思源黑体 CN Regular" panose="020B0500000000000000" pitchFamily="34" charset="-122"/>
                  <a:sym typeface="+mn-ea"/>
                </a:rPr>
                <a:t>à</a:t>
              </a:r>
              <a:r>
                <a:rPr lang="en-US" altLang="zh-CN" sz="2400" dirty="0" err="1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+mn-ea"/>
                </a:rPr>
                <a:t>n</a:t>
              </a:r>
              <a:r>
                <a:rPr lang="en-US" altLang="zh-CN" sz="24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+mn-ea"/>
                </a:rPr>
                <a:t> </a:t>
              </a:r>
              <a:r>
                <a:rPr lang="en-US" altLang="zh-CN" sz="2400" dirty="0" err="1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+mn-ea"/>
                </a:rPr>
                <a:t>yǔ</a:t>
              </a:r>
              <a:r>
                <a:rPr lang="en-US" altLang="zh-CN" sz="24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+mn-ea"/>
                </a:rPr>
                <a:t> </a:t>
              </a:r>
              <a:r>
                <a:rPr lang="en-US" altLang="zh-CN" sz="2400" dirty="0" err="1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+mn-ea"/>
                </a:rPr>
                <a:t>shū</a:t>
              </a:r>
              <a:r>
                <a:rPr lang="en-US" altLang="zh-CN" sz="24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+mn-ea"/>
                </a:rPr>
                <a:t> </a:t>
              </a:r>
              <a:r>
                <a:rPr lang="en-US" altLang="zh-CN" sz="2400" dirty="0" err="1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+mn-ea"/>
                </a:rPr>
                <a:t>ma?zài</a:t>
              </a:r>
              <a:r>
                <a:rPr lang="en-US" altLang="zh-CN" sz="24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+mn-ea"/>
                </a:rPr>
                <a:t> </a:t>
              </a:r>
              <a:r>
                <a:rPr lang="en-US" altLang="zh-CN" sz="2400" dirty="0" err="1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+mn-ea"/>
                </a:rPr>
                <a:t>nǎr</a:t>
              </a:r>
              <a:r>
                <a:rPr lang="en-US" altLang="zh-CN" sz="24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+mn-ea"/>
                </a:rPr>
                <a:t>?</a:t>
              </a:r>
            </a:p>
            <a:p>
              <a:pPr algn="ctr"/>
              <a:r>
                <a:rPr lang="zh-CN" altLang="en-US" sz="24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+mn-ea"/>
                </a:rPr>
                <a:t>你有汉语书吗？在哪儿？</a:t>
              </a:r>
              <a:endParaRPr lang="zh-CN" altLang="en-US" sz="2400" b="1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endParaRPr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165735" y="213995"/>
            <a:ext cx="259334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复习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--</a:t>
            </a: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回答问题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4" name="文本框 7"/>
          <p:cNvSpPr txBox="1"/>
          <p:nvPr/>
        </p:nvSpPr>
        <p:spPr>
          <a:xfrm>
            <a:off x="237490" y="702310"/>
            <a:ext cx="4199890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en-US" altLang="zh-CN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Review A</a:t>
            </a: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nswer Questions 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 bwMode="auto">
          <a:xfrm>
            <a:off x="1373505" y="1965960"/>
            <a:ext cx="5526405" cy="3108960"/>
          </a:xfrm>
          <a:prstGeom prst="rect">
            <a:avLst/>
          </a:prstGeom>
          <a:blipFill dpi="0" rotWithShape="1">
            <a:blip r:embed="rId7"/>
            <a:srcRect/>
            <a:stretch>
              <a:fillRect b="-11000"/>
            </a:stretch>
          </a:blipFill>
          <a:ln w="28575">
            <a:solidFill>
              <a:schemeClr val="tx1"/>
            </a:solidFill>
          </a:ln>
          <a:effectLst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图片 49" descr="手拿遥控器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8997950" y="3854450"/>
            <a:ext cx="3194050" cy="3003550"/>
          </a:xfrm>
          <a:prstGeom prst="rect">
            <a:avLst/>
          </a:prstGeom>
        </p:spPr>
      </p:pic>
      <p:grpSp>
        <p:nvGrpSpPr>
          <p:cNvPr id="55" name="组合 54"/>
          <p:cNvGrpSpPr/>
          <p:nvPr/>
        </p:nvGrpSpPr>
        <p:grpSpPr>
          <a:xfrm>
            <a:off x="676910" y="946785"/>
            <a:ext cx="7586980" cy="5412105"/>
            <a:chOff x="1066" y="1491"/>
            <a:chExt cx="11948" cy="8523"/>
          </a:xfrm>
        </p:grpSpPr>
        <p:grpSp>
          <p:nvGrpSpPr>
            <p:cNvPr id="2" name="组合 1"/>
            <p:cNvGrpSpPr/>
            <p:nvPr/>
          </p:nvGrpSpPr>
          <p:grpSpPr>
            <a:xfrm>
              <a:off x="1066" y="1491"/>
              <a:ext cx="11948" cy="8523"/>
              <a:chOff x="1066" y="1491"/>
              <a:chExt cx="11948" cy="8523"/>
            </a:xfrm>
          </p:grpSpPr>
          <p:pic>
            <p:nvPicPr>
              <p:cNvPr id="3" name="图片 2" descr="电视机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66" y="1491"/>
                <a:ext cx="11948" cy="8523"/>
              </a:xfrm>
              <a:prstGeom prst="rect">
                <a:avLst/>
              </a:prstGeom>
            </p:spPr>
          </p:pic>
          <p:sp>
            <p:nvSpPr>
              <p:cNvPr id="9" name="矩形 8"/>
              <p:cNvSpPr/>
              <p:nvPr/>
            </p:nvSpPr>
            <p:spPr>
              <a:xfrm>
                <a:off x="5675" y="8209"/>
                <a:ext cx="2939" cy="1013"/>
              </a:xfrm>
              <a:prstGeom prst="rect">
                <a:avLst/>
              </a:prstGeom>
              <a:solidFill>
                <a:srgbClr val="FD431C"/>
              </a:solidFill>
              <a:ln>
                <a:solidFill>
                  <a:srgbClr val="FD431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54" name="图片 53" descr="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83" y="8073"/>
              <a:ext cx="1661" cy="1661"/>
            </a:xfrm>
            <a:prstGeom prst="rect">
              <a:avLst/>
            </a:prstGeom>
          </p:spPr>
        </p:pic>
      </p:grpSp>
      <p:grpSp>
        <p:nvGrpSpPr>
          <p:cNvPr id="10" name="组合 9"/>
          <p:cNvGrpSpPr/>
          <p:nvPr/>
        </p:nvGrpSpPr>
        <p:grpSpPr>
          <a:xfrm>
            <a:off x="7535537" y="-493395"/>
            <a:ext cx="4701880" cy="2945130"/>
            <a:chOff x="9203" y="6028"/>
            <a:chExt cx="6594" cy="4638"/>
          </a:xfrm>
        </p:grpSpPr>
        <p:pic>
          <p:nvPicPr>
            <p:cNvPr id="11" name="图片 10" descr="0f19f38c4d898577ade8f7c1d044040e (1)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300000">
              <a:off x="9317" y="6028"/>
              <a:ext cx="6480" cy="4638"/>
            </a:xfrm>
            <a:prstGeom prst="rect">
              <a:avLst/>
            </a:prstGeom>
          </p:spPr>
        </p:pic>
        <p:sp>
          <p:nvSpPr>
            <p:cNvPr id="12" name="文本框 11"/>
            <p:cNvSpPr txBox="1"/>
            <p:nvPr/>
          </p:nvSpPr>
          <p:spPr>
            <a:xfrm>
              <a:off x="9203" y="8132"/>
              <a:ext cx="6569" cy="15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+mn-ea"/>
                </a:rPr>
                <a:t>Lǎo shī de zhuō zi shàng yǒu shén me?Nǐ de zhuō zi shàng ne?</a:t>
              </a:r>
            </a:p>
            <a:p>
              <a:pPr algn="ctr"/>
              <a:r>
                <a:rPr lang="zh-CN" altLang="en-US" sz="200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+mn-ea"/>
                </a:rPr>
                <a:t>老师的桌子上有什么？你的桌子上呢？</a:t>
              </a:r>
              <a:endParaRPr lang="zh-CN" altLang="en-US" sz="2000" b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endParaRPr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165735" y="213995"/>
            <a:ext cx="259334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复习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--</a:t>
            </a: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回答问题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4" name="文本框 7"/>
          <p:cNvSpPr txBox="1"/>
          <p:nvPr/>
        </p:nvSpPr>
        <p:spPr>
          <a:xfrm>
            <a:off x="237490" y="702310"/>
            <a:ext cx="4199890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en-US" altLang="zh-CN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Review A</a:t>
            </a: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nswer Questions 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6"/>
          <a:stretch>
            <a:fillRect/>
          </a:stretch>
        </p:blipFill>
        <p:spPr bwMode="auto">
          <a:xfrm>
            <a:off x="1377950" y="1983105"/>
            <a:ext cx="5539105" cy="3143250"/>
          </a:xfrm>
          <a:prstGeom prst="rect">
            <a:avLst/>
          </a:prstGeom>
          <a:blipFill dpi="0" rotWithShape="1">
            <a:blip r:embed="rId7"/>
            <a:srcRect/>
            <a:stretch>
              <a:fillRect b="-11000"/>
            </a:stretch>
          </a:blipFill>
          <a:ln w="28575">
            <a:solidFill>
              <a:schemeClr val="tx1"/>
            </a:solidFill>
          </a:ln>
          <a:effectLst/>
        </p:spPr>
      </p:pic>
      <p:pic>
        <p:nvPicPr>
          <p:cNvPr id="4" name="图片 3" descr="杯子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96130" y="3080385"/>
            <a:ext cx="480695" cy="4508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OWE3ZWVmMjk0MjI3YjgyZDdjM2E3MjA1ZGRlYjY5ZjM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176"/>
  <p:tag name="KSO_WM_TEMPLATE_MASTER_TYPE" val="0"/>
  <p:tag name="KSO_WM_TEMPLATE_COLOR_TYPE" val="1"/>
  <p:tag name="KSO_WM_UNIT_SHOW_EDIT_AREA_INDICATION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6241ee37-4e00-46ca-8547-793c1a1f0130}"/>
  <p:tag name="TABLE_ENDDRAG_ORIGIN_RECT" val="878*373"/>
  <p:tag name="TABLE_ENDDRAG_RECT" val="40*135*878*373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87614cb0-3adb-4a92-b5f7-4cdfa53a4c9e}"/>
  <p:tag name="TABLE_ENDDRAG_ORIGIN_RECT" val="662*215"/>
  <p:tag name="TABLE_ENDDRAG_RECT" val="199*260*662*215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87614cb0-3adb-4a92-b5f7-4cdfa53a4c9e}"/>
  <p:tag name="TABLE_ENDDRAG_ORIGIN_RECT" val="662*215"/>
  <p:tag name="TABLE_ENDDRAG_RECT" val="199*260*662*215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87614cb0-3adb-4a92-b5f7-4cdfa53a4c9e}"/>
  <p:tag name="TABLE_ENDDRAG_ORIGIN_RECT" val="662*215"/>
  <p:tag name="TABLE_ENDDRAG_RECT" val="199*260*662*215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83bf81a0-e9fe-473b-b54e-06f30ac75b50}"/>
  <p:tag name="TABLE_ENDDRAG_ORIGIN_RECT" val="898*268"/>
  <p:tag name="TABLE_ENDDRAG_RECT" val="18*165*898*268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/>
            </a:gs>
            <a:gs pos="100000">
              <a:schemeClr val="phClr">
                <a:lumMod val="85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2078</Words>
  <Application>Microsoft Office PowerPoint</Application>
  <PresentationFormat>Widescreen</PresentationFormat>
  <Paragraphs>414</Paragraphs>
  <Slides>35</Slides>
  <Notes>3</Notes>
  <HiddenSlides>0</HiddenSlides>
  <MMClips>3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9" baseType="lpstr">
      <vt:lpstr>GB Pinyinok-D</vt:lpstr>
      <vt:lpstr>HelveticaExt-Normal</vt:lpstr>
      <vt:lpstr>华文楷体</vt:lpstr>
      <vt:lpstr>华文细黑</vt:lpstr>
      <vt:lpstr>微软雅黑</vt:lpstr>
      <vt:lpstr>思源黑体 CN Bold</vt:lpstr>
      <vt:lpstr>思源黑体 CN Heavy</vt:lpstr>
      <vt:lpstr>思源黑体 CN Regular</vt:lpstr>
      <vt:lpstr>方正兰亭黑简体</vt:lpstr>
      <vt:lpstr>Arial</vt:lpstr>
      <vt:lpstr>Calibri</vt:lpstr>
      <vt:lpstr>Comic Sans MS</vt:lpstr>
      <vt:lpstr>Wingdings</vt:lpstr>
      <vt:lpstr>Office 主题​​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Lani.Pham</cp:lastModifiedBy>
  <cp:revision>285</cp:revision>
  <dcterms:created xsi:type="dcterms:W3CDTF">2019-06-19T02:08:00Z</dcterms:created>
  <dcterms:modified xsi:type="dcterms:W3CDTF">2022-10-31T14:23:03Z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2052-11.1.0.11830</vt:lpwstr>
  </property>
  <property fmtid="{D5CDD505-2E9C-101B-9397-08002B2CF9AE}" pid="3" name="ICV">
    <vt:lpwstr>85527B945DBE45D497A29F3C5F6ED540</vt:lpwstr>
  </property>
</Properties>
</file>